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3.xml" ContentType="application/vnd.openxmlformats-officedocument.drawingml.chartshapes+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drawings/drawing4.xml" ContentType="application/vnd.openxmlformats-officedocument.drawingml.chartshapes+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2399288" cy="50399950"/>
  <p:notesSz cx="6797675" cy="9874250"/>
  <p:defaultTextStyle>
    <a:defPPr>
      <a:defRPr lang="en-US"/>
    </a:defPPr>
    <a:lvl1pPr marL="0" algn="l" defTabSz="3974348" rtl="0" eaLnBrk="1" latinLnBrk="0" hangingPunct="1">
      <a:defRPr sz="7824" kern="1200">
        <a:solidFill>
          <a:schemeClr val="tx1"/>
        </a:solidFill>
        <a:latin typeface="+mn-lt"/>
        <a:ea typeface="+mn-ea"/>
        <a:cs typeface="+mn-cs"/>
      </a:defRPr>
    </a:lvl1pPr>
    <a:lvl2pPr marL="1987174" algn="l" defTabSz="3974348" rtl="0" eaLnBrk="1" latinLnBrk="0" hangingPunct="1">
      <a:defRPr sz="7824" kern="1200">
        <a:solidFill>
          <a:schemeClr val="tx1"/>
        </a:solidFill>
        <a:latin typeface="+mn-lt"/>
        <a:ea typeface="+mn-ea"/>
        <a:cs typeface="+mn-cs"/>
      </a:defRPr>
    </a:lvl2pPr>
    <a:lvl3pPr marL="3974348" algn="l" defTabSz="3974348" rtl="0" eaLnBrk="1" latinLnBrk="0" hangingPunct="1">
      <a:defRPr sz="7824" kern="1200">
        <a:solidFill>
          <a:schemeClr val="tx1"/>
        </a:solidFill>
        <a:latin typeface="+mn-lt"/>
        <a:ea typeface="+mn-ea"/>
        <a:cs typeface="+mn-cs"/>
      </a:defRPr>
    </a:lvl3pPr>
    <a:lvl4pPr marL="5961522" algn="l" defTabSz="3974348" rtl="0" eaLnBrk="1" latinLnBrk="0" hangingPunct="1">
      <a:defRPr sz="7824" kern="1200">
        <a:solidFill>
          <a:schemeClr val="tx1"/>
        </a:solidFill>
        <a:latin typeface="+mn-lt"/>
        <a:ea typeface="+mn-ea"/>
        <a:cs typeface="+mn-cs"/>
      </a:defRPr>
    </a:lvl4pPr>
    <a:lvl5pPr marL="7948696" algn="l" defTabSz="3974348" rtl="0" eaLnBrk="1" latinLnBrk="0" hangingPunct="1">
      <a:defRPr sz="7824" kern="1200">
        <a:solidFill>
          <a:schemeClr val="tx1"/>
        </a:solidFill>
        <a:latin typeface="+mn-lt"/>
        <a:ea typeface="+mn-ea"/>
        <a:cs typeface="+mn-cs"/>
      </a:defRPr>
    </a:lvl5pPr>
    <a:lvl6pPr marL="9935870" algn="l" defTabSz="3974348" rtl="0" eaLnBrk="1" latinLnBrk="0" hangingPunct="1">
      <a:defRPr sz="7824" kern="1200">
        <a:solidFill>
          <a:schemeClr val="tx1"/>
        </a:solidFill>
        <a:latin typeface="+mn-lt"/>
        <a:ea typeface="+mn-ea"/>
        <a:cs typeface="+mn-cs"/>
      </a:defRPr>
    </a:lvl6pPr>
    <a:lvl7pPr marL="11923044" algn="l" defTabSz="3974348" rtl="0" eaLnBrk="1" latinLnBrk="0" hangingPunct="1">
      <a:defRPr sz="7824" kern="1200">
        <a:solidFill>
          <a:schemeClr val="tx1"/>
        </a:solidFill>
        <a:latin typeface="+mn-lt"/>
        <a:ea typeface="+mn-ea"/>
        <a:cs typeface="+mn-cs"/>
      </a:defRPr>
    </a:lvl7pPr>
    <a:lvl8pPr marL="13910219" algn="l" defTabSz="3974348" rtl="0" eaLnBrk="1" latinLnBrk="0" hangingPunct="1">
      <a:defRPr sz="7824" kern="1200">
        <a:solidFill>
          <a:schemeClr val="tx1"/>
        </a:solidFill>
        <a:latin typeface="+mn-lt"/>
        <a:ea typeface="+mn-ea"/>
        <a:cs typeface="+mn-cs"/>
      </a:defRPr>
    </a:lvl8pPr>
    <a:lvl9pPr marL="15897393" algn="l" defTabSz="3974348" rtl="0" eaLnBrk="1" latinLnBrk="0" hangingPunct="1">
      <a:defRPr sz="782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07" autoAdjust="0"/>
    <p:restoredTop sz="94660" autoAdjust="0"/>
  </p:normalViewPr>
  <p:slideViewPr>
    <p:cSldViewPr snapToGrid="0">
      <p:cViewPr varScale="1">
        <p:scale>
          <a:sx n="15" d="100"/>
          <a:sy n="15" d="100"/>
        </p:scale>
        <p:origin x="393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E:\Docs\Dropbox\Dropbox\EdinburghUniversity\Projects\Oxytocin%20Population\SpikeRate%20vs%20Secretion%20Rate%20vs%20Plasma%20vs%20AHP%20for%204000sec%20in%201%20sec%20bins%20for%20different%20AHPs%20with%20%20CCK%2050%20at%202000%20sec%20and%20FR%203.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mvm.datastore.ed.ac.uk\cmvm\mvmsan\sbmsshared\NCS\Jorge\CCK-secretion.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Two%20compartment%20Plasma%20from%20Fabian%201969%20different%20CCK%20match%20in%20vivo%20plasma%20response%20and%20FR%200p5%202p5%20Hz.xlsx" TargetMode="Externa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3.xml"/></Relationships>
</file>

<file path=ppt/charts/_rels/chart13.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chartUserShapes" Target="../drawings/drawing4.xml"/></Relationships>
</file>

<file path=ppt/charts/_rels/chart14.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E:\Docs\Dropbox\Dropbox\EdinburghUniversity\Projects\Oxytocin%20Secretion\Poster%20calculation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oleObject" Target="file:///E:\Docs\Dropbox\Dropbox\EdinburghUniversity\Projects\JorgeReplicaVasopresin\Giving%20numbers%20to%20the%20Bicknell%20grahp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E:\Docs\Dropbox\Dropbox\EdinburghUniversity\Projects\JorgeReplicaVasopresin\Giving%20numbers%20to%20the%20Bicknell%20grahp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E:\Docs\Dropbox\Dropbox\EdinburghUniversity\Projects\Oxytocin%20Population\SpikeRate%20vs%20Secretion%20Rate%20vs%20Plasma%20vs%20AHP%20for%204000sec%20in%201%20sec%20bins%20for%20different%20AHPs%20with%20%20CCK%2050%20at%202000%20sec%20and%20FR%203.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E:\Docs\Dropbox\Dropbox\EdinburghUniversity\Projects\Oxytocin%20Population\SpikeRate%20vs%20Secretion%20Rate%20vs%20Plasma%20vs%20AHP%20for%204000sec%20in%201%20sec%20bins%20for%20different%20AHPs%20with%20%20CCK%2050%20at%202000%20sec%20and%20FR%203.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E:\Docs\Dropbox\Dropbox\EdinburghUniversity\Projects\Oxytocin%20Population\SpikeRate%20vs%20Secretion%20Rate%20vs%20Plasma%20vs%20AHP%20for%204000sec%20in%201%20sec%20bins%20for%20different%20AHPs%20with%20%20CCK%2050%20at%202000%20sec%20and%20FR%203.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dirty="0"/>
              <a:t>Spike rate </a:t>
            </a:r>
            <a:r>
              <a:rPr lang="en-GB" sz="1800" dirty="0" smtClean="0"/>
              <a:t>with and without an AHP</a:t>
            </a:r>
            <a:endParaRPr lang="en-GB" sz="1800" dirty="0"/>
          </a:p>
        </c:rich>
      </c:tx>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1"/>
          <c:order val="0"/>
          <c:tx>
            <c:strRef>
              <c:f>'With CCK same epsp'!$B$2</c:f>
              <c:strCache>
                <c:ptCount val="1"/>
                <c:pt idx="0">
                  <c:v>AV 16s</c:v>
                </c:pt>
              </c:strCache>
            </c:strRef>
          </c:tx>
          <c:spPr>
            <a:ln w="19050" cap="rnd">
              <a:solidFill>
                <a:srgbClr val="00B050"/>
              </a:solidFill>
              <a:round/>
            </a:ln>
            <a:effectLst/>
          </c:spPr>
          <c:marker>
            <c:symbol val="none"/>
          </c:marker>
          <c:yVal>
            <c:numRef>
              <c:f>'With CCK same epsp'!$B$3:$B$4001</c:f>
              <c:numCache>
                <c:formatCode>General</c:formatCode>
                <c:ptCount val="3999"/>
                <c:pt idx="0">
                  <c:v>1.375</c:v>
                </c:pt>
                <c:pt idx="1">
                  <c:v>1.375</c:v>
                </c:pt>
                <c:pt idx="2">
                  <c:v>1.5</c:v>
                </c:pt>
                <c:pt idx="3">
                  <c:v>1.375</c:v>
                </c:pt>
                <c:pt idx="4">
                  <c:v>1.375</c:v>
                </c:pt>
                <c:pt idx="5">
                  <c:v>1.375</c:v>
                </c:pt>
                <c:pt idx="6">
                  <c:v>1.3125</c:v>
                </c:pt>
                <c:pt idx="7">
                  <c:v>1.1875</c:v>
                </c:pt>
                <c:pt idx="8">
                  <c:v>1.1875</c:v>
                </c:pt>
                <c:pt idx="9">
                  <c:v>1.125</c:v>
                </c:pt>
                <c:pt idx="10">
                  <c:v>1.25</c:v>
                </c:pt>
                <c:pt idx="11">
                  <c:v>1.0625</c:v>
                </c:pt>
                <c:pt idx="12">
                  <c:v>1</c:v>
                </c:pt>
                <c:pt idx="13">
                  <c:v>0.875</c:v>
                </c:pt>
                <c:pt idx="14">
                  <c:v>0.8125</c:v>
                </c:pt>
                <c:pt idx="15">
                  <c:v>0.9375</c:v>
                </c:pt>
                <c:pt idx="16">
                  <c:v>1.125</c:v>
                </c:pt>
                <c:pt idx="17">
                  <c:v>1.3125</c:v>
                </c:pt>
                <c:pt idx="18">
                  <c:v>1.125</c:v>
                </c:pt>
                <c:pt idx="19">
                  <c:v>1.125</c:v>
                </c:pt>
                <c:pt idx="20">
                  <c:v>1.0625</c:v>
                </c:pt>
                <c:pt idx="21">
                  <c:v>1.125</c:v>
                </c:pt>
                <c:pt idx="22">
                  <c:v>1.1875</c:v>
                </c:pt>
                <c:pt idx="23">
                  <c:v>1.1875</c:v>
                </c:pt>
                <c:pt idx="24">
                  <c:v>1.25</c:v>
                </c:pt>
                <c:pt idx="25">
                  <c:v>1.375</c:v>
                </c:pt>
                <c:pt idx="26">
                  <c:v>1.375</c:v>
                </c:pt>
                <c:pt idx="27">
                  <c:v>1.5</c:v>
                </c:pt>
                <c:pt idx="28">
                  <c:v>1.5</c:v>
                </c:pt>
                <c:pt idx="29">
                  <c:v>1.4375</c:v>
                </c:pt>
                <c:pt idx="30">
                  <c:v>1.5</c:v>
                </c:pt>
                <c:pt idx="31">
                  <c:v>1.4375</c:v>
                </c:pt>
                <c:pt idx="32">
                  <c:v>1.3125</c:v>
                </c:pt>
                <c:pt idx="33">
                  <c:v>1.0625</c:v>
                </c:pt>
                <c:pt idx="34">
                  <c:v>1.0625</c:v>
                </c:pt>
                <c:pt idx="35">
                  <c:v>1.125</c:v>
                </c:pt>
                <c:pt idx="36">
                  <c:v>1.1875</c:v>
                </c:pt>
                <c:pt idx="37">
                  <c:v>1.3125</c:v>
                </c:pt>
                <c:pt idx="38">
                  <c:v>1.3125</c:v>
                </c:pt>
                <c:pt idx="39">
                  <c:v>1.25</c:v>
                </c:pt>
                <c:pt idx="40">
                  <c:v>1.1875</c:v>
                </c:pt>
                <c:pt idx="41">
                  <c:v>1.25</c:v>
                </c:pt>
                <c:pt idx="42">
                  <c:v>1.1875</c:v>
                </c:pt>
                <c:pt idx="43">
                  <c:v>1.1875</c:v>
                </c:pt>
                <c:pt idx="44">
                  <c:v>1.375</c:v>
                </c:pt>
                <c:pt idx="45">
                  <c:v>1.375</c:v>
                </c:pt>
                <c:pt idx="46">
                  <c:v>1.3125</c:v>
                </c:pt>
                <c:pt idx="47">
                  <c:v>1.3125</c:v>
                </c:pt>
                <c:pt idx="48">
                  <c:v>1.375</c:v>
                </c:pt>
                <c:pt idx="49">
                  <c:v>1.375</c:v>
                </c:pt>
                <c:pt idx="50">
                  <c:v>1.5</c:v>
                </c:pt>
                <c:pt idx="51">
                  <c:v>1.4375</c:v>
                </c:pt>
                <c:pt idx="52">
                  <c:v>1.375</c:v>
                </c:pt>
                <c:pt idx="53">
                  <c:v>1.3125</c:v>
                </c:pt>
                <c:pt idx="54">
                  <c:v>1.25</c:v>
                </c:pt>
                <c:pt idx="55">
                  <c:v>1.375</c:v>
                </c:pt>
                <c:pt idx="56">
                  <c:v>1.375</c:v>
                </c:pt>
                <c:pt idx="57">
                  <c:v>1.1875</c:v>
                </c:pt>
                <c:pt idx="58">
                  <c:v>1.125</c:v>
                </c:pt>
                <c:pt idx="59">
                  <c:v>1.125</c:v>
                </c:pt>
                <c:pt idx="60">
                  <c:v>1</c:v>
                </c:pt>
                <c:pt idx="61">
                  <c:v>1.125</c:v>
                </c:pt>
                <c:pt idx="62">
                  <c:v>1.1875</c:v>
                </c:pt>
                <c:pt idx="63">
                  <c:v>1.25</c:v>
                </c:pt>
                <c:pt idx="64">
                  <c:v>1.375</c:v>
                </c:pt>
                <c:pt idx="65">
                  <c:v>1.5</c:v>
                </c:pt>
                <c:pt idx="66">
                  <c:v>1.5625</c:v>
                </c:pt>
                <c:pt idx="67">
                  <c:v>1.625</c:v>
                </c:pt>
                <c:pt idx="68">
                  <c:v>1.625</c:v>
                </c:pt>
                <c:pt idx="69">
                  <c:v>1.6875</c:v>
                </c:pt>
                <c:pt idx="70">
                  <c:v>1.8125</c:v>
                </c:pt>
                <c:pt idx="71">
                  <c:v>1.75</c:v>
                </c:pt>
                <c:pt idx="72">
                  <c:v>1.6875</c:v>
                </c:pt>
                <c:pt idx="73">
                  <c:v>1.75</c:v>
                </c:pt>
                <c:pt idx="74">
                  <c:v>1.6875</c:v>
                </c:pt>
                <c:pt idx="75">
                  <c:v>1.5625</c:v>
                </c:pt>
                <c:pt idx="76">
                  <c:v>1.6875</c:v>
                </c:pt>
                <c:pt idx="77">
                  <c:v>1.8125</c:v>
                </c:pt>
                <c:pt idx="78">
                  <c:v>1.75</c:v>
                </c:pt>
                <c:pt idx="79">
                  <c:v>1.6875</c:v>
                </c:pt>
                <c:pt idx="80">
                  <c:v>1.5</c:v>
                </c:pt>
                <c:pt idx="81">
                  <c:v>1.4375</c:v>
                </c:pt>
                <c:pt idx="82">
                  <c:v>1.25</c:v>
                </c:pt>
                <c:pt idx="83">
                  <c:v>1.1875</c:v>
                </c:pt>
                <c:pt idx="84">
                  <c:v>1.3125</c:v>
                </c:pt>
                <c:pt idx="85">
                  <c:v>1.25</c:v>
                </c:pt>
                <c:pt idx="86">
                  <c:v>1.375</c:v>
                </c:pt>
                <c:pt idx="87">
                  <c:v>1.4375</c:v>
                </c:pt>
                <c:pt idx="88">
                  <c:v>1.625</c:v>
                </c:pt>
                <c:pt idx="89">
                  <c:v>1.5625</c:v>
                </c:pt>
                <c:pt idx="90">
                  <c:v>1.6875</c:v>
                </c:pt>
                <c:pt idx="91">
                  <c:v>1.8125</c:v>
                </c:pt>
                <c:pt idx="92">
                  <c:v>1.75</c:v>
                </c:pt>
                <c:pt idx="93">
                  <c:v>1.5625</c:v>
                </c:pt>
                <c:pt idx="94">
                  <c:v>1.5625</c:v>
                </c:pt>
                <c:pt idx="95">
                  <c:v>1.5625</c:v>
                </c:pt>
                <c:pt idx="96">
                  <c:v>1.5</c:v>
                </c:pt>
                <c:pt idx="97">
                  <c:v>1.5625</c:v>
                </c:pt>
                <c:pt idx="98">
                  <c:v>1.75</c:v>
                </c:pt>
                <c:pt idx="99">
                  <c:v>1.6875</c:v>
                </c:pt>
                <c:pt idx="100">
                  <c:v>1.6875</c:v>
                </c:pt>
                <c:pt idx="101">
                  <c:v>1.5625</c:v>
                </c:pt>
                <c:pt idx="102">
                  <c:v>1.3125</c:v>
                </c:pt>
                <c:pt idx="103">
                  <c:v>1.25</c:v>
                </c:pt>
                <c:pt idx="104">
                  <c:v>1.3125</c:v>
                </c:pt>
                <c:pt idx="105">
                  <c:v>1.375</c:v>
                </c:pt>
                <c:pt idx="106">
                  <c:v>1.5625</c:v>
                </c:pt>
                <c:pt idx="107">
                  <c:v>1.5</c:v>
                </c:pt>
                <c:pt idx="108">
                  <c:v>1.5625</c:v>
                </c:pt>
                <c:pt idx="109">
                  <c:v>1.5625</c:v>
                </c:pt>
                <c:pt idx="110">
                  <c:v>1.6875</c:v>
                </c:pt>
                <c:pt idx="111">
                  <c:v>1.6875</c:v>
                </c:pt>
                <c:pt idx="112">
                  <c:v>1.6875</c:v>
                </c:pt>
                <c:pt idx="113">
                  <c:v>1.625</c:v>
                </c:pt>
                <c:pt idx="114">
                  <c:v>1.5625</c:v>
                </c:pt>
                <c:pt idx="115">
                  <c:v>1.75</c:v>
                </c:pt>
                <c:pt idx="116">
                  <c:v>1.625</c:v>
                </c:pt>
                <c:pt idx="117">
                  <c:v>1.75</c:v>
                </c:pt>
                <c:pt idx="118">
                  <c:v>1.75</c:v>
                </c:pt>
                <c:pt idx="119">
                  <c:v>1.8125</c:v>
                </c:pt>
                <c:pt idx="120">
                  <c:v>1.625</c:v>
                </c:pt>
                <c:pt idx="121">
                  <c:v>1.75</c:v>
                </c:pt>
                <c:pt idx="122">
                  <c:v>1.5625</c:v>
                </c:pt>
                <c:pt idx="123">
                  <c:v>1.625</c:v>
                </c:pt>
                <c:pt idx="124">
                  <c:v>1.625</c:v>
                </c:pt>
                <c:pt idx="125">
                  <c:v>1.625</c:v>
                </c:pt>
                <c:pt idx="126">
                  <c:v>1.75</c:v>
                </c:pt>
                <c:pt idx="127">
                  <c:v>1.875</c:v>
                </c:pt>
                <c:pt idx="128">
                  <c:v>2</c:v>
                </c:pt>
                <c:pt idx="129">
                  <c:v>2</c:v>
                </c:pt>
                <c:pt idx="130">
                  <c:v>2</c:v>
                </c:pt>
                <c:pt idx="131">
                  <c:v>2</c:v>
                </c:pt>
                <c:pt idx="132">
                  <c:v>2.1875</c:v>
                </c:pt>
                <c:pt idx="133">
                  <c:v>2.25</c:v>
                </c:pt>
                <c:pt idx="134">
                  <c:v>2.375</c:v>
                </c:pt>
                <c:pt idx="135">
                  <c:v>2.3125</c:v>
                </c:pt>
                <c:pt idx="136">
                  <c:v>2.3125</c:v>
                </c:pt>
                <c:pt idx="137">
                  <c:v>2.125</c:v>
                </c:pt>
                <c:pt idx="138">
                  <c:v>2.125</c:v>
                </c:pt>
                <c:pt idx="139">
                  <c:v>2.0625</c:v>
                </c:pt>
                <c:pt idx="140">
                  <c:v>2</c:v>
                </c:pt>
                <c:pt idx="141">
                  <c:v>2.0625</c:v>
                </c:pt>
                <c:pt idx="142">
                  <c:v>2</c:v>
                </c:pt>
                <c:pt idx="143">
                  <c:v>1.875</c:v>
                </c:pt>
                <c:pt idx="144">
                  <c:v>1.875</c:v>
                </c:pt>
                <c:pt idx="145">
                  <c:v>2</c:v>
                </c:pt>
                <c:pt idx="146">
                  <c:v>2.0625</c:v>
                </c:pt>
                <c:pt idx="147">
                  <c:v>2.0625</c:v>
                </c:pt>
                <c:pt idx="148">
                  <c:v>1.875</c:v>
                </c:pt>
                <c:pt idx="149">
                  <c:v>1.8125</c:v>
                </c:pt>
                <c:pt idx="150">
                  <c:v>1.6875</c:v>
                </c:pt>
                <c:pt idx="151">
                  <c:v>1.75</c:v>
                </c:pt>
                <c:pt idx="152">
                  <c:v>1.875</c:v>
                </c:pt>
                <c:pt idx="153">
                  <c:v>1.9375</c:v>
                </c:pt>
                <c:pt idx="154">
                  <c:v>1.8125</c:v>
                </c:pt>
                <c:pt idx="155">
                  <c:v>1.75</c:v>
                </c:pt>
                <c:pt idx="156">
                  <c:v>1.625</c:v>
                </c:pt>
                <c:pt idx="157">
                  <c:v>1.5625</c:v>
                </c:pt>
                <c:pt idx="158">
                  <c:v>1.4375</c:v>
                </c:pt>
                <c:pt idx="159">
                  <c:v>1.5625</c:v>
                </c:pt>
                <c:pt idx="160">
                  <c:v>1.625</c:v>
                </c:pt>
                <c:pt idx="161">
                  <c:v>1.625</c:v>
                </c:pt>
                <c:pt idx="162">
                  <c:v>1.5</c:v>
                </c:pt>
                <c:pt idx="163">
                  <c:v>1.5625</c:v>
                </c:pt>
                <c:pt idx="164">
                  <c:v>1.5625</c:v>
                </c:pt>
                <c:pt idx="165">
                  <c:v>1.5</c:v>
                </c:pt>
                <c:pt idx="166">
                  <c:v>1.5</c:v>
                </c:pt>
                <c:pt idx="167">
                  <c:v>1.4375</c:v>
                </c:pt>
                <c:pt idx="168">
                  <c:v>1.375</c:v>
                </c:pt>
                <c:pt idx="169">
                  <c:v>1.375</c:v>
                </c:pt>
                <c:pt idx="170">
                  <c:v>1.5</c:v>
                </c:pt>
                <c:pt idx="171">
                  <c:v>1.5625</c:v>
                </c:pt>
                <c:pt idx="172">
                  <c:v>1.625</c:v>
                </c:pt>
                <c:pt idx="173">
                  <c:v>1.5625</c:v>
                </c:pt>
                <c:pt idx="174">
                  <c:v>1.5625</c:v>
                </c:pt>
                <c:pt idx="175">
                  <c:v>1.4375</c:v>
                </c:pt>
                <c:pt idx="176">
                  <c:v>1.3125</c:v>
                </c:pt>
                <c:pt idx="177">
                  <c:v>1.125</c:v>
                </c:pt>
                <c:pt idx="178">
                  <c:v>1.125</c:v>
                </c:pt>
                <c:pt idx="179">
                  <c:v>0.9375</c:v>
                </c:pt>
                <c:pt idx="180">
                  <c:v>1</c:v>
                </c:pt>
                <c:pt idx="181">
                  <c:v>1</c:v>
                </c:pt>
                <c:pt idx="182">
                  <c:v>1.0625</c:v>
                </c:pt>
                <c:pt idx="183">
                  <c:v>1.1875</c:v>
                </c:pt>
                <c:pt idx="184">
                  <c:v>1.1875</c:v>
                </c:pt>
                <c:pt idx="185">
                  <c:v>1.25</c:v>
                </c:pt>
                <c:pt idx="186">
                  <c:v>1.125</c:v>
                </c:pt>
                <c:pt idx="187">
                  <c:v>1.0625</c:v>
                </c:pt>
                <c:pt idx="188">
                  <c:v>1</c:v>
                </c:pt>
                <c:pt idx="189">
                  <c:v>1.125</c:v>
                </c:pt>
                <c:pt idx="190">
                  <c:v>1.0625</c:v>
                </c:pt>
                <c:pt idx="191">
                  <c:v>1.1875</c:v>
                </c:pt>
                <c:pt idx="192">
                  <c:v>1.25</c:v>
                </c:pt>
                <c:pt idx="193">
                  <c:v>1.5</c:v>
                </c:pt>
                <c:pt idx="194">
                  <c:v>1.5625</c:v>
                </c:pt>
                <c:pt idx="195">
                  <c:v>1.6875</c:v>
                </c:pt>
                <c:pt idx="196">
                  <c:v>1.75</c:v>
                </c:pt>
                <c:pt idx="197">
                  <c:v>1.875</c:v>
                </c:pt>
                <c:pt idx="198">
                  <c:v>1.875</c:v>
                </c:pt>
                <c:pt idx="199">
                  <c:v>1.75</c:v>
                </c:pt>
                <c:pt idx="200">
                  <c:v>1.75</c:v>
                </c:pt>
                <c:pt idx="201">
                  <c:v>1.6875</c:v>
                </c:pt>
                <c:pt idx="202">
                  <c:v>1.6875</c:v>
                </c:pt>
                <c:pt idx="203">
                  <c:v>1.75</c:v>
                </c:pt>
                <c:pt idx="204">
                  <c:v>2</c:v>
                </c:pt>
                <c:pt idx="205">
                  <c:v>2.0625</c:v>
                </c:pt>
                <c:pt idx="206">
                  <c:v>2.0625</c:v>
                </c:pt>
                <c:pt idx="207">
                  <c:v>1.9375</c:v>
                </c:pt>
                <c:pt idx="208">
                  <c:v>1.9375</c:v>
                </c:pt>
                <c:pt idx="209">
                  <c:v>1.9375</c:v>
                </c:pt>
                <c:pt idx="210">
                  <c:v>1.875</c:v>
                </c:pt>
                <c:pt idx="211">
                  <c:v>1.9375</c:v>
                </c:pt>
                <c:pt idx="212">
                  <c:v>1.875</c:v>
                </c:pt>
                <c:pt idx="213">
                  <c:v>1.75</c:v>
                </c:pt>
                <c:pt idx="214">
                  <c:v>1.75</c:v>
                </c:pt>
                <c:pt idx="215">
                  <c:v>1.6875</c:v>
                </c:pt>
                <c:pt idx="216">
                  <c:v>1.625</c:v>
                </c:pt>
                <c:pt idx="217">
                  <c:v>1.75</c:v>
                </c:pt>
                <c:pt idx="218">
                  <c:v>1.875</c:v>
                </c:pt>
                <c:pt idx="219">
                  <c:v>2</c:v>
                </c:pt>
                <c:pt idx="220">
                  <c:v>1.8125</c:v>
                </c:pt>
                <c:pt idx="221">
                  <c:v>1.75</c:v>
                </c:pt>
                <c:pt idx="222">
                  <c:v>1.75</c:v>
                </c:pt>
                <c:pt idx="223">
                  <c:v>1.75</c:v>
                </c:pt>
                <c:pt idx="224">
                  <c:v>1.625</c:v>
                </c:pt>
                <c:pt idx="225">
                  <c:v>1.5</c:v>
                </c:pt>
                <c:pt idx="226">
                  <c:v>1.5</c:v>
                </c:pt>
                <c:pt idx="227">
                  <c:v>1.375</c:v>
                </c:pt>
                <c:pt idx="228">
                  <c:v>1.5625</c:v>
                </c:pt>
                <c:pt idx="229">
                  <c:v>1.5625</c:v>
                </c:pt>
                <c:pt idx="230">
                  <c:v>1.5625</c:v>
                </c:pt>
                <c:pt idx="231">
                  <c:v>1.6875</c:v>
                </c:pt>
                <c:pt idx="232">
                  <c:v>1.8125</c:v>
                </c:pt>
                <c:pt idx="233">
                  <c:v>1.6875</c:v>
                </c:pt>
                <c:pt idx="234">
                  <c:v>1.75</c:v>
                </c:pt>
                <c:pt idx="235">
                  <c:v>1.8125</c:v>
                </c:pt>
                <c:pt idx="236">
                  <c:v>1.75</c:v>
                </c:pt>
                <c:pt idx="237">
                  <c:v>1.875</c:v>
                </c:pt>
                <c:pt idx="238">
                  <c:v>1.875</c:v>
                </c:pt>
                <c:pt idx="239">
                  <c:v>1.9375</c:v>
                </c:pt>
                <c:pt idx="240">
                  <c:v>2.1875</c:v>
                </c:pt>
                <c:pt idx="241">
                  <c:v>2.125</c:v>
                </c:pt>
                <c:pt idx="242">
                  <c:v>2.125</c:v>
                </c:pt>
                <c:pt idx="243">
                  <c:v>2.0625</c:v>
                </c:pt>
                <c:pt idx="244">
                  <c:v>1.9375</c:v>
                </c:pt>
                <c:pt idx="245">
                  <c:v>1.875</c:v>
                </c:pt>
                <c:pt idx="246">
                  <c:v>1.9375</c:v>
                </c:pt>
                <c:pt idx="247">
                  <c:v>1.875</c:v>
                </c:pt>
                <c:pt idx="248">
                  <c:v>1.75</c:v>
                </c:pt>
                <c:pt idx="249">
                  <c:v>1.875</c:v>
                </c:pt>
                <c:pt idx="250">
                  <c:v>1.75</c:v>
                </c:pt>
                <c:pt idx="251">
                  <c:v>1.625</c:v>
                </c:pt>
                <c:pt idx="252">
                  <c:v>1.6875</c:v>
                </c:pt>
                <c:pt idx="253">
                  <c:v>1.5625</c:v>
                </c:pt>
                <c:pt idx="254">
                  <c:v>1.5625</c:v>
                </c:pt>
                <c:pt idx="255">
                  <c:v>1.4375</c:v>
                </c:pt>
                <c:pt idx="256">
                  <c:v>1.25</c:v>
                </c:pt>
                <c:pt idx="257">
                  <c:v>1.25</c:v>
                </c:pt>
                <c:pt idx="258">
                  <c:v>1.25</c:v>
                </c:pt>
                <c:pt idx="259">
                  <c:v>1.3125</c:v>
                </c:pt>
                <c:pt idx="260">
                  <c:v>1.375</c:v>
                </c:pt>
                <c:pt idx="261">
                  <c:v>1.5</c:v>
                </c:pt>
                <c:pt idx="262">
                  <c:v>1.4375</c:v>
                </c:pt>
                <c:pt idx="263">
                  <c:v>1.5625</c:v>
                </c:pt>
                <c:pt idx="264">
                  <c:v>1.5</c:v>
                </c:pt>
                <c:pt idx="265">
                  <c:v>1.4375</c:v>
                </c:pt>
                <c:pt idx="266">
                  <c:v>1.4375</c:v>
                </c:pt>
                <c:pt idx="267">
                  <c:v>1.3125</c:v>
                </c:pt>
                <c:pt idx="268">
                  <c:v>1.4375</c:v>
                </c:pt>
                <c:pt idx="269">
                  <c:v>1.375</c:v>
                </c:pt>
                <c:pt idx="270">
                  <c:v>1.4375</c:v>
                </c:pt>
                <c:pt idx="271">
                  <c:v>1.5</c:v>
                </c:pt>
                <c:pt idx="272">
                  <c:v>1.625</c:v>
                </c:pt>
                <c:pt idx="273">
                  <c:v>1.75</c:v>
                </c:pt>
                <c:pt idx="274">
                  <c:v>1.75</c:v>
                </c:pt>
                <c:pt idx="275">
                  <c:v>1.8125</c:v>
                </c:pt>
                <c:pt idx="276">
                  <c:v>1.875</c:v>
                </c:pt>
                <c:pt idx="277">
                  <c:v>1.75</c:v>
                </c:pt>
                <c:pt idx="278">
                  <c:v>1.8125</c:v>
                </c:pt>
                <c:pt idx="279">
                  <c:v>1.625</c:v>
                </c:pt>
                <c:pt idx="280">
                  <c:v>1.8125</c:v>
                </c:pt>
                <c:pt idx="281">
                  <c:v>1.75</c:v>
                </c:pt>
                <c:pt idx="282">
                  <c:v>1.75</c:v>
                </c:pt>
                <c:pt idx="283">
                  <c:v>1.75</c:v>
                </c:pt>
                <c:pt idx="284">
                  <c:v>1.75</c:v>
                </c:pt>
                <c:pt idx="285">
                  <c:v>1.6875</c:v>
                </c:pt>
                <c:pt idx="286">
                  <c:v>1.5625</c:v>
                </c:pt>
                <c:pt idx="287">
                  <c:v>1.625</c:v>
                </c:pt>
                <c:pt idx="288">
                  <c:v>1.5</c:v>
                </c:pt>
                <c:pt idx="289">
                  <c:v>1.4375</c:v>
                </c:pt>
                <c:pt idx="290">
                  <c:v>1.4375</c:v>
                </c:pt>
                <c:pt idx="291">
                  <c:v>1.4375</c:v>
                </c:pt>
                <c:pt idx="292">
                  <c:v>1.375</c:v>
                </c:pt>
                <c:pt idx="293">
                  <c:v>1.4375</c:v>
                </c:pt>
                <c:pt idx="294">
                  <c:v>1.375</c:v>
                </c:pt>
                <c:pt idx="295">
                  <c:v>1.5</c:v>
                </c:pt>
                <c:pt idx="296">
                  <c:v>1.375</c:v>
                </c:pt>
                <c:pt idx="297">
                  <c:v>1.375</c:v>
                </c:pt>
                <c:pt idx="298">
                  <c:v>1.5625</c:v>
                </c:pt>
                <c:pt idx="299">
                  <c:v>1.5625</c:v>
                </c:pt>
                <c:pt idx="300">
                  <c:v>1.625</c:v>
                </c:pt>
                <c:pt idx="301">
                  <c:v>1.625</c:v>
                </c:pt>
                <c:pt idx="302">
                  <c:v>1.75</c:v>
                </c:pt>
                <c:pt idx="303">
                  <c:v>1.75</c:v>
                </c:pt>
                <c:pt idx="304">
                  <c:v>1.6875</c:v>
                </c:pt>
                <c:pt idx="305">
                  <c:v>1.625</c:v>
                </c:pt>
                <c:pt idx="306">
                  <c:v>1.6875</c:v>
                </c:pt>
                <c:pt idx="307">
                  <c:v>1.5625</c:v>
                </c:pt>
                <c:pt idx="308">
                  <c:v>1.375</c:v>
                </c:pt>
                <c:pt idx="309">
                  <c:v>1.375</c:v>
                </c:pt>
                <c:pt idx="310">
                  <c:v>1.375</c:v>
                </c:pt>
                <c:pt idx="311">
                  <c:v>1.3125</c:v>
                </c:pt>
                <c:pt idx="312">
                  <c:v>1.375</c:v>
                </c:pt>
                <c:pt idx="313">
                  <c:v>1.5</c:v>
                </c:pt>
                <c:pt idx="314">
                  <c:v>1.4375</c:v>
                </c:pt>
                <c:pt idx="315">
                  <c:v>1.4375</c:v>
                </c:pt>
                <c:pt idx="316">
                  <c:v>1.3125</c:v>
                </c:pt>
                <c:pt idx="317">
                  <c:v>1.4375</c:v>
                </c:pt>
                <c:pt idx="318">
                  <c:v>1.375</c:v>
                </c:pt>
                <c:pt idx="319">
                  <c:v>1.25</c:v>
                </c:pt>
                <c:pt idx="320">
                  <c:v>1.3125</c:v>
                </c:pt>
                <c:pt idx="321">
                  <c:v>1.375</c:v>
                </c:pt>
                <c:pt idx="322">
                  <c:v>1.3125</c:v>
                </c:pt>
                <c:pt idx="323">
                  <c:v>1.3125</c:v>
                </c:pt>
                <c:pt idx="324">
                  <c:v>1.4375</c:v>
                </c:pt>
                <c:pt idx="325">
                  <c:v>1.4375</c:v>
                </c:pt>
                <c:pt idx="326">
                  <c:v>1.5625</c:v>
                </c:pt>
                <c:pt idx="327">
                  <c:v>1.5</c:v>
                </c:pt>
                <c:pt idx="328">
                  <c:v>1.625</c:v>
                </c:pt>
                <c:pt idx="329">
                  <c:v>1.4375</c:v>
                </c:pt>
                <c:pt idx="330">
                  <c:v>1.3125</c:v>
                </c:pt>
                <c:pt idx="331">
                  <c:v>1.375</c:v>
                </c:pt>
                <c:pt idx="332">
                  <c:v>1.3125</c:v>
                </c:pt>
                <c:pt idx="333">
                  <c:v>1.375</c:v>
                </c:pt>
                <c:pt idx="334">
                  <c:v>1.3125</c:v>
                </c:pt>
                <c:pt idx="335">
                  <c:v>1.3125</c:v>
                </c:pt>
                <c:pt idx="336">
                  <c:v>1.375</c:v>
                </c:pt>
                <c:pt idx="337">
                  <c:v>1.375</c:v>
                </c:pt>
                <c:pt idx="338">
                  <c:v>1.375</c:v>
                </c:pt>
                <c:pt idx="339">
                  <c:v>1.3125</c:v>
                </c:pt>
                <c:pt idx="340">
                  <c:v>1.375</c:v>
                </c:pt>
                <c:pt idx="341">
                  <c:v>1.4375</c:v>
                </c:pt>
                <c:pt idx="342">
                  <c:v>1.3125</c:v>
                </c:pt>
                <c:pt idx="343">
                  <c:v>1.3125</c:v>
                </c:pt>
                <c:pt idx="344">
                  <c:v>1.1875</c:v>
                </c:pt>
                <c:pt idx="345">
                  <c:v>1.3125</c:v>
                </c:pt>
                <c:pt idx="346">
                  <c:v>1.25</c:v>
                </c:pt>
                <c:pt idx="347">
                  <c:v>1.1875</c:v>
                </c:pt>
                <c:pt idx="348">
                  <c:v>1.25</c:v>
                </c:pt>
                <c:pt idx="349">
                  <c:v>1.1875</c:v>
                </c:pt>
                <c:pt idx="350">
                  <c:v>1.3125</c:v>
                </c:pt>
                <c:pt idx="351">
                  <c:v>1.375</c:v>
                </c:pt>
                <c:pt idx="352">
                  <c:v>1.25</c:v>
                </c:pt>
                <c:pt idx="353">
                  <c:v>1.25</c:v>
                </c:pt>
                <c:pt idx="354">
                  <c:v>1.3125</c:v>
                </c:pt>
                <c:pt idx="355">
                  <c:v>1.4375</c:v>
                </c:pt>
                <c:pt idx="356">
                  <c:v>1.4375</c:v>
                </c:pt>
                <c:pt idx="357">
                  <c:v>1.375</c:v>
                </c:pt>
                <c:pt idx="358">
                  <c:v>1.4375</c:v>
                </c:pt>
                <c:pt idx="359">
                  <c:v>1.5625</c:v>
                </c:pt>
                <c:pt idx="360">
                  <c:v>1.4375</c:v>
                </c:pt>
                <c:pt idx="361">
                  <c:v>1.375</c:v>
                </c:pt>
                <c:pt idx="362">
                  <c:v>1.5</c:v>
                </c:pt>
                <c:pt idx="363">
                  <c:v>1.625</c:v>
                </c:pt>
                <c:pt idx="364">
                  <c:v>1.75</c:v>
                </c:pt>
                <c:pt idx="365">
                  <c:v>1.75</c:v>
                </c:pt>
                <c:pt idx="366">
                  <c:v>1.625</c:v>
                </c:pt>
                <c:pt idx="367">
                  <c:v>1.625</c:v>
                </c:pt>
                <c:pt idx="368">
                  <c:v>1.6875</c:v>
                </c:pt>
                <c:pt idx="369">
                  <c:v>1.5625</c:v>
                </c:pt>
                <c:pt idx="370">
                  <c:v>1.5625</c:v>
                </c:pt>
                <c:pt idx="371">
                  <c:v>1.5625</c:v>
                </c:pt>
                <c:pt idx="372">
                  <c:v>1.5625</c:v>
                </c:pt>
                <c:pt idx="373">
                  <c:v>1.5</c:v>
                </c:pt>
                <c:pt idx="374">
                  <c:v>1.5625</c:v>
                </c:pt>
                <c:pt idx="375">
                  <c:v>1.5</c:v>
                </c:pt>
                <c:pt idx="376">
                  <c:v>1.625</c:v>
                </c:pt>
                <c:pt idx="377">
                  <c:v>1.6875</c:v>
                </c:pt>
                <c:pt idx="378">
                  <c:v>1.625</c:v>
                </c:pt>
                <c:pt idx="379">
                  <c:v>1.6875</c:v>
                </c:pt>
                <c:pt idx="380">
                  <c:v>1.5</c:v>
                </c:pt>
                <c:pt idx="381">
                  <c:v>1.4375</c:v>
                </c:pt>
                <c:pt idx="382">
                  <c:v>1.5625</c:v>
                </c:pt>
                <c:pt idx="383">
                  <c:v>1.5625</c:v>
                </c:pt>
                <c:pt idx="384">
                  <c:v>1.5625</c:v>
                </c:pt>
                <c:pt idx="385">
                  <c:v>1.6875</c:v>
                </c:pt>
                <c:pt idx="386">
                  <c:v>1.625</c:v>
                </c:pt>
                <c:pt idx="387">
                  <c:v>1.5</c:v>
                </c:pt>
                <c:pt idx="388">
                  <c:v>1.375</c:v>
                </c:pt>
                <c:pt idx="389">
                  <c:v>1.375</c:v>
                </c:pt>
                <c:pt idx="390">
                  <c:v>1.25</c:v>
                </c:pt>
                <c:pt idx="391">
                  <c:v>1.3125</c:v>
                </c:pt>
                <c:pt idx="392">
                  <c:v>1.3125</c:v>
                </c:pt>
                <c:pt idx="393">
                  <c:v>1.25</c:v>
                </c:pt>
                <c:pt idx="394">
                  <c:v>1.25</c:v>
                </c:pt>
                <c:pt idx="395">
                  <c:v>1.1875</c:v>
                </c:pt>
                <c:pt idx="396">
                  <c:v>1.25</c:v>
                </c:pt>
                <c:pt idx="397">
                  <c:v>1.3125</c:v>
                </c:pt>
                <c:pt idx="398">
                  <c:v>1.25</c:v>
                </c:pt>
                <c:pt idx="399">
                  <c:v>1.1875</c:v>
                </c:pt>
                <c:pt idx="400">
                  <c:v>1.125</c:v>
                </c:pt>
                <c:pt idx="401">
                  <c:v>1.0625</c:v>
                </c:pt>
                <c:pt idx="402">
                  <c:v>1.0625</c:v>
                </c:pt>
                <c:pt idx="403">
                  <c:v>1.125</c:v>
                </c:pt>
                <c:pt idx="404">
                  <c:v>1.1875</c:v>
                </c:pt>
                <c:pt idx="405">
                  <c:v>1.3125</c:v>
                </c:pt>
                <c:pt idx="406">
                  <c:v>1.4375</c:v>
                </c:pt>
                <c:pt idx="407">
                  <c:v>1.375</c:v>
                </c:pt>
                <c:pt idx="408">
                  <c:v>1.375</c:v>
                </c:pt>
                <c:pt idx="409">
                  <c:v>1.375</c:v>
                </c:pt>
                <c:pt idx="410">
                  <c:v>1.4375</c:v>
                </c:pt>
                <c:pt idx="411">
                  <c:v>1.4375</c:v>
                </c:pt>
                <c:pt idx="412">
                  <c:v>1.375</c:v>
                </c:pt>
                <c:pt idx="413">
                  <c:v>1.3125</c:v>
                </c:pt>
                <c:pt idx="414">
                  <c:v>1.4375</c:v>
                </c:pt>
                <c:pt idx="415">
                  <c:v>1.4375</c:v>
                </c:pt>
                <c:pt idx="416">
                  <c:v>1.5</c:v>
                </c:pt>
                <c:pt idx="417">
                  <c:v>1.625</c:v>
                </c:pt>
                <c:pt idx="418">
                  <c:v>1.5625</c:v>
                </c:pt>
                <c:pt idx="419">
                  <c:v>1.6875</c:v>
                </c:pt>
                <c:pt idx="420">
                  <c:v>1.75</c:v>
                </c:pt>
                <c:pt idx="421">
                  <c:v>1.6875</c:v>
                </c:pt>
                <c:pt idx="422">
                  <c:v>1.625</c:v>
                </c:pt>
                <c:pt idx="423">
                  <c:v>1.6875</c:v>
                </c:pt>
                <c:pt idx="424">
                  <c:v>1.625</c:v>
                </c:pt>
                <c:pt idx="425">
                  <c:v>1.625</c:v>
                </c:pt>
                <c:pt idx="426">
                  <c:v>1.625</c:v>
                </c:pt>
                <c:pt idx="427">
                  <c:v>1.5</c:v>
                </c:pt>
                <c:pt idx="428">
                  <c:v>1.625</c:v>
                </c:pt>
                <c:pt idx="429">
                  <c:v>1.5625</c:v>
                </c:pt>
                <c:pt idx="430">
                  <c:v>1.5</c:v>
                </c:pt>
                <c:pt idx="431">
                  <c:v>1.6875</c:v>
                </c:pt>
                <c:pt idx="432">
                  <c:v>1.75</c:v>
                </c:pt>
                <c:pt idx="433">
                  <c:v>1.9375</c:v>
                </c:pt>
                <c:pt idx="434">
                  <c:v>2</c:v>
                </c:pt>
                <c:pt idx="435">
                  <c:v>1.875</c:v>
                </c:pt>
                <c:pt idx="436">
                  <c:v>1.75</c:v>
                </c:pt>
                <c:pt idx="437">
                  <c:v>1.8125</c:v>
                </c:pt>
                <c:pt idx="438">
                  <c:v>1.8125</c:v>
                </c:pt>
                <c:pt idx="439">
                  <c:v>1.8125</c:v>
                </c:pt>
                <c:pt idx="440">
                  <c:v>1.9375</c:v>
                </c:pt>
                <c:pt idx="441">
                  <c:v>1.9375</c:v>
                </c:pt>
                <c:pt idx="442">
                  <c:v>1.875</c:v>
                </c:pt>
                <c:pt idx="443">
                  <c:v>1.9375</c:v>
                </c:pt>
                <c:pt idx="444">
                  <c:v>1.8125</c:v>
                </c:pt>
                <c:pt idx="445">
                  <c:v>1.9375</c:v>
                </c:pt>
                <c:pt idx="446">
                  <c:v>1.9375</c:v>
                </c:pt>
                <c:pt idx="447">
                  <c:v>1.8125</c:v>
                </c:pt>
                <c:pt idx="448">
                  <c:v>1.6875</c:v>
                </c:pt>
                <c:pt idx="449">
                  <c:v>1.375</c:v>
                </c:pt>
                <c:pt idx="450">
                  <c:v>1.375</c:v>
                </c:pt>
                <c:pt idx="451">
                  <c:v>1.375</c:v>
                </c:pt>
                <c:pt idx="452">
                  <c:v>1.4375</c:v>
                </c:pt>
                <c:pt idx="453">
                  <c:v>1.375</c:v>
                </c:pt>
                <c:pt idx="454">
                  <c:v>1.375</c:v>
                </c:pt>
                <c:pt idx="455">
                  <c:v>1.625</c:v>
                </c:pt>
                <c:pt idx="456">
                  <c:v>1.5625</c:v>
                </c:pt>
                <c:pt idx="457">
                  <c:v>1.625</c:v>
                </c:pt>
                <c:pt idx="458">
                  <c:v>1.625</c:v>
                </c:pt>
                <c:pt idx="459">
                  <c:v>1.6875</c:v>
                </c:pt>
                <c:pt idx="460">
                  <c:v>1.625</c:v>
                </c:pt>
                <c:pt idx="461">
                  <c:v>1.5625</c:v>
                </c:pt>
                <c:pt idx="462">
                  <c:v>1.4375</c:v>
                </c:pt>
                <c:pt idx="463">
                  <c:v>1.375</c:v>
                </c:pt>
                <c:pt idx="464">
                  <c:v>1.4375</c:v>
                </c:pt>
                <c:pt idx="465">
                  <c:v>1.4375</c:v>
                </c:pt>
                <c:pt idx="466">
                  <c:v>1.4375</c:v>
                </c:pt>
                <c:pt idx="467">
                  <c:v>1.375</c:v>
                </c:pt>
                <c:pt idx="468">
                  <c:v>1.3125</c:v>
                </c:pt>
                <c:pt idx="469">
                  <c:v>1.25</c:v>
                </c:pt>
                <c:pt idx="470">
                  <c:v>1.1875</c:v>
                </c:pt>
                <c:pt idx="471">
                  <c:v>0.8125</c:v>
                </c:pt>
                <c:pt idx="472">
                  <c:v>0.75</c:v>
                </c:pt>
                <c:pt idx="473">
                  <c:v>0.75</c:v>
                </c:pt>
                <c:pt idx="474">
                  <c:v>0.8125</c:v>
                </c:pt>
                <c:pt idx="475">
                  <c:v>0.75</c:v>
                </c:pt>
                <c:pt idx="476">
                  <c:v>0.875</c:v>
                </c:pt>
                <c:pt idx="477">
                  <c:v>0.9375</c:v>
                </c:pt>
                <c:pt idx="478">
                  <c:v>1</c:v>
                </c:pt>
                <c:pt idx="479">
                  <c:v>1.0625</c:v>
                </c:pt>
                <c:pt idx="480">
                  <c:v>1.0625</c:v>
                </c:pt>
                <c:pt idx="481">
                  <c:v>1.0625</c:v>
                </c:pt>
                <c:pt idx="482">
                  <c:v>1</c:v>
                </c:pt>
                <c:pt idx="483">
                  <c:v>1.125</c:v>
                </c:pt>
                <c:pt idx="484">
                  <c:v>1.1875</c:v>
                </c:pt>
                <c:pt idx="485">
                  <c:v>1.1875</c:v>
                </c:pt>
                <c:pt idx="486">
                  <c:v>1.375</c:v>
                </c:pt>
                <c:pt idx="487">
                  <c:v>1.375</c:v>
                </c:pt>
                <c:pt idx="488">
                  <c:v>1.5</c:v>
                </c:pt>
                <c:pt idx="489">
                  <c:v>1.375</c:v>
                </c:pt>
                <c:pt idx="490">
                  <c:v>1.3125</c:v>
                </c:pt>
                <c:pt idx="491">
                  <c:v>1.375</c:v>
                </c:pt>
                <c:pt idx="492">
                  <c:v>1.3125</c:v>
                </c:pt>
                <c:pt idx="493">
                  <c:v>1.25</c:v>
                </c:pt>
                <c:pt idx="494">
                  <c:v>1.25</c:v>
                </c:pt>
                <c:pt idx="495">
                  <c:v>1.375</c:v>
                </c:pt>
                <c:pt idx="496">
                  <c:v>1.375</c:v>
                </c:pt>
                <c:pt idx="497">
                  <c:v>1.4375</c:v>
                </c:pt>
                <c:pt idx="498">
                  <c:v>1.5625</c:v>
                </c:pt>
                <c:pt idx="499">
                  <c:v>1.5</c:v>
                </c:pt>
                <c:pt idx="500">
                  <c:v>1.4375</c:v>
                </c:pt>
                <c:pt idx="501">
                  <c:v>1.5625</c:v>
                </c:pt>
                <c:pt idx="502">
                  <c:v>1.3125</c:v>
                </c:pt>
                <c:pt idx="503">
                  <c:v>1.4375</c:v>
                </c:pt>
                <c:pt idx="504">
                  <c:v>1.3125</c:v>
                </c:pt>
                <c:pt idx="505">
                  <c:v>1.4375</c:v>
                </c:pt>
                <c:pt idx="506">
                  <c:v>1.5</c:v>
                </c:pt>
                <c:pt idx="507">
                  <c:v>1.4375</c:v>
                </c:pt>
                <c:pt idx="508">
                  <c:v>1.5625</c:v>
                </c:pt>
                <c:pt idx="509">
                  <c:v>1.5625</c:v>
                </c:pt>
                <c:pt idx="510">
                  <c:v>1.5625</c:v>
                </c:pt>
                <c:pt idx="511">
                  <c:v>1.5</c:v>
                </c:pt>
                <c:pt idx="512">
                  <c:v>1.5</c:v>
                </c:pt>
                <c:pt idx="513">
                  <c:v>1.5</c:v>
                </c:pt>
                <c:pt idx="514">
                  <c:v>1.375</c:v>
                </c:pt>
                <c:pt idx="515">
                  <c:v>1.3125</c:v>
                </c:pt>
                <c:pt idx="516">
                  <c:v>1.3125</c:v>
                </c:pt>
                <c:pt idx="517">
                  <c:v>1.3125</c:v>
                </c:pt>
                <c:pt idx="518">
                  <c:v>1.3125</c:v>
                </c:pt>
                <c:pt idx="519">
                  <c:v>1.3125</c:v>
                </c:pt>
                <c:pt idx="520">
                  <c:v>1.375</c:v>
                </c:pt>
                <c:pt idx="521">
                  <c:v>1.375</c:v>
                </c:pt>
                <c:pt idx="522">
                  <c:v>1.375</c:v>
                </c:pt>
                <c:pt idx="523">
                  <c:v>1.375</c:v>
                </c:pt>
                <c:pt idx="524">
                  <c:v>1.1875</c:v>
                </c:pt>
                <c:pt idx="525">
                  <c:v>1.1875</c:v>
                </c:pt>
                <c:pt idx="526">
                  <c:v>1.25</c:v>
                </c:pt>
                <c:pt idx="527">
                  <c:v>1.25</c:v>
                </c:pt>
                <c:pt idx="528">
                  <c:v>1.375</c:v>
                </c:pt>
                <c:pt idx="529">
                  <c:v>1.3125</c:v>
                </c:pt>
                <c:pt idx="530">
                  <c:v>1.5</c:v>
                </c:pt>
                <c:pt idx="531">
                  <c:v>1.6875</c:v>
                </c:pt>
                <c:pt idx="532">
                  <c:v>1.75</c:v>
                </c:pt>
                <c:pt idx="533">
                  <c:v>1.8125</c:v>
                </c:pt>
                <c:pt idx="534">
                  <c:v>2.0625</c:v>
                </c:pt>
                <c:pt idx="535">
                  <c:v>1.9375</c:v>
                </c:pt>
                <c:pt idx="536">
                  <c:v>1.875</c:v>
                </c:pt>
                <c:pt idx="537">
                  <c:v>1.8125</c:v>
                </c:pt>
                <c:pt idx="538">
                  <c:v>1.9375</c:v>
                </c:pt>
                <c:pt idx="539">
                  <c:v>2</c:v>
                </c:pt>
                <c:pt idx="540">
                  <c:v>2.0625</c:v>
                </c:pt>
                <c:pt idx="541">
                  <c:v>2.1875</c:v>
                </c:pt>
                <c:pt idx="542">
                  <c:v>2.125</c:v>
                </c:pt>
                <c:pt idx="543">
                  <c:v>2.1875</c:v>
                </c:pt>
                <c:pt idx="544">
                  <c:v>2.25</c:v>
                </c:pt>
                <c:pt idx="545">
                  <c:v>2.1875</c:v>
                </c:pt>
                <c:pt idx="546">
                  <c:v>2.125</c:v>
                </c:pt>
                <c:pt idx="547">
                  <c:v>2</c:v>
                </c:pt>
                <c:pt idx="548">
                  <c:v>2</c:v>
                </c:pt>
                <c:pt idx="549">
                  <c:v>1.9375</c:v>
                </c:pt>
                <c:pt idx="550">
                  <c:v>1.6875</c:v>
                </c:pt>
                <c:pt idx="551">
                  <c:v>1.6875</c:v>
                </c:pt>
                <c:pt idx="552">
                  <c:v>1.6875</c:v>
                </c:pt>
                <c:pt idx="553">
                  <c:v>1.8125</c:v>
                </c:pt>
                <c:pt idx="554">
                  <c:v>1.6875</c:v>
                </c:pt>
                <c:pt idx="555">
                  <c:v>1.625</c:v>
                </c:pt>
                <c:pt idx="556">
                  <c:v>1.625</c:v>
                </c:pt>
                <c:pt idx="557">
                  <c:v>1.5</c:v>
                </c:pt>
                <c:pt idx="558">
                  <c:v>1.625</c:v>
                </c:pt>
                <c:pt idx="559">
                  <c:v>1.5</c:v>
                </c:pt>
                <c:pt idx="560">
                  <c:v>1.5</c:v>
                </c:pt>
                <c:pt idx="561">
                  <c:v>1.625</c:v>
                </c:pt>
                <c:pt idx="562">
                  <c:v>1.6875</c:v>
                </c:pt>
                <c:pt idx="563">
                  <c:v>1.6875</c:v>
                </c:pt>
                <c:pt idx="564">
                  <c:v>1.625</c:v>
                </c:pt>
                <c:pt idx="565">
                  <c:v>1.625</c:v>
                </c:pt>
                <c:pt idx="566">
                  <c:v>1.6875</c:v>
                </c:pt>
                <c:pt idx="567">
                  <c:v>1.8125</c:v>
                </c:pt>
                <c:pt idx="568">
                  <c:v>1.75</c:v>
                </c:pt>
                <c:pt idx="569">
                  <c:v>1.75</c:v>
                </c:pt>
                <c:pt idx="570">
                  <c:v>1.625</c:v>
                </c:pt>
                <c:pt idx="571">
                  <c:v>1.625</c:v>
                </c:pt>
                <c:pt idx="572">
                  <c:v>1.6875</c:v>
                </c:pt>
                <c:pt idx="573">
                  <c:v>1.875</c:v>
                </c:pt>
                <c:pt idx="574">
                  <c:v>1.6875</c:v>
                </c:pt>
                <c:pt idx="575">
                  <c:v>1.625</c:v>
                </c:pt>
                <c:pt idx="576">
                  <c:v>1.5</c:v>
                </c:pt>
                <c:pt idx="577">
                  <c:v>1.5</c:v>
                </c:pt>
                <c:pt idx="578">
                  <c:v>1.5625</c:v>
                </c:pt>
                <c:pt idx="579">
                  <c:v>1.5625</c:v>
                </c:pt>
                <c:pt idx="580">
                  <c:v>1.6875</c:v>
                </c:pt>
                <c:pt idx="581">
                  <c:v>1.5625</c:v>
                </c:pt>
                <c:pt idx="582">
                  <c:v>1.625</c:v>
                </c:pt>
                <c:pt idx="583">
                  <c:v>1.6875</c:v>
                </c:pt>
                <c:pt idx="584">
                  <c:v>1.6875</c:v>
                </c:pt>
                <c:pt idx="585">
                  <c:v>1.5</c:v>
                </c:pt>
                <c:pt idx="586">
                  <c:v>1.6875</c:v>
                </c:pt>
                <c:pt idx="587">
                  <c:v>1.6875</c:v>
                </c:pt>
                <c:pt idx="588">
                  <c:v>1.625</c:v>
                </c:pt>
                <c:pt idx="589">
                  <c:v>1.4375</c:v>
                </c:pt>
                <c:pt idx="590">
                  <c:v>1.625</c:v>
                </c:pt>
                <c:pt idx="591">
                  <c:v>1.75</c:v>
                </c:pt>
                <c:pt idx="592">
                  <c:v>1.8125</c:v>
                </c:pt>
                <c:pt idx="593">
                  <c:v>1.8125</c:v>
                </c:pt>
                <c:pt idx="594">
                  <c:v>1.625</c:v>
                </c:pt>
                <c:pt idx="595">
                  <c:v>1.625</c:v>
                </c:pt>
                <c:pt idx="596">
                  <c:v>1.4375</c:v>
                </c:pt>
                <c:pt idx="597">
                  <c:v>1.6875</c:v>
                </c:pt>
                <c:pt idx="598">
                  <c:v>1.625</c:v>
                </c:pt>
                <c:pt idx="599">
                  <c:v>1.625</c:v>
                </c:pt>
                <c:pt idx="600">
                  <c:v>1.75</c:v>
                </c:pt>
                <c:pt idx="601">
                  <c:v>1.8125</c:v>
                </c:pt>
                <c:pt idx="602">
                  <c:v>1.6875</c:v>
                </c:pt>
                <c:pt idx="603">
                  <c:v>1.8125</c:v>
                </c:pt>
                <c:pt idx="604">
                  <c:v>1.8125</c:v>
                </c:pt>
                <c:pt idx="605">
                  <c:v>1.8125</c:v>
                </c:pt>
                <c:pt idx="606">
                  <c:v>1.8125</c:v>
                </c:pt>
                <c:pt idx="607">
                  <c:v>1.75</c:v>
                </c:pt>
                <c:pt idx="608">
                  <c:v>1.6875</c:v>
                </c:pt>
                <c:pt idx="609">
                  <c:v>1.6875</c:v>
                </c:pt>
                <c:pt idx="610">
                  <c:v>1.75</c:v>
                </c:pt>
                <c:pt idx="611">
                  <c:v>1.75</c:v>
                </c:pt>
                <c:pt idx="612">
                  <c:v>1.9375</c:v>
                </c:pt>
                <c:pt idx="613">
                  <c:v>1.8125</c:v>
                </c:pt>
                <c:pt idx="614">
                  <c:v>1.875</c:v>
                </c:pt>
                <c:pt idx="615">
                  <c:v>1.875</c:v>
                </c:pt>
                <c:pt idx="616">
                  <c:v>1.8125</c:v>
                </c:pt>
                <c:pt idx="617">
                  <c:v>1.75</c:v>
                </c:pt>
                <c:pt idx="618">
                  <c:v>1.6875</c:v>
                </c:pt>
                <c:pt idx="619">
                  <c:v>1.8125</c:v>
                </c:pt>
                <c:pt idx="620">
                  <c:v>1.75</c:v>
                </c:pt>
                <c:pt idx="621">
                  <c:v>1.8125</c:v>
                </c:pt>
                <c:pt idx="622">
                  <c:v>1.8125</c:v>
                </c:pt>
                <c:pt idx="623">
                  <c:v>1.75</c:v>
                </c:pt>
                <c:pt idx="624">
                  <c:v>1.625</c:v>
                </c:pt>
                <c:pt idx="625">
                  <c:v>1.625</c:v>
                </c:pt>
                <c:pt idx="626">
                  <c:v>1.625</c:v>
                </c:pt>
                <c:pt idx="627">
                  <c:v>1.625</c:v>
                </c:pt>
                <c:pt idx="628">
                  <c:v>1.5</c:v>
                </c:pt>
                <c:pt idx="629">
                  <c:v>1.375</c:v>
                </c:pt>
                <c:pt idx="630">
                  <c:v>1.25</c:v>
                </c:pt>
                <c:pt idx="631">
                  <c:v>1.125</c:v>
                </c:pt>
                <c:pt idx="632">
                  <c:v>1.0625</c:v>
                </c:pt>
                <c:pt idx="633">
                  <c:v>1.0625</c:v>
                </c:pt>
                <c:pt idx="634">
                  <c:v>1.1875</c:v>
                </c:pt>
                <c:pt idx="635">
                  <c:v>0.9375</c:v>
                </c:pt>
                <c:pt idx="636">
                  <c:v>1.0625</c:v>
                </c:pt>
                <c:pt idx="637">
                  <c:v>0.9375</c:v>
                </c:pt>
                <c:pt idx="638">
                  <c:v>0.8125</c:v>
                </c:pt>
                <c:pt idx="639">
                  <c:v>0.875</c:v>
                </c:pt>
                <c:pt idx="640">
                  <c:v>1.0625</c:v>
                </c:pt>
                <c:pt idx="641">
                  <c:v>0.9375</c:v>
                </c:pt>
                <c:pt idx="642">
                  <c:v>0.875</c:v>
                </c:pt>
                <c:pt idx="643">
                  <c:v>0.9375</c:v>
                </c:pt>
                <c:pt idx="644">
                  <c:v>0.9375</c:v>
                </c:pt>
                <c:pt idx="645">
                  <c:v>1.125</c:v>
                </c:pt>
                <c:pt idx="646">
                  <c:v>1.125</c:v>
                </c:pt>
                <c:pt idx="647">
                  <c:v>1.125</c:v>
                </c:pt>
                <c:pt idx="648">
                  <c:v>1.3125</c:v>
                </c:pt>
                <c:pt idx="649">
                  <c:v>1.375</c:v>
                </c:pt>
                <c:pt idx="650">
                  <c:v>1.25</c:v>
                </c:pt>
                <c:pt idx="651">
                  <c:v>1.3125</c:v>
                </c:pt>
                <c:pt idx="652">
                  <c:v>1.3125</c:v>
                </c:pt>
                <c:pt idx="653">
                  <c:v>1.5625</c:v>
                </c:pt>
                <c:pt idx="654">
                  <c:v>1.6875</c:v>
                </c:pt>
                <c:pt idx="655">
                  <c:v>1.625</c:v>
                </c:pt>
                <c:pt idx="656">
                  <c:v>1.4375</c:v>
                </c:pt>
                <c:pt idx="657">
                  <c:v>1.5</c:v>
                </c:pt>
                <c:pt idx="658">
                  <c:v>1.5625</c:v>
                </c:pt>
                <c:pt idx="659">
                  <c:v>1.4375</c:v>
                </c:pt>
                <c:pt idx="660">
                  <c:v>1.4375</c:v>
                </c:pt>
                <c:pt idx="661">
                  <c:v>1.375</c:v>
                </c:pt>
                <c:pt idx="662">
                  <c:v>1.4375</c:v>
                </c:pt>
                <c:pt idx="663">
                  <c:v>1.5</c:v>
                </c:pt>
                <c:pt idx="664">
                  <c:v>1.4375</c:v>
                </c:pt>
                <c:pt idx="665">
                  <c:v>1.4375</c:v>
                </c:pt>
                <c:pt idx="666">
                  <c:v>1.4375</c:v>
                </c:pt>
                <c:pt idx="667">
                  <c:v>1.5</c:v>
                </c:pt>
                <c:pt idx="668">
                  <c:v>1.5</c:v>
                </c:pt>
                <c:pt idx="669">
                  <c:v>1.3125</c:v>
                </c:pt>
                <c:pt idx="670">
                  <c:v>1.25</c:v>
                </c:pt>
                <c:pt idx="671">
                  <c:v>1.3125</c:v>
                </c:pt>
                <c:pt idx="672">
                  <c:v>1.3125</c:v>
                </c:pt>
                <c:pt idx="673">
                  <c:v>1.3125</c:v>
                </c:pt>
                <c:pt idx="674">
                  <c:v>1.375</c:v>
                </c:pt>
                <c:pt idx="675">
                  <c:v>1.5</c:v>
                </c:pt>
                <c:pt idx="676">
                  <c:v>1.5</c:v>
                </c:pt>
                <c:pt idx="677">
                  <c:v>1.5625</c:v>
                </c:pt>
                <c:pt idx="678">
                  <c:v>1.75</c:v>
                </c:pt>
                <c:pt idx="679">
                  <c:v>1.8125</c:v>
                </c:pt>
                <c:pt idx="680">
                  <c:v>1.75</c:v>
                </c:pt>
                <c:pt idx="681">
                  <c:v>1.75</c:v>
                </c:pt>
                <c:pt idx="682">
                  <c:v>1.8125</c:v>
                </c:pt>
                <c:pt idx="683">
                  <c:v>1.8125</c:v>
                </c:pt>
                <c:pt idx="684">
                  <c:v>1.6875</c:v>
                </c:pt>
                <c:pt idx="685">
                  <c:v>1.875</c:v>
                </c:pt>
                <c:pt idx="686">
                  <c:v>1.875</c:v>
                </c:pt>
                <c:pt idx="687">
                  <c:v>2</c:v>
                </c:pt>
                <c:pt idx="688">
                  <c:v>2.0625</c:v>
                </c:pt>
                <c:pt idx="689">
                  <c:v>2.0625</c:v>
                </c:pt>
                <c:pt idx="690">
                  <c:v>2</c:v>
                </c:pt>
                <c:pt idx="691">
                  <c:v>2.0625</c:v>
                </c:pt>
                <c:pt idx="692">
                  <c:v>2.125</c:v>
                </c:pt>
                <c:pt idx="693">
                  <c:v>2.0625</c:v>
                </c:pt>
                <c:pt idx="694">
                  <c:v>1.875</c:v>
                </c:pt>
                <c:pt idx="695">
                  <c:v>1.875</c:v>
                </c:pt>
                <c:pt idx="696">
                  <c:v>1.9375</c:v>
                </c:pt>
                <c:pt idx="697">
                  <c:v>1.875</c:v>
                </c:pt>
                <c:pt idx="698">
                  <c:v>2</c:v>
                </c:pt>
                <c:pt idx="699">
                  <c:v>2.0625</c:v>
                </c:pt>
                <c:pt idx="700">
                  <c:v>2.125</c:v>
                </c:pt>
                <c:pt idx="701">
                  <c:v>2</c:v>
                </c:pt>
                <c:pt idx="702">
                  <c:v>1.9375</c:v>
                </c:pt>
                <c:pt idx="703">
                  <c:v>1.875</c:v>
                </c:pt>
                <c:pt idx="704">
                  <c:v>1.9375</c:v>
                </c:pt>
                <c:pt idx="705">
                  <c:v>2.125</c:v>
                </c:pt>
                <c:pt idx="706">
                  <c:v>2.0625</c:v>
                </c:pt>
                <c:pt idx="707">
                  <c:v>1.875</c:v>
                </c:pt>
                <c:pt idx="708">
                  <c:v>1.875</c:v>
                </c:pt>
                <c:pt idx="709">
                  <c:v>1.75</c:v>
                </c:pt>
                <c:pt idx="710">
                  <c:v>1.875</c:v>
                </c:pt>
                <c:pt idx="711">
                  <c:v>1.75</c:v>
                </c:pt>
                <c:pt idx="712">
                  <c:v>1.75</c:v>
                </c:pt>
                <c:pt idx="713">
                  <c:v>1.9375</c:v>
                </c:pt>
                <c:pt idx="714">
                  <c:v>1.75</c:v>
                </c:pt>
                <c:pt idx="715">
                  <c:v>1.5</c:v>
                </c:pt>
                <c:pt idx="716">
                  <c:v>1.5625</c:v>
                </c:pt>
                <c:pt idx="717">
                  <c:v>1.625</c:v>
                </c:pt>
                <c:pt idx="718">
                  <c:v>1.5625</c:v>
                </c:pt>
                <c:pt idx="719">
                  <c:v>1.4375</c:v>
                </c:pt>
                <c:pt idx="720">
                  <c:v>1.375</c:v>
                </c:pt>
                <c:pt idx="721">
                  <c:v>1.25</c:v>
                </c:pt>
                <c:pt idx="722">
                  <c:v>1.25</c:v>
                </c:pt>
                <c:pt idx="723">
                  <c:v>1.25</c:v>
                </c:pt>
                <c:pt idx="724">
                  <c:v>1.125</c:v>
                </c:pt>
                <c:pt idx="725">
                  <c:v>1.1875</c:v>
                </c:pt>
                <c:pt idx="726">
                  <c:v>1.0625</c:v>
                </c:pt>
                <c:pt idx="727">
                  <c:v>1.0625</c:v>
                </c:pt>
                <c:pt idx="728">
                  <c:v>1.125</c:v>
                </c:pt>
                <c:pt idx="729">
                  <c:v>1.0625</c:v>
                </c:pt>
                <c:pt idx="730">
                  <c:v>1.1875</c:v>
                </c:pt>
                <c:pt idx="731">
                  <c:v>1.3125</c:v>
                </c:pt>
                <c:pt idx="732">
                  <c:v>1.25</c:v>
                </c:pt>
                <c:pt idx="733">
                  <c:v>1.25</c:v>
                </c:pt>
                <c:pt idx="734">
                  <c:v>1.3125</c:v>
                </c:pt>
                <c:pt idx="735">
                  <c:v>1.3125</c:v>
                </c:pt>
                <c:pt idx="736">
                  <c:v>1.3125</c:v>
                </c:pt>
                <c:pt idx="737">
                  <c:v>1.25</c:v>
                </c:pt>
                <c:pt idx="738">
                  <c:v>1.25</c:v>
                </c:pt>
                <c:pt idx="739">
                  <c:v>1.3125</c:v>
                </c:pt>
                <c:pt idx="740">
                  <c:v>1.3125</c:v>
                </c:pt>
                <c:pt idx="741">
                  <c:v>1.3125</c:v>
                </c:pt>
                <c:pt idx="742">
                  <c:v>1.25</c:v>
                </c:pt>
                <c:pt idx="743">
                  <c:v>1.3125</c:v>
                </c:pt>
                <c:pt idx="744">
                  <c:v>1.1875</c:v>
                </c:pt>
                <c:pt idx="745">
                  <c:v>1.1875</c:v>
                </c:pt>
                <c:pt idx="746">
                  <c:v>1.0625</c:v>
                </c:pt>
                <c:pt idx="747">
                  <c:v>1.0625</c:v>
                </c:pt>
                <c:pt idx="748">
                  <c:v>1.0625</c:v>
                </c:pt>
                <c:pt idx="749">
                  <c:v>0.9375</c:v>
                </c:pt>
                <c:pt idx="750">
                  <c:v>1.1875</c:v>
                </c:pt>
                <c:pt idx="751">
                  <c:v>1.3125</c:v>
                </c:pt>
                <c:pt idx="752">
                  <c:v>1.25</c:v>
                </c:pt>
                <c:pt idx="753">
                  <c:v>1.1875</c:v>
                </c:pt>
                <c:pt idx="754">
                  <c:v>1.1875</c:v>
                </c:pt>
                <c:pt idx="755">
                  <c:v>1.125</c:v>
                </c:pt>
                <c:pt idx="756">
                  <c:v>1.25</c:v>
                </c:pt>
                <c:pt idx="757">
                  <c:v>1.25</c:v>
                </c:pt>
                <c:pt idx="758">
                  <c:v>1.3125</c:v>
                </c:pt>
                <c:pt idx="759">
                  <c:v>1.3125</c:v>
                </c:pt>
                <c:pt idx="760">
                  <c:v>1.25</c:v>
                </c:pt>
                <c:pt idx="761">
                  <c:v>1.3125</c:v>
                </c:pt>
                <c:pt idx="762">
                  <c:v>1.4375</c:v>
                </c:pt>
                <c:pt idx="763">
                  <c:v>1.375</c:v>
                </c:pt>
                <c:pt idx="764">
                  <c:v>1.5</c:v>
                </c:pt>
                <c:pt idx="765">
                  <c:v>1.4375</c:v>
                </c:pt>
                <c:pt idx="766">
                  <c:v>1.1875</c:v>
                </c:pt>
                <c:pt idx="767">
                  <c:v>1.125</c:v>
                </c:pt>
                <c:pt idx="768">
                  <c:v>1.1875</c:v>
                </c:pt>
                <c:pt idx="769">
                  <c:v>1.375</c:v>
                </c:pt>
                <c:pt idx="770">
                  <c:v>1.375</c:v>
                </c:pt>
                <c:pt idx="771">
                  <c:v>1.5625</c:v>
                </c:pt>
                <c:pt idx="772">
                  <c:v>1.5</c:v>
                </c:pt>
                <c:pt idx="773">
                  <c:v>1.5625</c:v>
                </c:pt>
                <c:pt idx="774">
                  <c:v>1.5625</c:v>
                </c:pt>
                <c:pt idx="775">
                  <c:v>1.4375</c:v>
                </c:pt>
                <c:pt idx="776">
                  <c:v>1.5</c:v>
                </c:pt>
                <c:pt idx="777">
                  <c:v>1.4375</c:v>
                </c:pt>
                <c:pt idx="778">
                  <c:v>1.4375</c:v>
                </c:pt>
                <c:pt idx="779">
                  <c:v>1.4375</c:v>
                </c:pt>
                <c:pt idx="780">
                  <c:v>1.3125</c:v>
                </c:pt>
                <c:pt idx="781">
                  <c:v>1.3125</c:v>
                </c:pt>
                <c:pt idx="782">
                  <c:v>1.5</c:v>
                </c:pt>
                <c:pt idx="783">
                  <c:v>1.5</c:v>
                </c:pt>
                <c:pt idx="784">
                  <c:v>1.5</c:v>
                </c:pt>
                <c:pt idx="785">
                  <c:v>1.5</c:v>
                </c:pt>
                <c:pt idx="786">
                  <c:v>1.5625</c:v>
                </c:pt>
                <c:pt idx="787">
                  <c:v>1.4375</c:v>
                </c:pt>
                <c:pt idx="788">
                  <c:v>1.4375</c:v>
                </c:pt>
                <c:pt idx="789">
                  <c:v>1.375</c:v>
                </c:pt>
                <c:pt idx="790">
                  <c:v>1.375</c:v>
                </c:pt>
                <c:pt idx="791">
                  <c:v>1.4375</c:v>
                </c:pt>
                <c:pt idx="792">
                  <c:v>1.4375</c:v>
                </c:pt>
                <c:pt idx="793">
                  <c:v>1.3125</c:v>
                </c:pt>
                <c:pt idx="794">
                  <c:v>1.25</c:v>
                </c:pt>
                <c:pt idx="795">
                  <c:v>1.3125</c:v>
                </c:pt>
                <c:pt idx="796">
                  <c:v>1.3125</c:v>
                </c:pt>
                <c:pt idx="797">
                  <c:v>1.4375</c:v>
                </c:pt>
                <c:pt idx="798">
                  <c:v>1.3125</c:v>
                </c:pt>
                <c:pt idx="799">
                  <c:v>1.3125</c:v>
                </c:pt>
                <c:pt idx="800">
                  <c:v>1.375</c:v>
                </c:pt>
                <c:pt idx="801">
                  <c:v>1.25</c:v>
                </c:pt>
                <c:pt idx="802">
                  <c:v>1.1875</c:v>
                </c:pt>
                <c:pt idx="803">
                  <c:v>1.1875</c:v>
                </c:pt>
                <c:pt idx="804">
                  <c:v>1.25</c:v>
                </c:pt>
                <c:pt idx="805">
                  <c:v>1.1875</c:v>
                </c:pt>
                <c:pt idx="806">
                  <c:v>1.125</c:v>
                </c:pt>
                <c:pt idx="807">
                  <c:v>1.25</c:v>
                </c:pt>
                <c:pt idx="808">
                  <c:v>1.4375</c:v>
                </c:pt>
                <c:pt idx="809">
                  <c:v>1.5625</c:v>
                </c:pt>
                <c:pt idx="810">
                  <c:v>1.5625</c:v>
                </c:pt>
                <c:pt idx="811">
                  <c:v>1.5</c:v>
                </c:pt>
                <c:pt idx="812">
                  <c:v>1.5</c:v>
                </c:pt>
                <c:pt idx="813">
                  <c:v>1.4375</c:v>
                </c:pt>
                <c:pt idx="814">
                  <c:v>1.5</c:v>
                </c:pt>
                <c:pt idx="815">
                  <c:v>1.5625</c:v>
                </c:pt>
                <c:pt idx="816">
                  <c:v>1.5</c:v>
                </c:pt>
                <c:pt idx="817">
                  <c:v>1.5625</c:v>
                </c:pt>
                <c:pt idx="818">
                  <c:v>1.5625</c:v>
                </c:pt>
                <c:pt idx="819">
                  <c:v>1.5625</c:v>
                </c:pt>
                <c:pt idx="820">
                  <c:v>1.4375</c:v>
                </c:pt>
                <c:pt idx="821">
                  <c:v>1.4375</c:v>
                </c:pt>
                <c:pt idx="822">
                  <c:v>1.5</c:v>
                </c:pt>
                <c:pt idx="823">
                  <c:v>1.5</c:v>
                </c:pt>
                <c:pt idx="824">
                  <c:v>1.375</c:v>
                </c:pt>
                <c:pt idx="825">
                  <c:v>1.3125</c:v>
                </c:pt>
                <c:pt idx="826">
                  <c:v>1.375</c:v>
                </c:pt>
                <c:pt idx="827">
                  <c:v>1.4375</c:v>
                </c:pt>
                <c:pt idx="828">
                  <c:v>1.5</c:v>
                </c:pt>
                <c:pt idx="829">
                  <c:v>1.4375</c:v>
                </c:pt>
                <c:pt idx="830">
                  <c:v>1.375</c:v>
                </c:pt>
                <c:pt idx="831">
                  <c:v>1.4375</c:v>
                </c:pt>
                <c:pt idx="832">
                  <c:v>1.5</c:v>
                </c:pt>
                <c:pt idx="833">
                  <c:v>1.5625</c:v>
                </c:pt>
                <c:pt idx="834">
                  <c:v>1.5625</c:v>
                </c:pt>
                <c:pt idx="835">
                  <c:v>1.5</c:v>
                </c:pt>
                <c:pt idx="836">
                  <c:v>1.5625</c:v>
                </c:pt>
                <c:pt idx="837">
                  <c:v>1.6875</c:v>
                </c:pt>
                <c:pt idx="838">
                  <c:v>1.8125</c:v>
                </c:pt>
                <c:pt idx="839">
                  <c:v>1.625</c:v>
                </c:pt>
                <c:pt idx="840">
                  <c:v>1.625</c:v>
                </c:pt>
                <c:pt idx="841">
                  <c:v>1.625</c:v>
                </c:pt>
                <c:pt idx="842">
                  <c:v>1.5625</c:v>
                </c:pt>
                <c:pt idx="843">
                  <c:v>1.5</c:v>
                </c:pt>
                <c:pt idx="844">
                  <c:v>1.4375</c:v>
                </c:pt>
                <c:pt idx="845">
                  <c:v>1.5</c:v>
                </c:pt>
                <c:pt idx="846">
                  <c:v>1.375</c:v>
                </c:pt>
                <c:pt idx="847">
                  <c:v>1.3125</c:v>
                </c:pt>
                <c:pt idx="848">
                  <c:v>1.3125</c:v>
                </c:pt>
                <c:pt idx="849">
                  <c:v>1.3125</c:v>
                </c:pt>
                <c:pt idx="850">
                  <c:v>1.375</c:v>
                </c:pt>
                <c:pt idx="851">
                  <c:v>1.375</c:v>
                </c:pt>
                <c:pt idx="852">
                  <c:v>1.625</c:v>
                </c:pt>
                <c:pt idx="853">
                  <c:v>1.5625</c:v>
                </c:pt>
                <c:pt idx="854">
                  <c:v>1.5</c:v>
                </c:pt>
                <c:pt idx="855">
                  <c:v>1.5</c:v>
                </c:pt>
                <c:pt idx="856">
                  <c:v>1.375</c:v>
                </c:pt>
                <c:pt idx="857">
                  <c:v>1.4375</c:v>
                </c:pt>
                <c:pt idx="858">
                  <c:v>1.4375</c:v>
                </c:pt>
                <c:pt idx="859">
                  <c:v>1.5625</c:v>
                </c:pt>
                <c:pt idx="860">
                  <c:v>1.5625</c:v>
                </c:pt>
                <c:pt idx="861">
                  <c:v>1.6875</c:v>
                </c:pt>
                <c:pt idx="862">
                  <c:v>1.8125</c:v>
                </c:pt>
                <c:pt idx="863">
                  <c:v>1.6875</c:v>
                </c:pt>
                <c:pt idx="864">
                  <c:v>1.6875</c:v>
                </c:pt>
                <c:pt idx="865">
                  <c:v>1.5</c:v>
                </c:pt>
                <c:pt idx="866">
                  <c:v>1.375</c:v>
                </c:pt>
                <c:pt idx="867">
                  <c:v>1.4375</c:v>
                </c:pt>
                <c:pt idx="868">
                  <c:v>1.3125</c:v>
                </c:pt>
                <c:pt idx="869">
                  <c:v>1.4375</c:v>
                </c:pt>
                <c:pt idx="870">
                  <c:v>1.375</c:v>
                </c:pt>
                <c:pt idx="871">
                  <c:v>1.4375</c:v>
                </c:pt>
                <c:pt idx="872">
                  <c:v>1.75</c:v>
                </c:pt>
                <c:pt idx="873">
                  <c:v>1.8125</c:v>
                </c:pt>
                <c:pt idx="874">
                  <c:v>1.8125</c:v>
                </c:pt>
                <c:pt idx="875">
                  <c:v>1.75</c:v>
                </c:pt>
                <c:pt idx="876">
                  <c:v>1.875</c:v>
                </c:pt>
                <c:pt idx="877">
                  <c:v>1.8125</c:v>
                </c:pt>
                <c:pt idx="878">
                  <c:v>1.875</c:v>
                </c:pt>
                <c:pt idx="879">
                  <c:v>2</c:v>
                </c:pt>
                <c:pt idx="880">
                  <c:v>2</c:v>
                </c:pt>
                <c:pt idx="881">
                  <c:v>2.3125</c:v>
                </c:pt>
                <c:pt idx="882">
                  <c:v>2.4375</c:v>
                </c:pt>
                <c:pt idx="883">
                  <c:v>2.5625</c:v>
                </c:pt>
                <c:pt idx="884">
                  <c:v>2.4375</c:v>
                </c:pt>
                <c:pt idx="885">
                  <c:v>2.25</c:v>
                </c:pt>
                <c:pt idx="886">
                  <c:v>2.3125</c:v>
                </c:pt>
                <c:pt idx="887">
                  <c:v>2.3125</c:v>
                </c:pt>
                <c:pt idx="888">
                  <c:v>2.125</c:v>
                </c:pt>
                <c:pt idx="889">
                  <c:v>1.9375</c:v>
                </c:pt>
                <c:pt idx="890">
                  <c:v>2</c:v>
                </c:pt>
                <c:pt idx="891">
                  <c:v>1.875</c:v>
                </c:pt>
                <c:pt idx="892">
                  <c:v>1.6875</c:v>
                </c:pt>
                <c:pt idx="893">
                  <c:v>1.5625</c:v>
                </c:pt>
                <c:pt idx="894">
                  <c:v>1.4375</c:v>
                </c:pt>
                <c:pt idx="895">
                  <c:v>1.4375</c:v>
                </c:pt>
                <c:pt idx="896">
                  <c:v>1.5</c:v>
                </c:pt>
                <c:pt idx="897">
                  <c:v>1.3125</c:v>
                </c:pt>
                <c:pt idx="898">
                  <c:v>1.25</c:v>
                </c:pt>
                <c:pt idx="899">
                  <c:v>1.0625</c:v>
                </c:pt>
                <c:pt idx="900">
                  <c:v>1.125</c:v>
                </c:pt>
                <c:pt idx="901">
                  <c:v>1.25</c:v>
                </c:pt>
                <c:pt idx="902">
                  <c:v>1.125</c:v>
                </c:pt>
                <c:pt idx="903">
                  <c:v>1.125</c:v>
                </c:pt>
                <c:pt idx="904">
                  <c:v>1.125</c:v>
                </c:pt>
                <c:pt idx="905">
                  <c:v>1.125</c:v>
                </c:pt>
                <c:pt idx="906">
                  <c:v>1.0625</c:v>
                </c:pt>
                <c:pt idx="907">
                  <c:v>1.125</c:v>
                </c:pt>
                <c:pt idx="908">
                  <c:v>1.125</c:v>
                </c:pt>
                <c:pt idx="909">
                  <c:v>1.125</c:v>
                </c:pt>
                <c:pt idx="910">
                  <c:v>1.125</c:v>
                </c:pt>
                <c:pt idx="911">
                  <c:v>1.125</c:v>
                </c:pt>
                <c:pt idx="912">
                  <c:v>1</c:v>
                </c:pt>
                <c:pt idx="913">
                  <c:v>1.0625</c:v>
                </c:pt>
                <c:pt idx="914">
                  <c:v>1.125</c:v>
                </c:pt>
                <c:pt idx="915">
                  <c:v>1.125</c:v>
                </c:pt>
                <c:pt idx="916">
                  <c:v>1.1875</c:v>
                </c:pt>
                <c:pt idx="917">
                  <c:v>1.1875</c:v>
                </c:pt>
                <c:pt idx="918">
                  <c:v>1.25</c:v>
                </c:pt>
                <c:pt idx="919">
                  <c:v>1.1875</c:v>
                </c:pt>
                <c:pt idx="920">
                  <c:v>1.0625</c:v>
                </c:pt>
                <c:pt idx="921">
                  <c:v>1.1875</c:v>
                </c:pt>
                <c:pt idx="922">
                  <c:v>1.1875</c:v>
                </c:pt>
                <c:pt idx="923">
                  <c:v>1.1875</c:v>
                </c:pt>
                <c:pt idx="924">
                  <c:v>1.25</c:v>
                </c:pt>
                <c:pt idx="925">
                  <c:v>1.375</c:v>
                </c:pt>
                <c:pt idx="926">
                  <c:v>1.375</c:v>
                </c:pt>
                <c:pt idx="927">
                  <c:v>1.3125</c:v>
                </c:pt>
                <c:pt idx="928">
                  <c:v>1.3125</c:v>
                </c:pt>
                <c:pt idx="929">
                  <c:v>1.25</c:v>
                </c:pt>
                <c:pt idx="930">
                  <c:v>1.3125</c:v>
                </c:pt>
                <c:pt idx="931">
                  <c:v>1.375</c:v>
                </c:pt>
                <c:pt idx="932">
                  <c:v>1.25</c:v>
                </c:pt>
                <c:pt idx="933">
                  <c:v>1.1875</c:v>
                </c:pt>
                <c:pt idx="934">
                  <c:v>1.125</c:v>
                </c:pt>
                <c:pt idx="935">
                  <c:v>1.25</c:v>
                </c:pt>
                <c:pt idx="936">
                  <c:v>1.375</c:v>
                </c:pt>
                <c:pt idx="937">
                  <c:v>1.25</c:v>
                </c:pt>
                <c:pt idx="938">
                  <c:v>1.4375</c:v>
                </c:pt>
                <c:pt idx="939">
                  <c:v>1.4375</c:v>
                </c:pt>
                <c:pt idx="940">
                  <c:v>1.4375</c:v>
                </c:pt>
                <c:pt idx="941">
                  <c:v>1.375</c:v>
                </c:pt>
                <c:pt idx="942">
                  <c:v>1.5625</c:v>
                </c:pt>
                <c:pt idx="943">
                  <c:v>1.5625</c:v>
                </c:pt>
                <c:pt idx="944">
                  <c:v>1.6875</c:v>
                </c:pt>
                <c:pt idx="945">
                  <c:v>1.8125</c:v>
                </c:pt>
                <c:pt idx="946">
                  <c:v>1.625</c:v>
                </c:pt>
                <c:pt idx="947">
                  <c:v>1.75</c:v>
                </c:pt>
                <c:pt idx="948">
                  <c:v>1.6875</c:v>
                </c:pt>
                <c:pt idx="949">
                  <c:v>1.625</c:v>
                </c:pt>
                <c:pt idx="950">
                  <c:v>1.8125</c:v>
                </c:pt>
                <c:pt idx="951">
                  <c:v>1.75</c:v>
                </c:pt>
                <c:pt idx="952">
                  <c:v>1.625</c:v>
                </c:pt>
                <c:pt idx="953">
                  <c:v>1.8125</c:v>
                </c:pt>
                <c:pt idx="954">
                  <c:v>1.75</c:v>
                </c:pt>
                <c:pt idx="955">
                  <c:v>2.0625</c:v>
                </c:pt>
                <c:pt idx="956">
                  <c:v>2.125</c:v>
                </c:pt>
                <c:pt idx="957">
                  <c:v>2.125</c:v>
                </c:pt>
                <c:pt idx="958">
                  <c:v>2</c:v>
                </c:pt>
                <c:pt idx="959">
                  <c:v>2.25</c:v>
                </c:pt>
                <c:pt idx="960">
                  <c:v>2.0625</c:v>
                </c:pt>
                <c:pt idx="961">
                  <c:v>2.0625</c:v>
                </c:pt>
                <c:pt idx="962">
                  <c:v>2.25</c:v>
                </c:pt>
                <c:pt idx="963">
                  <c:v>2.125</c:v>
                </c:pt>
                <c:pt idx="964">
                  <c:v>2.3125</c:v>
                </c:pt>
                <c:pt idx="965">
                  <c:v>2.3125</c:v>
                </c:pt>
                <c:pt idx="966">
                  <c:v>2.25</c:v>
                </c:pt>
                <c:pt idx="967">
                  <c:v>2.4375</c:v>
                </c:pt>
                <c:pt idx="968">
                  <c:v>2.5625</c:v>
                </c:pt>
                <c:pt idx="969">
                  <c:v>2.5</c:v>
                </c:pt>
                <c:pt idx="970">
                  <c:v>2.3125</c:v>
                </c:pt>
                <c:pt idx="971">
                  <c:v>2</c:v>
                </c:pt>
                <c:pt idx="972">
                  <c:v>2.0625</c:v>
                </c:pt>
                <c:pt idx="973">
                  <c:v>2</c:v>
                </c:pt>
                <c:pt idx="974">
                  <c:v>1.9375</c:v>
                </c:pt>
                <c:pt idx="975">
                  <c:v>1.6875</c:v>
                </c:pt>
                <c:pt idx="976">
                  <c:v>1.75</c:v>
                </c:pt>
                <c:pt idx="977">
                  <c:v>1.625</c:v>
                </c:pt>
                <c:pt idx="978">
                  <c:v>1.625</c:v>
                </c:pt>
                <c:pt idx="979">
                  <c:v>1.6875</c:v>
                </c:pt>
                <c:pt idx="980">
                  <c:v>1.5625</c:v>
                </c:pt>
                <c:pt idx="981">
                  <c:v>1.625</c:v>
                </c:pt>
                <c:pt idx="982">
                  <c:v>1.5625</c:v>
                </c:pt>
                <c:pt idx="983">
                  <c:v>1.4375</c:v>
                </c:pt>
                <c:pt idx="984">
                  <c:v>1.4375</c:v>
                </c:pt>
                <c:pt idx="985">
                  <c:v>1.375</c:v>
                </c:pt>
                <c:pt idx="986">
                  <c:v>1.375</c:v>
                </c:pt>
                <c:pt idx="987">
                  <c:v>1.375</c:v>
                </c:pt>
                <c:pt idx="988">
                  <c:v>1.25</c:v>
                </c:pt>
                <c:pt idx="989">
                  <c:v>1.375</c:v>
                </c:pt>
                <c:pt idx="990">
                  <c:v>1.375</c:v>
                </c:pt>
                <c:pt idx="991">
                  <c:v>1.5</c:v>
                </c:pt>
                <c:pt idx="992">
                  <c:v>1.5</c:v>
                </c:pt>
                <c:pt idx="993">
                  <c:v>1.4375</c:v>
                </c:pt>
                <c:pt idx="994">
                  <c:v>1.3125</c:v>
                </c:pt>
                <c:pt idx="995">
                  <c:v>1.25</c:v>
                </c:pt>
                <c:pt idx="996">
                  <c:v>1.25</c:v>
                </c:pt>
                <c:pt idx="997">
                  <c:v>1.3125</c:v>
                </c:pt>
                <c:pt idx="998">
                  <c:v>1.375</c:v>
                </c:pt>
                <c:pt idx="999">
                  <c:v>1.375</c:v>
                </c:pt>
                <c:pt idx="1000">
                  <c:v>1.3125</c:v>
                </c:pt>
                <c:pt idx="1001">
                  <c:v>1.3125</c:v>
                </c:pt>
                <c:pt idx="1002">
                  <c:v>1.4375</c:v>
                </c:pt>
                <c:pt idx="1003">
                  <c:v>1.375</c:v>
                </c:pt>
                <c:pt idx="1004">
                  <c:v>1.375</c:v>
                </c:pt>
                <c:pt idx="1005">
                  <c:v>1.3125</c:v>
                </c:pt>
                <c:pt idx="1006">
                  <c:v>1.375</c:v>
                </c:pt>
                <c:pt idx="1007">
                  <c:v>1.25</c:v>
                </c:pt>
                <c:pt idx="1008">
                  <c:v>1.25</c:v>
                </c:pt>
                <c:pt idx="1009">
                  <c:v>1.3125</c:v>
                </c:pt>
                <c:pt idx="1010">
                  <c:v>1.3125</c:v>
                </c:pt>
                <c:pt idx="1011">
                  <c:v>1.4375</c:v>
                </c:pt>
                <c:pt idx="1012">
                  <c:v>1.5</c:v>
                </c:pt>
                <c:pt idx="1013">
                  <c:v>1.5</c:v>
                </c:pt>
                <c:pt idx="1014">
                  <c:v>1.4375</c:v>
                </c:pt>
                <c:pt idx="1015">
                  <c:v>1.375</c:v>
                </c:pt>
                <c:pt idx="1016">
                  <c:v>1.3125</c:v>
                </c:pt>
                <c:pt idx="1017">
                  <c:v>1.25</c:v>
                </c:pt>
                <c:pt idx="1018">
                  <c:v>1.1875</c:v>
                </c:pt>
                <c:pt idx="1019">
                  <c:v>1.3125</c:v>
                </c:pt>
                <c:pt idx="1020">
                  <c:v>1.25</c:v>
                </c:pt>
                <c:pt idx="1021">
                  <c:v>1.25</c:v>
                </c:pt>
                <c:pt idx="1022">
                  <c:v>1.25</c:v>
                </c:pt>
                <c:pt idx="1023">
                  <c:v>1.25</c:v>
                </c:pt>
                <c:pt idx="1024">
                  <c:v>1.375</c:v>
                </c:pt>
                <c:pt idx="1025">
                  <c:v>1.25</c:v>
                </c:pt>
                <c:pt idx="1026">
                  <c:v>1.3125</c:v>
                </c:pt>
                <c:pt idx="1027">
                  <c:v>1.125</c:v>
                </c:pt>
                <c:pt idx="1028">
                  <c:v>1.1875</c:v>
                </c:pt>
                <c:pt idx="1029">
                  <c:v>1.125</c:v>
                </c:pt>
                <c:pt idx="1030">
                  <c:v>1.125</c:v>
                </c:pt>
                <c:pt idx="1031">
                  <c:v>1.0625</c:v>
                </c:pt>
                <c:pt idx="1032">
                  <c:v>1.1875</c:v>
                </c:pt>
                <c:pt idx="1033">
                  <c:v>1.3125</c:v>
                </c:pt>
                <c:pt idx="1034">
                  <c:v>1.25</c:v>
                </c:pt>
                <c:pt idx="1035">
                  <c:v>1.25</c:v>
                </c:pt>
                <c:pt idx="1036">
                  <c:v>1.3125</c:v>
                </c:pt>
                <c:pt idx="1037">
                  <c:v>1.375</c:v>
                </c:pt>
                <c:pt idx="1038">
                  <c:v>1.3125</c:v>
                </c:pt>
                <c:pt idx="1039">
                  <c:v>1.375</c:v>
                </c:pt>
                <c:pt idx="1040">
                  <c:v>1.375</c:v>
                </c:pt>
                <c:pt idx="1041">
                  <c:v>1.5625</c:v>
                </c:pt>
                <c:pt idx="1042">
                  <c:v>1.5</c:v>
                </c:pt>
                <c:pt idx="1043">
                  <c:v>1.5625</c:v>
                </c:pt>
                <c:pt idx="1044">
                  <c:v>1.5</c:v>
                </c:pt>
                <c:pt idx="1045">
                  <c:v>1.4375</c:v>
                </c:pt>
                <c:pt idx="1046">
                  <c:v>1.4375</c:v>
                </c:pt>
                <c:pt idx="1047">
                  <c:v>1.5625</c:v>
                </c:pt>
                <c:pt idx="1048">
                  <c:v>1.6875</c:v>
                </c:pt>
                <c:pt idx="1049">
                  <c:v>1.6875</c:v>
                </c:pt>
                <c:pt idx="1050">
                  <c:v>1.8125</c:v>
                </c:pt>
                <c:pt idx="1051">
                  <c:v>1.8125</c:v>
                </c:pt>
                <c:pt idx="1052">
                  <c:v>1.75</c:v>
                </c:pt>
                <c:pt idx="1053">
                  <c:v>1.6875</c:v>
                </c:pt>
                <c:pt idx="1054">
                  <c:v>1.6875</c:v>
                </c:pt>
                <c:pt idx="1055">
                  <c:v>1.6875</c:v>
                </c:pt>
                <c:pt idx="1056">
                  <c:v>1.5625</c:v>
                </c:pt>
                <c:pt idx="1057">
                  <c:v>1.5</c:v>
                </c:pt>
                <c:pt idx="1058">
                  <c:v>1.5625</c:v>
                </c:pt>
                <c:pt idx="1059">
                  <c:v>1.625</c:v>
                </c:pt>
                <c:pt idx="1060">
                  <c:v>1.625</c:v>
                </c:pt>
                <c:pt idx="1061">
                  <c:v>1.6875</c:v>
                </c:pt>
                <c:pt idx="1062">
                  <c:v>1.625</c:v>
                </c:pt>
                <c:pt idx="1063">
                  <c:v>1.5625</c:v>
                </c:pt>
                <c:pt idx="1064">
                  <c:v>1.375</c:v>
                </c:pt>
                <c:pt idx="1065">
                  <c:v>1.4375</c:v>
                </c:pt>
                <c:pt idx="1066">
                  <c:v>1.375</c:v>
                </c:pt>
                <c:pt idx="1067">
                  <c:v>1.3125</c:v>
                </c:pt>
                <c:pt idx="1068">
                  <c:v>1.375</c:v>
                </c:pt>
                <c:pt idx="1069">
                  <c:v>1.3125</c:v>
                </c:pt>
                <c:pt idx="1070">
                  <c:v>1.375</c:v>
                </c:pt>
                <c:pt idx="1071">
                  <c:v>1.3125</c:v>
                </c:pt>
                <c:pt idx="1072">
                  <c:v>1.4375</c:v>
                </c:pt>
                <c:pt idx="1073">
                  <c:v>1.4375</c:v>
                </c:pt>
                <c:pt idx="1074">
                  <c:v>1.5</c:v>
                </c:pt>
                <c:pt idx="1075">
                  <c:v>1.4375</c:v>
                </c:pt>
                <c:pt idx="1076">
                  <c:v>1.4375</c:v>
                </c:pt>
                <c:pt idx="1077">
                  <c:v>1.625</c:v>
                </c:pt>
                <c:pt idx="1078">
                  <c:v>1.625</c:v>
                </c:pt>
                <c:pt idx="1079">
                  <c:v>1.625</c:v>
                </c:pt>
                <c:pt idx="1080">
                  <c:v>1.5625</c:v>
                </c:pt>
                <c:pt idx="1081">
                  <c:v>1.5625</c:v>
                </c:pt>
                <c:pt idx="1082">
                  <c:v>1.5625</c:v>
                </c:pt>
                <c:pt idx="1083">
                  <c:v>1.5625</c:v>
                </c:pt>
                <c:pt idx="1084">
                  <c:v>1.625</c:v>
                </c:pt>
                <c:pt idx="1085">
                  <c:v>1.6875</c:v>
                </c:pt>
                <c:pt idx="1086">
                  <c:v>1.75</c:v>
                </c:pt>
                <c:pt idx="1087">
                  <c:v>1.875</c:v>
                </c:pt>
                <c:pt idx="1088">
                  <c:v>1.8125</c:v>
                </c:pt>
                <c:pt idx="1089">
                  <c:v>1.8125</c:v>
                </c:pt>
                <c:pt idx="1090">
                  <c:v>1.6875</c:v>
                </c:pt>
                <c:pt idx="1091">
                  <c:v>1.75</c:v>
                </c:pt>
                <c:pt idx="1092">
                  <c:v>1.6875</c:v>
                </c:pt>
                <c:pt idx="1093">
                  <c:v>1.4375</c:v>
                </c:pt>
                <c:pt idx="1094">
                  <c:v>1.5</c:v>
                </c:pt>
                <c:pt idx="1095">
                  <c:v>1.5</c:v>
                </c:pt>
                <c:pt idx="1096">
                  <c:v>1.6875</c:v>
                </c:pt>
                <c:pt idx="1097">
                  <c:v>1.5625</c:v>
                </c:pt>
                <c:pt idx="1098">
                  <c:v>1.625</c:v>
                </c:pt>
                <c:pt idx="1099">
                  <c:v>1.5625</c:v>
                </c:pt>
                <c:pt idx="1100">
                  <c:v>1.4375</c:v>
                </c:pt>
                <c:pt idx="1101">
                  <c:v>1.375</c:v>
                </c:pt>
                <c:pt idx="1102">
                  <c:v>1.3125</c:v>
                </c:pt>
                <c:pt idx="1103">
                  <c:v>1.125</c:v>
                </c:pt>
                <c:pt idx="1104">
                  <c:v>1</c:v>
                </c:pt>
                <c:pt idx="1105">
                  <c:v>1</c:v>
                </c:pt>
                <c:pt idx="1106">
                  <c:v>1.1875</c:v>
                </c:pt>
                <c:pt idx="1107">
                  <c:v>1.1875</c:v>
                </c:pt>
                <c:pt idx="1108">
                  <c:v>1.25</c:v>
                </c:pt>
                <c:pt idx="1109">
                  <c:v>1.4375</c:v>
                </c:pt>
                <c:pt idx="1110">
                  <c:v>1.4375</c:v>
                </c:pt>
                <c:pt idx="1111">
                  <c:v>1.4375</c:v>
                </c:pt>
                <c:pt idx="1112">
                  <c:v>1.3125</c:v>
                </c:pt>
                <c:pt idx="1113">
                  <c:v>1.3125</c:v>
                </c:pt>
                <c:pt idx="1114">
                  <c:v>1.1875</c:v>
                </c:pt>
                <c:pt idx="1115">
                  <c:v>1.3125</c:v>
                </c:pt>
                <c:pt idx="1116">
                  <c:v>1.5</c:v>
                </c:pt>
                <c:pt idx="1117">
                  <c:v>1.5625</c:v>
                </c:pt>
                <c:pt idx="1118">
                  <c:v>1.5625</c:v>
                </c:pt>
                <c:pt idx="1119">
                  <c:v>1.5625</c:v>
                </c:pt>
                <c:pt idx="1120">
                  <c:v>1.5625</c:v>
                </c:pt>
                <c:pt idx="1121">
                  <c:v>1.5625</c:v>
                </c:pt>
                <c:pt idx="1122">
                  <c:v>1.4375</c:v>
                </c:pt>
                <c:pt idx="1123">
                  <c:v>1.5625</c:v>
                </c:pt>
                <c:pt idx="1124">
                  <c:v>1.6875</c:v>
                </c:pt>
                <c:pt idx="1125">
                  <c:v>1.5625</c:v>
                </c:pt>
                <c:pt idx="1126">
                  <c:v>1.5625</c:v>
                </c:pt>
                <c:pt idx="1127">
                  <c:v>1.6875</c:v>
                </c:pt>
                <c:pt idx="1128">
                  <c:v>1.6875</c:v>
                </c:pt>
                <c:pt idx="1129">
                  <c:v>1.8125</c:v>
                </c:pt>
                <c:pt idx="1130">
                  <c:v>1.8125</c:v>
                </c:pt>
                <c:pt idx="1131">
                  <c:v>1.75</c:v>
                </c:pt>
                <c:pt idx="1132">
                  <c:v>1.625</c:v>
                </c:pt>
                <c:pt idx="1133">
                  <c:v>1.625</c:v>
                </c:pt>
                <c:pt idx="1134">
                  <c:v>1.625</c:v>
                </c:pt>
                <c:pt idx="1135">
                  <c:v>1.8125</c:v>
                </c:pt>
                <c:pt idx="1136">
                  <c:v>2.0625</c:v>
                </c:pt>
                <c:pt idx="1137">
                  <c:v>2.0625</c:v>
                </c:pt>
                <c:pt idx="1138">
                  <c:v>2.0625</c:v>
                </c:pt>
                <c:pt idx="1139">
                  <c:v>2.0625</c:v>
                </c:pt>
                <c:pt idx="1140">
                  <c:v>2</c:v>
                </c:pt>
                <c:pt idx="1141">
                  <c:v>1.9375</c:v>
                </c:pt>
                <c:pt idx="1142">
                  <c:v>1.875</c:v>
                </c:pt>
                <c:pt idx="1143">
                  <c:v>1.75</c:v>
                </c:pt>
                <c:pt idx="1144">
                  <c:v>1.875</c:v>
                </c:pt>
                <c:pt idx="1145">
                  <c:v>1.9375</c:v>
                </c:pt>
                <c:pt idx="1146">
                  <c:v>2.125</c:v>
                </c:pt>
                <c:pt idx="1147">
                  <c:v>2.125</c:v>
                </c:pt>
                <c:pt idx="1148">
                  <c:v>2.0625</c:v>
                </c:pt>
                <c:pt idx="1149">
                  <c:v>2.0625</c:v>
                </c:pt>
                <c:pt idx="1150">
                  <c:v>2.0625</c:v>
                </c:pt>
                <c:pt idx="1151">
                  <c:v>2</c:v>
                </c:pt>
                <c:pt idx="1152">
                  <c:v>1.9375</c:v>
                </c:pt>
                <c:pt idx="1153">
                  <c:v>2</c:v>
                </c:pt>
                <c:pt idx="1154">
                  <c:v>2</c:v>
                </c:pt>
                <c:pt idx="1155">
                  <c:v>1.75</c:v>
                </c:pt>
                <c:pt idx="1156">
                  <c:v>1.5625</c:v>
                </c:pt>
                <c:pt idx="1157">
                  <c:v>1.625</c:v>
                </c:pt>
                <c:pt idx="1158">
                  <c:v>1.75</c:v>
                </c:pt>
                <c:pt idx="1159">
                  <c:v>1.6875</c:v>
                </c:pt>
                <c:pt idx="1160">
                  <c:v>1.5625</c:v>
                </c:pt>
                <c:pt idx="1161">
                  <c:v>1.4375</c:v>
                </c:pt>
                <c:pt idx="1162">
                  <c:v>1.3125</c:v>
                </c:pt>
                <c:pt idx="1163">
                  <c:v>1.375</c:v>
                </c:pt>
                <c:pt idx="1164">
                  <c:v>1.5</c:v>
                </c:pt>
                <c:pt idx="1165">
                  <c:v>1.5</c:v>
                </c:pt>
                <c:pt idx="1166">
                  <c:v>1.375</c:v>
                </c:pt>
                <c:pt idx="1167">
                  <c:v>1.375</c:v>
                </c:pt>
                <c:pt idx="1168">
                  <c:v>1.25</c:v>
                </c:pt>
                <c:pt idx="1169">
                  <c:v>1.25</c:v>
                </c:pt>
                <c:pt idx="1170">
                  <c:v>1.1875</c:v>
                </c:pt>
                <c:pt idx="1171">
                  <c:v>1.1875</c:v>
                </c:pt>
                <c:pt idx="1172">
                  <c:v>1.3125</c:v>
                </c:pt>
                <c:pt idx="1173">
                  <c:v>1.25</c:v>
                </c:pt>
                <c:pt idx="1174">
                  <c:v>1.1875</c:v>
                </c:pt>
                <c:pt idx="1175">
                  <c:v>1.1875</c:v>
                </c:pt>
                <c:pt idx="1176">
                  <c:v>1.1875</c:v>
                </c:pt>
                <c:pt idx="1177">
                  <c:v>1.125</c:v>
                </c:pt>
                <c:pt idx="1178">
                  <c:v>1.1875</c:v>
                </c:pt>
                <c:pt idx="1179">
                  <c:v>1.1875</c:v>
                </c:pt>
                <c:pt idx="1180">
                  <c:v>1.1875</c:v>
                </c:pt>
                <c:pt idx="1181">
                  <c:v>1.1875</c:v>
                </c:pt>
                <c:pt idx="1182">
                  <c:v>1.25</c:v>
                </c:pt>
                <c:pt idx="1183">
                  <c:v>1.375</c:v>
                </c:pt>
                <c:pt idx="1184">
                  <c:v>1.4375</c:v>
                </c:pt>
                <c:pt idx="1185">
                  <c:v>1.375</c:v>
                </c:pt>
                <c:pt idx="1186">
                  <c:v>1.4375</c:v>
                </c:pt>
                <c:pt idx="1187">
                  <c:v>1.625</c:v>
                </c:pt>
                <c:pt idx="1188">
                  <c:v>1.625</c:v>
                </c:pt>
                <c:pt idx="1189">
                  <c:v>1.625</c:v>
                </c:pt>
                <c:pt idx="1190">
                  <c:v>1.75</c:v>
                </c:pt>
                <c:pt idx="1191">
                  <c:v>1.875</c:v>
                </c:pt>
                <c:pt idx="1192">
                  <c:v>1.875</c:v>
                </c:pt>
                <c:pt idx="1193">
                  <c:v>1.8125</c:v>
                </c:pt>
                <c:pt idx="1194">
                  <c:v>1.75</c:v>
                </c:pt>
                <c:pt idx="1195">
                  <c:v>1.6875</c:v>
                </c:pt>
                <c:pt idx="1196">
                  <c:v>1.625</c:v>
                </c:pt>
                <c:pt idx="1197">
                  <c:v>1.6875</c:v>
                </c:pt>
                <c:pt idx="1198">
                  <c:v>1.6875</c:v>
                </c:pt>
                <c:pt idx="1199">
                  <c:v>1.625</c:v>
                </c:pt>
                <c:pt idx="1200">
                  <c:v>1.5</c:v>
                </c:pt>
                <c:pt idx="1201">
                  <c:v>1.375</c:v>
                </c:pt>
                <c:pt idx="1202">
                  <c:v>1.25</c:v>
                </c:pt>
                <c:pt idx="1203">
                  <c:v>1.25</c:v>
                </c:pt>
                <c:pt idx="1204">
                  <c:v>1.1875</c:v>
                </c:pt>
                <c:pt idx="1205">
                  <c:v>1.375</c:v>
                </c:pt>
                <c:pt idx="1206">
                  <c:v>1.3125</c:v>
                </c:pt>
                <c:pt idx="1207">
                  <c:v>1.1875</c:v>
                </c:pt>
                <c:pt idx="1208">
                  <c:v>1.1875</c:v>
                </c:pt>
                <c:pt idx="1209">
                  <c:v>1.375</c:v>
                </c:pt>
                <c:pt idx="1210">
                  <c:v>1.375</c:v>
                </c:pt>
                <c:pt idx="1211">
                  <c:v>1.5</c:v>
                </c:pt>
                <c:pt idx="1212">
                  <c:v>1.5625</c:v>
                </c:pt>
                <c:pt idx="1213">
                  <c:v>1.5</c:v>
                </c:pt>
                <c:pt idx="1214">
                  <c:v>1.5625</c:v>
                </c:pt>
                <c:pt idx="1215">
                  <c:v>1.375</c:v>
                </c:pt>
                <c:pt idx="1216">
                  <c:v>1.4375</c:v>
                </c:pt>
                <c:pt idx="1217">
                  <c:v>1.625</c:v>
                </c:pt>
                <c:pt idx="1218">
                  <c:v>1.6875</c:v>
                </c:pt>
                <c:pt idx="1219">
                  <c:v>1.5625</c:v>
                </c:pt>
                <c:pt idx="1220">
                  <c:v>1.625</c:v>
                </c:pt>
                <c:pt idx="1221">
                  <c:v>1.5625</c:v>
                </c:pt>
                <c:pt idx="1222">
                  <c:v>1.625</c:v>
                </c:pt>
                <c:pt idx="1223">
                  <c:v>1.6875</c:v>
                </c:pt>
                <c:pt idx="1224">
                  <c:v>1.625</c:v>
                </c:pt>
                <c:pt idx="1225">
                  <c:v>1.625</c:v>
                </c:pt>
                <c:pt idx="1226">
                  <c:v>1.6875</c:v>
                </c:pt>
                <c:pt idx="1227">
                  <c:v>1.625</c:v>
                </c:pt>
                <c:pt idx="1228">
                  <c:v>1.5625</c:v>
                </c:pt>
                <c:pt idx="1229">
                  <c:v>1.625</c:v>
                </c:pt>
                <c:pt idx="1230">
                  <c:v>1.625</c:v>
                </c:pt>
                <c:pt idx="1231">
                  <c:v>1.625</c:v>
                </c:pt>
                <c:pt idx="1232">
                  <c:v>1.6875</c:v>
                </c:pt>
                <c:pt idx="1233">
                  <c:v>1.6875</c:v>
                </c:pt>
                <c:pt idx="1234">
                  <c:v>1.6875</c:v>
                </c:pt>
                <c:pt idx="1235">
                  <c:v>1.6875</c:v>
                </c:pt>
                <c:pt idx="1236">
                  <c:v>1.5625</c:v>
                </c:pt>
                <c:pt idx="1237">
                  <c:v>1.5</c:v>
                </c:pt>
                <c:pt idx="1238">
                  <c:v>1.3125</c:v>
                </c:pt>
                <c:pt idx="1239">
                  <c:v>1.4375</c:v>
                </c:pt>
                <c:pt idx="1240">
                  <c:v>1.5</c:v>
                </c:pt>
                <c:pt idx="1241">
                  <c:v>1.3125</c:v>
                </c:pt>
                <c:pt idx="1242">
                  <c:v>1.3125</c:v>
                </c:pt>
                <c:pt idx="1243">
                  <c:v>1.3125</c:v>
                </c:pt>
                <c:pt idx="1244">
                  <c:v>1.3125</c:v>
                </c:pt>
                <c:pt idx="1245">
                  <c:v>1.375</c:v>
                </c:pt>
                <c:pt idx="1246">
                  <c:v>1.5625</c:v>
                </c:pt>
                <c:pt idx="1247">
                  <c:v>1.6875</c:v>
                </c:pt>
                <c:pt idx="1248">
                  <c:v>1.75</c:v>
                </c:pt>
                <c:pt idx="1249">
                  <c:v>1.6875</c:v>
                </c:pt>
                <c:pt idx="1250">
                  <c:v>1.8125</c:v>
                </c:pt>
                <c:pt idx="1251">
                  <c:v>1.875</c:v>
                </c:pt>
                <c:pt idx="1252">
                  <c:v>2.125</c:v>
                </c:pt>
                <c:pt idx="1253">
                  <c:v>2.125</c:v>
                </c:pt>
                <c:pt idx="1254">
                  <c:v>2.4375</c:v>
                </c:pt>
                <c:pt idx="1255">
                  <c:v>2.25</c:v>
                </c:pt>
                <c:pt idx="1256">
                  <c:v>2.375</c:v>
                </c:pt>
                <c:pt idx="1257">
                  <c:v>2.5</c:v>
                </c:pt>
                <c:pt idx="1258">
                  <c:v>2.375</c:v>
                </c:pt>
                <c:pt idx="1259">
                  <c:v>2.375</c:v>
                </c:pt>
                <c:pt idx="1260">
                  <c:v>2.4375</c:v>
                </c:pt>
                <c:pt idx="1261">
                  <c:v>2.3125</c:v>
                </c:pt>
                <c:pt idx="1262">
                  <c:v>2.0625</c:v>
                </c:pt>
                <c:pt idx="1263">
                  <c:v>2</c:v>
                </c:pt>
                <c:pt idx="1264">
                  <c:v>1.9375</c:v>
                </c:pt>
                <c:pt idx="1265">
                  <c:v>1.8125</c:v>
                </c:pt>
                <c:pt idx="1266">
                  <c:v>1.6875</c:v>
                </c:pt>
                <c:pt idx="1267">
                  <c:v>1.5625</c:v>
                </c:pt>
                <c:pt idx="1268">
                  <c:v>1.4375</c:v>
                </c:pt>
                <c:pt idx="1269">
                  <c:v>1.5</c:v>
                </c:pt>
                <c:pt idx="1270">
                  <c:v>1.3125</c:v>
                </c:pt>
                <c:pt idx="1271">
                  <c:v>1.375</c:v>
                </c:pt>
                <c:pt idx="1272">
                  <c:v>1.25</c:v>
                </c:pt>
                <c:pt idx="1273">
                  <c:v>1.125</c:v>
                </c:pt>
                <c:pt idx="1274">
                  <c:v>1.1875</c:v>
                </c:pt>
                <c:pt idx="1275">
                  <c:v>1.0625</c:v>
                </c:pt>
                <c:pt idx="1276">
                  <c:v>1.0625</c:v>
                </c:pt>
                <c:pt idx="1277">
                  <c:v>1.0625</c:v>
                </c:pt>
                <c:pt idx="1278">
                  <c:v>1</c:v>
                </c:pt>
                <c:pt idx="1279">
                  <c:v>0.9375</c:v>
                </c:pt>
                <c:pt idx="1280">
                  <c:v>0.9375</c:v>
                </c:pt>
                <c:pt idx="1281">
                  <c:v>1.0625</c:v>
                </c:pt>
                <c:pt idx="1282">
                  <c:v>1.0625</c:v>
                </c:pt>
                <c:pt idx="1283">
                  <c:v>1.125</c:v>
                </c:pt>
                <c:pt idx="1284">
                  <c:v>1.125</c:v>
                </c:pt>
                <c:pt idx="1285">
                  <c:v>1.125</c:v>
                </c:pt>
                <c:pt idx="1286">
                  <c:v>1.1875</c:v>
                </c:pt>
                <c:pt idx="1287">
                  <c:v>1.25</c:v>
                </c:pt>
                <c:pt idx="1288">
                  <c:v>1.3125</c:v>
                </c:pt>
                <c:pt idx="1289">
                  <c:v>1.375</c:v>
                </c:pt>
                <c:pt idx="1290">
                  <c:v>1.375</c:v>
                </c:pt>
                <c:pt idx="1291">
                  <c:v>1.5625</c:v>
                </c:pt>
                <c:pt idx="1292">
                  <c:v>1.5</c:v>
                </c:pt>
                <c:pt idx="1293">
                  <c:v>1.5</c:v>
                </c:pt>
                <c:pt idx="1294">
                  <c:v>1.5625</c:v>
                </c:pt>
                <c:pt idx="1295">
                  <c:v>1.75</c:v>
                </c:pt>
                <c:pt idx="1296">
                  <c:v>1.8125</c:v>
                </c:pt>
                <c:pt idx="1297">
                  <c:v>1.875</c:v>
                </c:pt>
                <c:pt idx="1298">
                  <c:v>1.875</c:v>
                </c:pt>
                <c:pt idx="1299">
                  <c:v>2.0625</c:v>
                </c:pt>
                <c:pt idx="1300">
                  <c:v>1.9375</c:v>
                </c:pt>
                <c:pt idx="1301">
                  <c:v>1.875</c:v>
                </c:pt>
                <c:pt idx="1302">
                  <c:v>1.75</c:v>
                </c:pt>
                <c:pt idx="1303">
                  <c:v>1.6875</c:v>
                </c:pt>
                <c:pt idx="1304">
                  <c:v>1.6875</c:v>
                </c:pt>
                <c:pt idx="1305">
                  <c:v>1.875</c:v>
                </c:pt>
                <c:pt idx="1306">
                  <c:v>1.875</c:v>
                </c:pt>
                <c:pt idx="1307">
                  <c:v>1.75</c:v>
                </c:pt>
                <c:pt idx="1308">
                  <c:v>1.8125</c:v>
                </c:pt>
                <c:pt idx="1309">
                  <c:v>1.8125</c:v>
                </c:pt>
                <c:pt idx="1310">
                  <c:v>1.75</c:v>
                </c:pt>
                <c:pt idx="1311">
                  <c:v>1.5625</c:v>
                </c:pt>
                <c:pt idx="1312">
                  <c:v>1.5</c:v>
                </c:pt>
                <c:pt idx="1313">
                  <c:v>1.4375</c:v>
                </c:pt>
                <c:pt idx="1314">
                  <c:v>1.4375</c:v>
                </c:pt>
                <c:pt idx="1315">
                  <c:v>1.3125</c:v>
                </c:pt>
                <c:pt idx="1316">
                  <c:v>1.375</c:v>
                </c:pt>
                <c:pt idx="1317">
                  <c:v>1.5</c:v>
                </c:pt>
                <c:pt idx="1318">
                  <c:v>1.625</c:v>
                </c:pt>
                <c:pt idx="1319">
                  <c:v>1.625</c:v>
                </c:pt>
                <c:pt idx="1320">
                  <c:v>1.5625</c:v>
                </c:pt>
                <c:pt idx="1321">
                  <c:v>1.625</c:v>
                </c:pt>
                <c:pt idx="1322">
                  <c:v>1.5625</c:v>
                </c:pt>
                <c:pt idx="1323">
                  <c:v>1.5625</c:v>
                </c:pt>
                <c:pt idx="1324">
                  <c:v>1.625</c:v>
                </c:pt>
                <c:pt idx="1325">
                  <c:v>1.5625</c:v>
                </c:pt>
                <c:pt idx="1326">
                  <c:v>1.625</c:v>
                </c:pt>
                <c:pt idx="1327">
                  <c:v>1.625</c:v>
                </c:pt>
                <c:pt idx="1328">
                  <c:v>1.5625</c:v>
                </c:pt>
                <c:pt idx="1329">
                  <c:v>1.5</c:v>
                </c:pt>
                <c:pt idx="1330">
                  <c:v>1.5</c:v>
                </c:pt>
                <c:pt idx="1331">
                  <c:v>1.375</c:v>
                </c:pt>
                <c:pt idx="1332">
                  <c:v>1.3125</c:v>
                </c:pt>
                <c:pt idx="1333">
                  <c:v>1.25</c:v>
                </c:pt>
                <c:pt idx="1334">
                  <c:v>1.25</c:v>
                </c:pt>
                <c:pt idx="1335">
                  <c:v>1.25</c:v>
                </c:pt>
                <c:pt idx="1336">
                  <c:v>1.1875</c:v>
                </c:pt>
                <c:pt idx="1337">
                  <c:v>1.1875</c:v>
                </c:pt>
                <c:pt idx="1338">
                  <c:v>1.1875</c:v>
                </c:pt>
                <c:pt idx="1339">
                  <c:v>1.1875</c:v>
                </c:pt>
                <c:pt idx="1340">
                  <c:v>1</c:v>
                </c:pt>
                <c:pt idx="1341">
                  <c:v>1</c:v>
                </c:pt>
                <c:pt idx="1342">
                  <c:v>1.0625</c:v>
                </c:pt>
                <c:pt idx="1343">
                  <c:v>1.1875</c:v>
                </c:pt>
                <c:pt idx="1344">
                  <c:v>1.25</c:v>
                </c:pt>
                <c:pt idx="1345">
                  <c:v>1.1875</c:v>
                </c:pt>
                <c:pt idx="1346">
                  <c:v>1.25</c:v>
                </c:pt>
                <c:pt idx="1347">
                  <c:v>1.3125</c:v>
                </c:pt>
                <c:pt idx="1348">
                  <c:v>1.375</c:v>
                </c:pt>
                <c:pt idx="1349">
                  <c:v>1.25</c:v>
                </c:pt>
                <c:pt idx="1350">
                  <c:v>1.125</c:v>
                </c:pt>
                <c:pt idx="1351">
                  <c:v>1.125</c:v>
                </c:pt>
                <c:pt idx="1352">
                  <c:v>1.1875</c:v>
                </c:pt>
                <c:pt idx="1353">
                  <c:v>0.875</c:v>
                </c:pt>
                <c:pt idx="1354">
                  <c:v>0.875</c:v>
                </c:pt>
                <c:pt idx="1355">
                  <c:v>0.8125</c:v>
                </c:pt>
                <c:pt idx="1356">
                  <c:v>0.875</c:v>
                </c:pt>
                <c:pt idx="1357">
                  <c:v>1.0625</c:v>
                </c:pt>
                <c:pt idx="1358">
                  <c:v>0.9375</c:v>
                </c:pt>
                <c:pt idx="1359">
                  <c:v>0.8125</c:v>
                </c:pt>
                <c:pt idx="1360">
                  <c:v>0.8125</c:v>
                </c:pt>
                <c:pt idx="1361">
                  <c:v>0.875</c:v>
                </c:pt>
                <c:pt idx="1362">
                  <c:v>0.75</c:v>
                </c:pt>
                <c:pt idx="1363">
                  <c:v>0.75</c:v>
                </c:pt>
                <c:pt idx="1364">
                  <c:v>0.6875</c:v>
                </c:pt>
                <c:pt idx="1365">
                  <c:v>0.6875</c:v>
                </c:pt>
                <c:pt idx="1366">
                  <c:v>0.625</c:v>
                </c:pt>
                <c:pt idx="1367">
                  <c:v>0.5625</c:v>
                </c:pt>
                <c:pt idx="1368">
                  <c:v>0.5625</c:v>
                </c:pt>
                <c:pt idx="1369">
                  <c:v>0.625</c:v>
                </c:pt>
                <c:pt idx="1370">
                  <c:v>0.6875</c:v>
                </c:pt>
                <c:pt idx="1371">
                  <c:v>0.75</c:v>
                </c:pt>
                <c:pt idx="1372">
                  <c:v>0.75</c:v>
                </c:pt>
                <c:pt idx="1373">
                  <c:v>0.5625</c:v>
                </c:pt>
                <c:pt idx="1374">
                  <c:v>0.6875</c:v>
                </c:pt>
                <c:pt idx="1375">
                  <c:v>0.6875</c:v>
                </c:pt>
                <c:pt idx="1376">
                  <c:v>0.5625</c:v>
                </c:pt>
                <c:pt idx="1377">
                  <c:v>0.5625</c:v>
                </c:pt>
                <c:pt idx="1378">
                  <c:v>0.875</c:v>
                </c:pt>
                <c:pt idx="1379">
                  <c:v>0.9375</c:v>
                </c:pt>
                <c:pt idx="1380">
                  <c:v>1.0625</c:v>
                </c:pt>
                <c:pt idx="1381">
                  <c:v>1.125</c:v>
                </c:pt>
                <c:pt idx="1382">
                  <c:v>1.1875</c:v>
                </c:pt>
                <c:pt idx="1383">
                  <c:v>1.25</c:v>
                </c:pt>
                <c:pt idx="1384">
                  <c:v>1.1875</c:v>
                </c:pt>
                <c:pt idx="1385">
                  <c:v>1.4375</c:v>
                </c:pt>
                <c:pt idx="1386">
                  <c:v>1.4375</c:v>
                </c:pt>
                <c:pt idx="1387">
                  <c:v>1.5</c:v>
                </c:pt>
                <c:pt idx="1388">
                  <c:v>1.5625</c:v>
                </c:pt>
                <c:pt idx="1389">
                  <c:v>1.75</c:v>
                </c:pt>
                <c:pt idx="1390">
                  <c:v>1.75</c:v>
                </c:pt>
                <c:pt idx="1391">
                  <c:v>1.875</c:v>
                </c:pt>
                <c:pt idx="1392">
                  <c:v>1.9375</c:v>
                </c:pt>
                <c:pt idx="1393">
                  <c:v>1.9375</c:v>
                </c:pt>
                <c:pt idx="1394">
                  <c:v>1.75</c:v>
                </c:pt>
                <c:pt idx="1395">
                  <c:v>1.75</c:v>
                </c:pt>
                <c:pt idx="1396">
                  <c:v>1.6875</c:v>
                </c:pt>
                <c:pt idx="1397">
                  <c:v>1.75</c:v>
                </c:pt>
                <c:pt idx="1398">
                  <c:v>1.875</c:v>
                </c:pt>
                <c:pt idx="1399">
                  <c:v>1.8125</c:v>
                </c:pt>
                <c:pt idx="1400">
                  <c:v>1.8125</c:v>
                </c:pt>
                <c:pt idx="1401">
                  <c:v>1.5</c:v>
                </c:pt>
                <c:pt idx="1402">
                  <c:v>1.5</c:v>
                </c:pt>
                <c:pt idx="1403">
                  <c:v>1.5</c:v>
                </c:pt>
                <c:pt idx="1404">
                  <c:v>1.5</c:v>
                </c:pt>
                <c:pt idx="1405">
                  <c:v>1.3125</c:v>
                </c:pt>
                <c:pt idx="1406">
                  <c:v>1.25</c:v>
                </c:pt>
                <c:pt idx="1407">
                  <c:v>1.3125</c:v>
                </c:pt>
                <c:pt idx="1408">
                  <c:v>1.3125</c:v>
                </c:pt>
                <c:pt idx="1409">
                  <c:v>1.5</c:v>
                </c:pt>
                <c:pt idx="1410">
                  <c:v>1.375</c:v>
                </c:pt>
                <c:pt idx="1411">
                  <c:v>1.3125</c:v>
                </c:pt>
                <c:pt idx="1412">
                  <c:v>1.25</c:v>
                </c:pt>
                <c:pt idx="1413">
                  <c:v>1.125</c:v>
                </c:pt>
                <c:pt idx="1414">
                  <c:v>1.0625</c:v>
                </c:pt>
                <c:pt idx="1415">
                  <c:v>1.125</c:v>
                </c:pt>
                <c:pt idx="1416">
                  <c:v>1.1875</c:v>
                </c:pt>
                <c:pt idx="1417">
                  <c:v>1.1875</c:v>
                </c:pt>
                <c:pt idx="1418">
                  <c:v>1.125</c:v>
                </c:pt>
                <c:pt idx="1419">
                  <c:v>1.0625</c:v>
                </c:pt>
                <c:pt idx="1420">
                  <c:v>1.0625</c:v>
                </c:pt>
                <c:pt idx="1421">
                  <c:v>1.1875</c:v>
                </c:pt>
                <c:pt idx="1422">
                  <c:v>1.125</c:v>
                </c:pt>
                <c:pt idx="1423">
                  <c:v>0.9375</c:v>
                </c:pt>
                <c:pt idx="1424">
                  <c:v>0.9375</c:v>
                </c:pt>
                <c:pt idx="1425">
                  <c:v>0.875</c:v>
                </c:pt>
                <c:pt idx="1426">
                  <c:v>0.875</c:v>
                </c:pt>
                <c:pt idx="1427">
                  <c:v>0.875</c:v>
                </c:pt>
                <c:pt idx="1428">
                  <c:v>1</c:v>
                </c:pt>
                <c:pt idx="1429">
                  <c:v>1.0625</c:v>
                </c:pt>
                <c:pt idx="1430">
                  <c:v>1</c:v>
                </c:pt>
                <c:pt idx="1431">
                  <c:v>1.0625</c:v>
                </c:pt>
                <c:pt idx="1432">
                  <c:v>1.0625</c:v>
                </c:pt>
                <c:pt idx="1433">
                  <c:v>1.375</c:v>
                </c:pt>
                <c:pt idx="1434">
                  <c:v>1.375</c:v>
                </c:pt>
                <c:pt idx="1435">
                  <c:v>1.5625</c:v>
                </c:pt>
                <c:pt idx="1436">
                  <c:v>1.5</c:v>
                </c:pt>
                <c:pt idx="1437">
                  <c:v>1.4375</c:v>
                </c:pt>
                <c:pt idx="1438">
                  <c:v>1.5</c:v>
                </c:pt>
                <c:pt idx="1439">
                  <c:v>1.5625</c:v>
                </c:pt>
                <c:pt idx="1440">
                  <c:v>1.5</c:v>
                </c:pt>
                <c:pt idx="1441">
                  <c:v>1.4375</c:v>
                </c:pt>
                <c:pt idx="1442">
                  <c:v>1.5</c:v>
                </c:pt>
                <c:pt idx="1443">
                  <c:v>1.5625</c:v>
                </c:pt>
                <c:pt idx="1444">
                  <c:v>1.5</c:v>
                </c:pt>
                <c:pt idx="1445">
                  <c:v>1.5625</c:v>
                </c:pt>
                <c:pt idx="1446">
                  <c:v>1.5625</c:v>
                </c:pt>
                <c:pt idx="1447">
                  <c:v>1.6875</c:v>
                </c:pt>
                <c:pt idx="1448">
                  <c:v>1.625</c:v>
                </c:pt>
                <c:pt idx="1449">
                  <c:v>1.4375</c:v>
                </c:pt>
                <c:pt idx="1450">
                  <c:v>1.5625</c:v>
                </c:pt>
                <c:pt idx="1451">
                  <c:v>1.4375</c:v>
                </c:pt>
                <c:pt idx="1452">
                  <c:v>1.4375</c:v>
                </c:pt>
                <c:pt idx="1453">
                  <c:v>1.375</c:v>
                </c:pt>
                <c:pt idx="1454">
                  <c:v>1.375</c:v>
                </c:pt>
                <c:pt idx="1455">
                  <c:v>1.375</c:v>
                </c:pt>
                <c:pt idx="1456">
                  <c:v>1.375</c:v>
                </c:pt>
                <c:pt idx="1457">
                  <c:v>1.375</c:v>
                </c:pt>
                <c:pt idx="1458">
                  <c:v>1.4375</c:v>
                </c:pt>
                <c:pt idx="1459">
                  <c:v>1.375</c:v>
                </c:pt>
                <c:pt idx="1460">
                  <c:v>1.3125</c:v>
                </c:pt>
                <c:pt idx="1461">
                  <c:v>1.1875</c:v>
                </c:pt>
                <c:pt idx="1462">
                  <c:v>1.1875</c:v>
                </c:pt>
                <c:pt idx="1463">
                  <c:v>1</c:v>
                </c:pt>
                <c:pt idx="1464">
                  <c:v>1</c:v>
                </c:pt>
                <c:pt idx="1465">
                  <c:v>1.0625</c:v>
                </c:pt>
                <c:pt idx="1466">
                  <c:v>1.0625</c:v>
                </c:pt>
                <c:pt idx="1467">
                  <c:v>1.125</c:v>
                </c:pt>
                <c:pt idx="1468">
                  <c:v>1.25</c:v>
                </c:pt>
                <c:pt idx="1469">
                  <c:v>1.3125</c:v>
                </c:pt>
                <c:pt idx="1470">
                  <c:v>1.375</c:v>
                </c:pt>
                <c:pt idx="1471">
                  <c:v>1.4375</c:v>
                </c:pt>
                <c:pt idx="1472">
                  <c:v>1.5</c:v>
                </c:pt>
                <c:pt idx="1473">
                  <c:v>1.375</c:v>
                </c:pt>
                <c:pt idx="1474">
                  <c:v>1.375</c:v>
                </c:pt>
                <c:pt idx="1475">
                  <c:v>1.3125</c:v>
                </c:pt>
                <c:pt idx="1476">
                  <c:v>1.375</c:v>
                </c:pt>
                <c:pt idx="1477">
                  <c:v>1.5</c:v>
                </c:pt>
                <c:pt idx="1478">
                  <c:v>1.5</c:v>
                </c:pt>
                <c:pt idx="1479">
                  <c:v>1.75</c:v>
                </c:pt>
                <c:pt idx="1480">
                  <c:v>1.875</c:v>
                </c:pt>
                <c:pt idx="1481">
                  <c:v>1.75</c:v>
                </c:pt>
                <c:pt idx="1482">
                  <c:v>1.6875</c:v>
                </c:pt>
                <c:pt idx="1483">
                  <c:v>1.5</c:v>
                </c:pt>
                <c:pt idx="1484">
                  <c:v>1.5</c:v>
                </c:pt>
                <c:pt idx="1485">
                  <c:v>1.5</c:v>
                </c:pt>
                <c:pt idx="1486">
                  <c:v>1.625</c:v>
                </c:pt>
                <c:pt idx="1487">
                  <c:v>1.6875</c:v>
                </c:pt>
                <c:pt idx="1488">
                  <c:v>1.6875</c:v>
                </c:pt>
                <c:pt idx="1489">
                  <c:v>1.8125</c:v>
                </c:pt>
                <c:pt idx="1490">
                  <c:v>1.875</c:v>
                </c:pt>
                <c:pt idx="1491">
                  <c:v>2</c:v>
                </c:pt>
                <c:pt idx="1492">
                  <c:v>1.9375</c:v>
                </c:pt>
                <c:pt idx="1493">
                  <c:v>1.875</c:v>
                </c:pt>
                <c:pt idx="1494">
                  <c:v>1.9375</c:v>
                </c:pt>
                <c:pt idx="1495">
                  <c:v>1.625</c:v>
                </c:pt>
                <c:pt idx="1496">
                  <c:v>1.5</c:v>
                </c:pt>
                <c:pt idx="1497">
                  <c:v>1.5625</c:v>
                </c:pt>
                <c:pt idx="1498">
                  <c:v>1.5625</c:v>
                </c:pt>
                <c:pt idx="1499">
                  <c:v>1.6875</c:v>
                </c:pt>
                <c:pt idx="1500">
                  <c:v>1.6875</c:v>
                </c:pt>
                <c:pt idx="1501">
                  <c:v>1.875</c:v>
                </c:pt>
                <c:pt idx="1502">
                  <c:v>1.75</c:v>
                </c:pt>
                <c:pt idx="1503">
                  <c:v>1.625</c:v>
                </c:pt>
                <c:pt idx="1504">
                  <c:v>1.625</c:v>
                </c:pt>
                <c:pt idx="1505">
                  <c:v>1.6875</c:v>
                </c:pt>
                <c:pt idx="1506">
                  <c:v>1.5625</c:v>
                </c:pt>
                <c:pt idx="1507">
                  <c:v>1.6875</c:v>
                </c:pt>
                <c:pt idx="1508">
                  <c:v>1.6875</c:v>
                </c:pt>
                <c:pt idx="1509">
                  <c:v>1.75</c:v>
                </c:pt>
                <c:pt idx="1510">
                  <c:v>1.6875</c:v>
                </c:pt>
                <c:pt idx="1511">
                  <c:v>1.75</c:v>
                </c:pt>
                <c:pt idx="1512">
                  <c:v>1.75</c:v>
                </c:pt>
                <c:pt idx="1513">
                  <c:v>1.875</c:v>
                </c:pt>
                <c:pt idx="1514">
                  <c:v>1.9375</c:v>
                </c:pt>
                <c:pt idx="1515">
                  <c:v>1.9375</c:v>
                </c:pt>
                <c:pt idx="1516">
                  <c:v>1.9375</c:v>
                </c:pt>
                <c:pt idx="1517">
                  <c:v>1.75</c:v>
                </c:pt>
                <c:pt idx="1518">
                  <c:v>1.6875</c:v>
                </c:pt>
                <c:pt idx="1519">
                  <c:v>1.6875</c:v>
                </c:pt>
                <c:pt idx="1520">
                  <c:v>1.6875</c:v>
                </c:pt>
                <c:pt idx="1521">
                  <c:v>1.5625</c:v>
                </c:pt>
                <c:pt idx="1522">
                  <c:v>1.5</c:v>
                </c:pt>
                <c:pt idx="1523">
                  <c:v>1.3125</c:v>
                </c:pt>
                <c:pt idx="1524">
                  <c:v>1.3125</c:v>
                </c:pt>
                <c:pt idx="1525">
                  <c:v>1.3125</c:v>
                </c:pt>
                <c:pt idx="1526">
                  <c:v>1.375</c:v>
                </c:pt>
                <c:pt idx="1527">
                  <c:v>1.3125</c:v>
                </c:pt>
                <c:pt idx="1528">
                  <c:v>1.375</c:v>
                </c:pt>
                <c:pt idx="1529">
                  <c:v>1.25</c:v>
                </c:pt>
                <c:pt idx="1530">
                  <c:v>1.25</c:v>
                </c:pt>
                <c:pt idx="1531">
                  <c:v>1.1875</c:v>
                </c:pt>
                <c:pt idx="1532">
                  <c:v>1.0625</c:v>
                </c:pt>
                <c:pt idx="1533">
                  <c:v>1.0625</c:v>
                </c:pt>
                <c:pt idx="1534">
                  <c:v>1</c:v>
                </c:pt>
                <c:pt idx="1535">
                  <c:v>1</c:v>
                </c:pt>
                <c:pt idx="1536">
                  <c:v>1.125</c:v>
                </c:pt>
                <c:pt idx="1537">
                  <c:v>1.1875</c:v>
                </c:pt>
                <c:pt idx="1538">
                  <c:v>1.4375</c:v>
                </c:pt>
                <c:pt idx="1539">
                  <c:v>1.5</c:v>
                </c:pt>
                <c:pt idx="1540">
                  <c:v>1.6875</c:v>
                </c:pt>
                <c:pt idx="1541">
                  <c:v>1.6875</c:v>
                </c:pt>
                <c:pt idx="1542">
                  <c:v>1.6875</c:v>
                </c:pt>
                <c:pt idx="1543">
                  <c:v>1.875</c:v>
                </c:pt>
                <c:pt idx="1544">
                  <c:v>1.8125</c:v>
                </c:pt>
                <c:pt idx="1545">
                  <c:v>1.75</c:v>
                </c:pt>
                <c:pt idx="1546">
                  <c:v>1.6875</c:v>
                </c:pt>
                <c:pt idx="1547">
                  <c:v>1.6875</c:v>
                </c:pt>
                <c:pt idx="1548">
                  <c:v>1.75</c:v>
                </c:pt>
                <c:pt idx="1549">
                  <c:v>1.8125</c:v>
                </c:pt>
                <c:pt idx="1550">
                  <c:v>1.875</c:v>
                </c:pt>
                <c:pt idx="1551">
                  <c:v>1.875</c:v>
                </c:pt>
                <c:pt idx="1552">
                  <c:v>1.8125</c:v>
                </c:pt>
                <c:pt idx="1553">
                  <c:v>1.8125</c:v>
                </c:pt>
                <c:pt idx="1554">
                  <c:v>1.5625</c:v>
                </c:pt>
                <c:pt idx="1555">
                  <c:v>1.5</c:v>
                </c:pt>
                <c:pt idx="1556">
                  <c:v>1.3125</c:v>
                </c:pt>
                <c:pt idx="1557">
                  <c:v>1.3125</c:v>
                </c:pt>
                <c:pt idx="1558">
                  <c:v>1.3125</c:v>
                </c:pt>
                <c:pt idx="1559">
                  <c:v>1.125</c:v>
                </c:pt>
                <c:pt idx="1560">
                  <c:v>1.1875</c:v>
                </c:pt>
                <c:pt idx="1561">
                  <c:v>1.1875</c:v>
                </c:pt>
                <c:pt idx="1562">
                  <c:v>1.3125</c:v>
                </c:pt>
                <c:pt idx="1563">
                  <c:v>1.3125</c:v>
                </c:pt>
                <c:pt idx="1564">
                  <c:v>1.1875</c:v>
                </c:pt>
                <c:pt idx="1565">
                  <c:v>1.125</c:v>
                </c:pt>
                <c:pt idx="1566">
                  <c:v>1.1875</c:v>
                </c:pt>
                <c:pt idx="1567">
                  <c:v>1.1875</c:v>
                </c:pt>
                <c:pt idx="1568">
                  <c:v>1.125</c:v>
                </c:pt>
                <c:pt idx="1569">
                  <c:v>1.125</c:v>
                </c:pt>
                <c:pt idx="1570">
                  <c:v>1.25</c:v>
                </c:pt>
                <c:pt idx="1571">
                  <c:v>1.3125</c:v>
                </c:pt>
                <c:pt idx="1572">
                  <c:v>1.3125</c:v>
                </c:pt>
                <c:pt idx="1573">
                  <c:v>1.375</c:v>
                </c:pt>
                <c:pt idx="1574">
                  <c:v>1.25</c:v>
                </c:pt>
                <c:pt idx="1575">
                  <c:v>1.3125</c:v>
                </c:pt>
                <c:pt idx="1576">
                  <c:v>1.3125</c:v>
                </c:pt>
                <c:pt idx="1577">
                  <c:v>1.25</c:v>
                </c:pt>
                <c:pt idx="1578">
                  <c:v>1.1875</c:v>
                </c:pt>
                <c:pt idx="1579">
                  <c:v>1.1875</c:v>
                </c:pt>
                <c:pt idx="1580">
                  <c:v>1.375</c:v>
                </c:pt>
                <c:pt idx="1581">
                  <c:v>1.4375</c:v>
                </c:pt>
                <c:pt idx="1582">
                  <c:v>1.375</c:v>
                </c:pt>
                <c:pt idx="1583">
                  <c:v>1.3125</c:v>
                </c:pt>
                <c:pt idx="1584">
                  <c:v>1.25</c:v>
                </c:pt>
                <c:pt idx="1585">
                  <c:v>1.3125</c:v>
                </c:pt>
                <c:pt idx="1586">
                  <c:v>1.25</c:v>
                </c:pt>
                <c:pt idx="1587">
                  <c:v>1.1875</c:v>
                </c:pt>
                <c:pt idx="1588">
                  <c:v>1.25</c:v>
                </c:pt>
                <c:pt idx="1589">
                  <c:v>1.0625</c:v>
                </c:pt>
                <c:pt idx="1590">
                  <c:v>1.25</c:v>
                </c:pt>
                <c:pt idx="1591">
                  <c:v>1.1875</c:v>
                </c:pt>
                <c:pt idx="1592">
                  <c:v>1.25</c:v>
                </c:pt>
                <c:pt idx="1593">
                  <c:v>1.3125</c:v>
                </c:pt>
                <c:pt idx="1594">
                  <c:v>1.3125</c:v>
                </c:pt>
                <c:pt idx="1595">
                  <c:v>1.375</c:v>
                </c:pt>
                <c:pt idx="1596">
                  <c:v>1.25</c:v>
                </c:pt>
                <c:pt idx="1597">
                  <c:v>1.1875</c:v>
                </c:pt>
                <c:pt idx="1598">
                  <c:v>1.3125</c:v>
                </c:pt>
                <c:pt idx="1599">
                  <c:v>1.4375</c:v>
                </c:pt>
                <c:pt idx="1600">
                  <c:v>1.5625</c:v>
                </c:pt>
                <c:pt idx="1601">
                  <c:v>1.4375</c:v>
                </c:pt>
                <c:pt idx="1602">
                  <c:v>1.5625</c:v>
                </c:pt>
                <c:pt idx="1603">
                  <c:v>1.5</c:v>
                </c:pt>
                <c:pt idx="1604">
                  <c:v>1.625</c:v>
                </c:pt>
                <c:pt idx="1605">
                  <c:v>1.75</c:v>
                </c:pt>
                <c:pt idx="1606">
                  <c:v>1.5625</c:v>
                </c:pt>
                <c:pt idx="1607">
                  <c:v>1.625</c:v>
                </c:pt>
                <c:pt idx="1608">
                  <c:v>1.5625</c:v>
                </c:pt>
                <c:pt idx="1609">
                  <c:v>1.5625</c:v>
                </c:pt>
                <c:pt idx="1610">
                  <c:v>1.4375</c:v>
                </c:pt>
                <c:pt idx="1611">
                  <c:v>1.4375</c:v>
                </c:pt>
                <c:pt idx="1612">
                  <c:v>1.4375</c:v>
                </c:pt>
                <c:pt idx="1613">
                  <c:v>1.625</c:v>
                </c:pt>
                <c:pt idx="1614">
                  <c:v>1.5</c:v>
                </c:pt>
                <c:pt idx="1615">
                  <c:v>1.4375</c:v>
                </c:pt>
                <c:pt idx="1616">
                  <c:v>1.375</c:v>
                </c:pt>
                <c:pt idx="1617">
                  <c:v>1.4375</c:v>
                </c:pt>
                <c:pt idx="1618">
                  <c:v>1.3125</c:v>
                </c:pt>
                <c:pt idx="1619">
                  <c:v>1.375</c:v>
                </c:pt>
                <c:pt idx="1620">
                  <c:v>1.25</c:v>
                </c:pt>
                <c:pt idx="1621">
                  <c:v>1.25</c:v>
                </c:pt>
                <c:pt idx="1622">
                  <c:v>1.3125</c:v>
                </c:pt>
                <c:pt idx="1623">
                  <c:v>1.375</c:v>
                </c:pt>
                <c:pt idx="1624">
                  <c:v>1.375</c:v>
                </c:pt>
                <c:pt idx="1625">
                  <c:v>1.5</c:v>
                </c:pt>
                <c:pt idx="1626">
                  <c:v>1.625</c:v>
                </c:pt>
                <c:pt idx="1627">
                  <c:v>1.625</c:v>
                </c:pt>
                <c:pt idx="1628">
                  <c:v>1.5625</c:v>
                </c:pt>
                <c:pt idx="1629">
                  <c:v>1.3125</c:v>
                </c:pt>
                <c:pt idx="1630">
                  <c:v>1.25</c:v>
                </c:pt>
                <c:pt idx="1631">
                  <c:v>1.1875</c:v>
                </c:pt>
                <c:pt idx="1632">
                  <c:v>1.25</c:v>
                </c:pt>
                <c:pt idx="1633">
                  <c:v>1.125</c:v>
                </c:pt>
                <c:pt idx="1634">
                  <c:v>1.125</c:v>
                </c:pt>
                <c:pt idx="1635">
                  <c:v>1.0625</c:v>
                </c:pt>
                <c:pt idx="1636">
                  <c:v>1</c:v>
                </c:pt>
                <c:pt idx="1637">
                  <c:v>0.9375</c:v>
                </c:pt>
                <c:pt idx="1638">
                  <c:v>0.875</c:v>
                </c:pt>
                <c:pt idx="1639">
                  <c:v>0.75</c:v>
                </c:pt>
                <c:pt idx="1640">
                  <c:v>0.75</c:v>
                </c:pt>
                <c:pt idx="1641">
                  <c:v>0.6875</c:v>
                </c:pt>
                <c:pt idx="1642">
                  <c:v>0.5625</c:v>
                </c:pt>
                <c:pt idx="1643">
                  <c:v>0.4375</c:v>
                </c:pt>
                <c:pt idx="1644">
                  <c:v>0.625</c:v>
                </c:pt>
                <c:pt idx="1645">
                  <c:v>0.75</c:v>
                </c:pt>
                <c:pt idx="1646">
                  <c:v>0.875</c:v>
                </c:pt>
                <c:pt idx="1647">
                  <c:v>0.875</c:v>
                </c:pt>
                <c:pt idx="1648">
                  <c:v>0.875</c:v>
                </c:pt>
                <c:pt idx="1649">
                  <c:v>1</c:v>
                </c:pt>
                <c:pt idx="1650">
                  <c:v>1.0625</c:v>
                </c:pt>
                <c:pt idx="1651">
                  <c:v>1.125</c:v>
                </c:pt>
                <c:pt idx="1652">
                  <c:v>1.25</c:v>
                </c:pt>
                <c:pt idx="1653">
                  <c:v>1.375</c:v>
                </c:pt>
                <c:pt idx="1654">
                  <c:v>1.4375</c:v>
                </c:pt>
                <c:pt idx="1655">
                  <c:v>1.5</c:v>
                </c:pt>
                <c:pt idx="1656">
                  <c:v>1.5</c:v>
                </c:pt>
                <c:pt idx="1657">
                  <c:v>1.5625</c:v>
                </c:pt>
                <c:pt idx="1658">
                  <c:v>1.75</c:v>
                </c:pt>
                <c:pt idx="1659">
                  <c:v>1.9375</c:v>
                </c:pt>
                <c:pt idx="1660">
                  <c:v>2.0625</c:v>
                </c:pt>
                <c:pt idx="1661">
                  <c:v>2</c:v>
                </c:pt>
                <c:pt idx="1662">
                  <c:v>2.1875</c:v>
                </c:pt>
                <c:pt idx="1663">
                  <c:v>2.3125</c:v>
                </c:pt>
                <c:pt idx="1664">
                  <c:v>2.375</c:v>
                </c:pt>
                <c:pt idx="1665">
                  <c:v>2.375</c:v>
                </c:pt>
                <c:pt idx="1666">
                  <c:v>2.3125</c:v>
                </c:pt>
                <c:pt idx="1667">
                  <c:v>2.375</c:v>
                </c:pt>
                <c:pt idx="1668">
                  <c:v>2.4375</c:v>
                </c:pt>
                <c:pt idx="1669">
                  <c:v>2.3125</c:v>
                </c:pt>
                <c:pt idx="1670">
                  <c:v>2.4375</c:v>
                </c:pt>
                <c:pt idx="1671">
                  <c:v>2.5</c:v>
                </c:pt>
                <c:pt idx="1672">
                  <c:v>2.5</c:v>
                </c:pt>
                <c:pt idx="1673">
                  <c:v>2.4375</c:v>
                </c:pt>
                <c:pt idx="1674">
                  <c:v>2.375</c:v>
                </c:pt>
                <c:pt idx="1675">
                  <c:v>2.3125</c:v>
                </c:pt>
                <c:pt idx="1676">
                  <c:v>2.125</c:v>
                </c:pt>
                <c:pt idx="1677">
                  <c:v>2.0625</c:v>
                </c:pt>
                <c:pt idx="1678">
                  <c:v>1.75</c:v>
                </c:pt>
                <c:pt idx="1679">
                  <c:v>1.75</c:v>
                </c:pt>
                <c:pt idx="1680">
                  <c:v>1.75</c:v>
                </c:pt>
                <c:pt idx="1681">
                  <c:v>1.625</c:v>
                </c:pt>
                <c:pt idx="1682">
                  <c:v>1.5625</c:v>
                </c:pt>
                <c:pt idx="1683">
                  <c:v>1.4375</c:v>
                </c:pt>
                <c:pt idx="1684">
                  <c:v>1.375</c:v>
                </c:pt>
                <c:pt idx="1685">
                  <c:v>1.375</c:v>
                </c:pt>
                <c:pt idx="1686">
                  <c:v>1.1875</c:v>
                </c:pt>
                <c:pt idx="1687">
                  <c:v>1.1875</c:v>
                </c:pt>
                <c:pt idx="1688">
                  <c:v>1.125</c:v>
                </c:pt>
                <c:pt idx="1689">
                  <c:v>1.0625</c:v>
                </c:pt>
                <c:pt idx="1690">
                  <c:v>1</c:v>
                </c:pt>
                <c:pt idx="1691">
                  <c:v>1</c:v>
                </c:pt>
                <c:pt idx="1692">
                  <c:v>1</c:v>
                </c:pt>
                <c:pt idx="1693">
                  <c:v>1.0625</c:v>
                </c:pt>
                <c:pt idx="1694">
                  <c:v>1.0625</c:v>
                </c:pt>
                <c:pt idx="1695">
                  <c:v>1</c:v>
                </c:pt>
                <c:pt idx="1696">
                  <c:v>1.0625</c:v>
                </c:pt>
                <c:pt idx="1697">
                  <c:v>1.1875</c:v>
                </c:pt>
                <c:pt idx="1698">
                  <c:v>1.3125</c:v>
                </c:pt>
                <c:pt idx="1699">
                  <c:v>1.3125</c:v>
                </c:pt>
                <c:pt idx="1700">
                  <c:v>1.1875</c:v>
                </c:pt>
                <c:pt idx="1701">
                  <c:v>1.1875</c:v>
                </c:pt>
                <c:pt idx="1702">
                  <c:v>1.1875</c:v>
                </c:pt>
                <c:pt idx="1703">
                  <c:v>1.125</c:v>
                </c:pt>
                <c:pt idx="1704">
                  <c:v>1.1875</c:v>
                </c:pt>
                <c:pt idx="1705">
                  <c:v>1.25</c:v>
                </c:pt>
                <c:pt idx="1706">
                  <c:v>1.25</c:v>
                </c:pt>
                <c:pt idx="1707">
                  <c:v>1.1875</c:v>
                </c:pt>
                <c:pt idx="1708">
                  <c:v>1.125</c:v>
                </c:pt>
                <c:pt idx="1709">
                  <c:v>1.0625</c:v>
                </c:pt>
                <c:pt idx="1710">
                  <c:v>1.1875</c:v>
                </c:pt>
                <c:pt idx="1711">
                  <c:v>1.1875</c:v>
                </c:pt>
                <c:pt idx="1712">
                  <c:v>1</c:v>
                </c:pt>
                <c:pt idx="1713">
                  <c:v>0.875</c:v>
                </c:pt>
                <c:pt idx="1714">
                  <c:v>0.875</c:v>
                </c:pt>
                <c:pt idx="1715">
                  <c:v>0.875</c:v>
                </c:pt>
                <c:pt idx="1716">
                  <c:v>1</c:v>
                </c:pt>
                <c:pt idx="1717">
                  <c:v>1.0625</c:v>
                </c:pt>
                <c:pt idx="1718">
                  <c:v>1.125</c:v>
                </c:pt>
                <c:pt idx="1719">
                  <c:v>1.1875</c:v>
                </c:pt>
                <c:pt idx="1720">
                  <c:v>1.25</c:v>
                </c:pt>
                <c:pt idx="1721">
                  <c:v>1.25</c:v>
                </c:pt>
                <c:pt idx="1722">
                  <c:v>1.25</c:v>
                </c:pt>
                <c:pt idx="1723">
                  <c:v>1.3125</c:v>
                </c:pt>
                <c:pt idx="1724">
                  <c:v>1.25</c:v>
                </c:pt>
                <c:pt idx="1725">
                  <c:v>1.3125</c:v>
                </c:pt>
                <c:pt idx="1726">
                  <c:v>1.1875</c:v>
                </c:pt>
                <c:pt idx="1727">
                  <c:v>1.375</c:v>
                </c:pt>
                <c:pt idx="1728">
                  <c:v>1.5</c:v>
                </c:pt>
                <c:pt idx="1729">
                  <c:v>1.5625</c:v>
                </c:pt>
                <c:pt idx="1730">
                  <c:v>1.5</c:v>
                </c:pt>
                <c:pt idx="1731">
                  <c:v>1.5</c:v>
                </c:pt>
                <c:pt idx="1732">
                  <c:v>1.5625</c:v>
                </c:pt>
                <c:pt idx="1733">
                  <c:v>1.5</c:v>
                </c:pt>
                <c:pt idx="1734">
                  <c:v>1.4375</c:v>
                </c:pt>
                <c:pt idx="1735">
                  <c:v>1.5</c:v>
                </c:pt>
                <c:pt idx="1736">
                  <c:v>1.4375</c:v>
                </c:pt>
                <c:pt idx="1737">
                  <c:v>1.3125</c:v>
                </c:pt>
                <c:pt idx="1738">
                  <c:v>1.4375</c:v>
                </c:pt>
                <c:pt idx="1739">
                  <c:v>1.375</c:v>
                </c:pt>
                <c:pt idx="1740">
                  <c:v>1.4375</c:v>
                </c:pt>
                <c:pt idx="1741">
                  <c:v>1.375</c:v>
                </c:pt>
                <c:pt idx="1742">
                  <c:v>1.5</c:v>
                </c:pt>
                <c:pt idx="1743">
                  <c:v>1.25</c:v>
                </c:pt>
                <c:pt idx="1744">
                  <c:v>1.125</c:v>
                </c:pt>
                <c:pt idx="1745">
                  <c:v>1.1875</c:v>
                </c:pt>
                <c:pt idx="1746">
                  <c:v>1.125</c:v>
                </c:pt>
                <c:pt idx="1747">
                  <c:v>1.25</c:v>
                </c:pt>
                <c:pt idx="1748">
                  <c:v>1.0625</c:v>
                </c:pt>
                <c:pt idx="1749">
                  <c:v>1.125</c:v>
                </c:pt>
                <c:pt idx="1750">
                  <c:v>1.3125</c:v>
                </c:pt>
                <c:pt idx="1751">
                  <c:v>1.25</c:v>
                </c:pt>
                <c:pt idx="1752">
                  <c:v>1.1875</c:v>
                </c:pt>
                <c:pt idx="1753">
                  <c:v>1.375</c:v>
                </c:pt>
                <c:pt idx="1754">
                  <c:v>1.3125</c:v>
                </c:pt>
                <c:pt idx="1755">
                  <c:v>1.4375</c:v>
                </c:pt>
                <c:pt idx="1756">
                  <c:v>1.5625</c:v>
                </c:pt>
                <c:pt idx="1757">
                  <c:v>1.6875</c:v>
                </c:pt>
                <c:pt idx="1758">
                  <c:v>1.625</c:v>
                </c:pt>
                <c:pt idx="1759">
                  <c:v>1.6875</c:v>
                </c:pt>
                <c:pt idx="1760">
                  <c:v>1.6875</c:v>
                </c:pt>
                <c:pt idx="1761">
                  <c:v>1.8125</c:v>
                </c:pt>
                <c:pt idx="1762">
                  <c:v>1.875</c:v>
                </c:pt>
                <c:pt idx="1763">
                  <c:v>1.8125</c:v>
                </c:pt>
                <c:pt idx="1764">
                  <c:v>1.875</c:v>
                </c:pt>
                <c:pt idx="1765">
                  <c:v>1.8125</c:v>
                </c:pt>
                <c:pt idx="1766">
                  <c:v>1.75</c:v>
                </c:pt>
                <c:pt idx="1767">
                  <c:v>1.6875</c:v>
                </c:pt>
                <c:pt idx="1768">
                  <c:v>1.6875</c:v>
                </c:pt>
                <c:pt idx="1769">
                  <c:v>1.5</c:v>
                </c:pt>
                <c:pt idx="1770">
                  <c:v>1.4375</c:v>
                </c:pt>
                <c:pt idx="1771">
                  <c:v>1.375</c:v>
                </c:pt>
                <c:pt idx="1772">
                  <c:v>1.3125</c:v>
                </c:pt>
                <c:pt idx="1773">
                  <c:v>1.25</c:v>
                </c:pt>
                <c:pt idx="1774">
                  <c:v>1.25</c:v>
                </c:pt>
                <c:pt idx="1775">
                  <c:v>1.25</c:v>
                </c:pt>
                <c:pt idx="1776">
                  <c:v>1.1875</c:v>
                </c:pt>
                <c:pt idx="1777">
                  <c:v>1</c:v>
                </c:pt>
                <c:pt idx="1778">
                  <c:v>1</c:v>
                </c:pt>
                <c:pt idx="1779">
                  <c:v>1.0625</c:v>
                </c:pt>
                <c:pt idx="1780">
                  <c:v>1</c:v>
                </c:pt>
                <c:pt idx="1781">
                  <c:v>1</c:v>
                </c:pt>
                <c:pt idx="1782">
                  <c:v>1</c:v>
                </c:pt>
                <c:pt idx="1783">
                  <c:v>1.0625</c:v>
                </c:pt>
                <c:pt idx="1784">
                  <c:v>1.125</c:v>
                </c:pt>
                <c:pt idx="1785">
                  <c:v>1.125</c:v>
                </c:pt>
                <c:pt idx="1786">
                  <c:v>1.25</c:v>
                </c:pt>
                <c:pt idx="1787">
                  <c:v>1.25</c:v>
                </c:pt>
                <c:pt idx="1788">
                  <c:v>1.25</c:v>
                </c:pt>
                <c:pt idx="1789">
                  <c:v>1.25</c:v>
                </c:pt>
                <c:pt idx="1790">
                  <c:v>1.375</c:v>
                </c:pt>
                <c:pt idx="1791">
                  <c:v>1.3125</c:v>
                </c:pt>
                <c:pt idx="1792">
                  <c:v>1.3125</c:v>
                </c:pt>
                <c:pt idx="1793">
                  <c:v>1.375</c:v>
                </c:pt>
                <c:pt idx="1794">
                  <c:v>1.375</c:v>
                </c:pt>
                <c:pt idx="1795">
                  <c:v>1.3125</c:v>
                </c:pt>
                <c:pt idx="1796">
                  <c:v>1.5</c:v>
                </c:pt>
                <c:pt idx="1797">
                  <c:v>1.5</c:v>
                </c:pt>
                <c:pt idx="1798">
                  <c:v>1.4375</c:v>
                </c:pt>
                <c:pt idx="1799">
                  <c:v>1.4375</c:v>
                </c:pt>
                <c:pt idx="1800">
                  <c:v>1.375</c:v>
                </c:pt>
                <c:pt idx="1801">
                  <c:v>1.6875</c:v>
                </c:pt>
                <c:pt idx="1802">
                  <c:v>1.625</c:v>
                </c:pt>
                <c:pt idx="1803">
                  <c:v>1.625</c:v>
                </c:pt>
                <c:pt idx="1804">
                  <c:v>1.5625</c:v>
                </c:pt>
                <c:pt idx="1805">
                  <c:v>1.5</c:v>
                </c:pt>
                <c:pt idx="1806">
                  <c:v>1.4375</c:v>
                </c:pt>
                <c:pt idx="1807">
                  <c:v>1.4375</c:v>
                </c:pt>
                <c:pt idx="1808">
                  <c:v>1.5</c:v>
                </c:pt>
                <c:pt idx="1809">
                  <c:v>1.4375</c:v>
                </c:pt>
                <c:pt idx="1810">
                  <c:v>1.375</c:v>
                </c:pt>
                <c:pt idx="1811">
                  <c:v>1.5</c:v>
                </c:pt>
                <c:pt idx="1812">
                  <c:v>1.4375</c:v>
                </c:pt>
                <c:pt idx="1813">
                  <c:v>1.4375</c:v>
                </c:pt>
                <c:pt idx="1814">
                  <c:v>1.4375</c:v>
                </c:pt>
                <c:pt idx="1815">
                  <c:v>1.375</c:v>
                </c:pt>
                <c:pt idx="1816">
                  <c:v>1.4375</c:v>
                </c:pt>
                <c:pt idx="1817">
                  <c:v>1.125</c:v>
                </c:pt>
                <c:pt idx="1818">
                  <c:v>1.0625</c:v>
                </c:pt>
                <c:pt idx="1819">
                  <c:v>1.125</c:v>
                </c:pt>
                <c:pt idx="1820">
                  <c:v>1.125</c:v>
                </c:pt>
                <c:pt idx="1821">
                  <c:v>1.125</c:v>
                </c:pt>
                <c:pt idx="1822">
                  <c:v>1.0625</c:v>
                </c:pt>
                <c:pt idx="1823">
                  <c:v>1.0625</c:v>
                </c:pt>
                <c:pt idx="1824">
                  <c:v>1</c:v>
                </c:pt>
                <c:pt idx="1825">
                  <c:v>1</c:v>
                </c:pt>
                <c:pt idx="1826">
                  <c:v>1</c:v>
                </c:pt>
                <c:pt idx="1827">
                  <c:v>0.875</c:v>
                </c:pt>
                <c:pt idx="1828">
                  <c:v>1</c:v>
                </c:pt>
                <c:pt idx="1829">
                  <c:v>1</c:v>
                </c:pt>
                <c:pt idx="1830">
                  <c:v>0.9375</c:v>
                </c:pt>
                <c:pt idx="1831">
                  <c:v>0.9375</c:v>
                </c:pt>
                <c:pt idx="1832">
                  <c:v>1</c:v>
                </c:pt>
                <c:pt idx="1833">
                  <c:v>1.125</c:v>
                </c:pt>
                <c:pt idx="1834">
                  <c:v>1.3125</c:v>
                </c:pt>
                <c:pt idx="1835">
                  <c:v>1.3125</c:v>
                </c:pt>
                <c:pt idx="1836">
                  <c:v>1.3125</c:v>
                </c:pt>
                <c:pt idx="1837">
                  <c:v>1.4375</c:v>
                </c:pt>
                <c:pt idx="1838">
                  <c:v>1.5625</c:v>
                </c:pt>
                <c:pt idx="1839">
                  <c:v>1.625</c:v>
                </c:pt>
                <c:pt idx="1840">
                  <c:v>1.75</c:v>
                </c:pt>
                <c:pt idx="1841">
                  <c:v>1.8125</c:v>
                </c:pt>
                <c:pt idx="1842">
                  <c:v>1.9375</c:v>
                </c:pt>
                <c:pt idx="1843">
                  <c:v>1.875</c:v>
                </c:pt>
                <c:pt idx="1844">
                  <c:v>1.75</c:v>
                </c:pt>
                <c:pt idx="1845">
                  <c:v>1.875</c:v>
                </c:pt>
                <c:pt idx="1846">
                  <c:v>2</c:v>
                </c:pt>
                <c:pt idx="1847">
                  <c:v>2.0625</c:v>
                </c:pt>
                <c:pt idx="1848">
                  <c:v>2</c:v>
                </c:pt>
                <c:pt idx="1849">
                  <c:v>1.9375</c:v>
                </c:pt>
                <c:pt idx="1850">
                  <c:v>1.8125</c:v>
                </c:pt>
                <c:pt idx="1851">
                  <c:v>1.625</c:v>
                </c:pt>
                <c:pt idx="1852">
                  <c:v>1.6875</c:v>
                </c:pt>
                <c:pt idx="1853">
                  <c:v>1.6875</c:v>
                </c:pt>
                <c:pt idx="1854">
                  <c:v>1.5</c:v>
                </c:pt>
                <c:pt idx="1855">
                  <c:v>1.625</c:v>
                </c:pt>
                <c:pt idx="1856">
                  <c:v>1.625</c:v>
                </c:pt>
                <c:pt idx="1857">
                  <c:v>1.5</c:v>
                </c:pt>
                <c:pt idx="1858">
                  <c:v>1.5</c:v>
                </c:pt>
                <c:pt idx="1859">
                  <c:v>1.5625</c:v>
                </c:pt>
                <c:pt idx="1860">
                  <c:v>1.5</c:v>
                </c:pt>
                <c:pt idx="1861">
                  <c:v>1.375</c:v>
                </c:pt>
                <c:pt idx="1862">
                  <c:v>1.375</c:v>
                </c:pt>
                <c:pt idx="1863">
                  <c:v>1.5625</c:v>
                </c:pt>
                <c:pt idx="1864">
                  <c:v>1.625</c:v>
                </c:pt>
                <c:pt idx="1865">
                  <c:v>1.6875</c:v>
                </c:pt>
                <c:pt idx="1866">
                  <c:v>1.6875</c:v>
                </c:pt>
                <c:pt idx="1867">
                  <c:v>1.75</c:v>
                </c:pt>
                <c:pt idx="1868">
                  <c:v>1.9375</c:v>
                </c:pt>
                <c:pt idx="1869">
                  <c:v>1.9375</c:v>
                </c:pt>
                <c:pt idx="1870">
                  <c:v>2.125</c:v>
                </c:pt>
                <c:pt idx="1871">
                  <c:v>2</c:v>
                </c:pt>
                <c:pt idx="1872">
                  <c:v>1.875</c:v>
                </c:pt>
                <c:pt idx="1873">
                  <c:v>2</c:v>
                </c:pt>
                <c:pt idx="1874">
                  <c:v>1.875</c:v>
                </c:pt>
                <c:pt idx="1875">
                  <c:v>1.9375</c:v>
                </c:pt>
                <c:pt idx="1876">
                  <c:v>1.9375</c:v>
                </c:pt>
                <c:pt idx="1877">
                  <c:v>2.0625</c:v>
                </c:pt>
                <c:pt idx="1878">
                  <c:v>2</c:v>
                </c:pt>
                <c:pt idx="1879">
                  <c:v>1.75</c:v>
                </c:pt>
                <c:pt idx="1880">
                  <c:v>1.625</c:v>
                </c:pt>
                <c:pt idx="1881">
                  <c:v>1.5</c:v>
                </c:pt>
                <c:pt idx="1882">
                  <c:v>1.5</c:v>
                </c:pt>
                <c:pt idx="1883">
                  <c:v>1.5625</c:v>
                </c:pt>
                <c:pt idx="1884">
                  <c:v>1.3125</c:v>
                </c:pt>
                <c:pt idx="1885">
                  <c:v>1.3125</c:v>
                </c:pt>
                <c:pt idx="1886">
                  <c:v>1.125</c:v>
                </c:pt>
                <c:pt idx="1887">
                  <c:v>1.1875</c:v>
                </c:pt>
                <c:pt idx="1888">
                  <c:v>1.3125</c:v>
                </c:pt>
                <c:pt idx="1889">
                  <c:v>1.25</c:v>
                </c:pt>
                <c:pt idx="1890">
                  <c:v>1.3125</c:v>
                </c:pt>
                <c:pt idx="1891">
                  <c:v>1.375</c:v>
                </c:pt>
                <c:pt idx="1892">
                  <c:v>1.4375</c:v>
                </c:pt>
                <c:pt idx="1893">
                  <c:v>1.25</c:v>
                </c:pt>
                <c:pt idx="1894">
                  <c:v>1.25</c:v>
                </c:pt>
                <c:pt idx="1895">
                  <c:v>1.25</c:v>
                </c:pt>
                <c:pt idx="1896">
                  <c:v>1.3125</c:v>
                </c:pt>
                <c:pt idx="1897">
                  <c:v>1.4375</c:v>
                </c:pt>
                <c:pt idx="1898">
                  <c:v>1.375</c:v>
                </c:pt>
                <c:pt idx="1899">
                  <c:v>1.4375</c:v>
                </c:pt>
                <c:pt idx="1900">
                  <c:v>1.5</c:v>
                </c:pt>
                <c:pt idx="1901">
                  <c:v>1.4375</c:v>
                </c:pt>
                <c:pt idx="1902">
                  <c:v>1.5625</c:v>
                </c:pt>
                <c:pt idx="1903">
                  <c:v>1.5625</c:v>
                </c:pt>
                <c:pt idx="1904">
                  <c:v>1.5</c:v>
                </c:pt>
                <c:pt idx="1905">
                  <c:v>1.4375</c:v>
                </c:pt>
                <c:pt idx="1906">
                  <c:v>1.375</c:v>
                </c:pt>
                <c:pt idx="1907">
                  <c:v>1.25</c:v>
                </c:pt>
                <c:pt idx="1908">
                  <c:v>1.1875</c:v>
                </c:pt>
                <c:pt idx="1909">
                  <c:v>1.375</c:v>
                </c:pt>
                <c:pt idx="1910">
                  <c:v>1.3125</c:v>
                </c:pt>
                <c:pt idx="1911">
                  <c:v>1.375</c:v>
                </c:pt>
                <c:pt idx="1912">
                  <c:v>1.4375</c:v>
                </c:pt>
                <c:pt idx="1913">
                  <c:v>1.375</c:v>
                </c:pt>
                <c:pt idx="1914">
                  <c:v>1.5</c:v>
                </c:pt>
                <c:pt idx="1915">
                  <c:v>1.3125</c:v>
                </c:pt>
                <c:pt idx="1916">
                  <c:v>1.25</c:v>
                </c:pt>
                <c:pt idx="1917">
                  <c:v>1.375</c:v>
                </c:pt>
                <c:pt idx="1918">
                  <c:v>1.25</c:v>
                </c:pt>
                <c:pt idx="1919">
                  <c:v>1.1875</c:v>
                </c:pt>
                <c:pt idx="1920">
                  <c:v>1.3125</c:v>
                </c:pt>
                <c:pt idx="1921">
                  <c:v>1.3125</c:v>
                </c:pt>
                <c:pt idx="1922">
                  <c:v>1.4375</c:v>
                </c:pt>
                <c:pt idx="1923">
                  <c:v>1.4375</c:v>
                </c:pt>
                <c:pt idx="1924">
                  <c:v>1.4375</c:v>
                </c:pt>
                <c:pt idx="1925">
                  <c:v>1.3125</c:v>
                </c:pt>
                <c:pt idx="1926">
                  <c:v>1.3125</c:v>
                </c:pt>
                <c:pt idx="1927">
                  <c:v>1.1875</c:v>
                </c:pt>
                <c:pt idx="1928">
                  <c:v>1.0625</c:v>
                </c:pt>
                <c:pt idx="1929">
                  <c:v>1.0625</c:v>
                </c:pt>
                <c:pt idx="1930">
                  <c:v>0.9375</c:v>
                </c:pt>
                <c:pt idx="1931">
                  <c:v>1</c:v>
                </c:pt>
                <c:pt idx="1932">
                  <c:v>1</c:v>
                </c:pt>
                <c:pt idx="1933">
                  <c:v>0.875</c:v>
                </c:pt>
                <c:pt idx="1934">
                  <c:v>0.875</c:v>
                </c:pt>
                <c:pt idx="1935">
                  <c:v>0.875</c:v>
                </c:pt>
                <c:pt idx="1936">
                  <c:v>0.75</c:v>
                </c:pt>
                <c:pt idx="1937">
                  <c:v>0.875</c:v>
                </c:pt>
                <c:pt idx="1938">
                  <c:v>0.8125</c:v>
                </c:pt>
                <c:pt idx="1939">
                  <c:v>0.8125</c:v>
                </c:pt>
                <c:pt idx="1940">
                  <c:v>0.8125</c:v>
                </c:pt>
                <c:pt idx="1941">
                  <c:v>0.875</c:v>
                </c:pt>
                <c:pt idx="1942">
                  <c:v>1</c:v>
                </c:pt>
                <c:pt idx="1943">
                  <c:v>1.125</c:v>
                </c:pt>
                <c:pt idx="1944">
                  <c:v>1.125</c:v>
                </c:pt>
                <c:pt idx="1945">
                  <c:v>1.0625</c:v>
                </c:pt>
                <c:pt idx="1946">
                  <c:v>1.1875</c:v>
                </c:pt>
                <c:pt idx="1947">
                  <c:v>1.25</c:v>
                </c:pt>
                <c:pt idx="1948">
                  <c:v>1.3125</c:v>
                </c:pt>
                <c:pt idx="1949">
                  <c:v>1.5</c:v>
                </c:pt>
                <c:pt idx="1950">
                  <c:v>1.5</c:v>
                </c:pt>
                <c:pt idx="1951">
                  <c:v>1.5</c:v>
                </c:pt>
                <c:pt idx="1952">
                  <c:v>1.5625</c:v>
                </c:pt>
                <c:pt idx="1953">
                  <c:v>1.5625</c:v>
                </c:pt>
                <c:pt idx="1954">
                  <c:v>1.5625</c:v>
                </c:pt>
                <c:pt idx="1955">
                  <c:v>1.625</c:v>
                </c:pt>
                <c:pt idx="1956">
                  <c:v>1.6875</c:v>
                </c:pt>
                <c:pt idx="1957">
                  <c:v>1.6875</c:v>
                </c:pt>
                <c:pt idx="1958">
                  <c:v>1.6875</c:v>
                </c:pt>
                <c:pt idx="1959">
                  <c:v>1.625</c:v>
                </c:pt>
                <c:pt idx="1960">
                  <c:v>1.8125</c:v>
                </c:pt>
                <c:pt idx="1961">
                  <c:v>1.875</c:v>
                </c:pt>
                <c:pt idx="1962">
                  <c:v>1.75</c:v>
                </c:pt>
                <c:pt idx="1963">
                  <c:v>1.875</c:v>
                </c:pt>
                <c:pt idx="1964">
                  <c:v>1.8125</c:v>
                </c:pt>
                <c:pt idx="1965">
                  <c:v>1.625</c:v>
                </c:pt>
                <c:pt idx="1966">
                  <c:v>1.75</c:v>
                </c:pt>
                <c:pt idx="1967">
                  <c:v>1.75</c:v>
                </c:pt>
                <c:pt idx="1968">
                  <c:v>1.8125</c:v>
                </c:pt>
                <c:pt idx="1969">
                  <c:v>1.75</c:v>
                </c:pt>
                <c:pt idx="1970">
                  <c:v>1.875</c:v>
                </c:pt>
                <c:pt idx="1971">
                  <c:v>1.875</c:v>
                </c:pt>
                <c:pt idx="1972">
                  <c:v>1.8125</c:v>
                </c:pt>
                <c:pt idx="1973">
                  <c:v>1.8125</c:v>
                </c:pt>
                <c:pt idx="1974">
                  <c:v>1.75</c:v>
                </c:pt>
                <c:pt idx="1975">
                  <c:v>1.9375</c:v>
                </c:pt>
                <c:pt idx="1976">
                  <c:v>1.8125</c:v>
                </c:pt>
                <c:pt idx="1977">
                  <c:v>1.875</c:v>
                </c:pt>
                <c:pt idx="1978">
                  <c:v>1.9375</c:v>
                </c:pt>
                <c:pt idx="1979">
                  <c:v>1.75</c:v>
                </c:pt>
                <c:pt idx="1980">
                  <c:v>1.6875</c:v>
                </c:pt>
                <c:pt idx="1981">
                  <c:v>1.75</c:v>
                </c:pt>
                <c:pt idx="1982">
                  <c:v>1.625</c:v>
                </c:pt>
                <c:pt idx="1983">
                  <c:v>1.5625</c:v>
                </c:pt>
                <c:pt idx="1984">
                  <c:v>1.5</c:v>
                </c:pt>
                <c:pt idx="1985">
                  <c:v>1.5</c:v>
                </c:pt>
                <c:pt idx="1986">
                  <c:v>1.5</c:v>
                </c:pt>
                <c:pt idx="1987">
                  <c:v>1.4375</c:v>
                </c:pt>
                <c:pt idx="1988">
                  <c:v>1.5</c:v>
                </c:pt>
                <c:pt idx="1989">
                  <c:v>1.5625</c:v>
                </c:pt>
                <c:pt idx="1990">
                  <c:v>1.6875</c:v>
                </c:pt>
                <c:pt idx="1991">
                  <c:v>1.625</c:v>
                </c:pt>
                <c:pt idx="1992">
                  <c:v>1.625</c:v>
                </c:pt>
                <c:pt idx="1993">
                  <c:v>1.6875</c:v>
                </c:pt>
                <c:pt idx="1994">
                  <c:v>1.8125</c:v>
                </c:pt>
                <c:pt idx="1995">
                  <c:v>2.0625</c:v>
                </c:pt>
                <c:pt idx="1996">
                  <c:v>2.5625</c:v>
                </c:pt>
                <c:pt idx="1997">
                  <c:v>2.6875</c:v>
                </c:pt>
                <c:pt idx="1998">
                  <c:v>3</c:v>
                </c:pt>
                <c:pt idx="1999">
                  <c:v>3.375</c:v>
                </c:pt>
                <c:pt idx="2000">
                  <c:v>3.5</c:v>
                </c:pt>
                <c:pt idx="2001">
                  <c:v>3.5</c:v>
                </c:pt>
                <c:pt idx="2002">
                  <c:v>3.6875</c:v>
                </c:pt>
                <c:pt idx="2003">
                  <c:v>4</c:v>
                </c:pt>
                <c:pt idx="2004">
                  <c:v>4.3125</c:v>
                </c:pt>
                <c:pt idx="2005">
                  <c:v>4.5</c:v>
                </c:pt>
                <c:pt idx="2006">
                  <c:v>4.75</c:v>
                </c:pt>
                <c:pt idx="2007">
                  <c:v>4.75</c:v>
                </c:pt>
                <c:pt idx="2008">
                  <c:v>5.125</c:v>
                </c:pt>
                <c:pt idx="2009">
                  <c:v>5.3125</c:v>
                </c:pt>
                <c:pt idx="2010">
                  <c:v>5.4375</c:v>
                </c:pt>
                <c:pt idx="2011">
                  <c:v>5.5625</c:v>
                </c:pt>
                <c:pt idx="2012">
                  <c:v>5.8125</c:v>
                </c:pt>
                <c:pt idx="2013">
                  <c:v>6.1875</c:v>
                </c:pt>
                <c:pt idx="2014">
                  <c:v>6.375</c:v>
                </c:pt>
                <c:pt idx="2015">
                  <c:v>6.5625</c:v>
                </c:pt>
                <c:pt idx="2016">
                  <c:v>6.75</c:v>
                </c:pt>
                <c:pt idx="2017">
                  <c:v>7.125</c:v>
                </c:pt>
                <c:pt idx="2018">
                  <c:v>7.25</c:v>
                </c:pt>
                <c:pt idx="2019">
                  <c:v>7.375</c:v>
                </c:pt>
                <c:pt idx="2020">
                  <c:v>7.3125</c:v>
                </c:pt>
                <c:pt idx="2021">
                  <c:v>7.375</c:v>
                </c:pt>
                <c:pt idx="2022">
                  <c:v>7.5625</c:v>
                </c:pt>
                <c:pt idx="2023">
                  <c:v>8.0625</c:v>
                </c:pt>
                <c:pt idx="2024">
                  <c:v>8.1875</c:v>
                </c:pt>
                <c:pt idx="2025">
                  <c:v>8.3125</c:v>
                </c:pt>
                <c:pt idx="2026">
                  <c:v>8.5625</c:v>
                </c:pt>
                <c:pt idx="2027">
                  <c:v>8.875</c:v>
                </c:pt>
                <c:pt idx="2028">
                  <c:v>8.75</c:v>
                </c:pt>
                <c:pt idx="2029">
                  <c:v>8.5625</c:v>
                </c:pt>
                <c:pt idx="2030">
                  <c:v>8.625</c:v>
                </c:pt>
                <c:pt idx="2031">
                  <c:v>8.5625</c:v>
                </c:pt>
                <c:pt idx="2032">
                  <c:v>8.6875</c:v>
                </c:pt>
                <c:pt idx="2033">
                  <c:v>8.8125</c:v>
                </c:pt>
                <c:pt idx="2034">
                  <c:v>8.5</c:v>
                </c:pt>
                <c:pt idx="2035">
                  <c:v>8.75</c:v>
                </c:pt>
                <c:pt idx="2036">
                  <c:v>8.9375</c:v>
                </c:pt>
                <c:pt idx="2037">
                  <c:v>9.125</c:v>
                </c:pt>
                <c:pt idx="2038">
                  <c:v>9.3125</c:v>
                </c:pt>
                <c:pt idx="2039">
                  <c:v>9.375</c:v>
                </c:pt>
                <c:pt idx="2040">
                  <c:v>9.25</c:v>
                </c:pt>
                <c:pt idx="2041">
                  <c:v>9.4375</c:v>
                </c:pt>
                <c:pt idx="2042">
                  <c:v>9.375</c:v>
                </c:pt>
                <c:pt idx="2043">
                  <c:v>9.0625</c:v>
                </c:pt>
                <c:pt idx="2044">
                  <c:v>9.1875</c:v>
                </c:pt>
                <c:pt idx="2045">
                  <c:v>9.3125</c:v>
                </c:pt>
                <c:pt idx="2046">
                  <c:v>9.125</c:v>
                </c:pt>
                <c:pt idx="2047">
                  <c:v>9.25</c:v>
                </c:pt>
                <c:pt idx="2048">
                  <c:v>9.4375</c:v>
                </c:pt>
                <c:pt idx="2049">
                  <c:v>9.4375</c:v>
                </c:pt>
                <c:pt idx="2050">
                  <c:v>9.75</c:v>
                </c:pt>
                <c:pt idx="2051">
                  <c:v>9.25</c:v>
                </c:pt>
                <c:pt idx="2052">
                  <c:v>9.3125</c:v>
                </c:pt>
                <c:pt idx="2053">
                  <c:v>9.3125</c:v>
                </c:pt>
                <c:pt idx="2054">
                  <c:v>9</c:v>
                </c:pt>
                <c:pt idx="2055">
                  <c:v>8.5625</c:v>
                </c:pt>
                <c:pt idx="2056">
                  <c:v>8.625</c:v>
                </c:pt>
                <c:pt idx="2057">
                  <c:v>8.375</c:v>
                </c:pt>
                <c:pt idx="2058">
                  <c:v>8.4375</c:v>
                </c:pt>
                <c:pt idx="2059">
                  <c:v>8.5</c:v>
                </c:pt>
                <c:pt idx="2060">
                  <c:v>8.4375</c:v>
                </c:pt>
                <c:pt idx="2061">
                  <c:v>8.25</c:v>
                </c:pt>
                <c:pt idx="2062">
                  <c:v>8.4375</c:v>
                </c:pt>
                <c:pt idx="2063">
                  <c:v>8.625</c:v>
                </c:pt>
                <c:pt idx="2064">
                  <c:v>8.4375</c:v>
                </c:pt>
                <c:pt idx="2065">
                  <c:v>8.3125</c:v>
                </c:pt>
                <c:pt idx="2066">
                  <c:v>8.3125</c:v>
                </c:pt>
                <c:pt idx="2067">
                  <c:v>8.6875</c:v>
                </c:pt>
                <c:pt idx="2068">
                  <c:v>8.5625</c:v>
                </c:pt>
                <c:pt idx="2069">
                  <c:v>8.5</c:v>
                </c:pt>
                <c:pt idx="2070">
                  <c:v>8.5625</c:v>
                </c:pt>
                <c:pt idx="2071">
                  <c:v>9</c:v>
                </c:pt>
                <c:pt idx="2072">
                  <c:v>9.25</c:v>
                </c:pt>
                <c:pt idx="2073">
                  <c:v>9.5</c:v>
                </c:pt>
                <c:pt idx="2074">
                  <c:v>9.3125</c:v>
                </c:pt>
                <c:pt idx="2075">
                  <c:v>9.4375</c:v>
                </c:pt>
                <c:pt idx="2076">
                  <c:v>9.5</c:v>
                </c:pt>
                <c:pt idx="2077">
                  <c:v>10.0625</c:v>
                </c:pt>
                <c:pt idx="2078">
                  <c:v>10.125</c:v>
                </c:pt>
                <c:pt idx="2079">
                  <c:v>10</c:v>
                </c:pt>
                <c:pt idx="2080">
                  <c:v>10.125</c:v>
                </c:pt>
                <c:pt idx="2081">
                  <c:v>10.125</c:v>
                </c:pt>
                <c:pt idx="2082">
                  <c:v>10.125</c:v>
                </c:pt>
                <c:pt idx="2083">
                  <c:v>9.9375</c:v>
                </c:pt>
                <c:pt idx="2084">
                  <c:v>10.0625</c:v>
                </c:pt>
                <c:pt idx="2085">
                  <c:v>10.125</c:v>
                </c:pt>
                <c:pt idx="2086">
                  <c:v>10</c:v>
                </c:pt>
                <c:pt idx="2087">
                  <c:v>10.0625</c:v>
                </c:pt>
                <c:pt idx="2088">
                  <c:v>9.875</c:v>
                </c:pt>
                <c:pt idx="2089">
                  <c:v>9.625</c:v>
                </c:pt>
                <c:pt idx="2090">
                  <c:v>9.8125</c:v>
                </c:pt>
                <c:pt idx="2091">
                  <c:v>9.875</c:v>
                </c:pt>
                <c:pt idx="2092">
                  <c:v>9.6875</c:v>
                </c:pt>
                <c:pt idx="2093">
                  <c:v>9.1875</c:v>
                </c:pt>
                <c:pt idx="2094">
                  <c:v>9.25</c:v>
                </c:pt>
                <c:pt idx="2095">
                  <c:v>9.25</c:v>
                </c:pt>
                <c:pt idx="2096">
                  <c:v>9.1875</c:v>
                </c:pt>
                <c:pt idx="2097">
                  <c:v>9.375</c:v>
                </c:pt>
                <c:pt idx="2098">
                  <c:v>9.375</c:v>
                </c:pt>
                <c:pt idx="2099">
                  <c:v>9.4375</c:v>
                </c:pt>
                <c:pt idx="2100">
                  <c:v>9.1875</c:v>
                </c:pt>
                <c:pt idx="2101">
                  <c:v>9.4375</c:v>
                </c:pt>
                <c:pt idx="2102">
                  <c:v>9.5625</c:v>
                </c:pt>
                <c:pt idx="2103">
                  <c:v>9.1875</c:v>
                </c:pt>
                <c:pt idx="2104">
                  <c:v>9.1875</c:v>
                </c:pt>
                <c:pt idx="2105">
                  <c:v>9.25</c:v>
                </c:pt>
                <c:pt idx="2106">
                  <c:v>9.25</c:v>
                </c:pt>
                <c:pt idx="2107">
                  <c:v>9.3125</c:v>
                </c:pt>
                <c:pt idx="2108">
                  <c:v>9.5</c:v>
                </c:pt>
                <c:pt idx="2109">
                  <c:v>9.875</c:v>
                </c:pt>
                <c:pt idx="2110">
                  <c:v>9.8125</c:v>
                </c:pt>
                <c:pt idx="2111">
                  <c:v>9.6875</c:v>
                </c:pt>
                <c:pt idx="2112">
                  <c:v>9.5625</c:v>
                </c:pt>
                <c:pt idx="2113">
                  <c:v>9.5</c:v>
                </c:pt>
                <c:pt idx="2114">
                  <c:v>9.5625</c:v>
                </c:pt>
                <c:pt idx="2115">
                  <c:v>9.5</c:v>
                </c:pt>
                <c:pt idx="2116">
                  <c:v>9.625</c:v>
                </c:pt>
                <c:pt idx="2117">
                  <c:v>9.25</c:v>
                </c:pt>
                <c:pt idx="2118">
                  <c:v>9.25</c:v>
                </c:pt>
                <c:pt idx="2119">
                  <c:v>9.4375</c:v>
                </c:pt>
                <c:pt idx="2120">
                  <c:v>9.375</c:v>
                </c:pt>
                <c:pt idx="2121">
                  <c:v>9.375</c:v>
                </c:pt>
                <c:pt idx="2122">
                  <c:v>9.5625</c:v>
                </c:pt>
                <c:pt idx="2123">
                  <c:v>9.3125</c:v>
                </c:pt>
                <c:pt idx="2124">
                  <c:v>9.125</c:v>
                </c:pt>
                <c:pt idx="2125">
                  <c:v>8.75</c:v>
                </c:pt>
                <c:pt idx="2126">
                  <c:v>8.6875</c:v>
                </c:pt>
                <c:pt idx="2127">
                  <c:v>8.8125</c:v>
                </c:pt>
                <c:pt idx="2128">
                  <c:v>8.8125</c:v>
                </c:pt>
                <c:pt idx="2129">
                  <c:v>8.625</c:v>
                </c:pt>
                <c:pt idx="2130">
                  <c:v>8.375</c:v>
                </c:pt>
                <c:pt idx="2131">
                  <c:v>8.5</c:v>
                </c:pt>
                <c:pt idx="2132">
                  <c:v>8.625</c:v>
                </c:pt>
                <c:pt idx="2133">
                  <c:v>8.625</c:v>
                </c:pt>
                <c:pt idx="2134">
                  <c:v>8.6875</c:v>
                </c:pt>
                <c:pt idx="2135">
                  <c:v>8.25</c:v>
                </c:pt>
                <c:pt idx="2136">
                  <c:v>8.1875</c:v>
                </c:pt>
                <c:pt idx="2137">
                  <c:v>8.4375</c:v>
                </c:pt>
                <c:pt idx="2138">
                  <c:v>8.125</c:v>
                </c:pt>
                <c:pt idx="2139">
                  <c:v>8.125</c:v>
                </c:pt>
                <c:pt idx="2140">
                  <c:v>7.9375</c:v>
                </c:pt>
                <c:pt idx="2141">
                  <c:v>7.8125</c:v>
                </c:pt>
                <c:pt idx="2142">
                  <c:v>7.75</c:v>
                </c:pt>
                <c:pt idx="2143">
                  <c:v>7.375</c:v>
                </c:pt>
                <c:pt idx="2144">
                  <c:v>7.5</c:v>
                </c:pt>
                <c:pt idx="2145">
                  <c:v>7.6875</c:v>
                </c:pt>
                <c:pt idx="2146">
                  <c:v>8.125</c:v>
                </c:pt>
                <c:pt idx="2147">
                  <c:v>8.25</c:v>
                </c:pt>
                <c:pt idx="2148">
                  <c:v>8</c:v>
                </c:pt>
                <c:pt idx="2149">
                  <c:v>7.8125</c:v>
                </c:pt>
                <c:pt idx="2150">
                  <c:v>7.6875</c:v>
                </c:pt>
                <c:pt idx="2151">
                  <c:v>8.125</c:v>
                </c:pt>
                <c:pt idx="2152">
                  <c:v>8.125</c:v>
                </c:pt>
                <c:pt idx="2153">
                  <c:v>7.8125</c:v>
                </c:pt>
                <c:pt idx="2154">
                  <c:v>7.875</c:v>
                </c:pt>
                <c:pt idx="2155">
                  <c:v>7.8125</c:v>
                </c:pt>
                <c:pt idx="2156">
                  <c:v>7.8125</c:v>
                </c:pt>
                <c:pt idx="2157">
                  <c:v>8.0625</c:v>
                </c:pt>
                <c:pt idx="2158">
                  <c:v>8.1875</c:v>
                </c:pt>
                <c:pt idx="2159">
                  <c:v>8.5625</c:v>
                </c:pt>
                <c:pt idx="2160">
                  <c:v>8.4375</c:v>
                </c:pt>
                <c:pt idx="2161">
                  <c:v>8.375</c:v>
                </c:pt>
                <c:pt idx="2162">
                  <c:v>8.125</c:v>
                </c:pt>
                <c:pt idx="2163">
                  <c:v>8</c:v>
                </c:pt>
                <c:pt idx="2164">
                  <c:v>8.375</c:v>
                </c:pt>
                <c:pt idx="2165">
                  <c:v>8.5625</c:v>
                </c:pt>
                <c:pt idx="2166">
                  <c:v>8.4375</c:v>
                </c:pt>
                <c:pt idx="2167">
                  <c:v>8.0625</c:v>
                </c:pt>
                <c:pt idx="2168">
                  <c:v>8.0625</c:v>
                </c:pt>
                <c:pt idx="2169">
                  <c:v>8.0625</c:v>
                </c:pt>
                <c:pt idx="2170">
                  <c:v>7.9375</c:v>
                </c:pt>
                <c:pt idx="2171">
                  <c:v>7.9375</c:v>
                </c:pt>
                <c:pt idx="2172">
                  <c:v>8</c:v>
                </c:pt>
                <c:pt idx="2173">
                  <c:v>7.75</c:v>
                </c:pt>
                <c:pt idx="2174">
                  <c:v>7.625</c:v>
                </c:pt>
                <c:pt idx="2175">
                  <c:v>7.4375</c:v>
                </c:pt>
                <c:pt idx="2176">
                  <c:v>7.5</c:v>
                </c:pt>
                <c:pt idx="2177">
                  <c:v>7.4375</c:v>
                </c:pt>
                <c:pt idx="2178">
                  <c:v>7.3125</c:v>
                </c:pt>
                <c:pt idx="2179">
                  <c:v>7.125</c:v>
                </c:pt>
                <c:pt idx="2180">
                  <c:v>6.8125</c:v>
                </c:pt>
                <c:pt idx="2181">
                  <c:v>6.6875</c:v>
                </c:pt>
                <c:pt idx="2182">
                  <c:v>7.0625</c:v>
                </c:pt>
                <c:pt idx="2183">
                  <c:v>7.1875</c:v>
                </c:pt>
                <c:pt idx="2184">
                  <c:v>7.25</c:v>
                </c:pt>
                <c:pt idx="2185">
                  <c:v>7.0625</c:v>
                </c:pt>
                <c:pt idx="2186">
                  <c:v>7.125</c:v>
                </c:pt>
                <c:pt idx="2187">
                  <c:v>7.3125</c:v>
                </c:pt>
                <c:pt idx="2188">
                  <c:v>7.25</c:v>
                </c:pt>
                <c:pt idx="2189">
                  <c:v>7.375</c:v>
                </c:pt>
                <c:pt idx="2190">
                  <c:v>7.25</c:v>
                </c:pt>
                <c:pt idx="2191">
                  <c:v>7.3125</c:v>
                </c:pt>
                <c:pt idx="2192">
                  <c:v>7.25</c:v>
                </c:pt>
                <c:pt idx="2193">
                  <c:v>7.5</c:v>
                </c:pt>
                <c:pt idx="2194">
                  <c:v>7.5</c:v>
                </c:pt>
                <c:pt idx="2195">
                  <c:v>7.6875</c:v>
                </c:pt>
                <c:pt idx="2196">
                  <c:v>7.6875</c:v>
                </c:pt>
                <c:pt idx="2197">
                  <c:v>7.6875</c:v>
                </c:pt>
                <c:pt idx="2198">
                  <c:v>7.4375</c:v>
                </c:pt>
                <c:pt idx="2199">
                  <c:v>7.625</c:v>
                </c:pt>
                <c:pt idx="2200">
                  <c:v>7.4375</c:v>
                </c:pt>
                <c:pt idx="2201">
                  <c:v>7.5625</c:v>
                </c:pt>
                <c:pt idx="2202">
                  <c:v>7.5625</c:v>
                </c:pt>
                <c:pt idx="2203">
                  <c:v>7.1875</c:v>
                </c:pt>
                <c:pt idx="2204">
                  <c:v>7.1875</c:v>
                </c:pt>
                <c:pt idx="2205">
                  <c:v>7.0625</c:v>
                </c:pt>
                <c:pt idx="2206">
                  <c:v>7.0625</c:v>
                </c:pt>
                <c:pt idx="2207">
                  <c:v>6.9375</c:v>
                </c:pt>
                <c:pt idx="2208">
                  <c:v>6.8125</c:v>
                </c:pt>
                <c:pt idx="2209">
                  <c:v>6.5</c:v>
                </c:pt>
                <c:pt idx="2210">
                  <c:v>6.3125</c:v>
                </c:pt>
                <c:pt idx="2211">
                  <c:v>6.0625</c:v>
                </c:pt>
                <c:pt idx="2212">
                  <c:v>6.1875</c:v>
                </c:pt>
                <c:pt idx="2213">
                  <c:v>6.4375</c:v>
                </c:pt>
                <c:pt idx="2214">
                  <c:v>6.4375</c:v>
                </c:pt>
                <c:pt idx="2215">
                  <c:v>6.1875</c:v>
                </c:pt>
                <c:pt idx="2216">
                  <c:v>6.3125</c:v>
                </c:pt>
                <c:pt idx="2217">
                  <c:v>6.5</c:v>
                </c:pt>
                <c:pt idx="2218">
                  <c:v>6.5</c:v>
                </c:pt>
                <c:pt idx="2219">
                  <c:v>6.5625</c:v>
                </c:pt>
                <c:pt idx="2220">
                  <c:v>6.4375</c:v>
                </c:pt>
                <c:pt idx="2221">
                  <c:v>6.8125</c:v>
                </c:pt>
                <c:pt idx="2222">
                  <c:v>6.75</c:v>
                </c:pt>
                <c:pt idx="2223">
                  <c:v>6.75</c:v>
                </c:pt>
                <c:pt idx="2224">
                  <c:v>6.875</c:v>
                </c:pt>
                <c:pt idx="2225">
                  <c:v>6.875</c:v>
                </c:pt>
                <c:pt idx="2226">
                  <c:v>7.1875</c:v>
                </c:pt>
                <c:pt idx="2227">
                  <c:v>7.25</c:v>
                </c:pt>
                <c:pt idx="2228">
                  <c:v>7.0625</c:v>
                </c:pt>
                <c:pt idx="2229">
                  <c:v>6.9375</c:v>
                </c:pt>
                <c:pt idx="2230">
                  <c:v>6.8125</c:v>
                </c:pt>
                <c:pt idx="2231">
                  <c:v>7.0625</c:v>
                </c:pt>
                <c:pt idx="2232">
                  <c:v>7</c:v>
                </c:pt>
                <c:pt idx="2233">
                  <c:v>6.8125</c:v>
                </c:pt>
                <c:pt idx="2234">
                  <c:v>6.625</c:v>
                </c:pt>
                <c:pt idx="2235">
                  <c:v>6.8125</c:v>
                </c:pt>
                <c:pt idx="2236">
                  <c:v>6.9375</c:v>
                </c:pt>
                <c:pt idx="2237">
                  <c:v>6.75</c:v>
                </c:pt>
                <c:pt idx="2238">
                  <c:v>6.9375</c:v>
                </c:pt>
                <c:pt idx="2239">
                  <c:v>6.9375</c:v>
                </c:pt>
                <c:pt idx="2240">
                  <c:v>6.9375</c:v>
                </c:pt>
                <c:pt idx="2241">
                  <c:v>6.6875</c:v>
                </c:pt>
                <c:pt idx="2242">
                  <c:v>6.6875</c:v>
                </c:pt>
                <c:pt idx="2243">
                  <c:v>6.6875</c:v>
                </c:pt>
                <c:pt idx="2244">
                  <c:v>6.625</c:v>
                </c:pt>
                <c:pt idx="2245">
                  <c:v>6.5625</c:v>
                </c:pt>
                <c:pt idx="2246">
                  <c:v>6.3125</c:v>
                </c:pt>
                <c:pt idx="2247">
                  <c:v>6.0625</c:v>
                </c:pt>
                <c:pt idx="2248">
                  <c:v>5.9375</c:v>
                </c:pt>
                <c:pt idx="2249">
                  <c:v>5.75</c:v>
                </c:pt>
                <c:pt idx="2250">
                  <c:v>5.75</c:v>
                </c:pt>
                <c:pt idx="2251">
                  <c:v>5.5625</c:v>
                </c:pt>
                <c:pt idx="2252">
                  <c:v>5.3125</c:v>
                </c:pt>
                <c:pt idx="2253">
                  <c:v>5.1875</c:v>
                </c:pt>
                <c:pt idx="2254">
                  <c:v>5.0625</c:v>
                </c:pt>
                <c:pt idx="2255">
                  <c:v>5.25</c:v>
                </c:pt>
                <c:pt idx="2256">
                  <c:v>4.9375</c:v>
                </c:pt>
                <c:pt idx="2257">
                  <c:v>5.0625</c:v>
                </c:pt>
                <c:pt idx="2258">
                  <c:v>4.9375</c:v>
                </c:pt>
                <c:pt idx="2259">
                  <c:v>4.8125</c:v>
                </c:pt>
                <c:pt idx="2260">
                  <c:v>5</c:v>
                </c:pt>
                <c:pt idx="2261">
                  <c:v>4.9375</c:v>
                </c:pt>
                <c:pt idx="2262">
                  <c:v>5.125</c:v>
                </c:pt>
                <c:pt idx="2263">
                  <c:v>5.3125</c:v>
                </c:pt>
                <c:pt idx="2264">
                  <c:v>5.25</c:v>
                </c:pt>
                <c:pt idx="2265">
                  <c:v>5.3125</c:v>
                </c:pt>
                <c:pt idx="2266">
                  <c:v>5.3125</c:v>
                </c:pt>
                <c:pt idx="2267">
                  <c:v>5.375</c:v>
                </c:pt>
                <c:pt idx="2268">
                  <c:v>5.8125</c:v>
                </c:pt>
                <c:pt idx="2269">
                  <c:v>5.875</c:v>
                </c:pt>
                <c:pt idx="2270">
                  <c:v>5.9375</c:v>
                </c:pt>
                <c:pt idx="2271">
                  <c:v>5.5</c:v>
                </c:pt>
                <c:pt idx="2272">
                  <c:v>5.6875</c:v>
                </c:pt>
                <c:pt idx="2273">
                  <c:v>5.6875</c:v>
                </c:pt>
                <c:pt idx="2274">
                  <c:v>5.625</c:v>
                </c:pt>
                <c:pt idx="2275">
                  <c:v>5.9375</c:v>
                </c:pt>
                <c:pt idx="2276">
                  <c:v>5.6875</c:v>
                </c:pt>
                <c:pt idx="2277">
                  <c:v>5.5625</c:v>
                </c:pt>
                <c:pt idx="2278">
                  <c:v>5.25</c:v>
                </c:pt>
                <c:pt idx="2279">
                  <c:v>5.125</c:v>
                </c:pt>
                <c:pt idx="2280">
                  <c:v>5.3125</c:v>
                </c:pt>
                <c:pt idx="2281">
                  <c:v>5.375</c:v>
                </c:pt>
                <c:pt idx="2282">
                  <c:v>5.25</c:v>
                </c:pt>
                <c:pt idx="2283">
                  <c:v>5.3125</c:v>
                </c:pt>
                <c:pt idx="2284">
                  <c:v>5.1875</c:v>
                </c:pt>
                <c:pt idx="2285">
                  <c:v>5.125</c:v>
                </c:pt>
                <c:pt idx="2286">
                  <c:v>5.0625</c:v>
                </c:pt>
                <c:pt idx="2287">
                  <c:v>5.125</c:v>
                </c:pt>
                <c:pt idx="2288">
                  <c:v>5.125</c:v>
                </c:pt>
                <c:pt idx="2289">
                  <c:v>5.375</c:v>
                </c:pt>
                <c:pt idx="2290">
                  <c:v>5.375</c:v>
                </c:pt>
                <c:pt idx="2291">
                  <c:v>5.25</c:v>
                </c:pt>
                <c:pt idx="2292">
                  <c:v>5.1875</c:v>
                </c:pt>
                <c:pt idx="2293">
                  <c:v>5.25</c:v>
                </c:pt>
                <c:pt idx="2294">
                  <c:v>5.6875</c:v>
                </c:pt>
                <c:pt idx="2295">
                  <c:v>5.5</c:v>
                </c:pt>
                <c:pt idx="2296">
                  <c:v>5.3125</c:v>
                </c:pt>
                <c:pt idx="2297">
                  <c:v>5.3125</c:v>
                </c:pt>
                <c:pt idx="2298">
                  <c:v>5.4375</c:v>
                </c:pt>
                <c:pt idx="2299">
                  <c:v>5.1875</c:v>
                </c:pt>
                <c:pt idx="2300">
                  <c:v>5</c:v>
                </c:pt>
                <c:pt idx="2301">
                  <c:v>5</c:v>
                </c:pt>
                <c:pt idx="2302">
                  <c:v>4.8125</c:v>
                </c:pt>
                <c:pt idx="2303">
                  <c:v>4.75</c:v>
                </c:pt>
                <c:pt idx="2304">
                  <c:v>4.875</c:v>
                </c:pt>
                <c:pt idx="2305">
                  <c:v>4.5</c:v>
                </c:pt>
                <c:pt idx="2306">
                  <c:v>4.5625</c:v>
                </c:pt>
                <c:pt idx="2307">
                  <c:v>4.3125</c:v>
                </c:pt>
                <c:pt idx="2308">
                  <c:v>4.5</c:v>
                </c:pt>
                <c:pt idx="2309">
                  <c:v>4.4375</c:v>
                </c:pt>
                <c:pt idx="2310">
                  <c:v>4.5</c:v>
                </c:pt>
                <c:pt idx="2311">
                  <c:v>4.5625</c:v>
                </c:pt>
                <c:pt idx="2312">
                  <c:v>4.75</c:v>
                </c:pt>
                <c:pt idx="2313">
                  <c:v>4.75</c:v>
                </c:pt>
                <c:pt idx="2314">
                  <c:v>4.5625</c:v>
                </c:pt>
                <c:pt idx="2315">
                  <c:v>5.0625</c:v>
                </c:pt>
                <c:pt idx="2316">
                  <c:v>5.25</c:v>
                </c:pt>
                <c:pt idx="2317">
                  <c:v>5.1875</c:v>
                </c:pt>
                <c:pt idx="2318">
                  <c:v>5.25</c:v>
                </c:pt>
                <c:pt idx="2319">
                  <c:v>5.4375</c:v>
                </c:pt>
                <c:pt idx="2320">
                  <c:v>5.3125</c:v>
                </c:pt>
                <c:pt idx="2321">
                  <c:v>5.4375</c:v>
                </c:pt>
                <c:pt idx="2322">
                  <c:v>5.375</c:v>
                </c:pt>
                <c:pt idx="2323">
                  <c:v>5.4375</c:v>
                </c:pt>
                <c:pt idx="2324">
                  <c:v>5.375</c:v>
                </c:pt>
                <c:pt idx="2325">
                  <c:v>5.5</c:v>
                </c:pt>
                <c:pt idx="2326">
                  <c:v>5.375</c:v>
                </c:pt>
                <c:pt idx="2327">
                  <c:v>5.5</c:v>
                </c:pt>
                <c:pt idx="2328">
                  <c:v>5.5</c:v>
                </c:pt>
                <c:pt idx="2329">
                  <c:v>5.375</c:v>
                </c:pt>
                <c:pt idx="2330">
                  <c:v>5.5625</c:v>
                </c:pt>
                <c:pt idx="2331">
                  <c:v>5.125</c:v>
                </c:pt>
                <c:pt idx="2332">
                  <c:v>5</c:v>
                </c:pt>
                <c:pt idx="2333">
                  <c:v>4.9375</c:v>
                </c:pt>
                <c:pt idx="2334">
                  <c:v>4.875</c:v>
                </c:pt>
                <c:pt idx="2335">
                  <c:v>4.9375</c:v>
                </c:pt>
                <c:pt idx="2336">
                  <c:v>5.0625</c:v>
                </c:pt>
                <c:pt idx="2337">
                  <c:v>5.125</c:v>
                </c:pt>
                <c:pt idx="2338">
                  <c:v>5.125</c:v>
                </c:pt>
                <c:pt idx="2339">
                  <c:v>5.1875</c:v>
                </c:pt>
                <c:pt idx="2340">
                  <c:v>5</c:v>
                </c:pt>
                <c:pt idx="2341">
                  <c:v>5</c:v>
                </c:pt>
                <c:pt idx="2342">
                  <c:v>5</c:v>
                </c:pt>
                <c:pt idx="2343">
                  <c:v>4.9375</c:v>
                </c:pt>
                <c:pt idx="2344">
                  <c:v>4.9375</c:v>
                </c:pt>
                <c:pt idx="2345">
                  <c:v>4.875</c:v>
                </c:pt>
                <c:pt idx="2346">
                  <c:v>4.625</c:v>
                </c:pt>
                <c:pt idx="2347">
                  <c:v>4.625</c:v>
                </c:pt>
                <c:pt idx="2348">
                  <c:v>4.5625</c:v>
                </c:pt>
                <c:pt idx="2349">
                  <c:v>4.5</c:v>
                </c:pt>
                <c:pt idx="2350">
                  <c:v>4.75</c:v>
                </c:pt>
                <c:pt idx="2351">
                  <c:v>4.4375</c:v>
                </c:pt>
                <c:pt idx="2352">
                  <c:v>4.25</c:v>
                </c:pt>
                <c:pt idx="2353">
                  <c:v>4.1875</c:v>
                </c:pt>
                <c:pt idx="2354">
                  <c:v>4.25</c:v>
                </c:pt>
                <c:pt idx="2355">
                  <c:v>4.375</c:v>
                </c:pt>
                <c:pt idx="2356">
                  <c:v>4.4375</c:v>
                </c:pt>
                <c:pt idx="2357">
                  <c:v>4.25</c:v>
                </c:pt>
                <c:pt idx="2358">
                  <c:v>4.0625</c:v>
                </c:pt>
                <c:pt idx="2359">
                  <c:v>4.25</c:v>
                </c:pt>
                <c:pt idx="2360">
                  <c:v>4.1875</c:v>
                </c:pt>
                <c:pt idx="2361">
                  <c:v>4.4375</c:v>
                </c:pt>
                <c:pt idx="2362">
                  <c:v>4.9375</c:v>
                </c:pt>
                <c:pt idx="2363">
                  <c:v>5.125</c:v>
                </c:pt>
                <c:pt idx="2364">
                  <c:v>5.25</c:v>
                </c:pt>
                <c:pt idx="2365">
                  <c:v>5.125</c:v>
                </c:pt>
                <c:pt idx="2366">
                  <c:v>4.875</c:v>
                </c:pt>
                <c:pt idx="2367">
                  <c:v>5</c:v>
                </c:pt>
                <c:pt idx="2368">
                  <c:v>4.9375</c:v>
                </c:pt>
                <c:pt idx="2369">
                  <c:v>5.1875</c:v>
                </c:pt>
                <c:pt idx="2370">
                  <c:v>5.1875</c:v>
                </c:pt>
                <c:pt idx="2371">
                  <c:v>5.25</c:v>
                </c:pt>
                <c:pt idx="2372">
                  <c:v>5.375</c:v>
                </c:pt>
                <c:pt idx="2373">
                  <c:v>5.5</c:v>
                </c:pt>
                <c:pt idx="2374">
                  <c:v>5.8125</c:v>
                </c:pt>
                <c:pt idx="2375">
                  <c:v>5.6875</c:v>
                </c:pt>
                <c:pt idx="2376">
                  <c:v>5.625</c:v>
                </c:pt>
                <c:pt idx="2377">
                  <c:v>5.5</c:v>
                </c:pt>
                <c:pt idx="2378">
                  <c:v>5.4375</c:v>
                </c:pt>
                <c:pt idx="2379">
                  <c:v>5.375</c:v>
                </c:pt>
                <c:pt idx="2380">
                  <c:v>5.4375</c:v>
                </c:pt>
                <c:pt idx="2381">
                  <c:v>5.4375</c:v>
                </c:pt>
                <c:pt idx="2382">
                  <c:v>5.6875</c:v>
                </c:pt>
                <c:pt idx="2383">
                  <c:v>5.75</c:v>
                </c:pt>
                <c:pt idx="2384">
                  <c:v>5.75</c:v>
                </c:pt>
                <c:pt idx="2385">
                  <c:v>5.375</c:v>
                </c:pt>
                <c:pt idx="2386">
                  <c:v>5.3125</c:v>
                </c:pt>
                <c:pt idx="2387">
                  <c:v>5</c:v>
                </c:pt>
                <c:pt idx="2388">
                  <c:v>5</c:v>
                </c:pt>
                <c:pt idx="2389">
                  <c:v>4.9375</c:v>
                </c:pt>
                <c:pt idx="2390">
                  <c:v>4.6875</c:v>
                </c:pt>
                <c:pt idx="2391">
                  <c:v>4.8125</c:v>
                </c:pt>
                <c:pt idx="2392">
                  <c:v>4.75</c:v>
                </c:pt>
                <c:pt idx="2393">
                  <c:v>4.75</c:v>
                </c:pt>
                <c:pt idx="2394">
                  <c:v>4.6875</c:v>
                </c:pt>
                <c:pt idx="2395">
                  <c:v>4.6875</c:v>
                </c:pt>
                <c:pt idx="2396">
                  <c:v>4.3125</c:v>
                </c:pt>
                <c:pt idx="2397">
                  <c:v>4.5625</c:v>
                </c:pt>
                <c:pt idx="2398">
                  <c:v>4.375</c:v>
                </c:pt>
                <c:pt idx="2399">
                  <c:v>4.25</c:v>
                </c:pt>
                <c:pt idx="2400">
                  <c:v>4.25</c:v>
                </c:pt>
                <c:pt idx="2401">
                  <c:v>4.25</c:v>
                </c:pt>
                <c:pt idx="2402">
                  <c:v>4.1875</c:v>
                </c:pt>
                <c:pt idx="2403">
                  <c:v>4.1875</c:v>
                </c:pt>
                <c:pt idx="2404">
                  <c:v>4.1875</c:v>
                </c:pt>
                <c:pt idx="2405">
                  <c:v>4.0625</c:v>
                </c:pt>
                <c:pt idx="2406">
                  <c:v>4</c:v>
                </c:pt>
                <c:pt idx="2407">
                  <c:v>3.875</c:v>
                </c:pt>
                <c:pt idx="2408">
                  <c:v>3.75</c:v>
                </c:pt>
                <c:pt idx="2409">
                  <c:v>3.75</c:v>
                </c:pt>
                <c:pt idx="2410">
                  <c:v>3.5625</c:v>
                </c:pt>
                <c:pt idx="2411">
                  <c:v>3.375</c:v>
                </c:pt>
                <c:pt idx="2412">
                  <c:v>3.4375</c:v>
                </c:pt>
                <c:pt idx="2413">
                  <c:v>3.3125</c:v>
                </c:pt>
                <c:pt idx="2414">
                  <c:v>3.5</c:v>
                </c:pt>
                <c:pt idx="2415">
                  <c:v>3.6875</c:v>
                </c:pt>
                <c:pt idx="2416">
                  <c:v>3.875</c:v>
                </c:pt>
                <c:pt idx="2417">
                  <c:v>3.9375</c:v>
                </c:pt>
                <c:pt idx="2418">
                  <c:v>3.875</c:v>
                </c:pt>
                <c:pt idx="2419">
                  <c:v>4</c:v>
                </c:pt>
                <c:pt idx="2420">
                  <c:v>3.9375</c:v>
                </c:pt>
                <c:pt idx="2421">
                  <c:v>4.125</c:v>
                </c:pt>
                <c:pt idx="2422">
                  <c:v>4.1875</c:v>
                </c:pt>
                <c:pt idx="2423">
                  <c:v>4.25</c:v>
                </c:pt>
                <c:pt idx="2424">
                  <c:v>4.25</c:v>
                </c:pt>
                <c:pt idx="2425">
                  <c:v>4.3125</c:v>
                </c:pt>
                <c:pt idx="2426">
                  <c:v>4.125</c:v>
                </c:pt>
                <c:pt idx="2427">
                  <c:v>4.3125</c:v>
                </c:pt>
                <c:pt idx="2428">
                  <c:v>4.4375</c:v>
                </c:pt>
                <c:pt idx="2429">
                  <c:v>4.5625</c:v>
                </c:pt>
                <c:pt idx="2430">
                  <c:v>4.375</c:v>
                </c:pt>
                <c:pt idx="2431">
                  <c:v>4.0625</c:v>
                </c:pt>
                <c:pt idx="2432">
                  <c:v>3.9375</c:v>
                </c:pt>
                <c:pt idx="2433">
                  <c:v>4.1875</c:v>
                </c:pt>
                <c:pt idx="2434">
                  <c:v>4.125</c:v>
                </c:pt>
                <c:pt idx="2435">
                  <c:v>4.0625</c:v>
                </c:pt>
                <c:pt idx="2436">
                  <c:v>4.125</c:v>
                </c:pt>
                <c:pt idx="2437">
                  <c:v>4</c:v>
                </c:pt>
                <c:pt idx="2438">
                  <c:v>3.9375</c:v>
                </c:pt>
                <c:pt idx="2439">
                  <c:v>3.75</c:v>
                </c:pt>
                <c:pt idx="2440">
                  <c:v>4</c:v>
                </c:pt>
                <c:pt idx="2441">
                  <c:v>3.875</c:v>
                </c:pt>
                <c:pt idx="2442">
                  <c:v>4.0625</c:v>
                </c:pt>
                <c:pt idx="2443">
                  <c:v>4</c:v>
                </c:pt>
                <c:pt idx="2444">
                  <c:v>3.875</c:v>
                </c:pt>
                <c:pt idx="2445">
                  <c:v>3.625</c:v>
                </c:pt>
                <c:pt idx="2446">
                  <c:v>3.6875</c:v>
                </c:pt>
                <c:pt idx="2447">
                  <c:v>3.875</c:v>
                </c:pt>
                <c:pt idx="2448">
                  <c:v>3.8125</c:v>
                </c:pt>
                <c:pt idx="2449">
                  <c:v>3.375</c:v>
                </c:pt>
                <c:pt idx="2450">
                  <c:v>3.4375</c:v>
                </c:pt>
                <c:pt idx="2451">
                  <c:v>3.375</c:v>
                </c:pt>
                <c:pt idx="2452">
                  <c:v>3.375</c:v>
                </c:pt>
                <c:pt idx="2453">
                  <c:v>3.3125</c:v>
                </c:pt>
                <c:pt idx="2454">
                  <c:v>3.375</c:v>
                </c:pt>
                <c:pt idx="2455">
                  <c:v>3.1875</c:v>
                </c:pt>
                <c:pt idx="2456">
                  <c:v>3.25</c:v>
                </c:pt>
                <c:pt idx="2457">
                  <c:v>3.0625</c:v>
                </c:pt>
                <c:pt idx="2458">
                  <c:v>2.9375</c:v>
                </c:pt>
                <c:pt idx="2459">
                  <c:v>2.9375</c:v>
                </c:pt>
                <c:pt idx="2460">
                  <c:v>3.125</c:v>
                </c:pt>
                <c:pt idx="2461">
                  <c:v>3.4375</c:v>
                </c:pt>
                <c:pt idx="2462">
                  <c:v>3.3125</c:v>
                </c:pt>
                <c:pt idx="2463">
                  <c:v>3.25</c:v>
                </c:pt>
                <c:pt idx="2464">
                  <c:v>3.1875</c:v>
                </c:pt>
                <c:pt idx="2465">
                  <c:v>3.3125</c:v>
                </c:pt>
                <c:pt idx="2466">
                  <c:v>3.25</c:v>
                </c:pt>
                <c:pt idx="2467">
                  <c:v>3.25</c:v>
                </c:pt>
                <c:pt idx="2468">
                  <c:v>3.125</c:v>
                </c:pt>
                <c:pt idx="2469">
                  <c:v>3.25</c:v>
                </c:pt>
                <c:pt idx="2470">
                  <c:v>3.4375</c:v>
                </c:pt>
                <c:pt idx="2471">
                  <c:v>3.5</c:v>
                </c:pt>
                <c:pt idx="2472">
                  <c:v>3.3125</c:v>
                </c:pt>
                <c:pt idx="2473">
                  <c:v>3.5625</c:v>
                </c:pt>
                <c:pt idx="2474">
                  <c:v>3.75</c:v>
                </c:pt>
                <c:pt idx="2475">
                  <c:v>3.5625</c:v>
                </c:pt>
                <c:pt idx="2476">
                  <c:v>3.4375</c:v>
                </c:pt>
                <c:pt idx="2477">
                  <c:v>3.4375</c:v>
                </c:pt>
                <c:pt idx="2478">
                  <c:v>3.3125</c:v>
                </c:pt>
                <c:pt idx="2479">
                  <c:v>3.3125</c:v>
                </c:pt>
                <c:pt idx="2480">
                  <c:v>3.3125</c:v>
                </c:pt>
                <c:pt idx="2481">
                  <c:v>3.375</c:v>
                </c:pt>
                <c:pt idx="2482">
                  <c:v>3.375</c:v>
                </c:pt>
                <c:pt idx="2483">
                  <c:v>3.375</c:v>
                </c:pt>
                <c:pt idx="2484">
                  <c:v>3.5625</c:v>
                </c:pt>
                <c:pt idx="2485">
                  <c:v>3.5</c:v>
                </c:pt>
                <c:pt idx="2486">
                  <c:v>3.3125</c:v>
                </c:pt>
                <c:pt idx="2487">
                  <c:v>3.5</c:v>
                </c:pt>
                <c:pt idx="2488">
                  <c:v>3.6875</c:v>
                </c:pt>
                <c:pt idx="2489">
                  <c:v>3.625</c:v>
                </c:pt>
                <c:pt idx="2490">
                  <c:v>3.5625</c:v>
                </c:pt>
                <c:pt idx="2491">
                  <c:v>3.6875</c:v>
                </c:pt>
                <c:pt idx="2492">
                  <c:v>3.5625</c:v>
                </c:pt>
                <c:pt idx="2493">
                  <c:v>3.375</c:v>
                </c:pt>
                <c:pt idx="2494">
                  <c:v>3.375</c:v>
                </c:pt>
                <c:pt idx="2495">
                  <c:v>3.3125</c:v>
                </c:pt>
                <c:pt idx="2496">
                  <c:v>3.4375</c:v>
                </c:pt>
                <c:pt idx="2497">
                  <c:v>3.4375</c:v>
                </c:pt>
                <c:pt idx="2498">
                  <c:v>3.625</c:v>
                </c:pt>
                <c:pt idx="2499">
                  <c:v>3.6875</c:v>
                </c:pt>
                <c:pt idx="2500">
                  <c:v>3.4375</c:v>
                </c:pt>
                <c:pt idx="2501">
                  <c:v>3.5625</c:v>
                </c:pt>
                <c:pt idx="2502">
                  <c:v>3.4375</c:v>
                </c:pt>
                <c:pt idx="2503">
                  <c:v>3.3125</c:v>
                </c:pt>
                <c:pt idx="2504">
                  <c:v>3.125</c:v>
                </c:pt>
                <c:pt idx="2505">
                  <c:v>3.0625</c:v>
                </c:pt>
                <c:pt idx="2506">
                  <c:v>3.0625</c:v>
                </c:pt>
                <c:pt idx="2507">
                  <c:v>2.875</c:v>
                </c:pt>
                <c:pt idx="2508">
                  <c:v>3</c:v>
                </c:pt>
                <c:pt idx="2509">
                  <c:v>3.125</c:v>
                </c:pt>
                <c:pt idx="2510">
                  <c:v>3.1875</c:v>
                </c:pt>
                <c:pt idx="2511">
                  <c:v>3.25</c:v>
                </c:pt>
                <c:pt idx="2512">
                  <c:v>3</c:v>
                </c:pt>
                <c:pt idx="2513">
                  <c:v>2.9375</c:v>
                </c:pt>
                <c:pt idx="2514">
                  <c:v>2.625</c:v>
                </c:pt>
                <c:pt idx="2515">
                  <c:v>2.5</c:v>
                </c:pt>
                <c:pt idx="2516">
                  <c:v>2.625</c:v>
                </c:pt>
                <c:pt idx="2517">
                  <c:v>2.4375</c:v>
                </c:pt>
                <c:pt idx="2518">
                  <c:v>2.375</c:v>
                </c:pt>
                <c:pt idx="2519">
                  <c:v>2.4375</c:v>
                </c:pt>
                <c:pt idx="2520">
                  <c:v>2.375</c:v>
                </c:pt>
                <c:pt idx="2521">
                  <c:v>2.375</c:v>
                </c:pt>
                <c:pt idx="2522">
                  <c:v>2.1875</c:v>
                </c:pt>
                <c:pt idx="2523">
                  <c:v>2.375</c:v>
                </c:pt>
                <c:pt idx="2524">
                  <c:v>2.375</c:v>
                </c:pt>
                <c:pt idx="2525">
                  <c:v>2.3125</c:v>
                </c:pt>
                <c:pt idx="2526">
                  <c:v>2.375</c:v>
                </c:pt>
                <c:pt idx="2527">
                  <c:v>2.4375</c:v>
                </c:pt>
                <c:pt idx="2528">
                  <c:v>2.5</c:v>
                </c:pt>
                <c:pt idx="2529">
                  <c:v>2.625</c:v>
                </c:pt>
                <c:pt idx="2530">
                  <c:v>2.8125</c:v>
                </c:pt>
                <c:pt idx="2531">
                  <c:v>3.125</c:v>
                </c:pt>
                <c:pt idx="2532">
                  <c:v>3</c:v>
                </c:pt>
                <c:pt idx="2533">
                  <c:v>3.0625</c:v>
                </c:pt>
                <c:pt idx="2534">
                  <c:v>3.4375</c:v>
                </c:pt>
                <c:pt idx="2535">
                  <c:v>3.375</c:v>
                </c:pt>
                <c:pt idx="2536">
                  <c:v>3.3125</c:v>
                </c:pt>
                <c:pt idx="2537">
                  <c:v>3.3125</c:v>
                </c:pt>
                <c:pt idx="2538">
                  <c:v>3.5625</c:v>
                </c:pt>
                <c:pt idx="2539">
                  <c:v>3.5</c:v>
                </c:pt>
                <c:pt idx="2540">
                  <c:v>3.375</c:v>
                </c:pt>
                <c:pt idx="2541">
                  <c:v>3.3125</c:v>
                </c:pt>
                <c:pt idx="2542">
                  <c:v>3.5</c:v>
                </c:pt>
                <c:pt idx="2543">
                  <c:v>3.4375</c:v>
                </c:pt>
                <c:pt idx="2544">
                  <c:v>3.4375</c:v>
                </c:pt>
                <c:pt idx="2545">
                  <c:v>3.25</c:v>
                </c:pt>
                <c:pt idx="2546">
                  <c:v>3.1875</c:v>
                </c:pt>
                <c:pt idx="2547">
                  <c:v>2.875</c:v>
                </c:pt>
                <c:pt idx="2548">
                  <c:v>2.9375</c:v>
                </c:pt>
                <c:pt idx="2549">
                  <c:v>3.0625</c:v>
                </c:pt>
                <c:pt idx="2550">
                  <c:v>2.9375</c:v>
                </c:pt>
                <c:pt idx="2551">
                  <c:v>3.0625</c:v>
                </c:pt>
                <c:pt idx="2552">
                  <c:v>3.0625</c:v>
                </c:pt>
                <c:pt idx="2553">
                  <c:v>3.125</c:v>
                </c:pt>
                <c:pt idx="2554">
                  <c:v>3</c:v>
                </c:pt>
                <c:pt idx="2555">
                  <c:v>3</c:v>
                </c:pt>
                <c:pt idx="2556">
                  <c:v>3</c:v>
                </c:pt>
                <c:pt idx="2557">
                  <c:v>2.9375</c:v>
                </c:pt>
                <c:pt idx="2558">
                  <c:v>3</c:v>
                </c:pt>
                <c:pt idx="2559">
                  <c:v>3</c:v>
                </c:pt>
                <c:pt idx="2560">
                  <c:v>2.875</c:v>
                </c:pt>
                <c:pt idx="2561">
                  <c:v>3</c:v>
                </c:pt>
                <c:pt idx="2562">
                  <c:v>2.9375</c:v>
                </c:pt>
                <c:pt idx="2563">
                  <c:v>3.1875</c:v>
                </c:pt>
                <c:pt idx="2564">
                  <c:v>3.1875</c:v>
                </c:pt>
                <c:pt idx="2565">
                  <c:v>3</c:v>
                </c:pt>
                <c:pt idx="2566">
                  <c:v>3.1875</c:v>
                </c:pt>
                <c:pt idx="2567">
                  <c:v>3.25</c:v>
                </c:pt>
                <c:pt idx="2568">
                  <c:v>3.4375</c:v>
                </c:pt>
                <c:pt idx="2569">
                  <c:v>3.5</c:v>
                </c:pt>
                <c:pt idx="2570">
                  <c:v>3.375</c:v>
                </c:pt>
                <c:pt idx="2571">
                  <c:v>3.3125</c:v>
                </c:pt>
                <c:pt idx="2572">
                  <c:v>3.625</c:v>
                </c:pt>
                <c:pt idx="2573">
                  <c:v>3.5625</c:v>
                </c:pt>
                <c:pt idx="2574">
                  <c:v>3.3125</c:v>
                </c:pt>
                <c:pt idx="2575">
                  <c:v>3.3125</c:v>
                </c:pt>
                <c:pt idx="2576">
                  <c:v>3.375</c:v>
                </c:pt>
                <c:pt idx="2577">
                  <c:v>3.375</c:v>
                </c:pt>
                <c:pt idx="2578">
                  <c:v>3.5</c:v>
                </c:pt>
                <c:pt idx="2579">
                  <c:v>3.375</c:v>
                </c:pt>
                <c:pt idx="2580">
                  <c:v>3.375</c:v>
                </c:pt>
                <c:pt idx="2581">
                  <c:v>3.4375</c:v>
                </c:pt>
                <c:pt idx="2582">
                  <c:v>3.125</c:v>
                </c:pt>
                <c:pt idx="2583">
                  <c:v>2.9375</c:v>
                </c:pt>
                <c:pt idx="2584">
                  <c:v>2.875</c:v>
                </c:pt>
                <c:pt idx="2585">
                  <c:v>2.75</c:v>
                </c:pt>
                <c:pt idx="2586">
                  <c:v>2.875</c:v>
                </c:pt>
                <c:pt idx="2587">
                  <c:v>3</c:v>
                </c:pt>
                <c:pt idx="2588">
                  <c:v>2.875</c:v>
                </c:pt>
                <c:pt idx="2589">
                  <c:v>3.125</c:v>
                </c:pt>
                <c:pt idx="2590">
                  <c:v>3.25</c:v>
                </c:pt>
                <c:pt idx="2591">
                  <c:v>3.25</c:v>
                </c:pt>
                <c:pt idx="2592">
                  <c:v>3.375</c:v>
                </c:pt>
                <c:pt idx="2593">
                  <c:v>3.25</c:v>
                </c:pt>
                <c:pt idx="2594">
                  <c:v>3.375</c:v>
                </c:pt>
                <c:pt idx="2595">
                  <c:v>3.1875</c:v>
                </c:pt>
                <c:pt idx="2596">
                  <c:v>3</c:v>
                </c:pt>
                <c:pt idx="2597">
                  <c:v>3.125</c:v>
                </c:pt>
                <c:pt idx="2598">
                  <c:v>3.125</c:v>
                </c:pt>
                <c:pt idx="2599">
                  <c:v>3.1875</c:v>
                </c:pt>
                <c:pt idx="2600">
                  <c:v>3.125</c:v>
                </c:pt>
                <c:pt idx="2601">
                  <c:v>3</c:v>
                </c:pt>
                <c:pt idx="2602">
                  <c:v>3</c:v>
                </c:pt>
                <c:pt idx="2603">
                  <c:v>2.9375</c:v>
                </c:pt>
                <c:pt idx="2604">
                  <c:v>2.8125</c:v>
                </c:pt>
                <c:pt idx="2605">
                  <c:v>2.625</c:v>
                </c:pt>
                <c:pt idx="2606">
                  <c:v>2.5</c:v>
                </c:pt>
                <c:pt idx="2607">
                  <c:v>2.3125</c:v>
                </c:pt>
                <c:pt idx="2608">
                  <c:v>2.25</c:v>
                </c:pt>
                <c:pt idx="2609">
                  <c:v>2.375</c:v>
                </c:pt>
                <c:pt idx="2610">
                  <c:v>2.4375</c:v>
                </c:pt>
                <c:pt idx="2611">
                  <c:v>2.5</c:v>
                </c:pt>
                <c:pt idx="2612">
                  <c:v>2.8125</c:v>
                </c:pt>
                <c:pt idx="2613">
                  <c:v>2.75</c:v>
                </c:pt>
                <c:pt idx="2614">
                  <c:v>2.75</c:v>
                </c:pt>
                <c:pt idx="2615">
                  <c:v>2.75</c:v>
                </c:pt>
                <c:pt idx="2616">
                  <c:v>2.75</c:v>
                </c:pt>
                <c:pt idx="2617">
                  <c:v>3</c:v>
                </c:pt>
                <c:pt idx="2618">
                  <c:v>2.9375</c:v>
                </c:pt>
                <c:pt idx="2619">
                  <c:v>2.875</c:v>
                </c:pt>
                <c:pt idx="2620">
                  <c:v>2.875</c:v>
                </c:pt>
                <c:pt idx="2621">
                  <c:v>2.9375</c:v>
                </c:pt>
                <c:pt idx="2622">
                  <c:v>2.875</c:v>
                </c:pt>
                <c:pt idx="2623">
                  <c:v>3.375</c:v>
                </c:pt>
                <c:pt idx="2624">
                  <c:v>3.3125</c:v>
                </c:pt>
                <c:pt idx="2625">
                  <c:v>3.375</c:v>
                </c:pt>
                <c:pt idx="2626">
                  <c:v>3.3125</c:v>
                </c:pt>
                <c:pt idx="2627">
                  <c:v>3.375</c:v>
                </c:pt>
                <c:pt idx="2628">
                  <c:v>3.125</c:v>
                </c:pt>
                <c:pt idx="2629">
                  <c:v>3</c:v>
                </c:pt>
                <c:pt idx="2630">
                  <c:v>3.0625</c:v>
                </c:pt>
                <c:pt idx="2631">
                  <c:v>3</c:v>
                </c:pt>
                <c:pt idx="2632">
                  <c:v>2.9375</c:v>
                </c:pt>
                <c:pt idx="2633">
                  <c:v>3</c:v>
                </c:pt>
                <c:pt idx="2634">
                  <c:v>3.1875</c:v>
                </c:pt>
                <c:pt idx="2635">
                  <c:v>3.0625</c:v>
                </c:pt>
                <c:pt idx="2636">
                  <c:v>3.125</c:v>
                </c:pt>
                <c:pt idx="2637">
                  <c:v>3</c:v>
                </c:pt>
                <c:pt idx="2638">
                  <c:v>2.9375</c:v>
                </c:pt>
                <c:pt idx="2639">
                  <c:v>2.625</c:v>
                </c:pt>
                <c:pt idx="2640">
                  <c:v>2.6875</c:v>
                </c:pt>
                <c:pt idx="2641">
                  <c:v>2.5</c:v>
                </c:pt>
                <c:pt idx="2642">
                  <c:v>2.25</c:v>
                </c:pt>
                <c:pt idx="2643">
                  <c:v>2.25</c:v>
                </c:pt>
                <c:pt idx="2644">
                  <c:v>2.25</c:v>
                </c:pt>
                <c:pt idx="2645">
                  <c:v>2.25</c:v>
                </c:pt>
                <c:pt idx="2646">
                  <c:v>2.1875</c:v>
                </c:pt>
                <c:pt idx="2647">
                  <c:v>2.1875</c:v>
                </c:pt>
                <c:pt idx="2648">
                  <c:v>2.25</c:v>
                </c:pt>
                <c:pt idx="2649">
                  <c:v>2.0625</c:v>
                </c:pt>
                <c:pt idx="2650">
                  <c:v>1.875</c:v>
                </c:pt>
                <c:pt idx="2651">
                  <c:v>2.1875</c:v>
                </c:pt>
                <c:pt idx="2652">
                  <c:v>2.1875</c:v>
                </c:pt>
                <c:pt idx="2653">
                  <c:v>2.25</c:v>
                </c:pt>
                <c:pt idx="2654">
                  <c:v>2.3125</c:v>
                </c:pt>
                <c:pt idx="2655">
                  <c:v>2.25</c:v>
                </c:pt>
                <c:pt idx="2656">
                  <c:v>2.1875</c:v>
                </c:pt>
                <c:pt idx="2657">
                  <c:v>2.25</c:v>
                </c:pt>
                <c:pt idx="2658">
                  <c:v>2.4375</c:v>
                </c:pt>
                <c:pt idx="2659">
                  <c:v>2.375</c:v>
                </c:pt>
                <c:pt idx="2660">
                  <c:v>2.375</c:v>
                </c:pt>
                <c:pt idx="2661">
                  <c:v>2.4375</c:v>
                </c:pt>
                <c:pt idx="2662">
                  <c:v>2.5</c:v>
                </c:pt>
                <c:pt idx="2663">
                  <c:v>2.3125</c:v>
                </c:pt>
                <c:pt idx="2664">
                  <c:v>2.1875</c:v>
                </c:pt>
                <c:pt idx="2665">
                  <c:v>2.125</c:v>
                </c:pt>
                <c:pt idx="2666">
                  <c:v>2.1875</c:v>
                </c:pt>
                <c:pt idx="2667">
                  <c:v>2</c:v>
                </c:pt>
                <c:pt idx="2668">
                  <c:v>1.875</c:v>
                </c:pt>
                <c:pt idx="2669">
                  <c:v>1.8125</c:v>
                </c:pt>
                <c:pt idx="2670">
                  <c:v>1.8125</c:v>
                </c:pt>
                <c:pt idx="2671">
                  <c:v>1.8125</c:v>
                </c:pt>
                <c:pt idx="2672">
                  <c:v>1.8125</c:v>
                </c:pt>
                <c:pt idx="2673">
                  <c:v>1.8125</c:v>
                </c:pt>
                <c:pt idx="2674">
                  <c:v>1.75</c:v>
                </c:pt>
                <c:pt idx="2675">
                  <c:v>1.75</c:v>
                </c:pt>
                <c:pt idx="2676">
                  <c:v>1.9375</c:v>
                </c:pt>
                <c:pt idx="2677">
                  <c:v>1.875</c:v>
                </c:pt>
                <c:pt idx="2678">
                  <c:v>1.875</c:v>
                </c:pt>
                <c:pt idx="2679">
                  <c:v>2</c:v>
                </c:pt>
                <c:pt idx="2680">
                  <c:v>2.0625</c:v>
                </c:pt>
                <c:pt idx="2681">
                  <c:v>2.0625</c:v>
                </c:pt>
                <c:pt idx="2682">
                  <c:v>2.0625</c:v>
                </c:pt>
                <c:pt idx="2683">
                  <c:v>1.9375</c:v>
                </c:pt>
                <c:pt idx="2684">
                  <c:v>1.9375</c:v>
                </c:pt>
                <c:pt idx="2685">
                  <c:v>2</c:v>
                </c:pt>
                <c:pt idx="2686">
                  <c:v>1.9375</c:v>
                </c:pt>
                <c:pt idx="2687">
                  <c:v>1.875</c:v>
                </c:pt>
                <c:pt idx="2688">
                  <c:v>2</c:v>
                </c:pt>
                <c:pt idx="2689">
                  <c:v>2</c:v>
                </c:pt>
                <c:pt idx="2690">
                  <c:v>2</c:v>
                </c:pt>
                <c:pt idx="2691">
                  <c:v>1.9375</c:v>
                </c:pt>
                <c:pt idx="2692">
                  <c:v>1.9375</c:v>
                </c:pt>
                <c:pt idx="2693">
                  <c:v>1.875</c:v>
                </c:pt>
                <c:pt idx="2694">
                  <c:v>1.8125</c:v>
                </c:pt>
                <c:pt idx="2695">
                  <c:v>1.9375</c:v>
                </c:pt>
                <c:pt idx="2696">
                  <c:v>2.125</c:v>
                </c:pt>
                <c:pt idx="2697">
                  <c:v>2.125</c:v>
                </c:pt>
                <c:pt idx="2698">
                  <c:v>2.125</c:v>
                </c:pt>
                <c:pt idx="2699">
                  <c:v>2.1875</c:v>
                </c:pt>
                <c:pt idx="2700">
                  <c:v>2.25</c:v>
                </c:pt>
                <c:pt idx="2701">
                  <c:v>2.1875</c:v>
                </c:pt>
                <c:pt idx="2702">
                  <c:v>2.375</c:v>
                </c:pt>
                <c:pt idx="2703">
                  <c:v>2.5</c:v>
                </c:pt>
                <c:pt idx="2704">
                  <c:v>2.5</c:v>
                </c:pt>
                <c:pt idx="2705">
                  <c:v>2.5</c:v>
                </c:pt>
                <c:pt idx="2706">
                  <c:v>2.375</c:v>
                </c:pt>
                <c:pt idx="2707">
                  <c:v>2.5</c:v>
                </c:pt>
                <c:pt idx="2708">
                  <c:v>2.3125</c:v>
                </c:pt>
                <c:pt idx="2709">
                  <c:v>2.5</c:v>
                </c:pt>
                <c:pt idx="2710">
                  <c:v>2.5</c:v>
                </c:pt>
                <c:pt idx="2711">
                  <c:v>2.3125</c:v>
                </c:pt>
                <c:pt idx="2712">
                  <c:v>2.1875</c:v>
                </c:pt>
                <c:pt idx="2713">
                  <c:v>2.1875</c:v>
                </c:pt>
                <c:pt idx="2714">
                  <c:v>2.0625</c:v>
                </c:pt>
                <c:pt idx="2715">
                  <c:v>2.1875</c:v>
                </c:pt>
                <c:pt idx="2716">
                  <c:v>2.125</c:v>
                </c:pt>
                <c:pt idx="2717">
                  <c:v>2.3125</c:v>
                </c:pt>
                <c:pt idx="2718">
                  <c:v>2.3125</c:v>
                </c:pt>
                <c:pt idx="2719">
                  <c:v>2.375</c:v>
                </c:pt>
                <c:pt idx="2720">
                  <c:v>2.25</c:v>
                </c:pt>
                <c:pt idx="2721">
                  <c:v>2.375</c:v>
                </c:pt>
                <c:pt idx="2722">
                  <c:v>2.4375</c:v>
                </c:pt>
                <c:pt idx="2723">
                  <c:v>2.3125</c:v>
                </c:pt>
                <c:pt idx="2724">
                  <c:v>2.3125</c:v>
                </c:pt>
                <c:pt idx="2725">
                  <c:v>2.3125</c:v>
                </c:pt>
                <c:pt idx="2726">
                  <c:v>2.3125</c:v>
                </c:pt>
                <c:pt idx="2727">
                  <c:v>2.25</c:v>
                </c:pt>
                <c:pt idx="2728">
                  <c:v>2.25</c:v>
                </c:pt>
                <c:pt idx="2729">
                  <c:v>2.4375</c:v>
                </c:pt>
                <c:pt idx="2730">
                  <c:v>2.4375</c:v>
                </c:pt>
                <c:pt idx="2731">
                  <c:v>2.3125</c:v>
                </c:pt>
                <c:pt idx="2732">
                  <c:v>2.375</c:v>
                </c:pt>
                <c:pt idx="2733">
                  <c:v>2.25</c:v>
                </c:pt>
                <c:pt idx="2734">
                  <c:v>2.1875</c:v>
                </c:pt>
                <c:pt idx="2735">
                  <c:v>2</c:v>
                </c:pt>
                <c:pt idx="2736">
                  <c:v>2</c:v>
                </c:pt>
                <c:pt idx="2737">
                  <c:v>1.9375</c:v>
                </c:pt>
                <c:pt idx="2738">
                  <c:v>1.9375</c:v>
                </c:pt>
                <c:pt idx="2739">
                  <c:v>2.1875</c:v>
                </c:pt>
                <c:pt idx="2740">
                  <c:v>2.1875</c:v>
                </c:pt>
                <c:pt idx="2741">
                  <c:v>2.0625</c:v>
                </c:pt>
                <c:pt idx="2742">
                  <c:v>1.875</c:v>
                </c:pt>
                <c:pt idx="2743">
                  <c:v>2</c:v>
                </c:pt>
                <c:pt idx="2744">
                  <c:v>1.9375</c:v>
                </c:pt>
                <c:pt idx="2745">
                  <c:v>1.875</c:v>
                </c:pt>
                <c:pt idx="2746">
                  <c:v>1.9375</c:v>
                </c:pt>
                <c:pt idx="2747">
                  <c:v>2.0625</c:v>
                </c:pt>
                <c:pt idx="2748">
                  <c:v>2</c:v>
                </c:pt>
                <c:pt idx="2749">
                  <c:v>1.9375</c:v>
                </c:pt>
                <c:pt idx="2750">
                  <c:v>1.875</c:v>
                </c:pt>
                <c:pt idx="2751">
                  <c:v>1.9375</c:v>
                </c:pt>
                <c:pt idx="2752">
                  <c:v>1.875</c:v>
                </c:pt>
                <c:pt idx="2753">
                  <c:v>1.875</c:v>
                </c:pt>
                <c:pt idx="2754">
                  <c:v>1.875</c:v>
                </c:pt>
                <c:pt idx="2755">
                  <c:v>1.75</c:v>
                </c:pt>
                <c:pt idx="2756">
                  <c:v>1.75</c:v>
                </c:pt>
                <c:pt idx="2757">
                  <c:v>1.6875</c:v>
                </c:pt>
                <c:pt idx="2758">
                  <c:v>1.75</c:v>
                </c:pt>
                <c:pt idx="2759">
                  <c:v>1.875</c:v>
                </c:pt>
                <c:pt idx="2760">
                  <c:v>1.875</c:v>
                </c:pt>
                <c:pt idx="2761">
                  <c:v>1.75</c:v>
                </c:pt>
                <c:pt idx="2762">
                  <c:v>1.6875</c:v>
                </c:pt>
                <c:pt idx="2763">
                  <c:v>1.5625</c:v>
                </c:pt>
                <c:pt idx="2764">
                  <c:v>1.625</c:v>
                </c:pt>
                <c:pt idx="2765">
                  <c:v>1.75</c:v>
                </c:pt>
                <c:pt idx="2766">
                  <c:v>1.6875</c:v>
                </c:pt>
                <c:pt idx="2767">
                  <c:v>1.8125</c:v>
                </c:pt>
                <c:pt idx="2768">
                  <c:v>2</c:v>
                </c:pt>
                <c:pt idx="2769">
                  <c:v>2</c:v>
                </c:pt>
                <c:pt idx="2770">
                  <c:v>2.0625</c:v>
                </c:pt>
                <c:pt idx="2771">
                  <c:v>2.0625</c:v>
                </c:pt>
                <c:pt idx="2772">
                  <c:v>2.0625</c:v>
                </c:pt>
                <c:pt idx="2773">
                  <c:v>2.0625</c:v>
                </c:pt>
                <c:pt idx="2774">
                  <c:v>2.1875</c:v>
                </c:pt>
                <c:pt idx="2775">
                  <c:v>2.1875</c:v>
                </c:pt>
                <c:pt idx="2776">
                  <c:v>2.3125</c:v>
                </c:pt>
                <c:pt idx="2777">
                  <c:v>2.375</c:v>
                </c:pt>
                <c:pt idx="2778">
                  <c:v>2.375</c:v>
                </c:pt>
                <c:pt idx="2779">
                  <c:v>2.5625</c:v>
                </c:pt>
                <c:pt idx="2780">
                  <c:v>2.5625</c:v>
                </c:pt>
                <c:pt idx="2781">
                  <c:v>2.5625</c:v>
                </c:pt>
                <c:pt idx="2782">
                  <c:v>2.75</c:v>
                </c:pt>
                <c:pt idx="2783">
                  <c:v>2.6875</c:v>
                </c:pt>
                <c:pt idx="2784">
                  <c:v>2.6875</c:v>
                </c:pt>
                <c:pt idx="2785">
                  <c:v>2.625</c:v>
                </c:pt>
                <c:pt idx="2786">
                  <c:v>2.625</c:v>
                </c:pt>
                <c:pt idx="2787">
                  <c:v>2.75</c:v>
                </c:pt>
                <c:pt idx="2788">
                  <c:v>2.875</c:v>
                </c:pt>
                <c:pt idx="2789">
                  <c:v>3</c:v>
                </c:pt>
                <c:pt idx="2790">
                  <c:v>3</c:v>
                </c:pt>
                <c:pt idx="2791">
                  <c:v>2.9375</c:v>
                </c:pt>
                <c:pt idx="2792">
                  <c:v>3</c:v>
                </c:pt>
                <c:pt idx="2793">
                  <c:v>2.9375</c:v>
                </c:pt>
                <c:pt idx="2794">
                  <c:v>2.9375</c:v>
                </c:pt>
                <c:pt idx="2795">
                  <c:v>2.75</c:v>
                </c:pt>
                <c:pt idx="2796">
                  <c:v>2.8125</c:v>
                </c:pt>
                <c:pt idx="2797">
                  <c:v>2.8125</c:v>
                </c:pt>
                <c:pt idx="2798">
                  <c:v>2.8125</c:v>
                </c:pt>
                <c:pt idx="2799">
                  <c:v>2.875</c:v>
                </c:pt>
                <c:pt idx="2800">
                  <c:v>2.8125</c:v>
                </c:pt>
                <c:pt idx="2801">
                  <c:v>2.8125</c:v>
                </c:pt>
                <c:pt idx="2802">
                  <c:v>2.625</c:v>
                </c:pt>
                <c:pt idx="2803">
                  <c:v>2.3125</c:v>
                </c:pt>
                <c:pt idx="2804">
                  <c:v>2.375</c:v>
                </c:pt>
                <c:pt idx="2805">
                  <c:v>2.375</c:v>
                </c:pt>
                <c:pt idx="2806">
                  <c:v>2.3125</c:v>
                </c:pt>
                <c:pt idx="2807">
                  <c:v>2.1875</c:v>
                </c:pt>
                <c:pt idx="2808">
                  <c:v>2.0625</c:v>
                </c:pt>
                <c:pt idx="2809">
                  <c:v>2.0625</c:v>
                </c:pt>
                <c:pt idx="2810">
                  <c:v>2.25</c:v>
                </c:pt>
                <c:pt idx="2811">
                  <c:v>2.3125</c:v>
                </c:pt>
                <c:pt idx="2812">
                  <c:v>2.1875</c:v>
                </c:pt>
                <c:pt idx="2813">
                  <c:v>2.125</c:v>
                </c:pt>
                <c:pt idx="2814">
                  <c:v>2.0625</c:v>
                </c:pt>
                <c:pt idx="2815">
                  <c:v>1.8125</c:v>
                </c:pt>
                <c:pt idx="2816">
                  <c:v>2</c:v>
                </c:pt>
                <c:pt idx="2817">
                  <c:v>2.0625</c:v>
                </c:pt>
                <c:pt idx="2818">
                  <c:v>2.1875</c:v>
                </c:pt>
                <c:pt idx="2819">
                  <c:v>2.5</c:v>
                </c:pt>
                <c:pt idx="2820">
                  <c:v>2.375</c:v>
                </c:pt>
                <c:pt idx="2821">
                  <c:v>2.3125</c:v>
                </c:pt>
                <c:pt idx="2822">
                  <c:v>2.3125</c:v>
                </c:pt>
                <c:pt idx="2823">
                  <c:v>2.25</c:v>
                </c:pt>
                <c:pt idx="2824">
                  <c:v>2.3125</c:v>
                </c:pt>
                <c:pt idx="2825">
                  <c:v>2.3125</c:v>
                </c:pt>
                <c:pt idx="2826">
                  <c:v>2.125</c:v>
                </c:pt>
                <c:pt idx="2827">
                  <c:v>2.125</c:v>
                </c:pt>
                <c:pt idx="2828">
                  <c:v>2.1875</c:v>
                </c:pt>
                <c:pt idx="2829">
                  <c:v>2.1875</c:v>
                </c:pt>
                <c:pt idx="2830">
                  <c:v>2</c:v>
                </c:pt>
                <c:pt idx="2831">
                  <c:v>2.1875</c:v>
                </c:pt>
                <c:pt idx="2832">
                  <c:v>2</c:v>
                </c:pt>
                <c:pt idx="2833">
                  <c:v>2</c:v>
                </c:pt>
                <c:pt idx="2834">
                  <c:v>2</c:v>
                </c:pt>
                <c:pt idx="2835">
                  <c:v>1.75</c:v>
                </c:pt>
                <c:pt idx="2836">
                  <c:v>1.6875</c:v>
                </c:pt>
                <c:pt idx="2837">
                  <c:v>1.625</c:v>
                </c:pt>
                <c:pt idx="2838">
                  <c:v>1.625</c:v>
                </c:pt>
                <c:pt idx="2839">
                  <c:v>1.875</c:v>
                </c:pt>
                <c:pt idx="2840">
                  <c:v>1.75</c:v>
                </c:pt>
                <c:pt idx="2841">
                  <c:v>1.875</c:v>
                </c:pt>
                <c:pt idx="2842">
                  <c:v>2</c:v>
                </c:pt>
                <c:pt idx="2843">
                  <c:v>1.9375</c:v>
                </c:pt>
                <c:pt idx="2844">
                  <c:v>1.875</c:v>
                </c:pt>
                <c:pt idx="2845">
                  <c:v>2.0625</c:v>
                </c:pt>
                <c:pt idx="2846">
                  <c:v>2.0625</c:v>
                </c:pt>
                <c:pt idx="2847">
                  <c:v>1.9375</c:v>
                </c:pt>
                <c:pt idx="2848">
                  <c:v>1.9375</c:v>
                </c:pt>
                <c:pt idx="2849">
                  <c:v>1.875</c:v>
                </c:pt>
                <c:pt idx="2850">
                  <c:v>1.875</c:v>
                </c:pt>
                <c:pt idx="2851">
                  <c:v>2</c:v>
                </c:pt>
                <c:pt idx="2852">
                  <c:v>2</c:v>
                </c:pt>
                <c:pt idx="2853">
                  <c:v>2.125</c:v>
                </c:pt>
                <c:pt idx="2854">
                  <c:v>2.1875</c:v>
                </c:pt>
                <c:pt idx="2855">
                  <c:v>2.125</c:v>
                </c:pt>
                <c:pt idx="2856">
                  <c:v>2.1875</c:v>
                </c:pt>
                <c:pt idx="2857">
                  <c:v>2.1875</c:v>
                </c:pt>
                <c:pt idx="2858">
                  <c:v>2.1875</c:v>
                </c:pt>
                <c:pt idx="2859">
                  <c:v>2.25</c:v>
                </c:pt>
                <c:pt idx="2860">
                  <c:v>2.25</c:v>
                </c:pt>
                <c:pt idx="2861">
                  <c:v>2.0625</c:v>
                </c:pt>
                <c:pt idx="2862">
                  <c:v>2.125</c:v>
                </c:pt>
                <c:pt idx="2863">
                  <c:v>2.0625</c:v>
                </c:pt>
                <c:pt idx="2864">
                  <c:v>2.0625</c:v>
                </c:pt>
                <c:pt idx="2865">
                  <c:v>2.0625</c:v>
                </c:pt>
                <c:pt idx="2866">
                  <c:v>2.125</c:v>
                </c:pt>
                <c:pt idx="2867">
                  <c:v>2.0625</c:v>
                </c:pt>
                <c:pt idx="2868">
                  <c:v>2.0625</c:v>
                </c:pt>
                <c:pt idx="2869">
                  <c:v>1.9375</c:v>
                </c:pt>
                <c:pt idx="2870">
                  <c:v>1.8125</c:v>
                </c:pt>
                <c:pt idx="2871">
                  <c:v>1.75</c:v>
                </c:pt>
                <c:pt idx="2872">
                  <c:v>1.75</c:v>
                </c:pt>
                <c:pt idx="2873">
                  <c:v>1.6875</c:v>
                </c:pt>
                <c:pt idx="2874">
                  <c:v>1.5625</c:v>
                </c:pt>
                <c:pt idx="2875">
                  <c:v>1.4375</c:v>
                </c:pt>
                <c:pt idx="2876">
                  <c:v>1.5625</c:v>
                </c:pt>
                <c:pt idx="2877">
                  <c:v>1.5625</c:v>
                </c:pt>
                <c:pt idx="2878">
                  <c:v>1.5</c:v>
                </c:pt>
                <c:pt idx="2879">
                  <c:v>1.5625</c:v>
                </c:pt>
                <c:pt idx="2880">
                  <c:v>1.5</c:v>
                </c:pt>
                <c:pt idx="2881">
                  <c:v>1.625</c:v>
                </c:pt>
                <c:pt idx="2882">
                  <c:v>1.625</c:v>
                </c:pt>
                <c:pt idx="2883">
                  <c:v>1.5625</c:v>
                </c:pt>
                <c:pt idx="2884">
                  <c:v>1.625</c:v>
                </c:pt>
                <c:pt idx="2885">
                  <c:v>1.625</c:v>
                </c:pt>
                <c:pt idx="2886">
                  <c:v>1.6875</c:v>
                </c:pt>
                <c:pt idx="2887">
                  <c:v>1.6875</c:v>
                </c:pt>
                <c:pt idx="2888">
                  <c:v>1.625</c:v>
                </c:pt>
                <c:pt idx="2889">
                  <c:v>1.5625</c:v>
                </c:pt>
                <c:pt idx="2890">
                  <c:v>1.5625</c:v>
                </c:pt>
                <c:pt idx="2891">
                  <c:v>1.625</c:v>
                </c:pt>
                <c:pt idx="2892">
                  <c:v>1.5</c:v>
                </c:pt>
                <c:pt idx="2893">
                  <c:v>1.5625</c:v>
                </c:pt>
                <c:pt idx="2894">
                  <c:v>1.625</c:v>
                </c:pt>
                <c:pt idx="2895">
                  <c:v>1.625</c:v>
                </c:pt>
                <c:pt idx="2896">
                  <c:v>1.6875</c:v>
                </c:pt>
                <c:pt idx="2897">
                  <c:v>1.5</c:v>
                </c:pt>
                <c:pt idx="2898">
                  <c:v>1.5625</c:v>
                </c:pt>
                <c:pt idx="2899">
                  <c:v>1.5625</c:v>
                </c:pt>
                <c:pt idx="2900">
                  <c:v>1.5</c:v>
                </c:pt>
                <c:pt idx="2901">
                  <c:v>1.5625</c:v>
                </c:pt>
                <c:pt idx="2902">
                  <c:v>1.5625</c:v>
                </c:pt>
                <c:pt idx="2903">
                  <c:v>1.5625</c:v>
                </c:pt>
                <c:pt idx="2904">
                  <c:v>1.625</c:v>
                </c:pt>
                <c:pt idx="2905">
                  <c:v>1.75</c:v>
                </c:pt>
                <c:pt idx="2906">
                  <c:v>1.9375</c:v>
                </c:pt>
                <c:pt idx="2907">
                  <c:v>2.0625</c:v>
                </c:pt>
                <c:pt idx="2908">
                  <c:v>2.1875</c:v>
                </c:pt>
                <c:pt idx="2909">
                  <c:v>2.125</c:v>
                </c:pt>
                <c:pt idx="2910">
                  <c:v>2.125</c:v>
                </c:pt>
                <c:pt idx="2911">
                  <c:v>2.1875</c:v>
                </c:pt>
                <c:pt idx="2912">
                  <c:v>2.0625</c:v>
                </c:pt>
                <c:pt idx="2913">
                  <c:v>2.3125</c:v>
                </c:pt>
                <c:pt idx="2914">
                  <c:v>2.125</c:v>
                </c:pt>
                <c:pt idx="2915">
                  <c:v>2.125</c:v>
                </c:pt>
                <c:pt idx="2916">
                  <c:v>2.125</c:v>
                </c:pt>
                <c:pt idx="2917">
                  <c:v>2.1875</c:v>
                </c:pt>
                <c:pt idx="2918">
                  <c:v>2.25</c:v>
                </c:pt>
                <c:pt idx="2919">
                  <c:v>2.125</c:v>
                </c:pt>
                <c:pt idx="2920">
                  <c:v>2.1875</c:v>
                </c:pt>
                <c:pt idx="2921">
                  <c:v>2.25</c:v>
                </c:pt>
                <c:pt idx="2922">
                  <c:v>2</c:v>
                </c:pt>
                <c:pt idx="2923">
                  <c:v>1.9375</c:v>
                </c:pt>
                <c:pt idx="2924">
                  <c:v>1.875</c:v>
                </c:pt>
                <c:pt idx="2925">
                  <c:v>1.8125</c:v>
                </c:pt>
                <c:pt idx="2926">
                  <c:v>1.875</c:v>
                </c:pt>
                <c:pt idx="2927">
                  <c:v>1.9375</c:v>
                </c:pt>
                <c:pt idx="2928">
                  <c:v>2</c:v>
                </c:pt>
                <c:pt idx="2929">
                  <c:v>1.75</c:v>
                </c:pt>
                <c:pt idx="2930">
                  <c:v>1.6875</c:v>
                </c:pt>
                <c:pt idx="2931">
                  <c:v>1.875</c:v>
                </c:pt>
                <c:pt idx="2932">
                  <c:v>1.9375</c:v>
                </c:pt>
                <c:pt idx="2933">
                  <c:v>1.75</c:v>
                </c:pt>
                <c:pt idx="2934">
                  <c:v>1.5625</c:v>
                </c:pt>
                <c:pt idx="2935">
                  <c:v>1.625</c:v>
                </c:pt>
                <c:pt idx="2936">
                  <c:v>1.5</c:v>
                </c:pt>
                <c:pt idx="2937">
                  <c:v>1.3125</c:v>
                </c:pt>
                <c:pt idx="2938">
                  <c:v>1.375</c:v>
                </c:pt>
                <c:pt idx="2939">
                  <c:v>1.375</c:v>
                </c:pt>
                <c:pt idx="2940">
                  <c:v>1.4375</c:v>
                </c:pt>
                <c:pt idx="2941">
                  <c:v>1.5</c:v>
                </c:pt>
                <c:pt idx="2942">
                  <c:v>1.375</c:v>
                </c:pt>
                <c:pt idx="2943">
                  <c:v>1.25</c:v>
                </c:pt>
                <c:pt idx="2944">
                  <c:v>1.25</c:v>
                </c:pt>
                <c:pt idx="2945">
                  <c:v>1.3125</c:v>
                </c:pt>
                <c:pt idx="2946">
                  <c:v>1.375</c:v>
                </c:pt>
                <c:pt idx="2947">
                  <c:v>1.1875</c:v>
                </c:pt>
                <c:pt idx="2948">
                  <c:v>1.1875</c:v>
                </c:pt>
                <c:pt idx="2949">
                  <c:v>1.25</c:v>
                </c:pt>
                <c:pt idx="2950">
                  <c:v>1.4375</c:v>
                </c:pt>
                <c:pt idx="2951">
                  <c:v>1.4375</c:v>
                </c:pt>
                <c:pt idx="2952">
                  <c:v>1.5</c:v>
                </c:pt>
                <c:pt idx="2953">
                  <c:v>1.5625</c:v>
                </c:pt>
                <c:pt idx="2954">
                  <c:v>1.625</c:v>
                </c:pt>
                <c:pt idx="2955">
                  <c:v>1.6875</c:v>
                </c:pt>
                <c:pt idx="2956">
                  <c:v>1.8125</c:v>
                </c:pt>
                <c:pt idx="2957">
                  <c:v>1.75</c:v>
                </c:pt>
                <c:pt idx="2958">
                  <c:v>1.75</c:v>
                </c:pt>
                <c:pt idx="2959">
                  <c:v>1.75</c:v>
                </c:pt>
                <c:pt idx="2960">
                  <c:v>1.9375</c:v>
                </c:pt>
                <c:pt idx="2961">
                  <c:v>1.875</c:v>
                </c:pt>
                <c:pt idx="2962">
                  <c:v>2</c:v>
                </c:pt>
                <c:pt idx="2963">
                  <c:v>2</c:v>
                </c:pt>
                <c:pt idx="2964">
                  <c:v>2</c:v>
                </c:pt>
                <c:pt idx="2965">
                  <c:v>2.1875</c:v>
                </c:pt>
                <c:pt idx="2966">
                  <c:v>2.0625</c:v>
                </c:pt>
                <c:pt idx="2967">
                  <c:v>2.1875</c:v>
                </c:pt>
                <c:pt idx="2968">
                  <c:v>2.25</c:v>
                </c:pt>
                <c:pt idx="2969">
                  <c:v>2.1875</c:v>
                </c:pt>
                <c:pt idx="2970">
                  <c:v>2.125</c:v>
                </c:pt>
                <c:pt idx="2971">
                  <c:v>2.3125</c:v>
                </c:pt>
                <c:pt idx="2972">
                  <c:v>2.125</c:v>
                </c:pt>
                <c:pt idx="2973">
                  <c:v>2.125</c:v>
                </c:pt>
                <c:pt idx="2974">
                  <c:v>2.25</c:v>
                </c:pt>
                <c:pt idx="2975">
                  <c:v>2.25</c:v>
                </c:pt>
                <c:pt idx="2976">
                  <c:v>2.125</c:v>
                </c:pt>
                <c:pt idx="2977">
                  <c:v>2.3125</c:v>
                </c:pt>
                <c:pt idx="2978">
                  <c:v>2.125</c:v>
                </c:pt>
                <c:pt idx="2979">
                  <c:v>2.1875</c:v>
                </c:pt>
                <c:pt idx="2980">
                  <c:v>2.1875</c:v>
                </c:pt>
                <c:pt idx="2981">
                  <c:v>2</c:v>
                </c:pt>
                <c:pt idx="2982">
                  <c:v>2</c:v>
                </c:pt>
                <c:pt idx="2983">
                  <c:v>1.9375</c:v>
                </c:pt>
                <c:pt idx="2984">
                  <c:v>1.75</c:v>
                </c:pt>
                <c:pt idx="2985">
                  <c:v>1.6875</c:v>
                </c:pt>
                <c:pt idx="2986">
                  <c:v>1.625</c:v>
                </c:pt>
                <c:pt idx="2987">
                  <c:v>1.4375</c:v>
                </c:pt>
                <c:pt idx="2988">
                  <c:v>1.5</c:v>
                </c:pt>
                <c:pt idx="2989">
                  <c:v>1.5</c:v>
                </c:pt>
                <c:pt idx="2990">
                  <c:v>1.4375</c:v>
                </c:pt>
                <c:pt idx="2991">
                  <c:v>1.625</c:v>
                </c:pt>
                <c:pt idx="2992">
                  <c:v>1.6875</c:v>
                </c:pt>
                <c:pt idx="2993">
                  <c:v>1.5625</c:v>
                </c:pt>
                <c:pt idx="2994">
                  <c:v>1.75</c:v>
                </c:pt>
                <c:pt idx="2995">
                  <c:v>1.8125</c:v>
                </c:pt>
                <c:pt idx="2996">
                  <c:v>1.6875</c:v>
                </c:pt>
                <c:pt idx="2997">
                  <c:v>1.8125</c:v>
                </c:pt>
                <c:pt idx="2998">
                  <c:v>1.8125</c:v>
                </c:pt>
                <c:pt idx="2999">
                  <c:v>2.0625</c:v>
                </c:pt>
                <c:pt idx="3000">
                  <c:v>2.1875</c:v>
                </c:pt>
                <c:pt idx="3001">
                  <c:v>2.375</c:v>
                </c:pt>
                <c:pt idx="3002">
                  <c:v>2.5</c:v>
                </c:pt>
                <c:pt idx="3003">
                  <c:v>2.375</c:v>
                </c:pt>
                <c:pt idx="3004">
                  <c:v>2.1875</c:v>
                </c:pt>
                <c:pt idx="3005">
                  <c:v>2.1875</c:v>
                </c:pt>
                <c:pt idx="3006">
                  <c:v>2.25</c:v>
                </c:pt>
                <c:pt idx="3007">
                  <c:v>2.25</c:v>
                </c:pt>
                <c:pt idx="3008">
                  <c:v>2.25</c:v>
                </c:pt>
                <c:pt idx="3009">
                  <c:v>2.25</c:v>
                </c:pt>
                <c:pt idx="3010">
                  <c:v>2.125</c:v>
                </c:pt>
                <c:pt idx="3011">
                  <c:v>2</c:v>
                </c:pt>
                <c:pt idx="3012">
                  <c:v>2.125</c:v>
                </c:pt>
                <c:pt idx="3013">
                  <c:v>2.0625</c:v>
                </c:pt>
                <c:pt idx="3014">
                  <c:v>2.125</c:v>
                </c:pt>
                <c:pt idx="3015">
                  <c:v>1.875</c:v>
                </c:pt>
                <c:pt idx="3016">
                  <c:v>1.75</c:v>
                </c:pt>
                <c:pt idx="3017">
                  <c:v>1.5625</c:v>
                </c:pt>
                <c:pt idx="3018">
                  <c:v>1.625</c:v>
                </c:pt>
                <c:pt idx="3019">
                  <c:v>1.625</c:v>
                </c:pt>
                <c:pt idx="3020">
                  <c:v>1.8125</c:v>
                </c:pt>
                <c:pt idx="3021">
                  <c:v>1.9375</c:v>
                </c:pt>
                <c:pt idx="3022">
                  <c:v>1.9375</c:v>
                </c:pt>
                <c:pt idx="3023">
                  <c:v>1.6875</c:v>
                </c:pt>
                <c:pt idx="3024">
                  <c:v>1.75</c:v>
                </c:pt>
                <c:pt idx="3025">
                  <c:v>1.625</c:v>
                </c:pt>
                <c:pt idx="3026">
                  <c:v>1.8125</c:v>
                </c:pt>
                <c:pt idx="3027">
                  <c:v>1.875</c:v>
                </c:pt>
                <c:pt idx="3028">
                  <c:v>1.875</c:v>
                </c:pt>
                <c:pt idx="3029">
                  <c:v>1.875</c:v>
                </c:pt>
                <c:pt idx="3030">
                  <c:v>1.75</c:v>
                </c:pt>
                <c:pt idx="3031">
                  <c:v>1.8125</c:v>
                </c:pt>
                <c:pt idx="3032">
                  <c:v>1.9375</c:v>
                </c:pt>
                <c:pt idx="3033">
                  <c:v>2.0625</c:v>
                </c:pt>
                <c:pt idx="3034">
                  <c:v>1.9375</c:v>
                </c:pt>
                <c:pt idx="3035">
                  <c:v>1.875</c:v>
                </c:pt>
                <c:pt idx="3036">
                  <c:v>1.6875</c:v>
                </c:pt>
                <c:pt idx="3037">
                  <c:v>1.625</c:v>
                </c:pt>
                <c:pt idx="3038">
                  <c:v>1.625</c:v>
                </c:pt>
                <c:pt idx="3039">
                  <c:v>1.75</c:v>
                </c:pt>
                <c:pt idx="3040">
                  <c:v>1.625</c:v>
                </c:pt>
                <c:pt idx="3041">
                  <c:v>1.625</c:v>
                </c:pt>
                <c:pt idx="3042">
                  <c:v>1.5625</c:v>
                </c:pt>
                <c:pt idx="3043">
                  <c:v>1.5</c:v>
                </c:pt>
                <c:pt idx="3044">
                  <c:v>1.375</c:v>
                </c:pt>
                <c:pt idx="3045">
                  <c:v>1.375</c:v>
                </c:pt>
                <c:pt idx="3046">
                  <c:v>1.375</c:v>
                </c:pt>
                <c:pt idx="3047">
                  <c:v>1.375</c:v>
                </c:pt>
                <c:pt idx="3048">
                  <c:v>1.3125</c:v>
                </c:pt>
                <c:pt idx="3049">
                  <c:v>1.375</c:v>
                </c:pt>
                <c:pt idx="3050">
                  <c:v>1.375</c:v>
                </c:pt>
                <c:pt idx="3051">
                  <c:v>1.375</c:v>
                </c:pt>
                <c:pt idx="3052">
                  <c:v>1.5</c:v>
                </c:pt>
                <c:pt idx="3053">
                  <c:v>1.5</c:v>
                </c:pt>
                <c:pt idx="3054">
                  <c:v>1.4375</c:v>
                </c:pt>
                <c:pt idx="3055">
                  <c:v>1.375</c:v>
                </c:pt>
                <c:pt idx="3056">
                  <c:v>1.25</c:v>
                </c:pt>
                <c:pt idx="3057">
                  <c:v>1.4375</c:v>
                </c:pt>
                <c:pt idx="3058">
                  <c:v>1.375</c:v>
                </c:pt>
                <c:pt idx="3059">
                  <c:v>1.4375</c:v>
                </c:pt>
                <c:pt idx="3060">
                  <c:v>1.625</c:v>
                </c:pt>
                <c:pt idx="3061">
                  <c:v>1.625</c:v>
                </c:pt>
                <c:pt idx="3062">
                  <c:v>1.6875</c:v>
                </c:pt>
                <c:pt idx="3063">
                  <c:v>1.5625</c:v>
                </c:pt>
                <c:pt idx="3064">
                  <c:v>1.625</c:v>
                </c:pt>
                <c:pt idx="3065">
                  <c:v>1.625</c:v>
                </c:pt>
                <c:pt idx="3066">
                  <c:v>1.625</c:v>
                </c:pt>
                <c:pt idx="3067">
                  <c:v>1.625</c:v>
                </c:pt>
                <c:pt idx="3068">
                  <c:v>1.625</c:v>
                </c:pt>
                <c:pt idx="3069">
                  <c:v>1.75</c:v>
                </c:pt>
                <c:pt idx="3070">
                  <c:v>1.75</c:v>
                </c:pt>
                <c:pt idx="3071">
                  <c:v>1.9375</c:v>
                </c:pt>
                <c:pt idx="3072">
                  <c:v>2</c:v>
                </c:pt>
                <c:pt idx="3073">
                  <c:v>1.875</c:v>
                </c:pt>
                <c:pt idx="3074">
                  <c:v>1.8125</c:v>
                </c:pt>
                <c:pt idx="3075">
                  <c:v>1.75</c:v>
                </c:pt>
                <c:pt idx="3076">
                  <c:v>1.6875</c:v>
                </c:pt>
                <c:pt idx="3077">
                  <c:v>1.75</c:v>
                </c:pt>
                <c:pt idx="3078">
                  <c:v>1.8125</c:v>
                </c:pt>
                <c:pt idx="3079">
                  <c:v>1.8125</c:v>
                </c:pt>
                <c:pt idx="3080">
                  <c:v>1.8125</c:v>
                </c:pt>
                <c:pt idx="3081">
                  <c:v>1.8125</c:v>
                </c:pt>
                <c:pt idx="3082">
                  <c:v>1.8125</c:v>
                </c:pt>
                <c:pt idx="3083">
                  <c:v>1.9375</c:v>
                </c:pt>
                <c:pt idx="3084">
                  <c:v>1.875</c:v>
                </c:pt>
                <c:pt idx="3085">
                  <c:v>1.875</c:v>
                </c:pt>
                <c:pt idx="3086">
                  <c:v>1.875</c:v>
                </c:pt>
                <c:pt idx="3087">
                  <c:v>1.8125</c:v>
                </c:pt>
                <c:pt idx="3088">
                  <c:v>1.875</c:v>
                </c:pt>
                <c:pt idx="3089">
                  <c:v>1.8125</c:v>
                </c:pt>
                <c:pt idx="3090">
                  <c:v>1.875</c:v>
                </c:pt>
                <c:pt idx="3091">
                  <c:v>1.8125</c:v>
                </c:pt>
                <c:pt idx="3092">
                  <c:v>1.8125</c:v>
                </c:pt>
                <c:pt idx="3093">
                  <c:v>1.6875</c:v>
                </c:pt>
                <c:pt idx="3094">
                  <c:v>1.75</c:v>
                </c:pt>
                <c:pt idx="3095">
                  <c:v>1.75</c:v>
                </c:pt>
                <c:pt idx="3096">
                  <c:v>1.8125</c:v>
                </c:pt>
                <c:pt idx="3097">
                  <c:v>1.75</c:v>
                </c:pt>
                <c:pt idx="3098">
                  <c:v>1.8125</c:v>
                </c:pt>
                <c:pt idx="3099">
                  <c:v>1.75</c:v>
                </c:pt>
                <c:pt idx="3100">
                  <c:v>1.8125</c:v>
                </c:pt>
                <c:pt idx="3101">
                  <c:v>1.6875</c:v>
                </c:pt>
                <c:pt idx="3102">
                  <c:v>1.8125</c:v>
                </c:pt>
                <c:pt idx="3103">
                  <c:v>1.625</c:v>
                </c:pt>
                <c:pt idx="3104">
                  <c:v>1.5625</c:v>
                </c:pt>
                <c:pt idx="3105">
                  <c:v>1.625</c:v>
                </c:pt>
                <c:pt idx="3106">
                  <c:v>1.5625</c:v>
                </c:pt>
                <c:pt idx="3107">
                  <c:v>1.625</c:v>
                </c:pt>
                <c:pt idx="3108">
                  <c:v>1.625</c:v>
                </c:pt>
                <c:pt idx="3109">
                  <c:v>1.625</c:v>
                </c:pt>
                <c:pt idx="3110">
                  <c:v>1.5</c:v>
                </c:pt>
                <c:pt idx="3111">
                  <c:v>1.625</c:v>
                </c:pt>
                <c:pt idx="3112">
                  <c:v>1.5</c:v>
                </c:pt>
                <c:pt idx="3113">
                  <c:v>1.4375</c:v>
                </c:pt>
                <c:pt idx="3114">
                  <c:v>1.3125</c:v>
                </c:pt>
                <c:pt idx="3115">
                  <c:v>1.5</c:v>
                </c:pt>
                <c:pt idx="3116">
                  <c:v>1.5</c:v>
                </c:pt>
                <c:pt idx="3117">
                  <c:v>1.4375</c:v>
                </c:pt>
                <c:pt idx="3118">
                  <c:v>1.375</c:v>
                </c:pt>
                <c:pt idx="3119">
                  <c:v>1.4375</c:v>
                </c:pt>
                <c:pt idx="3120">
                  <c:v>1.4375</c:v>
                </c:pt>
                <c:pt idx="3121">
                  <c:v>1.5</c:v>
                </c:pt>
                <c:pt idx="3122">
                  <c:v>1.5625</c:v>
                </c:pt>
                <c:pt idx="3123">
                  <c:v>1.625</c:v>
                </c:pt>
                <c:pt idx="3124">
                  <c:v>1.5625</c:v>
                </c:pt>
                <c:pt idx="3125">
                  <c:v>1.625</c:v>
                </c:pt>
                <c:pt idx="3126">
                  <c:v>1.5625</c:v>
                </c:pt>
                <c:pt idx="3127">
                  <c:v>1.4375</c:v>
                </c:pt>
                <c:pt idx="3128">
                  <c:v>1.5</c:v>
                </c:pt>
                <c:pt idx="3129">
                  <c:v>1.625</c:v>
                </c:pt>
                <c:pt idx="3130">
                  <c:v>1.75</c:v>
                </c:pt>
                <c:pt idx="3131">
                  <c:v>1.5625</c:v>
                </c:pt>
                <c:pt idx="3132">
                  <c:v>1.5625</c:v>
                </c:pt>
                <c:pt idx="3133">
                  <c:v>1.6875</c:v>
                </c:pt>
                <c:pt idx="3134">
                  <c:v>1.625</c:v>
                </c:pt>
                <c:pt idx="3135">
                  <c:v>1.6875</c:v>
                </c:pt>
                <c:pt idx="3136">
                  <c:v>1.625</c:v>
                </c:pt>
                <c:pt idx="3137">
                  <c:v>1.5625</c:v>
                </c:pt>
                <c:pt idx="3138">
                  <c:v>1.5</c:v>
                </c:pt>
                <c:pt idx="3139">
                  <c:v>1.4375</c:v>
                </c:pt>
                <c:pt idx="3140">
                  <c:v>1.5625</c:v>
                </c:pt>
                <c:pt idx="3141">
                  <c:v>1.6875</c:v>
                </c:pt>
                <c:pt idx="3142">
                  <c:v>1.75</c:v>
                </c:pt>
                <c:pt idx="3143">
                  <c:v>1.8125</c:v>
                </c:pt>
                <c:pt idx="3144">
                  <c:v>1.875</c:v>
                </c:pt>
                <c:pt idx="3145">
                  <c:v>1.6875</c:v>
                </c:pt>
                <c:pt idx="3146">
                  <c:v>1.625</c:v>
                </c:pt>
                <c:pt idx="3147">
                  <c:v>1.6875</c:v>
                </c:pt>
                <c:pt idx="3148">
                  <c:v>1.6875</c:v>
                </c:pt>
                <c:pt idx="3149">
                  <c:v>1.625</c:v>
                </c:pt>
                <c:pt idx="3150">
                  <c:v>1.625</c:v>
                </c:pt>
                <c:pt idx="3151">
                  <c:v>1.6875</c:v>
                </c:pt>
                <c:pt idx="3152">
                  <c:v>1.75</c:v>
                </c:pt>
                <c:pt idx="3153">
                  <c:v>1.75</c:v>
                </c:pt>
                <c:pt idx="3154">
                  <c:v>1.875</c:v>
                </c:pt>
                <c:pt idx="3155">
                  <c:v>1.8125</c:v>
                </c:pt>
                <c:pt idx="3156">
                  <c:v>1.6875</c:v>
                </c:pt>
                <c:pt idx="3157">
                  <c:v>1.5625</c:v>
                </c:pt>
                <c:pt idx="3158">
                  <c:v>1.5625</c:v>
                </c:pt>
                <c:pt idx="3159">
                  <c:v>1.5625</c:v>
                </c:pt>
                <c:pt idx="3160">
                  <c:v>1.5625</c:v>
                </c:pt>
                <c:pt idx="3161">
                  <c:v>1.5625</c:v>
                </c:pt>
                <c:pt idx="3162">
                  <c:v>1.5625</c:v>
                </c:pt>
                <c:pt idx="3163">
                  <c:v>1.5625</c:v>
                </c:pt>
                <c:pt idx="3164">
                  <c:v>1.625</c:v>
                </c:pt>
                <c:pt idx="3165">
                  <c:v>1.625</c:v>
                </c:pt>
                <c:pt idx="3166">
                  <c:v>1.875</c:v>
                </c:pt>
                <c:pt idx="3167">
                  <c:v>1.75</c:v>
                </c:pt>
                <c:pt idx="3168">
                  <c:v>1.75</c:v>
                </c:pt>
                <c:pt idx="3169">
                  <c:v>1.875</c:v>
                </c:pt>
                <c:pt idx="3170">
                  <c:v>1.9375</c:v>
                </c:pt>
                <c:pt idx="3171">
                  <c:v>2.0625</c:v>
                </c:pt>
                <c:pt idx="3172">
                  <c:v>2.0625</c:v>
                </c:pt>
                <c:pt idx="3173">
                  <c:v>2.1875</c:v>
                </c:pt>
                <c:pt idx="3174">
                  <c:v>2.1875</c:v>
                </c:pt>
                <c:pt idx="3175">
                  <c:v>2.0625</c:v>
                </c:pt>
                <c:pt idx="3176">
                  <c:v>2</c:v>
                </c:pt>
                <c:pt idx="3177">
                  <c:v>2.125</c:v>
                </c:pt>
                <c:pt idx="3178">
                  <c:v>2.0625</c:v>
                </c:pt>
                <c:pt idx="3179">
                  <c:v>1.9375</c:v>
                </c:pt>
                <c:pt idx="3180">
                  <c:v>1.8125</c:v>
                </c:pt>
                <c:pt idx="3181">
                  <c:v>1.75</c:v>
                </c:pt>
                <c:pt idx="3182">
                  <c:v>1.625</c:v>
                </c:pt>
                <c:pt idx="3183">
                  <c:v>1.5625</c:v>
                </c:pt>
                <c:pt idx="3184">
                  <c:v>1.5</c:v>
                </c:pt>
                <c:pt idx="3185">
                  <c:v>1.375</c:v>
                </c:pt>
                <c:pt idx="3186">
                  <c:v>1.25</c:v>
                </c:pt>
                <c:pt idx="3187">
                  <c:v>1.25</c:v>
                </c:pt>
                <c:pt idx="3188">
                  <c:v>1.25</c:v>
                </c:pt>
                <c:pt idx="3189">
                  <c:v>1.25</c:v>
                </c:pt>
                <c:pt idx="3190">
                  <c:v>1.25</c:v>
                </c:pt>
                <c:pt idx="3191">
                  <c:v>1.5</c:v>
                </c:pt>
                <c:pt idx="3192">
                  <c:v>1.5625</c:v>
                </c:pt>
                <c:pt idx="3193">
                  <c:v>1.5625</c:v>
                </c:pt>
                <c:pt idx="3194">
                  <c:v>1.6875</c:v>
                </c:pt>
                <c:pt idx="3195">
                  <c:v>1.6875</c:v>
                </c:pt>
                <c:pt idx="3196">
                  <c:v>1.75</c:v>
                </c:pt>
                <c:pt idx="3197">
                  <c:v>1.8125</c:v>
                </c:pt>
                <c:pt idx="3198">
                  <c:v>1.8125</c:v>
                </c:pt>
                <c:pt idx="3199">
                  <c:v>1.9375</c:v>
                </c:pt>
                <c:pt idx="3200">
                  <c:v>2.125</c:v>
                </c:pt>
                <c:pt idx="3201">
                  <c:v>2.125</c:v>
                </c:pt>
                <c:pt idx="3202">
                  <c:v>2</c:v>
                </c:pt>
                <c:pt idx="3203">
                  <c:v>2</c:v>
                </c:pt>
                <c:pt idx="3204">
                  <c:v>2.125</c:v>
                </c:pt>
                <c:pt idx="3205">
                  <c:v>2.125</c:v>
                </c:pt>
                <c:pt idx="3206">
                  <c:v>2.125</c:v>
                </c:pt>
                <c:pt idx="3207">
                  <c:v>1.9375</c:v>
                </c:pt>
                <c:pt idx="3208">
                  <c:v>1.75</c:v>
                </c:pt>
                <c:pt idx="3209">
                  <c:v>1.625</c:v>
                </c:pt>
                <c:pt idx="3210">
                  <c:v>1.75</c:v>
                </c:pt>
                <c:pt idx="3211">
                  <c:v>1.8125</c:v>
                </c:pt>
                <c:pt idx="3212">
                  <c:v>1.8125</c:v>
                </c:pt>
                <c:pt idx="3213">
                  <c:v>1.75</c:v>
                </c:pt>
                <c:pt idx="3214">
                  <c:v>1.8125</c:v>
                </c:pt>
                <c:pt idx="3215">
                  <c:v>1.875</c:v>
                </c:pt>
                <c:pt idx="3216">
                  <c:v>1.75</c:v>
                </c:pt>
                <c:pt idx="3217">
                  <c:v>1.875</c:v>
                </c:pt>
                <c:pt idx="3218">
                  <c:v>1.9375</c:v>
                </c:pt>
                <c:pt idx="3219">
                  <c:v>2</c:v>
                </c:pt>
                <c:pt idx="3220">
                  <c:v>1.8125</c:v>
                </c:pt>
                <c:pt idx="3221">
                  <c:v>1.625</c:v>
                </c:pt>
                <c:pt idx="3222">
                  <c:v>1.6875</c:v>
                </c:pt>
                <c:pt idx="3223">
                  <c:v>1.625</c:v>
                </c:pt>
                <c:pt idx="3224">
                  <c:v>1.6875</c:v>
                </c:pt>
                <c:pt idx="3225">
                  <c:v>1.875</c:v>
                </c:pt>
                <c:pt idx="3226">
                  <c:v>1.625</c:v>
                </c:pt>
                <c:pt idx="3227">
                  <c:v>1.6875</c:v>
                </c:pt>
                <c:pt idx="3228">
                  <c:v>1.625</c:v>
                </c:pt>
                <c:pt idx="3229">
                  <c:v>1.5625</c:v>
                </c:pt>
                <c:pt idx="3230">
                  <c:v>1.4375</c:v>
                </c:pt>
                <c:pt idx="3231">
                  <c:v>1.3125</c:v>
                </c:pt>
                <c:pt idx="3232">
                  <c:v>1.3125</c:v>
                </c:pt>
                <c:pt idx="3233">
                  <c:v>1.25</c:v>
                </c:pt>
                <c:pt idx="3234">
                  <c:v>1.1875</c:v>
                </c:pt>
                <c:pt idx="3235">
                  <c:v>1.125</c:v>
                </c:pt>
                <c:pt idx="3236">
                  <c:v>1.25</c:v>
                </c:pt>
                <c:pt idx="3237">
                  <c:v>1.25</c:v>
                </c:pt>
                <c:pt idx="3238">
                  <c:v>1.125</c:v>
                </c:pt>
                <c:pt idx="3239">
                  <c:v>1.1875</c:v>
                </c:pt>
                <c:pt idx="3240">
                  <c:v>1.3125</c:v>
                </c:pt>
                <c:pt idx="3241">
                  <c:v>1.1875</c:v>
                </c:pt>
                <c:pt idx="3242">
                  <c:v>1.3125</c:v>
                </c:pt>
                <c:pt idx="3243">
                  <c:v>1.1875</c:v>
                </c:pt>
                <c:pt idx="3244">
                  <c:v>1.25</c:v>
                </c:pt>
                <c:pt idx="3245">
                  <c:v>1.4375</c:v>
                </c:pt>
                <c:pt idx="3246">
                  <c:v>1.375</c:v>
                </c:pt>
                <c:pt idx="3247">
                  <c:v>1.3125</c:v>
                </c:pt>
                <c:pt idx="3248">
                  <c:v>1.25</c:v>
                </c:pt>
                <c:pt idx="3249">
                  <c:v>1.1875</c:v>
                </c:pt>
                <c:pt idx="3250">
                  <c:v>1.25</c:v>
                </c:pt>
                <c:pt idx="3251">
                  <c:v>1.1875</c:v>
                </c:pt>
                <c:pt idx="3252">
                  <c:v>1.1875</c:v>
                </c:pt>
                <c:pt idx="3253">
                  <c:v>1.1875</c:v>
                </c:pt>
                <c:pt idx="3254">
                  <c:v>1.25</c:v>
                </c:pt>
                <c:pt idx="3255">
                  <c:v>1.1875</c:v>
                </c:pt>
                <c:pt idx="3256">
                  <c:v>1.0625</c:v>
                </c:pt>
                <c:pt idx="3257">
                  <c:v>1</c:v>
                </c:pt>
                <c:pt idx="3258">
                  <c:v>0.9375</c:v>
                </c:pt>
                <c:pt idx="3259">
                  <c:v>1.0625</c:v>
                </c:pt>
                <c:pt idx="3260">
                  <c:v>0.9375</c:v>
                </c:pt>
                <c:pt idx="3261">
                  <c:v>0.8125</c:v>
                </c:pt>
                <c:pt idx="3262">
                  <c:v>0.75</c:v>
                </c:pt>
                <c:pt idx="3263">
                  <c:v>0.8125</c:v>
                </c:pt>
                <c:pt idx="3264">
                  <c:v>0.875</c:v>
                </c:pt>
                <c:pt idx="3265">
                  <c:v>0.9375</c:v>
                </c:pt>
                <c:pt idx="3266">
                  <c:v>1.125</c:v>
                </c:pt>
                <c:pt idx="3267">
                  <c:v>1.125</c:v>
                </c:pt>
                <c:pt idx="3268">
                  <c:v>1.125</c:v>
                </c:pt>
                <c:pt idx="3269">
                  <c:v>1.1875</c:v>
                </c:pt>
                <c:pt idx="3270">
                  <c:v>1.3125</c:v>
                </c:pt>
                <c:pt idx="3271">
                  <c:v>1.4375</c:v>
                </c:pt>
                <c:pt idx="3272">
                  <c:v>1.375</c:v>
                </c:pt>
                <c:pt idx="3273">
                  <c:v>1.4375</c:v>
                </c:pt>
                <c:pt idx="3274">
                  <c:v>1.5</c:v>
                </c:pt>
                <c:pt idx="3275">
                  <c:v>1.5</c:v>
                </c:pt>
                <c:pt idx="3276">
                  <c:v>1.5625</c:v>
                </c:pt>
                <c:pt idx="3277">
                  <c:v>1.5625</c:v>
                </c:pt>
                <c:pt idx="3278">
                  <c:v>1.625</c:v>
                </c:pt>
                <c:pt idx="3279">
                  <c:v>1.75</c:v>
                </c:pt>
                <c:pt idx="3280">
                  <c:v>1.75</c:v>
                </c:pt>
                <c:pt idx="3281">
                  <c:v>1.6875</c:v>
                </c:pt>
                <c:pt idx="3282">
                  <c:v>1.5</c:v>
                </c:pt>
                <c:pt idx="3283">
                  <c:v>1.5625</c:v>
                </c:pt>
                <c:pt idx="3284">
                  <c:v>1.6875</c:v>
                </c:pt>
                <c:pt idx="3285">
                  <c:v>1.6875</c:v>
                </c:pt>
                <c:pt idx="3286">
                  <c:v>1.625</c:v>
                </c:pt>
                <c:pt idx="3287">
                  <c:v>1.6875</c:v>
                </c:pt>
                <c:pt idx="3288">
                  <c:v>1.75</c:v>
                </c:pt>
                <c:pt idx="3289">
                  <c:v>1.75</c:v>
                </c:pt>
                <c:pt idx="3290">
                  <c:v>1.625</c:v>
                </c:pt>
                <c:pt idx="3291">
                  <c:v>1.625</c:v>
                </c:pt>
                <c:pt idx="3292">
                  <c:v>1.625</c:v>
                </c:pt>
                <c:pt idx="3293">
                  <c:v>1.75</c:v>
                </c:pt>
                <c:pt idx="3294">
                  <c:v>1.8125</c:v>
                </c:pt>
                <c:pt idx="3295">
                  <c:v>1.6875</c:v>
                </c:pt>
                <c:pt idx="3296">
                  <c:v>1.625</c:v>
                </c:pt>
                <c:pt idx="3297">
                  <c:v>1.8125</c:v>
                </c:pt>
                <c:pt idx="3298">
                  <c:v>1.875</c:v>
                </c:pt>
                <c:pt idx="3299">
                  <c:v>1.8125</c:v>
                </c:pt>
                <c:pt idx="3300">
                  <c:v>1.5625</c:v>
                </c:pt>
                <c:pt idx="3301">
                  <c:v>1.625</c:v>
                </c:pt>
                <c:pt idx="3302">
                  <c:v>1.6875</c:v>
                </c:pt>
                <c:pt idx="3303">
                  <c:v>1.625</c:v>
                </c:pt>
                <c:pt idx="3304">
                  <c:v>1.5625</c:v>
                </c:pt>
                <c:pt idx="3305">
                  <c:v>1.625</c:v>
                </c:pt>
                <c:pt idx="3306">
                  <c:v>1.625</c:v>
                </c:pt>
                <c:pt idx="3307">
                  <c:v>1.625</c:v>
                </c:pt>
                <c:pt idx="3308">
                  <c:v>1.625</c:v>
                </c:pt>
                <c:pt idx="3309">
                  <c:v>1.5</c:v>
                </c:pt>
                <c:pt idx="3310">
                  <c:v>1.4375</c:v>
                </c:pt>
                <c:pt idx="3311">
                  <c:v>1.375</c:v>
                </c:pt>
                <c:pt idx="3312">
                  <c:v>1.5</c:v>
                </c:pt>
                <c:pt idx="3313">
                  <c:v>1.25</c:v>
                </c:pt>
                <c:pt idx="3314">
                  <c:v>1.1875</c:v>
                </c:pt>
                <c:pt idx="3315">
                  <c:v>1.25</c:v>
                </c:pt>
                <c:pt idx="3316">
                  <c:v>1.25</c:v>
                </c:pt>
                <c:pt idx="3317">
                  <c:v>1.25</c:v>
                </c:pt>
                <c:pt idx="3318">
                  <c:v>1.1875</c:v>
                </c:pt>
                <c:pt idx="3319">
                  <c:v>1.0625</c:v>
                </c:pt>
                <c:pt idx="3320">
                  <c:v>1.25</c:v>
                </c:pt>
                <c:pt idx="3321">
                  <c:v>1.25</c:v>
                </c:pt>
                <c:pt idx="3322">
                  <c:v>1.3125</c:v>
                </c:pt>
                <c:pt idx="3323">
                  <c:v>1.25</c:v>
                </c:pt>
                <c:pt idx="3324">
                  <c:v>1.3125</c:v>
                </c:pt>
                <c:pt idx="3325">
                  <c:v>1.3125</c:v>
                </c:pt>
                <c:pt idx="3326">
                  <c:v>1.375</c:v>
                </c:pt>
                <c:pt idx="3327">
                  <c:v>1.5</c:v>
                </c:pt>
                <c:pt idx="3328">
                  <c:v>1.5</c:v>
                </c:pt>
                <c:pt idx="3329">
                  <c:v>1.625</c:v>
                </c:pt>
                <c:pt idx="3330">
                  <c:v>1.6875</c:v>
                </c:pt>
                <c:pt idx="3331">
                  <c:v>1.625</c:v>
                </c:pt>
                <c:pt idx="3332">
                  <c:v>1.625</c:v>
                </c:pt>
                <c:pt idx="3333">
                  <c:v>1.5</c:v>
                </c:pt>
                <c:pt idx="3334">
                  <c:v>1.375</c:v>
                </c:pt>
                <c:pt idx="3335">
                  <c:v>1.4375</c:v>
                </c:pt>
                <c:pt idx="3336">
                  <c:v>1.3125</c:v>
                </c:pt>
                <c:pt idx="3337">
                  <c:v>1.25</c:v>
                </c:pt>
                <c:pt idx="3338">
                  <c:v>1.25</c:v>
                </c:pt>
                <c:pt idx="3339">
                  <c:v>1.375</c:v>
                </c:pt>
                <c:pt idx="3340">
                  <c:v>1.25</c:v>
                </c:pt>
                <c:pt idx="3341">
                  <c:v>1.1875</c:v>
                </c:pt>
                <c:pt idx="3342">
                  <c:v>1.25</c:v>
                </c:pt>
                <c:pt idx="3343">
                  <c:v>1.25</c:v>
                </c:pt>
                <c:pt idx="3344">
                  <c:v>1.125</c:v>
                </c:pt>
                <c:pt idx="3345">
                  <c:v>1.0625</c:v>
                </c:pt>
                <c:pt idx="3346">
                  <c:v>0.9375</c:v>
                </c:pt>
                <c:pt idx="3347">
                  <c:v>0.9375</c:v>
                </c:pt>
                <c:pt idx="3348">
                  <c:v>0.9375</c:v>
                </c:pt>
                <c:pt idx="3349">
                  <c:v>0.9375</c:v>
                </c:pt>
                <c:pt idx="3350">
                  <c:v>1</c:v>
                </c:pt>
                <c:pt idx="3351">
                  <c:v>0.9375</c:v>
                </c:pt>
                <c:pt idx="3352">
                  <c:v>1</c:v>
                </c:pt>
                <c:pt idx="3353">
                  <c:v>1</c:v>
                </c:pt>
                <c:pt idx="3354">
                  <c:v>1.125</c:v>
                </c:pt>
                <c:pt idx="3355">
                  <c:v>1</c:v>
                </c:pt>
                <c:pt idx="3356">
                  <c:v>1.0625</c:v>
                </c:pt>
                <c:pt idx="3357">
                  <c:v>1.125</c:v>
                </c:pt>
                <c:pt idx="3358">
                  <c:v>1</c:v>
                </c:pt>
                <c:pt idx="3359">
                  <c:v>1</c:v>
                </c:pt>
                <c:pt idx="3360">
                  <c:v>1.125</c:v>
                </c:pt>
                <c:pt idx="3361">
                  <c:v>1.0625</c:v>
                </c:pt>
                <c:pt idx="3362">
                  <c:v>1.25</c:v>
                </c:pt>
                <c:pt idx="3363">
                  <c:v>1.25</c:v>
                </c:pt>
                <c:pt idx="3364">
                  <c:v>1.375</c:v>
                </c:pt>
                <c:pt idx="3365">
                  <c:v>1.5</c:v>
                </c:pt>
                <c:pt idx="3366">
                  <c:v>1.625</c:v>
                </c:pt>
                <c:pt idx="3367">
                  <c:v>1.6875</c:v>
                </c:pt>
                <c:pt idx="3368">
                  <c:v>1.6875</c:v>
                </c:pt>
                <c:pt idx="3369">
                  <c:v>1.8125</c:v>
                </c:pt>
                <c:pt idx="3370">
                  <c:v>1.625</c:v>
                </c:pt>
                <c:pt idx="3371">
                  <c:v>1.625</c:v>
                </c:pt>
                <c:pt idx="3372">
                  <c:v>1.625</c:v>
                </c:pt>
                <c:pt idx="3373">
                  <c:v>1.6875</c:v>
                </c:pt>
                <c:pt idx="3374">
                  <c:v>1.6875</c:v>
                </c:pt>
                <c:pt idx="3375">
                  <c:v>1.75</c:v>
                </c:pt>
                <c:pt idx="3376">
                  <c:v>1.6875</c:v>
                </c:pt>
                <c:pt idx="3377">
                  <c:v>1.75</c:v>
                </c:pt>
                <c:pt idx="3378">
                  <c:v>1.6875</c:v>
                </c:pt>
                <c:pt idx="3379">
                  <c:v>1.75</c:v>
                </c:pt>
                <c:pt idx="3380">
                  <c:v>1.9375</c:v>
                </c:pt>
                <c:pt idx="3381">
                  <c:v>2.0625</c:v>
                </c:pt>
                <c:pt idx="3382">
                  <c:v>1.9375</c:v>
                </c:pt>
                <c:pt idx="3383">
                  <c:v>2.125</c:v>
                </c:pt>
                <c:pt idx="3384">
                  <c:v>2.125</c:v>
                </c:pt>
                <c:pt idx="3385">
                  <c:v>2.125</c:v>
                </c:pt>
                <c:pt idx="3386">
                  <c:v>2.1875</c:v>
                </c:pt>
                <c:pt idx="3387">
                  <c:v>2.125</c:v>
                </c:pt>
                <c:pt idx="3388">
                  <c:v>2.125</c:v>
                </c:pt>
                <c:pt idx="3389">
                  <c:v>2.125</c:v>
                </c:pt>
                <c:pt idx="3390">
                  <c:v>2.0625</c:v>
                </c:pt>
                <c:pt idx="3391">
                  <c:v>1.875</c:v>
                </c:pt>
                <c:pt idx="3392">
                  <c:v>1.8125</c:v>
                </c:pt>
                <c:pt idx="3393">
                  <c:v>1.875</c:v>
                </c:pt>
                <c:pt idx="3394">
                  <c:v>1.875</c:v>
                </c:pt>
                <c:pt idx="3395">
                  <c:v>1.75</c:v>
                </c:pt>
                <c:pt idx="3396">
                  <c:v>1.5625</c:v>
                </c:pt>
                <c:pt idx="3397">
                  <c:v>1.25</c:v>
                </c:pt>
                <c:pt idx="3398">
                  <c:v>1.1875</c:v>
                </c:pt>
                <c:pt idx="3399">
                  <c:v>1</c:v>
                </c:pt>
                <c:pt idx="3400">
                  <c:v>0.875</c:v>
                </c:pt>
                <c:pt idx="3401">
                  <c:v>0.75</c:v>
                </c:pt>
                <c:pt idx="3402">
                  <c:v>0.6875</c:v>
                </c:pt>
                <c:pt idx="3403">
                  <c:v>0.6875</c:v>
                </c:pt>
                <c:pt idx="3404">
                  <c:v>0.75</c:v>
                </c:pt>
                <c:pt idx="3405">
                  <c:v>0.625</c:v>
                </c:pt>
                <c:pt idx="3406">
                  <c:v>0.8125</c:v>
                </c:pt>
                <c:pt idx="3407">
                  <c:v>0.9375</c:v>
                </c:pt>
                <c:pt idx="3408">
                  <c:v>1</c:v>
                </c:pt>
                <c:pt idx="3409">
                  <c:v>1</c:v>
                </c:pt>
                <c:pt idx="3410">
                  <c:v>1.0625</c:v>
                </c:pt>
                <c:pt idx="3411">
                  <c:v>1.1875</c:v>
                </c:pt>
                <c:pt idx="3412">
                  <c:v>1.1875</c:v>
                </c:pt>
                <c:pt idx="3413">
                  <c:v>1.25</c:v>
                </c:pt>
                <c:pt idx="3414">
                  <c:v>1.25</c:v>
                </c:pt>
                <c:pt idx="3415">
                  <c:v>1.4375</c:v>
                </c:pt>
                <c:pt idx="3416">
                  <c:v>1.625</c:v>
                </c:pt>
                <c:pt idx="3417">
                  <c:v>1.75</c:v>
                </c:pt>
                <c:pt idx="3418">
                  <c:v>1.9375</c:v>
                </c:pt>
                <c:pt idx="3419">
                  <c:v>1.9375</c:v>
                </c:pt>
                <c:pt idx="3420">
                  <c:v>1.875</c:v>
                </c:pt>
                <c:pt idx="3421">
                  <c:v>2</c:v>
                </c:pt>
                <c:pt idx="3422">
                  <c:v>1.875</c:v>
                </c:pt>
                <c:pt idx="3423">
                  <c:v>1.875</c:v>
                </c:pt>
                <c:pt idx="3424">
                  <c:v>1.875</c:v>
                </c:pt>
                <c:pt idx="3425">
                  <c:v>1.875</c:v>
                </c:pt>
                <c:pt idx="3426">
                  <c:v>1.6875</c:v>
                </c:pt>
                <c:pt idx="3427">
                  <c:v>1.75</c:v>
                </c:pt>
                <c:pt idx="3428">
                  <c:v>1.75</c:v>
                </c:pt>
                <c:pt idx="3429">
                  <c:v>1.8125</c:v>
                </c:pt>
                <c:pt idx="3430">
                  <c:v>1.9375</c:v>
                </c:pt>
                <c:pt idx="3431">
                  <c:v>1.75</c:v>
                </c:pt>
                <c:pt idx="3432">
                  <c:v>1.875</c:v>
                </c:pt>
                <c:pt idx="3433">
                  <c:v>1.6875</c:v>
                </c:pt>
                <c:pt idx="3434">
                  <c:v>1.5625</c:v>
                </c:pt>
                <c:pt idx="3435">
                  <c:v>1.5625</c:v>
                </c:pt>
                <c:pt idx="3436">
                  <c:v>1.5625</c:v>
                </c:pt>
                <c:pt idx="3437">
                  <c:v>1.5</c:v>
                </c:pt>
                <c:pt idx="3438">
                  <c:v>1.4375</c:v>
                </c:pt>
                <c:pt idx="3439">
                  <c:v>1.5</c:v>
                </c:pt>
                <c:pt idx="3440">
                  <c:v>1.5625</c:v>
                </c:pt>
                <c:pt idx="3441">
                  <c:v>1.5</c:v>
                </c:pt>
                <c:pt idx="3442">
                  <c:v>1.75</c:v>
                </c:pt>
                <c:pt idx="3443">
                  <c:v>1.5625</c:v>
                </c:pt>
                <c:pt idx="3444">
                  <c:v>1.5625</c:v>
                </c:pt>
                <c:pt idx="3445">
                  <c:v>1.4375</c:v>
                </c:pt>
                <c:pt idx="3446">
                  <c:v>1.4375</c:v>
                </c:pt>
                <c:pt idx="3447">
                  <c:v>1.4375</c:v>
                </c:pt>
                <c:pt idx="3448">
                  <c:v>1.125</c:v>
                </c:pt>
                <c:pt idx="3449">
                  <c:v>1.25</c:v>
                </c:pt>
                <c:pt idx="3450">
                  <c:v>1.1875</c:v>
                </c:pt>
                <c:pt idx="3451">
                  <c:v>1.1875</c:v>
                </c:pt>
                <c:pt idx="3452">
                  <c:v>1.25</c:v>
                </c:pt>
                <c:pt idx="3453">
                  <c:v>1.1875</c:v>
                </c:pt>
                <c:pt idx="3454">
                  <c:v>1.3125</c:v>
                </c:pt>
                <c:pt idx="3455">
                  <c:v>1.125</c:v>
                </c:pt>
                <c:pt idx="3456">
                  <c:v>1.125</c:v>
                </c:pt>
                <c:pt idx="3457">
                  <c:v>1.0625</c:v>
                </c:pt>
                <c:pt idx="3458">
                  <c:v>0.875</c:v>
                </c:pt>
                <c:pt idx="3459">
                  <c:v>0.875</c:v>
                </c:pt>
                <c:pt idx="3460">
                  <c:v>1</c:v>
                </c:pt>
                <c:pt idx="3461">
                  <c:v>1.125</c:v>
                </c:pt>
                <c:pt idx="3462">
                  <c:v>1.0625</c:v>
                </c:pt>
                <c:pt idx="3463">
                  <c:v>1.0625</c:v>
                </c:pt>
                <c:pt idx="3464">
                  <c:v>1.125</c:v>
                </c:pt>
                <c:pt idx="3465">
                  <c:v>1.0625</c:v>
                </c:pt>
                <c:pt idx="3466">
                  <c:v>1.1875</c:v>
                </c:pt>
                <c:pt idx="3467">
                  <c:v>1.3125</c:v>
                </c:pt>
                <c:pt idx="3468">
                  <c:v>1.3125</c:v>
                </c:pt>
                <c:pt idx="3469">
                  <c:v>1.5</c:v>
                </c:pt>
                <c:pt idx="3470">
                  <c:v>1.375</c:v>
                </c:pt>
                <c:pt idx="3471">
                  <c:v>1.375</c:v>
                </c:pt>
                <c:pt idx="3472">
                  <c:v>1.25</c:v>
                </c:pt>
                <c:pt idx="3473">
                  <c:v>1.3125</c:v>
                </c:pt>
                <c:pt idx="3474">
                  <c:v>1.3125</c:v>
                </c:pt>
                <c:pt idx="3475">
                  <c:v>1.375</c:v>
                </c:pt>
                <c:pt idx="3476">
                  <c:v>1.25</c:v>
                </c:pt>
                <c:pt idx="3477">
                  <c:v>1.25</c:v>
                </c:pt>
                <c:pt idx="3478">
                  <c:v>1.3125</c:v>
                </c:pt>
                <c:pt idx="3479">
                  <c:v>1.4375</c:v>
                </c:pt>
                <c:pt idx="3480">
                  <c:v>1.5</c:v>
                </c:pt>
                <c:pt idx="3481">
                  <c:v>1.625</c:v>
                </c:pt>
                <c:pt idx="3482">
                  <c:v>1.625</c:v>
                </c:pt>
                <c:pt idx="3483">
                  <c:v>1.5625</c:v>
                </c:pt>
                <c:pt idx="3484">
                  <c:v>1.5625</c:v>
                </c:pt>
                <c:pt idx="3485">
                  <c:v>1.5625</c:v>
                </c:pt>
                <c:pt idx="3486">
                  <c:v>1.625</c:v>
                </c:pt>
                <c:pt idx="3487">
                  <c:v>1.75</c:v>
                </c:pt>
                <c:pt idx="3488">
                  <c:v>1.75</c:v>
                </c:pt>
                <c:pt idx="3489">
                  <c:v>1.6875</c:v>
                </c:pt>
                <c:pt idx="3490">
                  <c:v>1.625</c:v>
                </c:pt>
                <c:pt idx="3491">
                  <c:v>1.6875</c:v>
                </c:pt>
                <c:pt idx="3492">
                  <c:v>1.625</c:v>
                </c:pt>
                <c:pt idx="3493">
                  <c:v>1.5</c:v>
                </c:pt>
                <c:pt idx="3494">
                  <c:v>1.4375</c:v>
                </c:pt>
                <c:pt idx="3495">
                  <c:v>1.25</c:v>
                </c:pt>
                <c:pt idx="3496">
                  <c:v>1.1875</c:v>
                </c:pt>
                <c:pt idx="3497">
                  <c:v>1.125</c:v>
                </c:pt>
                <c:pt idx="3498">
                  <c:v>1.125</c:v>
                </c:pt>
                <c:pt idx="3499">
                  <c:v>1.125</c:v>
                </c:pt>
                <c:pt idx="3500">
                  <c:v>1.0625</c:v>
                </c:pt>
                <c:pt idx="3501">
                  <c:v>1</c:v>
                </c:pt>
                <c:pt idx="3502">
                  <c:v>1.125</c:v>
                </c:pt>
                <c:pt idx="3503">
                  <c:v>1.1875</c:v>
                </c:pt>
                <c:pt idx="3504">
                  <c:v>1.25</c:v>
                </c:pt>
                <c:pt idx="3505">
                  <c:v>1.5625</c:v>
                </c:pt>
                <c:pt idx="3506">
                  <c:v>1.5625</c:v>
                </c:pt>
                <c:pt idx="3507">
                  <c:v>1.625</c:v>
                </c:pt>
                <c:pt idx="3508">
                  <c:v>1.625</c:v>
                </c:pt>
                <c:pt idx="3509">
                  <c:v>1.75</c:v>
                </c:pt>
                <c:pt idx="3510">
                  <c:v>1.8125</c:v>
                </c:pt>
                <c:pt idx="3511">
                  <c:v>1.9375</c:v>
                </c:pt>
                <c:pt idx="3512">
                  <c:v>2</c:v>
                </c:pt>
                <c:pt idx="3513">
                  <c:v>1.9375</c:v>
                </c:pt>
                <c:pt idx="3514">
                  <c:v>1.8125</c:v>
                </c:pt>
                <c:pt idx="3515">
                  <c:v>2</c:v>
                </c:pt>
                <c:pt idx="3516">
                  <c:v>2</c:v>
                </c:pt>
                <c:pt idx="3517">
                  <c:v>1.9375</c:v>
                </c:pt>
                <c:pt idx="3518">
                  <c:v>1.875</c:v>
                </c:pt>
                <c:pt idx="3519">
                  <c:v>1.875</c:v>
                </c:pt>
                <c:pt idx="3520">
                  <c:v>1.9375</c:v>
                </c:pt>
                <c:pt idx="3521">
                  <c:v>1.875</c:v>
                </c:pt>
                <c:pt idx="3522">
                  <c:v>2</c:v>
                </c:pt>
                <c:pt idx="3523">
                  <c:v>1.8125</c:v>
                </c:pt>
                <c:pt idx="3524">
                  <c:v>1.8125</c:v>
                </c:pt>
                <c:pt idx="3525">
                  <c:v>1.6875</c:v>
                </c:pt>
                <c:pt idx="3526">
                  <c:v>1.625</c:v>
                </c:pt>
                <c:pt idx="3527">
                  <c:v>1.5625</c:v>
                </c:pt>
                <c:pt idx="3528">
                  <c:v>1.625</c:v>
                </c:pt>
                <c:pt idx="3529">
                  <c:v>1.6875</c:v>
                </c:pt>
                <c:pt idx="3530">
                  <c:v>1.875</c:v>
                </c:pt>
                <c:pt idx="3531">
                  <c:v>1.6875</c:v>
                </c:pt>
                <c:pt idx="3532">
                  <c:v>1.75</c:v>
                </c:pt>
                <c:pt idx="3533">
                  <c:v>1.75</c:v>
                </c:pt>
                <c:pt idx="3534">
                  <c:v>1.75</c:v>
                </c:pt>
                <c:pt idx="3535">
                  <c:v>1.6875</c:v>
                </c:pt>
                <c:pt idx="3536">
                  <c:v>1.75</c:v>
                </c:pt>
                <c:pt idx="3537">
                  <c:v>1.5</c:v>
                </c:pt>
                <c:pt idx="3538">
                  <c:v>1.375</c:v>
                </c:pt>
                <c:pt idx="3539">
                  <c:v>1.375</c:v>
                </c:pt>
                <c:pt idx="3540">
                  <c:v>1.375</c:v>
                </c:pt>
                <c:pt idx="3541">
                  <c:v>1.4375</c:v>
                </c:pt>
                <c:pt idx="3542">
                  <c:v>1.5</c:v>
                </c:pt>
                <c:pt idx="3543">
                  <c:v>1.4375</c:v>
                </c:pt>
                <c:pt idx="3544">
                  <c:v>1.3125</c:v>
                </c:pt>
                <c:pt idx="3545">
                  <c:v>1.3125</c:v>
                </c:pt>
                <c:pt idx="3546">
                  <c:v>1.125</c:v>
                </c:pt>
                <c:pt idx="3547">
                  <c:v>1.125</c:v>
                </c:pt>
                <c:pt idx="3548">
                  <c:v>1.0625</c:v>
                </c:pt>
                <c:pt idx="3549">
                  <c:v>1.125</c:v>
                </c:pt>
                <c:pt idx="3550">
                  <c:v>1.125</c:v>
                </c:pt>
                <c:pt idx="3551">
                  <c:v>1.25</c:v>
                </c:pt>
                <c:pt idx="3552">
                  <c:v>1.25</c:v>
                </c:pt>
                <c:pt idx="3553">
                  <c:v>1.3125</c:v>
                </c:pt>
                <c:pt idx="3554">
                  <c:v>1.4375</c:v>
                </c:pt>
                <c:pt idx="3555">
                  <c:v>1.4375</c:v>
                </c:pt>
                <c:pt idx="3556">
                  <c:v>1.4375</c:v>
                </c:pt>
                <c:pt idx="3557">
                  <c:v>1.5625</c:v>
                </c:pt>
                <c:pt idx="3558">
                  <c:v>1.5</c:v>
                </c:pt>
                <c:pt idx="3559">
                  <c:v>1.6875</c:v>
                </c:pt>
                <c:pt idx="3560">
                  <c:v>1.75</c:v>
                </c:pt>
                <c:pt idx="3561">
                  <c:v>1.625</c:v>
                </c:pt>
                <c:pt idx="3562">
                  <c:v>1.6875</c:v>
                </c:pt>
                <c:pt idx="3563">
                  <c:v>1.8125</c:v>
                </c:pt>
                <c:pt idx="3564">
                  <c:v>1.8125</c:v>
                </c:pt>
                <c:pt idx="3565">
                  <c:v>1.9375</c:v>
                </c:pt>
                <c:pt idx="3566">
                  <c:v>2</c:v>
                </c:pt>
                <c:pt idx="3567">
                  <c:v>1.8125</c:v>
                </c:pt>
                <c:pt idx="3568">
                  <c:v>1.75</c:v>
                </c:pt>
                <c:pt idx="3569">
                  <c:v>1.75</c:v>
                </c:pt>
                <c:pt idx="3570">
                  <c:v>1.625</c:v>
                </c:pt>
                <c:pt idx="3571">
                  <c:v>1.75</c:v>
                </c:pt>
                <c:pt idx="3572">
                  <c:v>1.6875</c:v>
                </c:pt>
                <c:pt idx="3573">
                  <c:v>1.5625</c:v>
                </c:pt>
                <c:pt idx="3574">
                  <c:v>1.625</c:v>
                </c:pt>
                <c:pt idx="3575">
                  <c:v>1.5625</c:v>
                </c:pt>
                <c:pt idx="3576">
                  <c:v>1.5625</c:v>
                </c:pt>
                <c:pt idx="3577">
                  <c:v>1.625</c:v>
                </c:pt>
                <c:pt idx="3578">
                  <c:v>1.5625</c:v>
                </c:pt>
                <c:pt idx="3579">
                  <c:v>1.4375</c:v>
                </c:pt>
                <c:pt idx="3580">
                  <c:v>1.5</c:v>
                </c:pt>
                <c:pt idx="3581">
                  <c:v>1.25</c:v>
                </c:pt>
                <c:pt idx="3582">
                  <c:v>1.125</c:v>
                </c:pt>
                <c:pt idx="3583">
                  <c:v>1.25</c:v>
                </c:pt>
                <c:pt idx="3584">
                  <c:v>1.1875</c:v>
                </c:pt>
                <c:pt idx="3585">
                  <c:v>1.1875</c:v>
                </c:pt>
                <c:pt idx="3586">
                  <c:v>1.5</c:v>
                </c:pt>
                <c:pt idx="3587">
                  <c:v>1.625</c:v>
                </c:pt>
                <c:pt idx="3588">
                  <c:v>1.6875</c:v>
                </c:pt>
                <c:pt idx="3589">
                  <c:v>1.75</c:v>
                </c:pt>
                <c:pt idx="3590">
                  <c:v>1.8125</c:v>
                </c:pt>
                <c:pt idx="3591">
                  <c:v>1.75</c:v>
                </c:pt>
                <c:pt idx="3592">
                  <c:v>1.6875</c:v>
                </c:pt>
                <c:pt idx="3593">
                  <c:v>1.625</c:v>
                </c:pt>
                <c:pt idx="3594">
                  <c:v>1.75</c:v>
                </c:pt>
                <c:pt idx="3595">
                  <c:v>1.75</c:v>
                </c:pt>
                <c:pt idx="3596">
                  <c:v>1.75</c:v>
                </c:pt>
                <c:pt idx="3597">
                  <c:v>1.875</c:v>
                </c:pt>
                <c:pt idx="3598">
                  <c:v>1.9375</c:v>
                </c:pt>
                <c:pt idx="3599">
                  <c:v>1.8125</c:v>
                </c:pt>
                <c:pt idx="3600">
                  <c:v>1.875</c:v>
                </c:pt>
                <c:pt idx="3601">
                  <c:v>2</c:v>
                </c:pt>
                <c:pt idx="3602">
                  <c:v>1.6875</c:v>
                </c:pt>
                <c:pt idx="3603">
                  <c:v>1.5625</c:v>
                </c:pt>
                <c:pt idx="3604">
                  <c:v>1.6875</c:v>
                </c:pt>
                <c:pt idx="3605">
                  <c:v>1.6875</c:v>
                </c:pt>
                <c:pt idx="3606">
                  <c:v>1.5625</c:v>
                </c:pt>
                <c:pt idx="3607">
                  <c:v>1.75</c:v>
                </c:pt>
                <c:pt idx="3608">
                  <c:v>1.75</c:v>
                </c:pt>
                <c:pt idx="3609">
                  <c:v>1.875</c:v>
                </c:pt>
                <c:pt idx="3610">
                  <c:v>1.8125</c:v>
                </c:pt>
                <c:pt idx="3611">
                  <c:v>1.875</c:v>
                </c:pt>
                <c:pt idx="3612">
                  <c:v>1.75</c:v>
                </c:pt>
                <c:pt idx="3613">
                  <c:v>1.8125</c:v>
                </c:pt>
                <c:pt idx="3614">
                  <c:v>1.75</c:v>
                </c:pt>
                <c:pt idx="3615">
                  <c:v>1.6875</c:v>
                </c:pt>
                <c:pt idx="3616">
                  <c:v>1.625</c:v>
                </c:pt>
                <c:pt idx="3617">
                  <c:v>1.625</c:v>
                </c:pt>
                <c:pt idx="3618">
                  <c:v>1.6875</c:v>
                </c:pt>
                <c:pt idx="3619">
                  <c:v>1.75</c:v>
                </c:pt>
                <c:pt idx="3620">
                  <c:v>1.75</c:v>
                </c:pt>
                <c:pt idx="3621">
                  <c:v>1.75</c:v>
                </c:pt>
                <c:pt idx="3622">
                  <c:v>1.875</c:v>
                </c:pt>
                <c:pt idx="3623">
                  <c:v>1.6875</c:v>
                </c:pt>
                <c:pt idx="3624">
                  <c:v>1.6875</c:v>
                </c:pt>
                <c:pt idx="3625">
                  <c:v>1.75</c:v>
                </c:pt>
                <c:pt idx="3626">
                  <c:v>1.6875</c:v>
                </c:pt>
                <c:pt idx="3627">
                  <c:v>1.625</c:v>
                </c:pt>
                <c:pt idx="3628">
                  <c:v>1.75</c:v>
                </c:pt>
                <c:pt idx="3629">
                  <c:v>1.625</c:v>
                </c:pt>
                <c:pt idx="3630">
                  <c:v>1.6875</c:v>
                </c:pt>
                <c:pt idx="3631">
                  <c:v>1.8125</c:v>
                </c:pt>
                <c:pt idx="3632">
                  <c:v>1.8125</c:v>
                </c:pt>
                <c:pt idx="3633">
                  <c:v>1.6875</c:v>
                </c:pt>
                <c:pt idx="3634">
                  <c:v>1.75</c:v>
                </c:pt>
                <c:pt idx="3635">
                  <c:v>1.625</c:v>
                </c:pt>
                <c:pt idx="3636">
                  <c:v>1.5625</c:v>
                </c:pt>
                <c:pt idx="3637">
                  <c:v>1.5</c:v>
                </c:pt>
                <c:pt idx="3638">
                  <c:v>1.375</c:v>
                </c:pt>
                <c:pt idx="3639">
                  <c:v>1.375</c:v>
                </c:pt>
                <c:pt idx="3640">
                  <c:v>1.4375</c:v>
                </c:pt>
                <c:pt idx="3641">
                  <c:v>1.25</c:v>
                </c:pt>
                <c:pt idx="3642">
                  <c:v>1.3125</c:v>
                </c:pt>
                <c:pt idx="3643">
                  <c:v>1.5</c:v>
                </c:pt>
                <c:pt idx="3644">
                  <c:v>1.375</c:v>
                </c:pt>
                <c:pt idx="3645">
                  <c:v>1.3125</c:v>
                </c:pt>
                <c:pt idx="3646">
                  <c:v>1.3125</c:v>
                </c:pt>
                <c:pt idx="3647">
                  <c:v>1.25</c:v>
                </c:pt>
                <c:pt idx="3648">
                  <c:v>1.375</c:v>
                </c:pt>
                <c:pt idx="3649">
                  <c:v>1.625</c:v>
                </c:pt>
                <c:pt idx="3650">
                  <c:v>1.625</c:v>
                </c:pt>
                <c:pt idx="3651">
                  <c:v>1.75</c:v>
                </c:pt>
                <c:pt idx="3652">
                  <c:v>1.8125</c:v>
                </c:pt>
                <c:pt idx="3653">
                  <c:v>1.8125</c:v>
                </c:pt>
                <c:pt idx="3654">
                  <c:v>1.8125</c:v>
                </c:pt>
                <c:pt idx="3655">
                  <c:v>1.8125</c:v>
                </c:pt>
                <c:pt idx="3656">
                  <c:v>1.75</c:v>
                </c:pt>
                <c:pt idx="3657">
                  <c:v>1.75</c:v>
                </c:pt>
                <c:pt idx="3658">
                  <c:v>1.75</c:v>
                </c:pt>
                <c:pt idx="3659">
                  <c:v>1.625</c:v>
                </c:pt>
                <c:pt idx="3660">
                  <c:v>1.75</c:v>
                </c:pt>
                <c:pt idx="3661">
                  <c:v>1.75</c:v>
                </c:pt>
                <c:pt idx="3662">
                  <c:v>1.75</c:v>
                </c:pt>
                <c:pt idx="3663">
                  <c:v>1.6875</c:v>
                </c:pt>
                <c:pt idx="3664">
                  <c:v>1.5625</c:v>
                </c:pt>
                <c:pt idx="3665">
                  <c:v>1.4375</c:v>
                </c:pt>
                <c:pt idx="3666">
                  <c:v>1.4375</c:v>
                </c:pt>
                <c:pt idx="3667">
                  <c:v>1.25</c:v>
                </c:pt>
                <c:pt idx="3668">
                  <c:v>1.375</c:v>
                </c:pt>
                <c:pt idx="3669">
                  <c:v>1.5</c:v>
                </c:pt>
                <c:pt idx="3670">
                  <c:v>1.6875</c:v>
                </c:pt>
                <c:pt idx="3671">
                  <c:v>1.6875</c:v>
                </c:pt>
                <c:pt idx="3672">
                  <c:v>1.75</c:v>
                </c:pt>
                <c:pt idx="3673">
                  <c:v>1.8125</c:v>
                </c:pt>
                <c:pt idx="3674">
                  <c:v>2</c:v>
                </c:pt>
                <c:pt idx="3675">
                  <c:v>1.875</c:v>
                </c:pt>
                <c:pt idx="3676">
                  <c:v>1.8125</c:v>
                </c:pt>
                <c:pt idx="3677">
                  <c:v>1.875</c:v>
                </c:pt>
                <c:pt idx="3678">
                  <c:v>1.9375</c:v>
                </c:pt>
                <c:pt idx="3679">
                  <c:v>1.9375</c:v>
                </c:pt>
                <c:pt idx="3680">
                  <c:v>2.0625</c:v>
                </c:pt>
                <c:pt idx="3681">
                  <c:v>2.0625</c:v>
                </c:pt>
                <c:pt idx="3682">
                  <c:v>2.0625</c:v>
                </c:pt>
                <c:pt idx="3683">
                  <c:v>2.125</c:v>
                </c:pt>
                <c:pt idx="3684">
                  <c:v>1.9375</c:v>
                </c:pt>
                <c:pt idx="3685">
                  <c:v>1.875</c:v>
                </c:pt>
                <c:pt idx="3686">
                  <c:v>1.75</c:v>
                </c:pt>
                <c:pt idx="3687">
                  <c:v>1.8125</c:v>
                </c:pt>
                <c:pt idx="3688">
                  <c:v>1.8125</c:v>
                </c:pt>
                <c:pt idx="3689">
                  <c:v>1.875</c:v>
                </c:pt>
                <c:pt idx="3690">
                  <c:v>1.6875</c:v>
                </c:pt>
                <c:pt idx="3691">
                  <c:v>1.9375</c:v>
                </c:pt>
                <c:pt idx="3692">
                  <c:v>1.875</c:v>
                </c:pt>
                <c:pt idx="3693">
                  <c:v>1.9375</c:v>
                </c:pt>
                <c:pt idx="3694">
                  <c:v>1.9375</c:v>
                </c:pt>
                <c:pt idx="3695">
                  <c:v>2.0625</c:v>
                </c:pt>
                <c:pt idx="3696">
                  <c:v>2.0625</c:v>
                </c:pt>
                <c:pt idx="3697">
                  <c:v>1.875</c:v>
                </c:pt>
                <c:pt idx="3698">
                  <c:v>1.9375</c:v>
                </c:pt>
                <c:pt idx="3699">
                  <c:v>1.9375</c:v>
                </c:pt>
                <c:pt idx="3700">
                  <c:v>2.0625</c:v>
                </c:pt>
                <c:pt idx="3701">
                  <c:v>2.1875</c:v>
                </c:pt>
                <c:pt idx="3702">
                  <c:v>2.3125</c:v>
                </c:pt>
                <c:pt idx="3703">
                  <c:v>2.1875</c:v>
                </c:pt>
                <c:pt idx="3704">
                  <c:v>2.25</c:v>
                </c:pt>
                <c:pt idx="3705">
                  <c:v>2.1875</c:v>
                </c:pt>
                <c:pt idx="3706">
                  <c:v>2.25</c:v>
                </c:pt>
                <c:pt idx="3707">
                  <c:v>2.1875</c:v>
                </c:pt>
                <c:pt idx="3708">
                  <c:v>2.25</c:v>
                </c:pt>
                <c:pt idx="3709">
                  <c:v>2.125</c:v>
                </c:pt>
                <c:pt idx="3710">
                  <c:v>2</c:v>
                </c:pt>
                <c:pt idx="3711">
                  <c:v>1.875</c:v>
                </c:pt>
                <c:pt idx="3712">
                  <c:v>1.875</c:v>
                </c:pt>
                <c:pt idx="3713">
                  <c:v>1.875</c:v>
                </c:pt>
                <c:pt idx="3714">
                  <c:v>1.8125</c:v>
                </c:pt>
                <c:pt idx="3715">
                  <c:v>1.875</c:v>
                </c:pt>
                <c:pt idx="3716">
                  <c:v>1.6875</c:v>
                </c:pt>
                <c:pt idx="3717">
                  <c:v>1.5</c:v>
                </c:pt>
                <c:pt idx="3718">
                  <c:v>1.375</c:v>
                </c:pt>
                <c:pt idx="3719">
                  <c:v>1.375</c:v>
                </c:pt>
                <c:pt idx="3720">
                  <c:v>1.3125</c:v>
                </c:pt>
                <c:pt idx="3721">
                  <c:v>1.3125</c:v>
                </c:pt>
                <c:pt idx="3722">
                  <c:v>1.3125</c:v>
                </c:pt>
                <c:pt idx="3723">
                  <c:v>1.1875</c:v>
                </c:pt>
                <c:pt idx="3724">
                  <c:v>1.125</c:v>
                </c:pt>
                <c:pt idx="3725">
                  <c:v>1.25</c:v>
                </c:pt>
                <c:pt idx="3726">
                  <c:v>1.25</c:v>
                </c:pt>
                <c:pt idx="3727">
                  <c:v>1.4375</c:v>
                </c:pt>
                <c:pt idx="3728">
                  <c:v>1.25</c:v>
                </c:pt>
                <c:pt idx="3729">
                  <c:v>1.375</c:v>
                </c:pt>
                <c:pt idx="3730">
                  <c:v>1.4375</c:v>
                </c:pt>
                <c:pt idx="3731">
                  <c:v>1.5</c:v>
                </c:pt>
                <c:pt idx="3732">
                  <c:v>1.4375</c:v>
                </c:pt>
                <c:pt idx="3733">
                  <c:v>1.4375</c:v>
                </c:pt>
                <c:pt idx="3734">
                  <c:v>1.5</c:v>
                </c:pt>
                <c:pt idx="3735">
                  <c:v>1.5625</c:v>
                </c:pt>
                <c:pt idx="3736">
                  <c:v>1.625</c:v>
                </c:pt>
                <c:pt idx="3737">
                  <c:v>1.8125</c:v>
                </c:pt>
                <c:pt idx="3738">
                  <c:v>1.75</c:v>
                </c:pt>
                <c:pt idx="3739">
                  <c:v>1.8125</c:v>
                </c:pt>
                <c:pt idx="3740">
                  <c:v>2</c:v>
                </c:pt>
                <c:pt idx="3741">
                  <c:v>2.125</c:v>
                </c:pt>
                <c:pt idx="3742">
                  <c:v>2.1875</c:v>
                </c:pt>
                <c:pt idx="3743">
                  <c:v>2.125</c:v>
                </c:pt>
                <c:pt idx="3744">
                  <c:v>2.25</c:v>
                </c:pt>
                <c:pt idx="3745">
                  <c:v>2.125</c:v>
                </c:pt>
                <c:pt idx="3746">
                  <c:v>2.0625</c:v>
                </c:pt>
                <c:pt idx="3747">
                  <c:v>1.9375</c:v>
                </c:pt>
                <c:pt idx="3748">
                  <c:v>2.0625</c:v>
                </c:pt>
                <c:pt idx="3749">
                  <c:v>2.0625</c:v>
                </c:pt>
                <c:pt idx="3750">
                  <c:v>2</c:v>
                </c:pt>
                <c:pt idx="3751">
                  <c:v>1.9375</c:v>
                </c:pt>
                <c:pt idx="3752">
                  <c:v>1.75</c:v>
                </c:pt>
                <c:pt idx="3753">
                  <c:v>1.75</c:v>
                </c:pt>
                <c:pt idx="3754">
                  <c:v>1.6875</c:v>
                </c:pt>
                <c:pt idx="3755">
                  <c:v>1.6875</c:v>
                </c:pt>
                <c:pt idx="3756">
                  <c:v>1.625</c:v>
                </c:pt>
                <c:pt idx="3757">
                  <c:v>1.4375</c:v>
                </c:pt>
                <c:pt idx="3758">
                  <c:v>1.375</c:v>
                </c:pt>
                <c:pt idx="3759">
                  <c:v>1.5</c:v>
                </c:pt>
                <c:pt idx="3760">
                  <c:v>1.4375</c:v>
                </c:pt>
                <c:pt idx="3761">
                  <c:v>1.625</c:v>
                </c:pt>
                <c:pt idx="3762">
                  <c:v>1.625</c:v>
                </c:pt>
                <c:pt idx="3763">
                  <c:v>1.5625</c:v>
                </c:pt>
                <c:pt idx="3764">
                  <c:v>1.5</c:v>
                </c:pt>
                <c:pt idx="3765">
                  <c:v>1.625</c:v>
                </c:pt>
                <c:pt idx="3766">
                  <c:v>1.5</c:v>
                </c:pt>
                <c:pt idx="3767">
                  <c:v>1.75</c:v>
                </c:pt>
                <c:pt idx="3768">
                  <c:v>1.8125</c:v>
                </c:pt>
                <c:pt idx="3769">
                  <c:v>1.75</c:v>
                </c:pt>
                <c:pt idx="3770">
                  <c:v>1.875</c:v>
                </c:pt>
                <c:pt idx="3771">
                  <c:v>1.8125</c:v>
                </c:pt>
                <c:pt idx="3772">
                  <c:v>1.75</c:v>
                </c:pt>
                <c:pt idx="3773">
                  <c:v>1.75</c:v>
                </c:pt>
                <c:pt idx="3774">
                  <c:v>1.8125</c:v>
                </c:pt>
                <c:pt idx="3775">
                  <c:v>1.6875</c:v>
                </c:pt>
                <c:pt idx="3776">
                  <c:v>1.625</c:v>
                </c:pt>
                <c:pt idx="3777">
                  <c:v>1.4375</c:v>
                </c:pt>
                <c:pt idx="3778">
                  <c:v>1.375</c:v>
                </c:pt>
                <c:pt idx="3779">
                  <c:v>1.5</c:v>
                </c:pt>
                <c:pt idx="3780">
                  <c:v>1.625</c:v>
                </c:pt>
                <c:pt idx="3781">
                  <c:v>1.5625</c:v>
                </c:pt>
                <c:pt idx="3782">
                  <c:v>1.6875</c:v>
                </c:pt>
                <c:pt idx="3783">
                  <c:v>1.5625</c:v>
                </c:pt>
                <c:pt idx="3784">
                  <c:v>1.6875</c:v>
                </c:pt>
                <c:pt idx="3785">
                  <c:v>1.5625</c:v>
                </c:pt>
                <c:pt idx="3786">
                  <c:v>1.625</c:v>
                </c:pt>
                <c:pt idx="3787">
                  <c:v>1.6875</c:v>
                </c:pt>
                <c:pt idx="3788">
                  <c:v>1.75</c:v>
                </c:pt>
                <c:pt idx="3789">
                  <c:v>1.875</c:v>
                </c:pt>
                <c:pt idx="3790">
                  <c:v>1.875</c:v>
                </c:pt>
                <c:pt idx="3791">
                  <c:v>1.8125</c:v>
                </c:pt>
                <c:pt idx="3792">
                  <c:v>2</c:v>
                </c:pt>
                <c:pt idx="3793">
                  <c:v>2</c:v>
                </c:pt>
                <c:pt idx="3794">
                  <c:v>2</c:v>
                </c:pt>
                <c:pt idx="3795">
                  <c:v>1.875</c:v>
                </c:pt>
                <c:pt idx="3796">
                  <c:v>1.8125</c:v>
                </c:pt>
                <c:pt idx="3797">
                  <c:v>1.8125</c:v>
                </c:pt>
                <c:pt idx="3798">
                  <c:v>1.75</c:v>
                </c:pt>
                <c:pt idx="3799">
                  <c:v>1.625</c:v>
                </c:pt>
                <c:pt idx="3800">
                  <c:v>1.4375</c:v>
                </c:pt>
                <c:pt idx="3801">
                  <c:v>1.5</c:v>
                </c:pt>
                <c:pt idx="3802">
                  <c:v>1.3125</c:v>
                </c:pt>
                <c:pt idx="3803">
                  <c:v>1.1875</c:v>
                </c:pt>
                <c:pt idx="3804">
                  <c:v>1.125</c:v>
                </c:pt>
                <c:pt idx="3805">
                  <c:v>1</c:v>
                </c:pt>
                <c:pt idx="3806">
                  <c:v>1.125</c:v>
                </c:pt>
                <c:pt idx="3807">
                  <c:v>1.125</c:v>
                </c:pt>
                <c:pt idx="3808">
                  <c:v>0.9375</c:v>
                </c:pt>
                <c:pt idx="3809">
                  <c:v>1</c:v>
                </c:pt>
                <c:pt idx="3810">
                  <c:v>1</c:v>
                </c:pt>
                <c:pt idx="3811">
                  <c:v>1.125</c:v>
                </c:pt>
                <c:pt idx="3812">
                  <c:v>1.125</c:v>
                </c:pt>
                <c:pt idx="3813">
                  <c:v>1.0625</c:v>
                </c:pt>
                <c:pt idx="3814">
                  <c:v>1</c:v>
                </c:pt>
                <c:pt idx="3815">
                  <c:v>1</c:v>
                </c:pt>
                <c:pt idx="3816">
                  <c:v>1.125</c:v>
                </c:pt>
                <c:pt idx="3817">
                  <c:v>1.0625</c:v>
                </c:pt>
                <c:pt idx="3818">
                  <c:v>1.125</c:v>
                </c:pt>
                <c:pt idx="3819">
                  <c:v>1.1875</c:v>
                </c:pt>
                <c:pt idx="3820">
                  <c:v>1.3125</c:v>
                </c:pt>
                <c:pt idx="3821">
                  <c:v>1.3125</c:v>
                </c:pt>
                <c:pt idx="3822">
                  <c:v>1.125</c:v>
                </c:pt>
                <c:pt idx="3823">
                  <c:v>1.125</c:v>
                </c:pt>
                <c:pt idx="3824">
                  <c:v>1.125</c:v>
                </c:pt>
                <c:pt idx="3825">
                  <c:v>1.125</c:v>
                </c:pt>
                <c:pt idx="3826">
                  <c:v>1.1875</c:v>
                </c:pt>
                <c:pt idx="3827">
                  <c:v>1.0625</c:v>
                </c:pt>
                <c:pt idx="3828">
                  <c:v>1.125</c:v>
                </c:pt>
                <c:pt idx="3829">
                  <c:v>1.125</c:v>
                </c:pt>
                <c:pt idx="3830">
                  <c:v>1.25</c:v>
                </c:pt>
                <c:pt idx="3831">
                  <c:v>1.3125</c:v>
                </c:pt>
                <c:pt idx="3832">
                  <c:v>1.375</c:v>
                </c:pt>
                <c:pt idx="3833">
                  <c:v>1.4375</c:v>
                </c:pt>
                <c:pt idx="3834">
                  <c:v>1.5</c:v>
                </c:pt>
                <c:pt idx="3835">
                  <c:v>1.4375</c:v>
                </c:pt>
                <c:pt idx="3836">
                  <c:v>1.25</c:v>
                </c:pt>
                <c:pt idx="3837">
                  <c:v>1.1875</c:v>
                </c:pt>
                <c:pt idx="3838">
                  <c:v>1.25</c:v>
                </c:pt>
                <c:pt idx="3839">
                  <c:v>1.375</c:v>
                </c:pt>
                <c:pt idx="3840">
                  <c:v>1.5625</c:v>
                </c:pt>
                <c:pt idx="3841">
                  <c:v>1.5</c:v>
                </c:pt>
                <c:pt idx="3842">
                  <c:v>1.5</c:v>
                </c:pt>
                <c:pt idx="3843">
                  <c:v>1.5</c:v>
                </c:pt>
                <c:pt idx="3844">
                  <c:v>1.375</c:v>
                </c:pt>
                <c:pt idx="3845">
                  <c:v>1.3125</c:v>
                </c:pt>
                <c:pt idx="3846">
                  <c:v>1.25</c:v>
                </c:pt>
                <c:pt idx="3847">
                  <c:v>1.375</c:v>
                </c:pt>
                <c:pt idx="3848">
                  <c:v>1.25</c:v>
                </c:pt>
                <c:pt idx="3849">
                  <c:v>1.25</c:v>
                </c:pt>
                <c:pt idx="3850">
                  <c:v>1.125</c:v>
                </c:pt>
                <c:pt idx="3851">
                  <c:v>1.1875</c:v>
                </c:pt>
                <c:pt idx="3852">
                  <c:v>1.25</c:v>
                </c:pt>
                <c:pt idx="3853">
                  <c:v>1.4375</c:v>
                </c:pt>
                <c:pt idx="3854">
                  <c:v>1.625</c:v>
                </c:pt>
                <c:pt idx="3855">
                  <c:v>1.6875</c:v>
                </c:pt>
                <c:pt idx="3856">
                  <c:v>1.625</c:v>
                </c:pt>
                <c:pt idx="3857">
                  <c:v>1.625</c:v>
                </c:pt>
                <c:pt idx="3858">
                  <c:v>1.6875</c:v>
                </c:pt>
                <c:pt idx="3859">
                  <c:v>1.75</c:v>
                </c:pt>
                <c:pt idx="3860">
                  <c:v>1.8125</c:v>
                </c:pt>
                <c:pt idx="3861">
                  <c:v>1.875</c:v>
                </c:pt>
                <c:pt idx="3862">
                  <c:v>1.875</c:v>
                </c:pt>
                <c:pt idx="3863">
                  <c:v>1.8125</c:v>
                </c:pt>
                <c:pt idx="3864">
                  <c:v>1.875</c:v>
                </c:pt>
                <c:pt idx="3865">
                  <c:v>1.8125</c:v>
                </c:pt>
                <c:pt idx="3866">
                  <c:v>1.9375</c:v>
                </c:pt>
                <c:pt idx="3867">
                  <c:v>1.875</c:v>
                </c:pt>
                <c:pt idx="3868">
                  <c:v>1.875</c:v>
                </c:pt>
                <c:pt idx="3869">
                  <c:v>1.8125</c:v>
                </c:pt>
                <c:pt idx="3870">
                  <c:v>1.5</c:v>
                </c:pt>
                <c:pt idx="3871">
                  <c:v>1.5</c:v>
                </c:pt>
                <c:pt idx="3872">
                  <c:v>1.375</c:v>
                </c:pt>
                <c:pt idx="3873">
                  <c:v>1.4375</c:v>
                </c:pt>
                <c:pt idx="3874">
                  <c:v>1.375</c:v>
                </c:pt>
                <c:pt idx="3875">
                  <c:v>1.3125</c:v>
                </c:pt>
                <c:pt idx="3876">
                  <c:v>1.1875</c:v>
                </c:pt>
                <c:pt idx="3877">
                  <c:v>1.3125</c:v>
                </c:pt>
                <c:pt idx="3878">
                  <c:v>1.3125</c:v>
                </c:pt>
                <c:pt idx="3879">
                  <c:v>1.25</c:v>
                </c:pt>
                <c:pt idx="3880">
                  <c:v>1.25</c:v>
                </c:pt>
                <c:pt idx="3881">
                  <c:v>1.3125</c:v>
                </c:pt>
                <c:pt idx="3882">
                  <c:v>1.375</c:v>
                </c:pt>
                <c:pt idx="3883">
                  <c:v>1.5</c:v>
                </c:pt>
                <c:pt idx="3884">
                  <c:v>1.5</c:v>
                </c:pt>
                <c:pt idx="3885">
                  <c:v>1.4375</c:v>
                </c:pt>
                <c:pt idx="3886">
                  <c:v>1.5</c:v>
                </c:pt>
                <c:pt idx="3887">
                  <c:v>1.3125</c:v>
                </c:pt>
                <c:pt idx="3888">
                  <c:v>1.375</c:v>
                </c:pt>
                <c:pt idx="3889">
                  <c:v>1.5</c:v>
                </c:pt>
                <c:pt idx="3890">
                  <c:v>1.625</c:v>
                </c:pt>
                <c:pt idx="3891">
                  <c:v>1.625</c:v>
                </c:pt>
                <c:pt idx="3892">
                  <c:v>1.75</c:v>
                </c:pt>
                <c:pt idx="3893">
                  <c:v>1.6875</c:v>
                </c:pt>
                <c:pt idx="3894">
                  <c:v>1.75</c:v>
                </c:pt>
                <c:pt idx="3895">
                  <c:v>1.8125</c:v>
                </c:pt>
                <c:pt idx="3896">
                  <c:v>1.875</c:v>
                </c:pt>
                <c:pt idx="3897">
                  <c:v>1.8125</c:v>
                </c:pt>
                <c:pt idx="3898">
                  <c:v>1.6875</c:v>
                </c:pt>
                <c:pt idx="3899">
                  <c:v>1.625</c:v>
                </c:pt>
                <c:pt idx="3900">
                  <c:v>1.625</c:v>
                </c:pt>
                <c:pt idx="3901">
                  <c:v>1.625</c:v>
                </c:pt>
                <c:pt idx="3902">
                  <c:v>1.625</c:v>
                </c:pt>
                <c:pt idx="3903">
                  <c:v>1.875</c:v>
                </c:pt>
                <c:pt idx="3904">
                  <c:v>1.9375</c:v>
                </c:pt>
                <c:pt idx="3905">
                  <c:v>1.9375</c:v>
                </c:pt>
                <c:pt idx="3906">
                  <c:v>1.75</c:v>
                </c:pt>
                <c:pt idx="3907">
                  <c:v>1.875</c:v>
                </c:pt>
                <c:pt idx="3908">
                  <c:v>1.75</c:v>
                </c:pt>
                <c:pt idx="3909">
                  <c:v>1.625</c:v>
                </c:pt>
                <c:pt idx="3910">
                  <c:v>1.625</c:v>
                </c:pt>
                <c:pt idx="3911">
                  <c:v>1.6875</c:v>
                </c:pt>
                <c:pt idx="3912">
                  <c:v>1.625</c:v>
                </c:pt>
                <c:pt idx="3913">
                  <c:v>1.625</c:v>
                </c:pt>
                <c:pt idx="3914">
                  <c:v>1.625</c:v>
                </c:pt>
                <c:pt idx="3915">
                  <c:v>1.625</c:v>
                </c:pt>
                <c:pt idx="3916">
                  <c:v>1.8125</c:v>
                </c:pt>
                <c:pt idx="3917">
                  <c:v>1.875</c:v>
                </c:pt>
                <c:pt idx="3918">
                  <c:v>1.9375</c:v>
                </c:pt>
                <c:pt idx="3919">
                  <c:v>1.6875</c:v>
                </c:pt>
                <c:pt idx="3920">
                  <c:v>1.75</c:v>
                </c:pt>
                <c:pt idx="3921">
                  <c:v>1.6875</c:v>
                </c:pt>
                <c:pt idx="3922">
                  <c:v>1.8125</c:v>
                </c:pt>
                <c:pt idx="3923">
                  <c:v>1.75</c:v>
                </c:pt>
                <c:pt idx="3924">
                  <c:v>1.75</c:v>
                </c:pt>
                <c:pt idx="3925">
                  <c:v>1.8125</c:v>
                </c:pt>
                <c:pt idx="3926">
                  <c:v>1.8125</c:v>
                </c:pt>
                <c:pt idx="3927">
                  <c:v>1.8125</c:v>
                </c:pt>
                <c:pt idx="3928">
                  <c:v>1.875</c:v>
                </c:pt>
                <c:pt idx="3929">
                  <c:v>1.8125</c:v>
                </c:pt>
                <c:pt idx="3930">
                  <c:v>1.8125</c:v>
                </c:pt>
                <c:pt idx="3931">
                  <c:v>1.9375</c:v>
                </c:pt>
                <c:pt idx="3932">
                  <c:v>1.8125</c:v>
                </c:pt>
                <c:pt idx="3933">
                  <c:v>1.875</c:v>
                </c:pt>
                <c:pt idx="3934">
                  <c:v>1.75</c:v>
                </c:pt>
                <c:pt idx="3935">
                  <c:v>1.6875</c:v>
                </c:pt>
                <c:pt idx="3936">
                  <c:v>1.5625</c:v>
                </c:pt>
                <c:pt idx="3937">
                  <c:v>1.5</c:v>
                </c:pt>
                <c:pt idx="3938">
                  <c:v>1.375</c:v>
                </c:pt>
                <c:pt idx="3939">
                  <c:v>1.4375</c:v>
                </c:pt>
                <c:pt idx="3940">
                  <c:v>1.5</c:v>
                </c:pt>
                <c:pt idx="3941">
                  <c:v>1.625</c:v>
                </c:pt>
                <c:pt idx="3942">
                  <c:v>1.625</c:v>
                </c:pt>
                <c:pt idx="3943">
                  <c:v>1.4375</c:v>
                </c:pt>
                <c:pt idx="3944">
                  <c:v>1.25</c:v>
                </c:pt>
                <c:pt idx="3945">
                  <c:v>1.3125</c:v>
                </c:pt>
                <c:pt idx="3946">
                  <c:v>1.25</c:v>
                </c:pt>
                <c:pt idx="3947">
                  <c:v>1.125</c:v>
                </c:pt>
                <c:pt idx="3948">
                  <c:v>1.1875</c:v>
                </c:pt>
                <c:pt idx="3949">
                  <c:v>1.1875</c:v>
                </c:pt>
                <c:pt idx="3950">
                  <c:v>1.1875</c:v>
                </c:pt>
                <c:pt idx="3951">
                  <c:v>1.1875</c:v>
                </c:pt>
                <c:pt idx="3952">
                  <c:v>1.125</c:v>
                </c:pt>
                <c:pt idx="3953">
                  <c:v>1.25</c:v>
                </c:pt>
                <c:pt idx="3954">
                  <c:v>1.25</c:v>
                </c:pt>
                <c:pt idx="3955">
                  <c:v>1.1875</c:v>
                </c:pt>
                <c:pt idx="3956">
                  <c:v>1.125</c:v>
                </c:pt>
                <c:pt idx="3957">
                  <c:v>1</c:v>
                </c:pt>
                <c:pt idx="3958">
                  <c:v>0.875</c:v>
                </c:pt>
                <c:pt idx="3959">
                  <c:v>1</c:v>
                </c:pt>
                <c:pt idx="3960">
                  <c:v>1.0625</c:v>
                </c:pt>
                <c:pt idx="3961">
                  <c:v>1</c:v>
                </c:pt>
                <c:pt idx="3962">
                  <c:v>1</c:v>
                </c:pt>
                <c:pt idx="3963">
                  <c:v>1</c:v>
                </c:pt>
                <c:pt idx="3964">
                  <c:v>0.9375</c:v>
                </c:pt>
                <c:pt idx="3965">
                  <c:v>0.8125</c:v>
                </c:pt>
                <c:pt idx="3966">
                  <c:v>0.875</c:v>
                </c:pt>
                <c:pt idx="3967">
                  <c:v>0.875</c:v>
                </c:pt>
                <c:pt idx="3968">
                  <c:v>1</c:v>
                </c:pt>
                <c:pt idx="3969">
                  <c:v>1</c:v>
                </c:pt>
                <c:pt idx="3970">
                  <c:v>1.125</c:v>
                </c:pt>
                <c:pt idx="3971">
                  <c:v>1.25</c:v>
                </c:pt>
                <c:pt idx="3972">
                  <c:v>1.4375</c:v>
                </c:pt>
                <c:pt idx="3973">
                  <c:v>1.375</c:v>
                </c:pt>
                <c:pt idx="3974">
                  <c:v>1.5</c:v>
                </c:pt>
                <c:pt idx="3975">
                  <c:v>1.4375</c:v>
                </c:pt>
                <c:pt idx="3976">
                  <c:v>1.5</c:v>
                </c:pt>
                <c:pt idx="3977">
                  <c:v>1.5625</c:v>
                </c:pt>
                <c:pt idx="3978">
                  <c:v>1.5625</c:v>
                </c:pt>
                <c:pt idx="3979">
                  <c:v>0.21562500000000004</c:v>
                </c:pt>
                <c:pt idx="3980">
                  <c:v>0.21812500000000004</c:v>
                </c:pt>
                <c:pt idx="3981">
                  <c:v>0.23000000000000004</c:v>
                </c:pt>
                <c:pt idx="3982">
                  <c:v>0.22812500000000005</c:v>
                </c:pt>
                <c:pt idx="3983">
                  <c:v>0.22187500000000002</c:v>
                </c:pt>
                <c:pt idx="3984">
                  <c:v>0.22750000000000004</c:v>
                </c:pt>
                <c:pt idx="3985">
                  <c:v>0.21562500000000004</c:v>
                </c:pt>
                <c:pt idx="3986">
                  <c:v>0.21812500000000004</c:v>
                </c:pt>
                <c:pt idx="3987">
                  <c:v>0.23000000000000004</c:v>
                </c:pt>
                <c:pt idx="3988">
                  <c:v>0.22812500000000005</c:v>
                </c:pt>
                <c:pt idx="3989">
                  <c:v>0.22187500000000002</c:v>
                </c:pt>
                <c:pt idx="3990">
                  <c:v>0.22750000000000004</c:v>
                </c:pt>
                <c:pt idx="3991">
                  <c:v>0.21125000000000002</c:v>
                </c:pt>
                <c:pt idx="3992">
                  <c:v>0.21500000000000002</c:v>
                </c:pt>
                <c:pt idx="3993">
                  <c:v>0.21812500000000001</c:v>
                </c:pt>
                <c:pt idx="3994">
                  <c:v>0.23250000000000004</c:v>
                </c:pt>
                <c:pt idx="3995">
                  <c:v>0.23187500000000003</c:v>
                </c:pt>
                <c:pt idx="3996">
                  <c:v>0.21062499999999998</c:v>
                </c:pt>
                <c:pt idx="3997">
                  <c:v>0.22562499999999996</c:v>
                </c:pt>
                <c:pt idx="3998">
                  <c:v>0.21874999999999997</c:v>
                </c:pt>
              </c:numCache>
            </c:numRef>
          </c:yVal>
          <c:smooth val="1"/>
          <c:extLst>
            <c:ext xmlns:c16="http://schemas.microsoft.com/office/drawing/2014/chart" uri="{C3380CC4-5D6E-409C-BE32-E72D297353CC}">
              <c16:uniqueId val="{00000000-4949-403B-A9F5-595E795A08C3}"/>
            </c:ext>
          </c:extLst>
        </c:ser>
        <c:ser>
          <c:idx val="0"/>
          <c:order val="1"/>
          <c:tx>
            <c:strRef>
              <c:f>'With CCK same epsp'!$J$2</c:f>
              <c:strCache>
                <c:ptCount val="1"/>
                <c:pt idx="0">
                  <c:v>AV 16s</c:v>
                </c:pt>
              </c:strCache>
            </c:strRef>
          </c:tx>
          <c:spPr>
            <a:ln w="19050" cap="rnd">
              <a:solidFill>
                <a:srgbClr val="7030A0"/>
              </a:solidFill>
              <a:round/>
            </a:ln>
            <a:effectLst/>
          </c:spPr>
          <c:marker>
            <c:symbol val="none"/>
          </c:marker>
          <c:yVal>
            <c:numRef>
              <c:f>'With CCK same epsp'!$J$3:$J$4001</c:f>
              <c:numCache>
                <c:formatCode>General</c:formatCode>
                <c:ptCount val="3999"/>
                <c:pt idx="0">
                  <c:v>1.0625</c:v>
                </c:pt>
                <c:pt idx="1">
                  <c:v>1.0625</c:v>
                </c:pt>
                <c:pt idx="2">
                  <c:v>1.125</c:v>
                </c:pt>
                <c:pt idx="3">
                  <c:v>1.1875</c:v>
                </c:pt>
                <c:pt idx="4">
                  <c:v>1.25</c:v>
                </c:pt>
                <c:pt idx="5">
                  <c:v>1.1875</c:v>
                </c:pt>
                <c:pt idx="6">
                  <c:v>1.1875</c:v>
                </c:pt>
                <c:pt idx="7">
                  <c:v>1.1875</c:v>
                </c:pt>
                <c:pt idx="8">
                  <c:v>1.1875</c:v>
                </c:pt>
                <c:pt idx="9">
                  <c:v>1.125</c:v>
                </c:pt>
                <c:pt idx="10">
                  <c:v>1.0625</c:v>
                </c:pt>
                <c:pt idx="11">
                  <c:v>1.0625</c:v>
                </c:pt>
                <c:pt idx="12">
                  <c:v>1</c:v>
                </c:pt>
                <c:pt idx="13">
                  <c:v>1.0625</c:v>
                </c:pt>
                <c:pt idx="14">
                  <c:v>1</c:v>
                </c:pt>
                <c:pt idx="15">
                  <c:v>0.9375</c:v>
                </c:pt>
                <c:pt idx="16">
                  <c:v>1</c:v>
                </c:pt>
                <c:pt idx="17">
                  <c:v>0.9375</c:v>
                </c:pt>
                <c:pt idx="18">
                  <c:v>1</c:v>
                </c:pt>
                <c:pt idx="19">
                  <c:v>0.9375</c:v>
                </c:pt>
                <c:pt idx="20">
                  <c:v>0.875</c:v>
                </c:pt>
                <c:pt idx="21">
                  <c:v>0.8125</c:v>
                </c:pt>
                <c:pt idx="22">
                  <c:v>0.8125</c:v>
                </c:pt>
                <c:pt idx="23">
                  <c:v>0.8125</c:v>
                </c:pt>
                <c:pt idx="24">
                  <c:v>0.75</c:v>
                </c:pt>
                <c:pt idx="25">
                  <c:v>0.8125</c:v>
                </c:pt>
                <c:pt idx="26">
                  <c:v>0.875</c:v>
                </c:pt>
                <c:pt idx="27">
                  <c:v>0.8125</c:v>
                </c:pt>
                <c:pt idx="28">
                  <c:v>0.8125</c:v>
                </c:pt>
                <c:pt idx="29">
                  <c:v>0.8125</c:v>
                </c:pt>
                <c:pt idx="30">
                  <c:v>0.8125</c:v>
                </c:pt>
                <c:pt idx="31">
                  <c:v>0.8125</c:v>
                </c:pt>
                <c:pt idx="32">
                  <c:v>0.875</c:v>
                </c:pt>
                <c:pt idx="33">
                  <c:v>0.9375</c:v>
                </c:pt>
                <c:pt idx="34">
                  <c:v>0.8125</c:v>
                </c:pt>
                <c:pt idx="35">
                  <c:v>0.75</c:v>
                </c:pt>
                <c:pt idx="36">
                  <c:v>0.8125</c:v>
                </c:pt>
                <c:pt idx="37">
                  <c:v>0.875</c:v>
                </c:pt>
                <c:pt idx="38">
                  <c:v>0.875</c:v>
                </c:pt>
                <c:pt idx="39">
                  <c:v>1</c:v>
                </c:pt>
                <c:pt idx="40">
                  <c:v>1</c:v>
                </c:pt>
                <c:pt idx="41">
                  <c:v>1</c:v>
                </c:pt>
                <c:pt idx="42">
                  <c:v>0.9375</c:v>
                </c:pt>
                <c:pt idx="43">
                  <c:v>1</c:v>
                </c:pt>
                <c:pt idx="44">
                  <c:v>1.0625</c:v>
                </c:pt>
                <c:pt idx="45">
                  <c:v>1.125</c:v>
                </c:pt>
                <c:pt idx="46">
                  <c:v>1.3125</c:v>
                </c:pt>
                <c:pt idx="47">
                  <c:v>1.1875</c:v>
                </c:pt>
                <c:pt idx="48">
                  <c:v>1.125</c:v>
                </c:pt>
                <c:pt idx="49">
                  <c:v>1.1875</c:v>
                </c:pt>
                <c:pt idx="50">
                  <c:v>1.25</c:v>
                </c:pt>
                <c:pt idx="51">
                  <c:v>1.3125</c:v>
                </c:pt>
                <c:pt idx="52">
                  <c:v>1.25</c:v>
                </c:pt>
                <c:pt idx="53">
                  <c:v>1.25</c:v>
                </c:pt>
                <c:pt idx="54">
                  <c:v>1.1875</c:v>
                </c:pt>
                <c:pt idx="55">
                  <c:v>1.125</c:v>
                </c:pt>
                <c:pt idx="56">
                  <c:v>1.1875</c:v>
                </c:pt>
                <c:pt idx="57">
                  <c:v>1.25</c:v>
                </c:pt>
                <c:pt idx="58">
                  <c:v>1.3125</c:v>
                </c:pt>
                <c:pt idx="59">
                  <c:v>1.3125</c:v>
                </c:pt>
                <c:pt idx="60">
                  <c:v>1.25</c:v>
                </c:pt>
                <c:pt idx="61">
                  <c:v>1.25</c:v>
                </c:pt>
                <c:pt idx="62">
                  <c:v>1.1875</c:v>
                </c:pt>
                <c:pt idx="63">
                  <c:v>1.25</c:v>
                </c:pt>
                <c:pt idx="64">
                  <c:v>1.25</c:v>
                </c:pt>
                <c:pt idx="65">
                  <c:v>1.1875</c:v>
                </c:pt>
                <c:pt idx="66">
                  <c:v>1.1875</c:v>
                </c:pt>
                <c:pt idx="67">
                  <c:v>1.25</c:v>
                </c:pt>
                <c:pt idx="68">
                  <c:v>1.25</c:v>
                </c:pt>
                <c:pt idx="69">
                  <c:v>1.25</c:v>
                </c:pt>
                <c:pt idx="70">
                  <c:v>1.3125</c:v>
                </c:pt>
                <c:pt idx="71">
                  <c:v>1.1875</c:v>
                </c:pt>
                <c:pt idx="72">
                  <c:v>1.125</c:v>
                </c:pt>
                <c:pt idx="73">
                  <c:v>1.0625</c:v>
                </c:pt>
                <c:pt idx="74">
                  <c:v>1.125</c:v>
                </c:pt>
                <c:pt idx="75">
                  <c:v>1.0625</c:v>
                </c:pt>
                <c:pt idx="76">
                  <c:v>1.0625</c:v>
                </c:pt>
                <c:pt idx="77">
                  <c:v>1</c:v>
                </c:pt>
                <c:pt idx="78">
                  <c:v>0.875</c:v>
                </c:pt>
                <c:pt idx="79">
                  <c:v>0.875</c:v>
                </c:pt>
                <c:pt idx="80">
                  <c:v>0.875</c:v>
                </c:pt>
                <c:pt idx="81">
                  <c:v>0.9375</c:v>
                </c:pt>
                <c:pt idx="82">
                  <c:v>1</c:v>
                </c:pt>
                <c:pt idx="83">
                  <c:v>0.9375</c:v>
                </c:pt>
                <c:pt idx="84">
                  <c:v>0.9375</c:v>
                </c:pt>
                <c:pt idx="85">
                  <c:v>0.9375</c:v>
                </c:pt>
                <c:pt idx="86">
                  <c:v>0.9375</c:v>
                </c:pt>
                <c:pt idx="87">
                  <c:v>1</c:v>
                </c:pt>
                <c:pt idx="88">
                  <c:v>1.0625</c:v>
                </c:pt>
                <c:pt idx="89">
                  <c:v>1.0625</c:v>
                </c:pt>
                <c:pt idx="90">
                  <c:v>1</c:v>
                </c:pt>
                <c:pt idx="91">
                  <c:v>1</c:v>
                </c:pt>
                <c:pt idx="92">
                  <c:v>1</c:v>
                </c:pt>
                <c:pt idx="93">
                  <c:v>1</c:v>
                </c:pt>
                <c:pt idx="94">
                  <c:v>1</c:v>
                </c:pt>
                <c:pt idx="95">
                  <c:v>1</c:v>
                </c:pt>
                <c:pt idx="96">
                  <c:v>1</c:v>
                </c:pt>
                <c:pt idx="97">
                  <c:v>0.9375</c:v>
                </c:pt>
                <c:pt idx="98">
                  <c:v>0.875</c:v>
                </c:pt>
                <c:pt idx="99">
                  <c:v>0.9375</c:v>
                </c:pt>
                <c:pt idx="100">
                  <c:v>0.875</c:v>
                </c:pt>
                <c:pt idx="101">
                  <c:v>0.8125</c:v>
                </c:pt>
                <c:pt idx="102">
                  <c:v>0.8125</c:v>
                </c:pt>
                <c:pt idx="103">
                  <c:v>0.875</c:v>
                </c:pt>
                <c:pt idx="104">
                  <c:v>0.875</c:v>
                </c:pt>
                <c:pt idx="105">
                  <c:v>0.8125</c:v>
                </c:pt>
                <c:pt idx="106">
                  <c:v>0.8125</c:v>
                </c:pt>
                <c:pt idx="107">
                  <c:v>0.9375</c:v>
                </c:pt>
                <c:pt idx="108">
                  <c:v>0.875</c:v>
                </c:pt>
                <c:pt idx="109">
                  <c:v>0.875</c:v>
                </c:pt>
                <c:pt idx="110">
                  <c:v>1</c:v>
                </c:pt>
                <c:pt idx="111">
                  <c:v>0.9375</c:v>
                </c:pt>
                <c:pt idx="112">
                  <c:v>0.9375</c:v>
                </c:pt>
                <c:pt idx="113">
                  <c:v>1.0625</c:v>
                </c:pt>
                <c:pt idx="114">
                  <c:v>1</c:v>
                </c:pt>
                <c:pt idx="115">
                  <c:v>0.9375</c:v>
                </c:pt>
                <c:pt idx="116">
                  <c:v>1</c:v>
                </c:pt>
                <c:pt idx="117">
                  <c:v>1.0625</c:v>
                </c:pt>
                <c:pt idx="118">
                  <c:v>1.0625</c:v>
                </c:pt>
                <c:pt idx="119">
                  <c:v>1</c:v>
                </c:pt>
                <c:pt idx="120">
                  <c:v>1</c:v>
                </c:pt>
                <c:pt idx="121">
                  <c:v>1</c:v>
                </c:pt>
                <c:pt idx="122">
                  <c:v>1</c:v>
                </c:pt>
                <c:pt idx="123">
                  <c:v>0.875</c:v>
                </c:pt>
                <c:pt idx="124">
                  <c:v>0.875</c:v>
                </c:pt>
                <c:pt idx="125">
                  <c:v>0.9375</c:v>
                </c:pt>
                <c:pt idx="126">
                  <c:v>0.9375</c:v>
                </c:pt>
                <c:pt idx="127">
                  <c:v>1</c:v>
                </c:pt>
                <c:pt idx="128">
                  <c:v>1.0625</c:v>
                </c:pt>
                <c:pt idx="129">
                  <c:v>0.9375</c:v>
                </c:pt>
                <c:pt idx="130">
                  <c:v>1</c:v>
                </c:pt>
                <c:pt idx="131">
                  <c:v>1.0625</c:v>
                </c:pt>
                <c:pt idx="132">
                  <c:v>1.0625</c:v>
                </c:pt>
                <c:pt idx="133">
                  <c:v>1.125</c:v>
                </c:pt>
                <c:pt idx="134">
                  <c:v>1.125</c:v>
                </c:pt>
                <c:pt idx="135">
                  <c:v>1.0625</c:v>
                </c:pt>
                <c:pt idx="136">
                  <c:v>1.0625</c:v>
                </c:pt>
                <c:pt idx="137">
                  <c:v>1.1875</c:v>
                </c:pt>
                <c:pt idx="138">
                  <c:v>1.1875</c:v>
                </c:pt>
                <c:pt idx="139">
                  <c:v>1.3125</c:v>
                </c:pt>
                <c:pt idx="140">
                  <c:v>1.375</c:v>
                </c:pt>
                <c:pt idx="141">
                  <c:v>1.3125</c:v>
                </c:pt>
                <c:pt idx="142">
                  <c:v>1.3125</c:v>
                </c:pt>
                <c:pt idx="143">
                  <c:v>1.375</c:v>
                </c:pt>
                <c:pt idx="144">
                  <c:v>1.3125</c:v>
                </c:pt>
                <c:pt idx="145">
                  <c:v>1.3125</c:v>
                </c:pt>
                <c:pt idx="146">
                  <c:v>1.375</c:v>
                </c:pt>
                <c:pt idx="147">
                  <c:v>1.375</c:v>
                </c:pt>
                <c:pt idx="148">
                  <c:v>1.3125</c:v>
                </c:pt>
                <c:pt idx="149">
                  <c:v>1.3125</c:v>
                </c:pt>
                <c:pt idx="150">
                  <c:v>1.25</c:v>
                </c:pt>
                <c:pt idx="151">
                  <c:v>1.375</c:v>
                </c:pt>
                <c:pt idx="152">
                  <c:v>1.3125</c:v>
                </c:pt>
                <c:pt idx="153">
                  <c:v>1.1875</c:v>
                </c:pt>
                <c:pt idx="154">
                  <c:v>1.125</c:v>
                </c:pt>
                <c:pt idx="155">
                  <c:v>1.0625</c:v>
                </c:pt>
                <c:pt idx="156">
                  <c:v>1</c:v>
                </c:pt>
                <c:pt idx="157">
                  <c:v>1</c:v>
                </c:pt>
                <c:pt idx="158">
                  <c:v>0.875</c:v>
                </c:pt>
                <c:pt idx="159">
                  <c:v>0.75</c:v>
                </c:pt>
                <c:pt idx="160">
                  <c:v>0.6875</c:v>
                </c:pt>
                <c:pt idx="161">
                  <c:v>0.6875</c:v>
                </c:pt>
                <c:pt idx="162">
                  <c:v>0.5625</c:v>
                </c:pt>
                <c:pt idx="163">
                  <c:v>0.5</c:v>
                </c:pt>
                <c:pt idx="164">
                  <c:v>0.625</c:v>
                </c:pt>
                <c:pt idx="165">
                  <c:v>0.5</c:v>
                </c:pt>
                <c:pt idx="166">
                  <c:v>0.6875</c:v>
                </c:pt>
                <c:pt idx="167">
                  <c:v>0.625</c:v>
                </c:pt>
                <c:pt idx="168">
                  <c:v>0.625</c:v>
                </c:pt>
                <c:pt idx="169">
                  <c:v>0.875</c:v>
                </c:pt>
                <c:pt idx="170">
                  <c:v>0.875</c:v>
                </c:pt>
                <c:pt idx="171">
                  <c:v>0.875</c:v>
                </c:pt>
                <c:pt idx="172">
                  <c:v>0.9375</c:v>
                </c:pt>
                <c:pt idx="173">
                  <c:v>1</c:v>
                </c:pt>
                <c:pt idx="174">
                  <c:v>1.125</c:v>
                </c:pt>
                <c:pt idx="175">
                  <c:v>1.25</c:v>
                </c:pt>
                <c:pt idx="176">
                  <c:v>1.25</c:v>
                </c:pt>
                <c:pt idx="177">
                  <c:v>1.375</c:v>
                </c:pt>
                <c:pt idx="178">
                  <c:v>1.5</c:v>
                </c:pt>
                <c:pt idx="179">
                  <c:v>1.5</c:v>
                </c:pt>
                <c:pt idx="180">
                  <c:v>1.4375</c:v>
                </c:pt>
                <c:pt idx="181">
                  <c:v>1.5</c:v>
                </c:pt>
                <c:pt idx="182">
                  <c:v>1.5</c:v>
                </c:pt>
                <c:pt idx="183">
                  <c:v>1.4375</c:v>
                </c:pt>
                <c:pt idx="184">
                  <c:v>1.5625</c:v>
                </c:pt>
                <c:pt idx="185">
                  <c:v>1.375</c:v>
                </c:pt>
                <c:pt idx="186">
                  <c:v>1.375</c:v>
                </c:pt>
                <c:pt idx="187">
                  <c:v>1.375</c:v>
                </c:pt>
                <c:pt idx="188">
                  <c:v>1.4375</c:v>
                </c:pt>
                <c:pt idx="189">
                  <c:v>1.4375</c:v>
                </c:pt>
                <c:pt idx="190">
                  <c:v>1.375</c:v>
                </c:pt>
                <c:pt idx="191">
                  <c:v>1.3125</c:v>
                </c:pt>
                <c:pt idx="192">
                  <c:v>1.3125</c:v>
                </c:pt>
                <c:pt idx="193">
                  <c:v>1.1875</c:v>
                </c:pt>
                <c:pt idx="194">
                  <c:v>1.125</c:v>
                </c:pt>
                <c:pt idx="195">
                  <c:v>1.125</c:v>
                </c:pt>
                <c:pt idx="196">
                  <c:v>1.125</c:v>
                </c:pt>
                <c:pt idx="197">
                  <c:v>1.125</c:v>
                </c:pt>
                <c:pt idx="198">
                  <c:v>1</c:v>
                </c:pt>
                <c:pt idx="199">
                  <c:v>1</c:v>
                </c:pt>
                <c:pt idx="200">
                  <c:v>1</c:v>
                </c:pt>
                <c:pt idx="201">
                  <c:v>1</c:v>
                </c:pt>
                <c:pt idx="202">
                  <c:v>1</c:v>
                </c:pt>
                <c:pt idx="203">
                  <c:v>1</c:v>
                </c:pt>
                <c:pt idx="204">
                  <c:v>0.9375</c:v>
                </c:pt>
                <c:pt idx="205">
                  <c:v>0.8125</c:v>
                </c:pt>
                <c:pt idx="206">
                  <c:v>0.8125</c:v>
                </c:pt>
                <c:pt idx="207">
                  <c:v>0.875</c:v>
                </c:pt>
                <c:pt idx="208">
                  <c:v>0.875</c:v>
                </c:pt>
                <c:pt idx="209">
                  <c:v>0.875</c:v>
                </c:pt>
                <c:pt idx="210">
                  <c:v>0.875</c:v>
                </c:pt>
                <c:pt idx="211">
                  <c:v>0.875</c:v>
                </c:pt>
                <c:pt idx="212">
                  <c:v>0.875</c:v>
                </c:pt>
                <c:pt idx="213">
                  <c:v>0.875</c:v>
                </c:pt>
                <c:pt idx="214">
                  <c:v>0.8125</c:v>
                </c:pt>
                <c:pt idx="215">
                  <c:v>0.9375</c:v>
                </c:pt>
                <c:pt idx="216">
                  <c:v>0.8125</c:v>
                </c:pt>
                <c:pt idx="217">
                  <c:v>0.8125</c:v>
                </c:pt>
                <c:pt idx="218">
                  <c:v>0.875</c:v>
                </c:pt>
                <c:pt idx="219">
                  <c:v>0.9375</c:v>
                </c:pt>
                <c:pt idx="220">
                  <c:v>0.875</c:v>
                </c:pt>
                <c:pt idx="221">
                  <c:v>1</c:v>
                </c:pt>
                <c:pt idx="222">
                  <c:v>0.9375</c:v>
                </c:pt>
                <c:pt idx="223">
                  <c:v>0.875</c:v>
                </c:pt>
                <c:pt idx="224">
                  <c:v>0.9375</c:v>
                </c:pt>
                <c:pt idx="225">
                  <c:v>1</c:v>
                </c:pt>
                <c:pt idx="226">
                  <c:v>0.9375</c:v>
                </c:pt>
                <c:pt idx="227">
                  <c:v>1</c:v>
                </c:pt>
                <c:pt idx="228">
                  <c:v>1</c:v>
                </c:pt>
                <c:pt idx="229">
                  <c:v>1</c:v>
                </c:pt>
                <c:pt idx="230">
                  <c:v>1</c:v>
                </c:pt>
                <c:pt idx="231">
                  <c:v>0.9375</c:v>
                </c:pt>
                <c:pt idx="232">
                  <c:v>1</c:v>
                </c:pt>
                <c:pt idx="233">
                  <c:v>1</c:v>
                </c:pt>
                <c:pt idx="234">
                  <c:v>1.0625</c:v>
                </c:pt>
                <c:pt idx="235">
                  <c:v>0.9375</c:v>
                </c:pt>
                <c:pt idx="236">
                  <c:v>0.9375</c:v>
                </c:pt>
                <c:pt idx="237">
                  <c:v>0.875</c:v>
                </c:pt>
                <c:pt idx="238">
                  <c:v>0.9375</c:v>
                </c:pt>
                <c:pt idx="239">
                  <c:v>0.875</c:v>
                </c:pt>
                <c:pt idx="240">
                  <c:v>0.875</c:v>
                </c:pt>
                <c:pt idx="241">
                  <c:v>0.75</c:v>
                </c:pt>
                <c:pt idx="242">
                  <c:v>0.9375</c:v>
                </c:pt>
                <c:pt idx="243">
                  <c:v>0.875</c:v>
                </c:pt>
                <c:pt idx="244">
                  <c:v>0.8125</c:v>
                </c:pt>
                <c:pt idx="245">
                  <c:v>0.8125</c:v>
                </c:pt>
                <c:pt idx="246">
                  <c:v>0.875</c:v>
                </c:pt>
                <c:pt idx="247">
                  <c:v>0.875</c:v>
                </c:pt>
                <c:pt idx="248">
                  <c:v>0.9375</c:v>
                </c:pt>
                <c:pt idx="249">
                  <c:v>0.9375</c:v>
                </c:pt>
                <c:pt idx="250">
                  <c:v>0.8125</c:v>
                </c:pt>
                <c:pt idx="251">
                  <c:v>0.9375</c:v>
                </c:pt>
                <c:pt idx="252">
                  <c:v>1</c:v>
                </c:pt>
                <c:pt idx="253">
                  <c:v>0.9375</c:v>
                </c:pt>
                <c:pt idx="254">
                  <c:v>0.9375</c:v>
                </c:pt>
                <c:pt idx="255">
                  <c:v>0.9375</c:v>
                </c:pt>
                <c:pt idx="256">
                  <c:v>0.9375</c:v>
                </c:pt>
                <c:pt idx="257">
                  <c:v>1.0625</c:v>
                </c:pt>
                <c:pt idx="258">
                  <c:v>0.9375</c:v>
                </c:pt>
                <c:pt idx="259">
                  <c:v>0.9375</c:v>
                </c:pt>
                <c:pt idx="260">
                  <c:v>1</c:v>
                </c:pt>
                <c:pt idx="261">
                  <c:v>0.9375</c:v>
                </c:pt>
                <c:pt idx="262">
                  <c:v>0.9375</c:v>
                </c:pt>
                <c:pt idx="263">
                  <c:v>0.9375</c:v>
                </c:pt>
                <c:pt idx="264">
                  <c:v>0.8125</c:v>
                </c:pt>
                <c:pt idx="265">
                  <c:v>0.8125</c:v>
                </c:pt>
                <c:pt idx="266">
                  <c:v>0.875</c:v>
                </c:pt>
                <c:pt idx="267">
                  <c:v>0.8125</c:v>
                </c:pt>
                <c:pt idx="268">
                  <c:v>0.8125</c:v>
                </c:pt>
                <c:pt idx="269">
                  <c:v>0.875</c:v>
                </c:pt>
                <c:pt idx="270">
                  <c:v>0.8125</c:v>
                </c:pt>
                <c:pt idx="271">
                  <c:v>0.875</c:v>
                </c:pt>
                <c:pt idx="272">
                  <c:v>0.9375</c:v>
                </c:pt>
                <c:pt idx="273">
                  <c:v>0.9375</c:v>
                </c:pt>
                <c:pt idx="274">
                  <c:v>0.875</c:v>
                </c:pt>
                <c:pt idx="275">
                  <c:v>0.9375</c:v>
                </c:pt>
                <c:pt idx="276">
                  <c:v>0.875</c:v>
                </c:pt>
                <c:pt idx="277">
                  <c:v>0.9375</c:v>
                </c:pt>
                <c:pt idx="278">
                  <c:v>1</c:v>
                </c:pt>
                <c:pt idx="279">
                  <c:v>0.9375</c:v>
                </c:pt>
                <c:pt idx="280">
                  <c:v>1.0625</c:v>
                </c:pt>
                <c:pt idx="281">
                  <c:v>1.0625</c:v>
                </c:pt>
                <c:pt idx="282">
                  <c:v>1</c:v>
                </c:pt>
                <c:pt idx="283">
                  <c:v>1</c:v>
                </c:pt>
                <c:pt idx="284">
                  <c:v>1</c:v>
                </c:pt>
                <c:pt idx="285">
                  <c:v>0.9375</c:v>
                </c:pt>
                <c:pt idx="286">
                  <c:v>1.0625</c:v>
                </c:pt>
                <c:pt idx="287">
                  <c:v>1</c:v>
                </c:pt>
                <c:pt idx="288">
                  <c:v>0.875</c:v>
                </c:pt>
                <c:pt idx="289">
                  <c:v>0.8125</c:v>
                </c:pt>
                <c:pt idx="290">
                  <c:v>0.875</c:v>
                </c:pt>
                <c:pt idx="291">
                  <c:v>0.75</c:v>
                </c:pt>
                <c:pt idx="292">
                  <c:v>0.875</c:v>
                </c:pt>
                <c:pt idx="293">
                  <c:v>0.875</c:v>
                </c:pt>
                <c:pt idx="294">
                  <c:v>0.875</c:v>
                </c:pt>
                <c:pt idx="295">
                  <c:v>0.875</c:v>
                </c:pt>
                <c:pt idx="296">
                  <c:v>0.9375</c:v>
                </c:pt>
                <c:pt idx="297">
                  <c:v>0.875</c:v>
                </c:pt>
                <c:pt idx="298">
                  <c:v>0.875</c:v>
                </c:pt>
                <c:pt idx="299">
                  <c:v>0.875</c:v>
                </c:pt>
                <c:pt idx="300">
                  <c:v>0.875</c:v>
                </c:pt>
                <c:pt idx="301">
                  <c:v>0.9375</c:v>
                </c:pt>
                <c:pt idx="302">
                  <c:v>0.8125</c:v>
                </c:pt>
                <c:pt idx="303">
                  <c:v>0.9375</c:v>
                </c:pt>
                <c:pt idx="304">
                  <c:v>1</c:v>
                </c:pt>
                <c:pt idx="305">
                  <c:v>0.9375</c:v>
                </c:pt>
                <c:pt idx="306">
                  <c:v>1</c:v>
                </c:pt>
                <c:pt idx="307">
                  <c:v>1.125</c:v>
                </c:pt>
                <c:pt idx="308">
                  <c:v>1.125</c:v>
                </c:pt>
                <c:pt idx="309">
                  <c:v>1.0625</c:v>
                </c:pt>
                <c:pt idx="310">
                  <c:v>1</c:v>
                </c:pt>
                <c:pt idx="311">
                  <c:v>1.0625</c:v>
                </c:pt>
                <c:pt idx="312">
                  <c:v>0.875</c:v>
                </c:pt>
                <c:pt idx="313">
                  <c:v>0.9375</c:v>
                </c:pt>
                <c:pt idx="314">
                  <c:v>1.0625</c:v>
                </c:pt>
                <c:pt idx="315">
                  <c:v>1.0625</c:v>
                </c:pt>
                <c:pt idx="316">
                  <c:v>1.0625</c:v>
                </c:pt>
                <c:pt idx="317">
                  <c:v>1.0625</c:v>
                </c:pt>
                <c:pt idx="318">
                  <c:v>1.1875</c:v>
                </c:pt>
                <c:pt idx="319">
                  <c:v>1.125</c:v>
                </c:pt>
                <c:pt idx="320">
                  <c:v>1.125</c:v>
                </c:pt>
                <c:pt idx="321">
                  <c:v>1.1875</c:v>
                </c:pt>
                <c:pt idx="322">
                  <c:v>1.125</c:v>
                </c:pt>
                <c:pt idx="323">
                  <c:v>1.0625</c:v>
                </c:pt>
                <c:pt idx="324">
                  <c:v>1</c:v>
                </c:pt>
                <c:pt idx="325">
                  <c:v>1.125</c:v>
                </c:pt>
                <c:pt idx="326">
                  <c:v>1.1875</c:v>
                </c:pt>
                <c:pt idx="327">
                  <c:v>1.125</c:v>
                </c:pt>
                <c:pt idx="328">
                  <c:v>1.25</c:v>
                </c:pt>
                <c:pt idx="329">
                  <c:v>1.25</c:v>
                </c:pt>
                <c:pt idx="330">
                  <c:v>1.125</c:v>
                </c:pt>
                <c:pt idx="331">
                  <c:v>1.0625</c:v>
                </c:pt>
                <c:pt idx="332">
                  <c:v>1.1875</c:v>
                </c:pt>
                <c:pt idx="333">
                  <c:v>1.25</c:v>
                </c:pt>
                <c:pt idx="334">
                  <c:v>1.1875</c:v>
                </c:pt>
                <c:pt idx="335">
                  <c:v>1.125</c:v>
                </c:pt>
                <c:pt idx="336">
                  <c:v>1.0625</c:v>
                </c:pt>
                <c:pt idx="337">
                  <c:v>1.125</c:v>
                </c:pt>
                <c:pt idx="338">
                  <c:v>1.1875</c:v>
                </c:pt>
                <c:pt idx="339">
                  <c:v>1.125</c:v>
                </c:pt>
                <c:pt idx="340">
                  <c:v>1.125</c:v>
                </c:pt>
                <c:pt idx="341">
                  <c:v>1</c:v>
                </c:pt>
                <c:pt idx="342">
                  <c:v>0.9375</c:v>
                </c:pt>
                <c:pt idx="343">
                  <c:v>1</c:v>
                </c:pt>
                <c:pt idx="344">
                  <c:v>1</c:v>
                </c:pt>
                <c:pt idx="345">
                  <c:v>0.9375</c:v>
                </c:pt>
                <c:pt idx="346">
                  <c:v>1</c:v>
                </c:pt>
                <c:pt idx="347">
                  <c:v>1</c:v>
                </c:pt>
                <c:pt idx="348">
                  <c:v>0.9375</c:v>
                </c:pt>
                <c:pt idx="349">
                  <c:v>0.8125</c:v>
                </c:pt>
                <c:pt idx="350">
                  <c:v>0.75</c:v>
                </c:pt>
                <c:pt idx="351">
                  <c:v>0.875</c:v>
                </c:pt>
                <c:pt idx="352">
                  <c:v>0.9375</c:v>
                </c:pt>
                <c:pt idx="353">
                  <c:v>0.875</c:v>
                </c:pt>
                <c:pt idx="354">
                  <c:v>0.75</c:v>
                </c:pt>
                <c:pt idx="355">
                  <c:v>0.875</c:v>
                </c:pt>
                <c:pt idx="356">
                  <c:v>0.9375</c:v>
                </c:pt>
                <c:pt idx="357">
                  <c:v>0.9375</c:v>
                </c:pt>
                <c:pt idx="358">
                  <c:v>0.9375</c:v>
                </c:pt>
                <c:pt idx="359">
                  <c:v>0.9375</c:v>
                </c:pt>
                <c:pt idx="360">
                  <c:v>0.8125</c:v>
                </c:pt>
                <c:pt idx="361">
                  <c:v>0.875</c:v>
                </c:pt>
                <c:pt idx="362">
                  <c:v>0.8125</c:v>
                </c:pt>
                <c:pt idx="363">
                  <c:v>0.875</c:v>
                </c:pt>
                <c:pt idx="364">
                  <c:v>0.8125</c:v>
                </c:pt>
                <c:pt idx="365">
                  <c:v>0.8125</c:v>
                </c:pt>
                <c:pt idx="366">
                  <c:v>0.875</c:v>
                </c:pt>
                <c:pt idx="367">
                  <c:v>0.8125</c:v>
                </c:pt>
                <c:pt idx="368">
                  <c:v>0.8125</c:v>
                </c:pt>
                <c:pt idx="369">
                  <c:v>0.8125</c:v>
                </c:pt>
                <c:pt idx="370">
                  <c:v>0.875</c:v>
                </c:pt>
                <c:pt idx="371">
                  <c:v>0.8125</c:v>
                </c:pt>
                <c:pt idx="372">
                  <c:v>0.8125</c:v>
                </c:pt>
                <c:pt idx="373">
                  <c:v>0.8125</c:v>
                </c:pt>
                <c:pt idx="374">
                  <c:v>0.875</c:v>
                </c:pt>
                <c:pt idx="375">
                  <c:v>0.875</c:v>
                </c:pt>
                <c:pt idx="376">
                  <c:v>0.875</c:v>
                </c:pt>
                <c:pt idx="377">
                  <c:v>0.875</c:v>
                </c:pt>
                <c:pt idx="378">
                  <c:v>0.9375</c:v>
                </c:pt>
                <c:pt idx="379">
                  <c:v>0.9375</c:v>
                </c:pt>
                <c:pt idx="380">
                  <c:v>0.875</c:v>
                </c:pt>
                <c:pt idx="381">
                  <c:v>1</c:v>
                </c:pt>
                <c:pt idx="382">
                  <c:v>1</c:v>
                </c:pt>
                <c:pt idx="383">
                  <c:v>0.9375</c:v>
                </c:pt>
                <c:pt idx="384">
                  <c:v>0.9375</c:v>
                </c:pt>
                <c:pt idx="385">
                  <c:v>0.9375</c:v>
                </c:pt>
                <c:pt idx="386">
                  <c:v>0.9375</c:v>
                </c:pt>
                <c:pt idx="387">
                  <c:v>0.9375</c:v>
                </c:pt>
                <c:pt idx="388">
                  <c:v>0.9375</c:v>
                </c:pt>
                <c:pt idx="389">
                  <c:v>0.9375</c:v>
                </c:pt>
                <c:pt idx="390">
                  <c:v>0.9375</c:v>
                </c:pt>
                <c:pt idx="391">
                  <c:v>0.9375</c:v>
                </c:pt>
                <c:pt idx="392">
                  <c:v>1</c:v>
                </c:pt>
                <c:pt idx="393">
                  <c:v>0.9375</c:v>
                </c:pt>
                <c:pt idx="394">
                  <c:v>0.9375</c:v>
                </c:pt>
                <c:pt idx="395">
                  <c:v>0.875</c:v>
                </c:pt>
                <c:pt idx="396">
                  <c:v>0.9375</c:v>
                </c:pt>
                <c:pt idx="397">
                  <c:v>0.9375</c:v>
                </c:pt>
                <c:pt idx="398">
                  <c:v>1</c:v>
                </c:pt>
                <c:pt idx="399">
                  <c:v>1</c:v>
                </c:pt>
                <c:pt idx="400">
                  <c:v>1.0625</c:v>
                </c:pt>
                <c:pt idx="401">
                  <c:v>1.0625</c:v>
                </c:pt>
                <c:pt idx="402">
                  <c:v>1.0625</c:v>
                </c:pt>
                <c:pt idx="403">
                  <c:v>1.0625</c:v>
                </c:pt>
                <c:pt idx="404">
                  <c:v>0.9375</c:v>
                </c:pt>
                <c:pt idx="405">
                  <c:v>1</c:v>
                </c:pt>
                <c:pt idx="406">
                  <c:v>0.875</c:v>
                </c:pt>
                <c:pt idx="407">
                  <c:v>0.9375</c:v>
                </c:pt>
                <c:pt idx="408">
                  <c:v>0.9375</c:v>
                </c:pt>
                <c:pt idx="409">
                  <c:v>1.0625</c:v>
                </c:pt>
                <c:pt idx="410">
                  <c:v>1</c:v>
                </c:pt>
                <c:pt idx="411">
                  <c:v>1.0625</c:v>
                </c:pt>
                <c:pt idx="412">
                  <c:v>1</c:v>
                </c:pt>
                <c:pt idx="413">
                  <c:v>0.9375</c:v>
                </c:pt>
                <c:pt idx="414">
                  <c:v>0.9375</c:v>
                </c:pt>
                <c:pt idx="415">
                  <c:v>1</c:v>
                </c:pt>
                <c:pt idx="416">
                  <c:v>0.9375</c:v>
                </c:pt>
                <c:pt idx="417">
                  <c:v>0.875</c:v>
                </c:pt>
                <c:pt idx="418">
                  <c:v>0.9375</c:v>
                </c:pt>
                <c:pt idx="419">
                  <c:v>0.875</c:v>
                </c:pt>
                <c:pt idx="420">
                  <c:v>1</c:v>
                </c:pt>
                <c:pt idx="421">
                  <c:v>1</c:v>
                </c:pt>
                <c:pt idx="422">
                  <c:v>1.0625</c:v>
                </c:pt>
                <c:pt idx="423">
                  <c:v>1.0625</c:v>
                </c:pt>
                <c:pt idx="424">
                  <c:v>1.125</c:v>
                </c:pt>
                <c:pt idx="425">
                  <c:v>1</c:v>
                </c:pt>
                <c:pt idx="426">
                  <c:v>1.0625</c:v>
                </c:pt>
                <c:pt idx="427">
                  <c:v>1</c:v>
                </c:pt>
                <c:pt idx="428">
                  <c:v>1</c:v>
                </c:pt>
                <c:pt idx="429">
                  <c:v>1.125</c:v>
                </c:pt>
                <c:pt idx="430">
                  <c:v>1.0625</c:v>
                </c:pt>
                <c:pt idx="431">
                  <c:v>1</c:v>
                </c:pt>
                <c:pt idx="432">
                  <c:v>1</c:v>
                </c:pt>
                <c:pt idx="433">
                  <c:v>1.0625</c:v>
                </c:pt>
                <c:pt idx="434">
                  <c:v>1</c:v>
                </c:pt>
                <c:pt idx="435">
                  <c:v>1.125</c:v>
                </c:pt>
                <c:pt idx="436">
                  <c:v>1.125</c:v>
                </c:pt>
                <c:pt idx="437">
                  <c:v>1.0625</c:v>
                </c:pt>
                <c:pt idx="438">
                  <c:v>1.0625</c:v>
                </c:pt>
                <c:pt idx="439">
                  <c:v>1</c:v>
                </c:pt>
                <c:pt idx="440">
                  <c:v>0.9375</c:v>
                </c:pt>
                <c:pt idx="441">
                  <c:v>1</c:v>
                </c:pt>
                <c:pt idx="442">
                  <c:v>1</c:v>
                </c:pt>
                <c:pt idx="443">
                  <c:v>1.125</c:v>
                </c:pt>
                <c:pt idx="444">
                  <c:v>1.1875</c:v>
                </c:pt>
                <c:pt idx="445">
                  <c:v>1.0625</c:v>
                </c:pt>
                <c:pt idx="446">
                  <c:v>1.0625</c:v>
                </c:pt>
                <c:pt idx="447">
                  <c:v>1.0625</c:v>
                </c:pt>
                <c:pt idx="448">
                  <c:v>1</c:v>
                </c:pt>
                <c:pt idx="449">
                  <c:v>1.0625</c:v>
                </c:pt>
                <c:pt idx="450">
                  <c:v>1</c:v>
                </c:pt>
                <c:pt idx="451">
                  <c:v>0.9375</c:v>
                </c:pt>
                <c:pt idx="452">
                  <c:v>0.875</c:v>
                </c:pt>
                <c:pt idx="453">
                  <c:v>1</c:v>
                </c:pt>
                <c:pt idx="454">
                  <c:v>1.125</c:v>
                </c:pt>
                <c:pt idx="455">
                  <c:v>1.125</c:v>
                </c:pt>
                <c:pt idx="456">
                  <c:v>1.125</c:v>
                </c:pt>
                <c:pt idx="457">
                  <c:v>1.0625</c:v>
                </c:pt>
                <c:pt idx="458">
                  <c:v>1.125</c:v>
                </c:pt>
                <c:pt idx="459">
                  <c:v>1.1875</c:v>
                </c:pt>
                <c:pt idx="460">
                  <c:v>1.125</c:v>
                </c:pt>
                <c:pt idx="461">
                  <c:v>1.125</c:v>
                </c:pt>
                <c:pt idx="462">
                  <c:v>1.0625</c:v>
                </c:pt>
                <c:pt idx="463">
                  <c:v>1.125</c:v>
                </c:pt>
                <c:pt idx="464">
                  <c:v>1.25</c:v>
                </c:pt>
                <c:pt idx="465">
                  <c:v>1.25</c:v>
                </c:pt>
                <c:pt idx="466">
                  <c:v>1.3125</c:v>
                </c:pt>
                <c:pt idx="467">
                  <c:v>1.3125</c:v>
                </c:pt>
                <c:pt idx="468">
                  <c:v>1.375</c:v>
                </c:pt>
                <c:pt idx="469">
                  <c:v>1.3125</c:v>
                </c:pt>
                <c:pt idx="470">
                  <c:v>1.1875</c:v>
                </c:pt>
                <c:pt idx="471">
                  <c:v>1.1875</c:v>
                </c:pt>
                <c:pt idx="472">
                  <c:v>1.1875</c:v>
                </c:pt>
                <c:pt idx="473">
                  <c:v>1.1875</c:v>
                </c:pt>
                <c:pt idx="474">
                  <c:v>1.125</c:v>
                </c:pt>
                <c:pt idx="475">
                  <c:v>1</c:v>
                </c:pt>
                <c:pt idx="476">
                  <c:v>1</c:v>
                </c:pt>
                <c:pt idx="477">
                  <c:v>1</c:v>
                </c:pt>
                <c:pt idx="478">
                  <c:v>1.0625</c:v>
                </c:pt>
                <c:pt idx="479">
                  <c:v>1</c:v>
                </c:pt>
                <c:pt idx="480">
                  <c:v>0.875</c:v>
                </c:pt>
                <c:pt idx="481">
                  <c:v>0.75</c:v>
                </c:pt>
                <c:pt idx="482">
                  <c:v>0.75</c:v>
                </c:pt>
                <c:pt idx="483">
                  <c:v>0.8125</c:v>
                </c:pt>
                <c:pt idx="484">
                  <c:v>0.75</c:v>
                </c:pt>
                <c:pt idx="485">
                  <c:v>0.875</c:v>
                </c:pt>
                <c:pt idx="486">
                  <c:v>0.9375</c:v>
                </c:pt>
                <c:pt idx="487">
                  <c:v>1</c:v>
                </c:pt>
                <c:pt idx="488">
                  <c:v>1</c:v>
                </c:pt>
                <c:pt idx="489">
                  <c:v>1.0625</c:v>
                </c:pt>
                <c:pt idx="490">
                  <c:v>1</c:v>
                </c:pt>
                <c:pt idx="491">
                  <c:v>1</c:v>
                </c:pt>
                <c:pt idx="492">
                  <c:v>1</c:v>
                </c:pt>
                <c:pt idx="493">
                  <c:v>1.0625</c:v>
                </c:pt>
                <c:pt idx="494">
                  <c:v>1.125</c:v>
                </c:pt>
                <c:pt idx="495">
                  <c:v>1.125</c:v>
                </c:pt>
                <c:pt idx="496">
                  <c:v>1.125</c:v>
                </c:pt>
                <c:pt idx="497">
                  <c:v>1.125</c:v>
                </c:pt>
                <c:pt idx="498">
                  <c:v>1.125</c:v>
                </c:pt>
                <c:pt idx="499">
                  <c:v>1</c:v>
                </c:pt>
                <c:pt idx="500">
                  <c:v>1.125</c:v>
                </c:pt>
                <c:pt idx="501">
                  <c:v>1</c:v>
                </c:pt>
                <c:pt idx="502">
                  <c:v>0.9375</c:v>
                </c:pt>
                <c:pt idx="503">
                  <c:v>0.8125</c:v>
                </c:pt>
                <c:pt idx="504">
                  <c:v>0.75</c:v>
                </c:pt>
                <c:pt idx="505">
                  <c:v>0.8125</c:v>
                </c:pt>
                <c:pt idx="506">
                  <c:v>0.875</c:v>
                </c:pt>
                <c:pt idx="507">
                  <c:v>0.9375</c:v>
                </c:pt>
                <c:pt idx="508">
                  <c:v>0.9375</c:v>
                </c:pt>
                <c:pt idx="509">
                  <c:v>0.875</c:v>
                </c:pt>
                <c:pt idx="510">
                  <c:v>0.8125</c:v>
                </c:pt>
                <c:pt idx="511">
                  <c:v>0.8125</c:v>
                </c:pt>
                <c:pt idx="512">
                  <c:v>0.8125</c:v>
                </c:pt>
                <c:pt idx="513">
                  <c:v>0.9375</c:v>
                </c:pt>
                <c:pt idx="514">
                  <c:v>1</c:v>
                </c:pt>
                <c:pt idx="515">
                  <c:v>1.0625</c:v>
                </c:pt>
                <c:pt idx="516">
                  <c:v>0.875</c:v>
                </c:pt>
                <c:pt idx="517">
                  <c:v>1</c:v>
                </c:pt>
                <c:pt idx="518">
                  <c:v>0.9375</c:v>
                </c:pt>
                <c:pt idx="519">
                  <c:v>1</c:v>
                </c:pt>
                <c:pt idx="520">
                  <c:v>1</c:v>
                </c:pt>
                <c:pt idx="521">
                  <c:v>0.9375</c:v>
                </c:pt>
                <c:pt idx="522">
                  <c:v>1</c:v>
                </c:pt>
                <c:pt idx="523">
                  <c:v>1.0625</c:v>
                </c:pt>
                <c:pt idx="524">
                  <c:v>1.0625</c:v>
                </c:pt>
                <c:pt idx="525">
                  <c:v>1</c:v>
                </c:pt>
                <c:pt idx="526">
                  <c:v>1</c:v>
                </c:pt>
                <c:pt idx="527">
                  <c:v>1</c:v>
                </c:pt>
                <c:pt idx="528">
                  <c:v>1.0625</c:v>
                </c:pt>
                <c:pt idx="529">
                  <c:v>1</c:v>
                </c:pt>
                <c:pt idx="530">
                  <c:v>0.9375</c:v>
                </c:pt>
                <c:pt idx="531">
                  <c:v>0.9375</c:v>
                </c:pt>
                <c:pt idx="532">
                  <c:v>1</c:v>
                </c:pt>
                <c:pt idx="533">
                  <c:v>0.9375</c:v>
                </c:pt>
                <c:pt idx="534">
                  <c:v>0.9375</c:v>
                </c:pt>
                <c:pt idx="535">
                  <c:v>1</c:v>
                </c:pt>
                <c:pt idx="536">
                  <c:v>1.125</c:v>
                </c:pt>
                <c:pt idx="537">
                  <c:v>1.125</c:v>
                </c:pt>
                <c:pt idx="538">
                  <c:v>1</c:v>
                </c:pt>
                <c:pt idx="539">
                  <c:v>0.8125</c:v>
                </c:pt>
                <c:pt idx="540">
                  <c:v>0.8125</c:v>
                </c:pt>
                <c:pt idx="541">
                  <c:v>0.875</c:v>
                </c:pt>
                <c:pt idx="542">
                  <c:v>0.9375</c:v>
                </c:pt>
                <c:pt idx="543">
                  <c:v>0.9375</c:v>
                </c:pt>
                <c:pt idx="544">
                  <c:v>1</c:v>
                </c:pt>
                <c:pt idx="545">
                  <c:v>1</c:v>
                </c:pt>
                <c:pt idx="546">
                  <c:v>1</c:v>
                </c:pt>
                <c:pt idx="547">
                  <c:v>1</c:v>
                </c:pt>
                <c:pt idx="548">
                  <c:v>1</c:v>
                </c:pt>
                <c:pt idx="549">
                  <c:v>0.9375</c:v>
                </c:pt>
                <c:pt idx="550">
                  <c:v>0.9375</c:v>
                </c:pt>
                <c:pt idx="551">
                  <c:v>0.875</c:v>
                </c:pt>
                <c:pt idx="552">
                  <c:v>0.75</c:v>
                </c:pt>
                <c:pt idx="553">
                  <c:v>0.75</c:v>
                </c:pt>
                <c:pt idx="554">
                  <c:v>0.75</c:v>
                </c:pt>
                <c:pt idx="555">
                  <c:v>0.875</c:v>
                </c:pt>
                <c:pt idx="556">
                  <c:v>0.9375</c:v>
                </c:pt>
                <c:pt idx="557">
                  <c:v>0.9375</c:v>
                </c:pt>
                <c:pt idx="558">
                  <c:v>0.9375</c:v>
                </c:pt>
                <c:pt idx="559">
                  <c:v>1</c:v>
                </c:pt>
                <c:pt idx="560">
                  <c:v>0.875</c:v>
                </c:pt>
                <c:pt idx="561">
                  <c:v>0.875</c:v>
                </c:pt>
                <c:pt idx="562">
                  <c:v>0.9375</c:v>
                </c:pt>
                <c:pt idx="563">
                  <c:v>0.9375</c:v>
                </c:pt>
                <c:pt idx="564">
                  <c:v>0.9375</c:v>
                </c:pt>
                <c:pt idx="565">
                  <c:v>0.9375</c:v>
                </c:pt>
                <c:pt idx="566">
                  <c:v>1.125</c:v>
                </c:pt>
                <c:pt idx="567">
                  <c:v>1.125</c:v>
                </c:pt>
                <c:pt idx="568">
                  <c:v>1.1875</c:v>
                </c:pt>
                <c:pt idx="569">
                  <c:v>1.1875</c:v>
                </c:pt>
                <c:pt idx="570">
                  <c:v>1.25</c:v>
                </c:pt>
                <c:pt idx="571">
                  <c:v>1.25</c:v>
                </c:pt>
                <c:pt idx="572">
                  <c:v>1.1875</c:v>
                </c:pt>
                <c:pt idx="573">
                  <c:v>1.1875</c:v>
                </c:pt>
                <c:pt idx="574">
                  <c:v>1.1875</c:v>
                </c:pt>
                <c:pt idx="575">
                  <c:v>1.1875</c:v>
                </c:pt>
                <c:pt idx="576">
                  <c:v>1.25</c:v>
                </c:pt>
                <c:pt idx="577">
                  <c:v>1.3125</c:v>
                </c:pt>
                <c:pt idx="578">
                  <c:v>1.25</c:v>
                </c:pt>
                <c:pt idx="579">
                  <c:v>1.1875</c:v>
                </c:pt>
                <c:pt idx="580">
                  <c:v>1.25</c:v>
                </c:pt>
                <c:pt idx="581">
                  <c:v>1.25</c:v>
                </c:pt>
                <c:pt idx="582">
                  <c:v>1.0625</c:v>
                </c:pt>
                <c:pt idx="583">
                  <c:v>1</c:v>
                </c:pt>
                <c:pt idx="584">
                  <c:v>1</c:v>
                </c:pt>
                <c:pt idx="585">
                  <c:v>1</c:v>
                </c:pt>
                <c:pt idx="586">
                  <c:v>1</c:v>
                </c:pt>
                <c:pt idx="587">
                  <c:v>0.875</c:v>
                </c:pt>
                <c:pt idx="588">
                  <c:v>1</c:v>
                </c:pt>
                <c:pt idx="589">
                  <c:v>1</c:v>
                </c:pt>
                <c:pt idx="590">
                  <c:v>0.9375</c:v>
                </c:pt>
                <c:pt idx="591">
                  <c:v>0.9375</c:v>
                </c:pt>
                <c:pt idx="592">
                  <c:v>0.9375</c:v>
                </c:pt>
                <c:pt idx="593">
                  <c:v>0.8125</c:v>
                </c:pt>
                <c:pt idx="594">
                  <c:v>0.8125</c:v>
                </c:pt>
                <c:pt idx="595">
                  <c:v>0.9375</c:v>
                </c:pt>
                <c:pt idx="596">
                  <c:v>0.9375</c:v>
                </c:pt>
                <c:pt idx="597">
                  <c:v>0.9375</c:v>
                </c:pt>
                <c:pt idx="598">
                  <c:v>1.0625</c:v>
                </c:pt>
                <c:pt idx="599">
                  <c:v>1.0625</c:v>
                </c:pt>
                <c:pt idx="600">
                  <c:v>1.0625</c:v>
                </c:pt>
                <c:pt idx="601">
                  <c:v>1</c:v>
                </c:pt>
                <c:pt idx="602">
                  <c:v>1</c:v>
                </c:pt>
                <c:pt idx="603">
                  <c:v>1</c:v>
                </c:pt>
                <c:pt idx="604">
                  <c:v>0.9375</c:v>
                </c:pt>
                <c:pt idx="605">
                  <c:v>0.9375</c:v>
                </c:pt>
                <c:pt idx="606">
                  <c:v>0.9375</c:v>
                </c:pt>
                <c:pt idx="607">
                  <c:v>1</c:v>
                </c:pt>
                <c:pt idx="608">
                  <c:v>1</c:v>
                </c:pt>
                <c:pt idx="609">
                  <c:v>1</c:v>
                </c:pt>
                <c:pt idx="610">
                  <c:v>1.0625</c:v>
                </c:pt>
                <c:pt idx="611">
                  <c:v>1</c:v>
                </c:pt>
                <c:pt idx="612">
                  <c:v>0.9375</c:v>
                </c:pt>
                <c:pt idx="613">
                  <c:v>0.875</c:v>
                </c:pt>
                <c:pt idx="614">
                  <c:v>0.8125</c:v>
                </c:pt>
                <c:pt idx="615">
                  <c:v>0.875</c:v>
                </c:pt>
                <c:pt idx="616">
                  <c:v>0.8125</c:v>
                </c:pt>
                <c:pt idx="617">
                  <c:v>0.9375</c:v>
                </c:pt>
                <c:pt idx="618">
                  <c:v>1</c:v>
                </c:pt>
                <c:pt idx="619">
                  <c:v>1</c:v>
                </c:pt>
                <c:pt idx="620">
                  <c:v>1.0625</c:v>
                </c:pt>
                <c:pt idx="621">
                  <c:v>1</c:v>
                </c:pt>
                <c:pt idx="622">
                  <c:v>1.125</c:v>
                </c:pt>
                <c:pt idx="623">
                  <c:v>1</c:v>
                </c:pt>
                <c:pt idx="624">
                  <c:v>1.0625</c:v>
                </c:pt>
                <c:pt idx="625">
                  <c:v>1.0625</c:v>
                </c:pt>
                <c:pt idx="626">
                  <c:v>1</c:v>
                </c:pt>
                <c:pt idx="627">
                  <c:v>1.0625</c:v>
                </c:pt>
                <c:pt idx="628">
                  <c:v>1</c:v>
                </c:pt>
                <c:pt idx="629">
                  <c:v>1.125</c:v>
                </c:pt>
                <c:pt idx="630">
                  <c:v>1.125</c:v>
                </c:pt>
                <c:pt idx="631">
                  <c:v>1.125</c:v>
                </c:pt>
                <c:pt idx="632">
                  <c:v>1.125</c:v>
                </c:pt>
                <c:pt idx="633">
                  <c:v>1.0625</c:v>
                </c:pt>
                <c:pt idx="634">
                  <c:v>1</c:v>
                </c:pt>
                <c:pt idx="635">
                  <c:v>1.0625</c:v>
                </c:pt>
                <c:pt idx="636">
                  <c:v>1</c:v>
                </c:pt>
                <c:pt idx="637">
                  <c:v>1.0625</c:v>
                </c:pt>
                <c:pt idx="638">
                  <c:v>0.875</c:v>
                </c:pt>
                <c:pt idx="639">
                  <c:v>0.875</c:v>
                </c:pt>
                <c:pt idx="640">
                  <c:v>0.875</c:v>
                </c:pt>
                <c:pt idx="641">
                  <c:v>0.875</c:v>
                </c:pt>
                <c:pt idx="642">
                  <c:v>0.875</c:v>
                </c:pt>
                <c:pt idx="643">
                  <c:v>0.75</c:v>
                </c:pt>
                <c:pt idx="644">
                  <c:v>0.8125</c:v>
                </c:pt>
                <c:pt idx="645">
                  <c:v>0.8125</c:v>
                </c:pt>
                <c:pt idx="646">
                  <c:v>0.8125</c:v>
                </c:pt>
                <c:pt idx="647">
                  <c:v>0.8125</c:v>
                </c:pt>
                <c:pt idx="648">
                  <c:v>0.875</c:v>
                </c:pt>
                <c:pt idx="649">
                  <c:v>0.875</c:v>
                </c:pt>
                <c:pt idx="650">
                  <c:v>0.9375</c:v>
                </c:pt>
                <c:pt idx="651">
                  <c:v>0.875</c:v>
                </c:pt>
                <c:pt idx="652">
                  <c:v>0.8125</c:v>
                </c:pt>
                <c:pt idx="653">
                  <c:v>0.8125</c:v>
                </c:pt>
                <c:pt idx="654">
                  <c:v>0.875</c:v>
                </c:pt>
                <c:pt idx="655">
                  <c:v>0.9375</c:v>
                </c:pt>
                <c:pt idx="656">
                  <c:v>0.9375</c:v>
                </c:pt>
                <c:pt idx="657">
                  <c:v>1.0625</c:v>
                </c:pt>
                <c:pt idx="658">
                  <c:v>1</c:v>
                </c:pt>
                <c:pt idx="659">
                  <c:v>1.125</c:v>
                </c:pt>
                <c:pt idx="660">
                  <c:v>1.125</c:v>
                </c:pt>
                <c:pt idx="661">
                  <c:v>1</c:v>
                </c:pt>
                <c:pt idx="662">
                  <c:v>1</c:v>
                </c:pt>
                <c:pt idx="663">
                  <c:v>1</c:v>
                </c:pt>
                <c:pt idx="664">
                  <c:v>0.9375</c:v>
                </c:pt>
                <c:pt idx="665">
                  <c:v>0.9375</c:v>
                </c:pt>
                <c:pt idx="666">
                  <c:v>0.875</c:v>
                </c:pt>
                <c:pt idx="667">
                  <c:v>0.9375</c:v>
                </c:pt>
                <c:pt idx="668">
                  <c:v>1</c:v>
                </c:pt>
                <c:pt idx="669">
                  <c:v>1.0625</c:v>
                </c:pt>
                <c:pt idx="670">
                  <c:v>1.125</c:v>
                </c:pt>
                <c:pt idx="671">
                  <c:v>1.0625</c:v>
                </c:pt>
                <c:pt idx="672">
                  <c:v>1.0625</c:v>
                </c:pt>
                <c:pt idx="673">
                  <c:v>1</c:v>
                </c:pt>
                <c:pt idx="674">
                  <c:v>1</c:v>
                </c:pt>
                <c:pt idx="675">
                  <c:v>0.9375</c:v>
                </c:pt>
                <c:pt idx="676">
                  <c:v>0.875</c:v>
                </c:pt>
                <c:pt idx="677">
                  <c:v>0.9375</c:v>
                </c:pt>
                <c:pt idx="678">
                  <c:v>1</c:v>
                </c:pt>
                <c:pt idx="679">
                  <c:v>0.9375</c:v>
                </c:pt>
                <c:pt idx="680">
                  <c:v>1.0625</c:v>
                </c:pt>
                <c:pt idx="681">
                  <c:v>1.0625</c:v>
                </c:pt>
                <c:pt idx="682">
                  <c:v>1.125</c:v>
                </c:pt>
                <c:pt idx="683">
                  <c:v>1.0625</c:v>
                </c:pt>
                <c:pt idx="684">
                  <c:v>1.0625</c:v>
                </c:pt>
                <c:pt idx="685">
                  <c:v>0.9375</c:v>
                </c:pt>
                <c:pt idx="686">
                  <c:v>0.8125</c:v>
                </c:pt>
                <c:pt idx="687">
                  <c:v>1.0625</c:v>
                </c:pt>
                <c:pt idx="688">
                  <c:v>1</c:v>
                </c:pt>
                <c:pt idx="689">
                  <c:v>0.9375</c:v>
                </c:pt>
                <c:pt idx="690">
                  <c:v>1.0625</c:v>
                </c:pt>
                <c:pt idx="691">
                  <c:v>1</c:v>
                </c:pt>
                <c:pt idx="692">
                  <c:v>1.0625</c:v>
                </c:pt>
                <c:pt idx="693">
                  <c:v>1.125</c:v>
                </c:pt>
                <c:pt idx="694">
                  <c:v>1.125</c:v>
                </c:pt>
                <c:pt idx="695">
                  <c:v>1.1875</c:v>
                </c:pt>
                <c:pt idx="696">
                  <c:v>1.0625</c:v>
                </c:pt>
                <c:pt idx="697">
                  <c:v>1.0625</c:v>
                </c:pt>
                <c:pt idx="698">
                  <c:v>0.9375</c:v>
                </c:pt>
                <c:pt idx="699">
                  <c:v>1</c:v>
                </c:pt>
                <c:pt idx="700">
                  <c:v>1.0625</c:v>
                </c:pt>
                <c:pt idx="701">
                  <c:v>1.0625</c:v>
                </c:pt>
                <c:pt idx="702">
                  <c:v>1.125</c:v>
                </c:pt>
                <c:pt idx="703">
                  <c:v>1.0625</c:v>
                </c:pt>
                <c:pt idx="704">
                  <c:v>1.0625</c:v>
                </c:pt>
                <c:pt idx="705">
                  <c:v>1.125</c:v>
                </c:pt>
                <c:pt idx="706">
                  <c:v>1</c:v>
                </c:pt>
                <c:pt idx="707">
                  <c:v>1.125</c:v>
                </c:pt>
                <c:pt idx="708">
                  <c:v>1.125</c:v>
                </c:pt>
                <c:pt idx="709">
                  <c:v>1.0625</c:v>
                </c:pt>
                <c:pt idx="710">
                  <c:v>1.0625</c:v>
                </c:pt>
                <c:pt idx="711">
                  <c:v>1</c:v>
                </c:pt>
                <c:pt idx="712">
                  <c:v>1.0625</c:v>
                </c:pt>
                <c:pt idx="713">
                  <c:v>1.125</c:v>
                </c:pt>
                <c:pt idx="714">
                  <c:v>1.125</c:v>
                </c:pt>
                <c:pt idx="715">
                  <c:v>1.0625</c:v>
                </c:pt>
                <c:pt idx="716">
                  <c:v>1.125</c:v>
                </c:pt>
                <c:pt idx="717">
                  <c:v>1.1875</c:v>
                </c:pt>
                <c:pt idx="718">
                  <c:v>1.1875</c:v>
                </c:pt>
                <c:pt idx="719">
                  <c:v>1</c:v>
                </c:pt>
                <c:pt idx="720">
                  <c:v>1</c:v>
                </c:pt>
                <c:pt idx="721">
                  <c:v>1</c:v>
                </c:pt>
                <c:pt idx="722">
                  <c:v>1.0625</c:v>
                </c:pt>
                <c:pt idx="723">
                  <c:v>1</c:v>
                </c:pt>
                <c:pt idx="724">
                  <c:v>0.9375</c:v>
                </c:pt>
                <c:pt idx="725">
                  <c:v>0.9375</c:v>
                </c:pt>
                <c:pt idx="726">
                  <c:v>0.8125</c:v>
                </c:pt>
                <c:pt idx="727">
                  <c:v>0.8125</c:v>
                </c:pt>
                <c:pt idx="728">
                  <c:v>0.875</c:v>
                </c:pt>
                <c:pt idx="729">
                  <c:v>0.8125</c:v>
                </c:pt>
                <c:pt idx="730">
                  <c:v>0.875</c:v>
                </c:pt>
                <c:pt idx="731">
                  <c:v>0.9375</c:v>
                </c:pt>
                <c:pt idx="732">
                  <c:v>0.75</c:v>
                </c:pt>
                <c:pt idx="733">
                  <c:v>0.8125</c:v>
                </c:pt>
                <c:pt idx="734">
                  <c:v>0.8125</c:v>
                </c:pt>
                <c:pt idx="735">
                  <c:v>0.875</c:v>
                </c:pt>
                <c:pt idx="736">
                  <c:v>0.875</c:v>
                </c:pt>
                <c:pt idx="737">
                  <c:v>0.875</c:v>
                </c:pt>
                <c:pt idx="738">
                  <c:v>0.875</c:v>
                </c:pt>
                <c:pt idx="739">
                  <c:v>0.9375</c:v>
                </c:pt>
                <c:pt idx="740">
                  <c:v>1</c:v>
                </c:pt>
                <c:pt idx="741">
                  <c:v>1</c:v>
                </c:pt>
                <c:pt idx="742">
                  <c:v>1</c:v>
                </c:pt>
                <c:pt idx="743">
                  <c:v>1.0625</c:v>
                </c:pt>
                <c:pt idx="744">
                  <c:v>1</c:v>
                </c:pt>
                <c:pt idx="745">
                  <c:v>1</c:v>
                </c:pt>
                <c:pt idx="746">
                  <c:v>1</c:v>
                </c:pt>
                <c:pt idx="747">
                  <c:v>1.0625</c:v>
                </c:pt>
                <c:pt idx="748">
                  <c:v>1.125</c:v>
                </c:pt>
                <c:pt idx="749">
                  <c:v>1.125</c:v>
                </c:pt>
                <c:pt idx="750">
                  <c:v>1.125</c:v>
                </c:pt>
                <c:pt idx="751">
                  <c:v>1.125</c:v>
                </c:pt>
                <c:pt idx="752">
                  <c:v>1.0625</c:v>
                </c:pt>
                <c:pt idx="753">
                  <c:v>1.0625</c:v>
                </c:pt>
                <c:pt idx="754">
                  <c:v>1</c:v>
                </c:pt>
                <c:pt idx="755">
                  <c:v>1</c:v>
                </c:pt>
                <c:pt idx="756">
                  <c:v>0.9375</c:v>
                </c:pt>
                <c:pt idx="757">
                  <c:v>1</c:v>
                </c:pt>
                <c:pt idx="758">
                  <c:v>1.125</c:v>
                </c:pt>
                <c:pt idx="759">
                  <c:v>1.0625</c:v>
                </c:pt>
                <c:pt idx="760">
                  <c:v>1</c:v>
                </c:pt>
                <c:pt idx="761">
                  <c:v>1.0625</c:v>
                </c:pt>
                <c:pt idx="762">
                  <c:v>1.0625</c:v>
                </c:pt>
                <c:pt idx="763">
                  <c:v>1</c:v>
                </c:pt>
                <c:pt idx="764">
                  <c:v>1</c:v>
                </c:pt>
                <c:pt idx="765">
                  <c:v>1</c:v>
                </c:pt>
                <c:pt idx="766">
                  <c:v>1</c:v>
                </c:pt>
                <c:pt idx="767">
                  <c:v>0.9375</c:v>
                </c:pt>
                <c:pt idx="768">
                  <c:v>1</c:v>
                </c:pt>
                <c:pt idx="769">
                  <c:v>1</c:v>
                </c:pt>
                <c:pt idx="770">
                  <c:v>1.0625</c:v>
                </c:pt>
                <c:pt idx="771">
                  <c:v>1.0625</c:v>
                </c:pt>
                <c:pt idx="772">
                  <c:v>1.0625</c:v>
                </c:pt>
                <c:pt idx="773">
                  <c:v>1</c:v>
                </c:pt>
                <c:pt idx="774">
                  <c:v>0.9375</c:v>
                </c:pt>
                <c:pt idx="775">
                  <c:v>1</c:v>
                </c:pt>
                <c:pt idx="776">
                  <c:v>1.0625</c:v>
                </c:pt>
                <c:pt idx="777">
                  <c:v>1</c:v>
                </c:pt>
                <c:pt idx="778">
                  <c:v>1</c:v>
                </c:pt>
                <c:pt idx="779">
                  <c:v>1</c:v>
                </c:pt>
                <c:pt idx="780">
                  <c:v>0.9375</c:v>
                </c:pt>
                <c:pt idx="781">
                  <c:v>0.9375</c:v>
                </c:pt>
                <c:pt idx="782">
                  <c:v>0.875</c:v>
                </c:pt>
                <c:pt idx="783">
                  <c:v>0.875</c:v>
                </c:pt>
                <c:pt idx="784">
                  <c:v>0.9375</c:v>
                </c:pt>
                <c:pt idx="785">
                  <c:v>1</c:v>
                </c:pt>
                <c:pt idx="786">
                  <c:v>1</c:v>
                </c:pt>
                <c:pt idx="787">
                  <c:v>1</c:v>
                </c:pt>
                <c:pt idx="788">
                  <c:v>1</c:v>
                </c:pt>
                <c:pt idx="789">
                  <c:v>1</c:v>
                </c:pt>
                <c:pt idx="790">
                  <c:v>0.9375</c:v>
                </c:pt>
                <c:pt idx="791">
                  <c:v>1</c:v>
                </c:pt>
                <c:pt idx="792">
                  <c:v>1</c:v>
                </c:pt>
                <c:pt idx="793">
                  <c:v>1</c:v>
                </c:pt>
                <c:pt idx="794">
                  <c:v>1.125</c:v>
                </c:pt>
                <c:pt idx="795">
                  <c:v>1.125</c:v>
                </c:pt>
                <c:pt idx="796">
                  <c:v>1.1875</c:v>
                </c:pt>
                <c:pt idx="797">
                  <c:v>1.125</c:v>
                </c:pt>
                <c:pt idx="798">
                  <c:v>1.1875</c:v>
                </c:pt>
                <c:pt idx="799">
                  <c:v>1.1875</c:v>
                </c:pt>
                <c:pt idx="800">
                  <c:v>1.125</c:v>
                </c:pt>
                <c:pt idx="801">
                  <c:v>1.0625</c:v>
                </c:pt>
                <c:pt idx="802">
                  <c:v>1.125</c:v>
                </c:pt>
                <c:pt idx="803">
                  <c:v>1</c:v>
                </c:pt>
                <c:pt idx="804">
                  <c:v>1.0625</c:v>
                </c:pt>
                <c:pt idx="805">
                  <c:v>1.0625</c:v>
                </c:pt>
                <c:pt idx="806">
                  <c:v>1.125</c:v>
                </c:pt>
                <c:pt idx="807">
                  <c:v>1.125</c:v>
                </c:pt>
                <c:pt idx="808">
                  <c:v>1.125</c:v>
                </c:pt>
                <c:pt idx="809">
                  <c:v>1.1875</c:v>
                </c:pt>
                <c:pt idx="810">
                  <c:v>1.0625</c:v>
                </c:pt>
                <c:pt idx="811">
                  <c:v>1.0625</c:v>
                </c:pt>
                <c:pt idx="812">
                  <c:v>1.125</c:v>
                </c:pt>
                <c:pt idx="813">
                  <c:v>1.1875</c:v>
                </c:pt>
                <c:pt idx="814">
                  <c:v>1.1875</c:v>
                </c:pt>
                <c:pt idx="815">
                  <c:v>1.25</c:v>
                </c:pt>
                <c:pt idx="816">
                  <c:v>1.3125</c:v>
                </c:pt>
                <c:pt idx="817">
                  <c:v>1.375</c:v>
                </c:pt>
                <c:pt idx="818">
                  <c:v>1.25</c:v>
                </c:pt>
                <c:pt idx="819">
                  <c:v>1.375</c:v>
                </c:pt>
                <c:pt idx="820">
                  <c:v>1.3125</c:v>
                </c:pt>
                <c:pt idx="821">
                  <c:v>1.25</c:v>
                </c:pt>
                <c:pt idx="822">
                  <c:v>1.3125</c:v>
                </c:pt>
                <c:pt idx="823">
                  <c:v>1.25</c:v>
                </c:pt>
                <c:pt idx="824">
                  <c:v>1.25</c:v>
                </c:pt>
                <c:pt idx="825">
                  <c:v>1.25</c:v>
                </c:pt>
                <c:pt idx="826">
                  <c:v>1.1875</c:v>
                </c:pt>
                <c:pt idx="827">
                  <c:v>1.1875</c:v>
                </c:pt>
                <c:pt idx="828">
                  <c:v>1.125</c:v>
                </c:pt>
                <c:pt idx="829">
                  <c:v>1</c:v>
                </c:pt>
                <c:pt idx="830">
                  <c:v>1</c:v>
                </c:pt>
                <c:pt idx="831">
                  <c:v>1</c:v>
                </c:pt>
                <c:pt idx="832">
                  <c:v>1</c:v>
                </c:pt>
                <c:pt idx="833">
                  <c:v>0.875</c:v>
                </c:pt>
                <c:pt idx="834">
                  <c:v>1</c:v>
                </c:pt>
                <c:pt idx="835">
                  <c:v>0.9375</c:v>
                </c:pt>
                <c:pt idx="836">
                  <c:v>1</c:v>
                </c:pt>
                <c:pt idx="837">
                  <c:v>1.0625</c:v>
                </c:pt>
                <c:pt idx="838">
                  <c:v>0.9375</c:v>
                </c:pt>
                <c:pt idx="839">
                  <c:v>1</c:v>
                </c:pt>
                <c:pt idx="840">
                  <c:v>1</c:v>
                </c:pt>
                <c:pt idx="841">
                  <c:v>0.9375</c:v>
                </c:pt>
                <c:pt idx="842">
                  <c:v>1.0625</c:v>
                </c:pt>
                <c:pt idx="843">
                  <c:v>1.0625</c:v>
                </c:pt>
                <c:pt idx="844">
                  <c:v>1.125</c:v>
                </c:pt>
                <c:pt idx="845">
                  <c:v>1.125</c:v>
                </c:pt>
                <c:pt idx="846">
                  <c:v>1.0625</c:v>
                </c:pt>
                <c:pt idx="847">
                  <c:v>1</c:v>
                </c:pt>
                <c:pt idx="848">
                  <c:v>1</c:v>
                </c:pt>
                <c:pt idx="849">
                  <c:v>1</c:v>
                </c:pt>
                <c:pt idx="850">
                  <c:v>0.9375</c:v>
                </c:pt>
                <c:pt idx="851">
                  <c:v>1</c:v>
                </c:pt>
                <c:pt idx="852">
                  <c:v>1</c:v>
                </c:pt>
                <c:pt idx="853">
                  <c:v>0.9375</c:v>
                </c:pt>
                <c:pt idx="854">
                  <c:v>1</c:v>
                </c:pt>
                <c:pt idx="855">
                  <c:v>0.9375</c:v>
                </c:pt>
                <c:pt idx="856">
                  <c:v>0.9375</c:v>
                </c:pt>
                <c:pt idx="857">
                  <c:v>1</c:v>
                </c:pt>
                <c:pt idx="858">
                  <c:v>0.875</c:v>
                </c:pt>
                <c:pt idx="859">
                  <c:v>0.875</c:v>
                </c:pt>
                <c:pt idx="860">
                  <c:v>0.75</c:v>
                </c:pt>
                <c:pt idx="861">
                  <c:v>0.8125</c:v>
                </c:pt>
                <c:pt idx="862">
                  <c:v>0.875</c:v>
                </c:pt>
                <c:pt idx="863">
                  <c:v>1</c:v>
                </c:pt>
                <c:pt idx="864">
                  <c:v>0.875</c:v>
                </c:pt>
                <c:pt idx="865">
                  <c:v>0.9375</c:v>
                </c:pt>
                <c:pt idx="866">
                  <c:v>1</c:v>
                </c:pt>
                <c:pt idx="867">
                  <c:v>0.9375</c:v>
                </c:pt>
                <c:pt idx="868">
                  <c:v>0.875</c:v>
                </c:pt>
                <c:pt idx="869">
                  <c:v>0.9375</c:v>
                </c:pt>
                <c:pt idx="870">
                  <c:v>0.9375</c:v>
                </c:pt>
                <c:pt idx="871">
                  <c:v>0.9375</c:v>
                </c:pt>
                <c:pt idx="872">
                  <c:v>0.875</c:v>
                </c:pt>
                <c:pt idx="873">
                  <c:v>0.875</c:v>
                </c:pt>
                <c:pt idx="874">
                  <c:v>0.875</c:v>
                </c:pt>
                <c:pt idx="875">
                  <c:v>0.875</c:v>
                </c:pt>
                <c:pt idx="876">
                  <c:v>0.9375</c:v>
                </c:pt>
                <c:pt idx="877">
                  <c:v>0.9375</c:v>
                </c:pt>
                <c:pt idx="878">
                  <c:v>0.9375</c:v>
                </c:pt>
                <c:pt idx="879">
                  <c:v>0.875</c:v>
                </c:pt>
                <c:pt idx="880">
                  <c:v>0.9375</c:v>
                </c:pt>
                <c:pt idx="881">
                  <c:v>0.875</c:v>
                </c:pt>
                <c:pt idx="882">
                  <c:v>0.8125</c:v>
                </c:pt>
                <c:pt idx="883">
                  <c:v>0.875</c:v>
                </c:pt>
                <c:pt idx="884">
                  <c:v>1</c:v>
                </c:pt>
                <c:pt idx="885">
                  <c:v>1.0625</c:v>
                </c:pt>
                <c:pt idx="886">
                  <c:v>1</c:v>
                </c:pt>
                <c:pt idx="887">
                  <c:v>1</c:v>
                </c:pt>
                <c:pt idx="888">
                  <c:v>1.0625</c:v>
                </c:pt>
                <c:pt idx="889">
                  <c:v>0.9375</c:v>
                </c:pt>
                <c:pt idx="890">
                  <c:v>1</c:v>
                </c:pt>
                <c:pt idx="891">
                  <c:v>1</c:v>
                </c:pt>
                <c:pt idx="892">
                  <c:v>1</c:v>
                </c:pt>
                <c:pt idx="893">
                  <c:v>1</c:v>
                </c:pt>
                <c:pt idx="894">
                  <c:v>1</c:v>
                </c:pt>
                <c:pt idx="895">
                  <c:v>1</c:v>
                </c:pt>
                <c:pt idx="896">
                  <c:v>1.0625</c:v>
                </c:pt>
                <c:pt idx="897">
                  <c:v>1.0625</c:v>
                </c:pt>
                <c:pt idx="898">
                  <c:v>1.125</c:v>
                </c:pt>
                <c:pt idx="899">
                  <c:v>1.0625</c:v>
                </c:pt>
                <c:pt idx="900">
                  <c:v>1.0625</c:v>
                </c:pt>
                <c:pt idx="901">
                  <c:v>1</c:v>
                </c:pt>
                <c:pt idx="902">
                  <c:v>1.0625</c:v>
                </c:pt>
                <c:pt idx="903">
                  <c:v>1.0625</c:v>
                </c:pt>
                <c:pt idx="904">
                  <c:v>1</c:v>
                </c:pt>
                <c:pt idx="905">
                  <c:v>1.0625</c:v>
                </c:pt>
                <c:pt idx="906">
                  <c:v>1.0625</c:v>
                </c:pt>
                <c:pt idx="907">
                  <c:v>1</c:v>
                </c:pt>
                <c:pt idx="908">
                  <c:v>1</c:v>
                </c:pt>
                <c:pt idx="909">
                  <c:v>1</c:v>
                </c:pt>
                <c:pt idx="910">
                  <c:v>1</c:v>
                </c:pt>
                <c:pt idx="911">
                  <c:v>1</c:v>
                </c:pt>
                <c:pt idx="912">
                  <c:v>1</c:v>
                </c:pt>
                <c:pt idx="913">
                  <c:v>1.0625</c:v>
                </c:pt>
                <c:pt idx="914">
                  <c:v>1</c:v>
                </c:pt>
                <c:pt idx="915">
                  <c:v>0.9375</c:v>
                </c:pt>
                <c:pt idx="916">
                  <c:v>0.8125</c:v>
                </c:pt>
                <c:pt idx="917">
                  <c:v>0.8125</c:v>
                </c:pt>
                <c:pt idx="918">
                  <c:v>0.75</c:v>
                </c:pt>
                <c:pt idx="919">
                  <c:v>0.75</c:v>
                </c:pt>
                <c:pt idx="920">
                  <c:v>0.75</c:v>
                </c:pt>
                <c:pt idx="921">
                  <c:v>0.75</c:v>
                </c:pt>
                <c:pt idx="922">
                  <c:v>0.75</c:v>
                </c:pt>
                <c:pt idx="923">
                  <c:v>0.8125</c:v>
                </c:pt>
                <c:pt idx="924">
                  <c:v>0.75</c:v>
                </c:pt>
                <c:pt idx="925">
                  <c:v>0.75</c:v>
                </c:pt>
                <c:pt idx="926">
                  <c:v>0.75</c:v>
                </c:pt>
                <c:pt idx="927">
                  <c:v>0.6875</c:v>
                </c:pt>
                <c:pt idx="928">
                  <c:v>0.6875</c:v>
                </c:pt>
                <c:pt idx="929">
                  <c:v>0.8125</c:v>
                </c:pt>
                <c:pt idx="930">
                  <c:v>0.8125</c:v>
                </c:pt>
                <c:pt idx="931">
                  <c:v>0.875</c:v>
                </c:pt>
                <c:pt idx="932">
                  <c:v>0.875</c:v>
                </c:pt>
                <c:pt idx="933">
                  <c:v>0.875</c:v>
                </c:pt>
                <c:pt idx="934">
                  <c:v>0.875</c:v>
                </c:pt>
                <c:pt idx="935">
                  <c:v>0.9375</c:v>
                </c:pt>
                <c:pt idx="936">
                  <c:v>1</c:v>
                </c:pt>
                <c:pt idx="937">
                  <c:v>1</c:v>
                </c:pt>
                <c:pt idx="938">
                  <c:v>1</c:v>
                </c:pt>
                <c:pt idx="939">
                  <c:v>1.0625</c:v>
                </c:pt>
                <c:pt idx="940">
                  <c:v>1.125</c:v>
                </c:pt>
                <c:pt idx="941">
                  <c:v>1.125</c:v>
                </c:pt>
                <c:pt idx="942">
                  <c:v>1.3125</c:v>
                </c:pt>
                <c:pt idx="943">
                  <c:v>1.3125</c:v>
                </c:pt>
                <c:pt idx="944">
                  <c:v>1.1875</c:v>
                </c:pt>
                <c:pt idx="945">
                  <c:v>1.0625</c:v>
                </c:pt>
                <c:pt idx="946">
                  <c:v>1</c:v>
                </c:pt>
                <c:pt idx="947">
                  <c:v>1</c:v>
                </c:pt>
                <c:pt idx="948">
                  <c:v>1.0625</c:v>
                </c:pt>
                <c:pt idx="949">
                  <c:v>1.0625</c:v>
                </c:pt>
                <c:pt idx="950">
                  <c:v>1.0625</c:v>
                </c:pt>
                <c:pt idx="951">
                  <c:v>1</c:v>
                </c:pt>
                <c:pt idx="952">
                  <c:v>1</c:v>
                </c:pt>
                <c:pt idx="953">
                  <c:v>1.0625</c:v>
                </c:pt>
                <c:pt idx="954">
                  <c:v>1.0625</c:v>
                </c:pt>
                <c:pt idx="955">
                  <c:v>1</c:v>
                </c:pt>
                <c:pt idx="956">
                  <c:v>1</c:v>
                </c:pt>
                <c:pt idx="957">
                  <c:v>0.9375</c:v>
                </c:pt>
                <c:pt idx="958">
                  <c:v>0.75</c:v>
                </c:pt>
                <c:pt idx="959">
                  <c:v>0.8125</c:v>
                </c:pt>
                <c:pt idx="960">
                  <c:v>0.9375</c:v>
                </c:pt>
                <c:pt idx="961">
                  <c:v>0.9375</c:v>
                </c:pt>
                <c:pt idx="962">
                  <c:v>0.9375</c:v>
                </c:pt>
                <c:pt idx="963">
                  <c:v>0.9375</c:v>
                </c:pt>
                <c:pt idx="964">
                  <c:v>0.9375</c:v>
                </c:pt>
                <c:pt idx="965">
                  <c:v>0.875</c:v>
                </c:pt>
                <c:pt idx="966">
                  <c:v>1</c:v>
                </c:pt>
                <c:pt idx="967">
                  <c:v>1</c:v>
                </c:pt>
                <c:pt idx="968">
                  <c:v>1</c:v>
                </c:pt>
                <c:pt idx="969">
                  <c:v>0.9375</c:v>
                </c:pt>
                <c:pt idx="970">
                  <c:v>0.875</c:v>
                </c:pt>
                <c:pt idx="971">
                  <c:v>0.875</c:v>
                </c:pt>
                <c:pt idx="972">
                  <c:v>0.8125</c:v>
                </c:pt>
                <c:pt idx="973">
                  <c:v>1</c:v>
                </c:pt>
                <c:pt idx="974">
                  <c:v>1</c:v>
                </c:pt>
                <c:pt idx="975">
                  <c:v>0.9375</c:v>
                </c:pt>
                <c:pt idx="976">
                  <c:v>1</c:v>
                </c:pt>
                <c:pt idx="977">
                  <c:v>1</c:v>
                </c:pt>
                <c:pt idx="978">
                  <c:v>1.0625</c:v>
                </c:pt>
                <c:pt idx="979">
                  <c:v>1.0625</c:v>
                </c:pt>
                <c:pt idx="980">
                  <c:v>1</c:v>
                </c:pt>
                <c:pt idx="981">
                  <c:v>1.125</c:v>
                </c:pt>
                <c:pt idx="982">
                  <c:v>1</c:v>
                </c:pt>
                <c:pt idx="983">
                  <c:v>1</c:v>
                </c:pt>
                <c:pt idx="984">
                  <c:v>1</c:v>
                </c:pt>
                <c:pt idx="985">
                  <c:v>1</c:v>
                </c:pt>
                <c:pt idx="986">
                  <c:v>1.125</c:v>
                </c:pt>
                <c:pt idx="987">
                  <c:v>1.1875</c:v>
                </c:pt>
                <c:pt idx="988">
                  <c:v>1.3125</c:v>
                </c:pt>
                <c:pt idx="989">
                  <c:v>1.1875</c:v>
                </c:pt>
                <c:pt idx="990">
                  <c:v>1.25</c:v>
                </c:pt>
                <c:pt idx="991">
                  <c:v>1.3125</c:v>
                </c:pt>
                <c:pt idx="992">
                  <c:v>1.1875</c:v>
                </c:pt>
                <c:pt idx="993">
                  <c:v>1.125</c:v>
                </c:pt>
                <c:pt idx="994">
                  <c:v>1.25</c:v>
                </c:pt>
                <c:pt idx="995">
                  <c:v>1.25</c:v>
                </c:pt>
                <c:pt idx="996">
                  <c:v>1.25</c:v>
                </c:pt>
                <c:pt idx="997">
                  <c:v>1.25</c:v>
                </c:pt>
                <c:pt idx="998">
                  <c:v>1.3125</c:v>
                </c:pt>
                <c:pt idx="999">
                  <c:v>1.3125</c:v>
                </c:pt>
                <c:pt idx="1000">
                  <c:v>1.25</c:v>
                </c:pt>
                <c:pt idx="1001">
                  <c:v>1.25</c:v>
                </c:pt>
                <c:pt idx="1002">
                  <c:v>1.125</c:v>
                </c:pt>
                <c:pt idx="1003">
                  <c:v>1.0625</c:v>
                </c:pt>
                <c:pt idx="1004">
                  <c:v>1</c:v>
                </c:pt>
                <c:pt idx="1005">
                  <c:v>0.9375</c:v>
                </c:pt>
                <c:pt idx="1006">
                  <c:v>0.8125</c:v>
                </c:pt>
                <c:pt idx="1007">
                  <c:v>0.8125</c:v>
                </c:pt>
                <c:pt idx="1008">
                  <c:v>0.8125</c:v>
                </c:pt>
                <c:pt idx="1009">
                  <c:v>0.875</c:v>
                </c:pt>
                <c:pt idx="1010">
                  <c:v>0.75</c:v>
                </c:pt>
                <c:pt idx="1011">
                  <c:v>0.75</c:v>
                </c:pt>
                <c:pt idx="1012">
                  <c:v>0.75</c:v>
                </c:pt>
                <c:pt idx="1013">
                  <c:v>0.6875</c:v>
                </c:pt>
                <c:pt idx="1014">
                  <c:v>0.6875</c:v>
                </c:pt>
                <c:pt idx="1015">
                  <c:v>0.8125</c:v>
                </c:pt>
                <c:pt idx="1016">
                  <c:v>0.8125</c:v>
                </c:pt>
                <c:pt idx="1017">
                  <c:v>0.75</c:v>
                </c:pt>
                <c:pt idx="1018">
                  <c:v>0.875</c:v>
                </c:pt>
                <c:pt idx="1019">
                  <c:v>0.8125</c:v>
                </c:pt>
                <c:pt idx="1020">
                  <c:v>0.9375</c:v>
                </c:pt>
                <c:pt idx="1021">
                  <c:v>0.9375</c:v>
                </c:pt>
                <c:pt idx="1022">
                  <c:v>1.0625</c:v>
                </c:pt>
                <c:pt idx="1023">
                  <c:v>1.0625</c:v>
                </c:pt>
                <c:pt idx="1024">
                  <c:v>1.0625</c:v>
                </c:pt>
                <c:pt idx="1025">
                  <c:v>1.0625</c:v>
                </c:pt>
                <c:pt idx="1026">
                  <c:v>1</c:v>
                </c:pt>
                <c:pt idx="1027">
                  <c:v>0.9375</c:v>
                </c:pt>
                <c:pt idx="1028">
                  <c:v>1</c:v>
                </c:pt>
                <c:pt idx="1029">
                  <c:v>0.9375</c:v>
                </c:pt>
                <c:pt idx="1030">
                  <c:v>0.9375</c:v>
                </c:pt>
                <c:pt idx="1031">
                  <c:v>0.75</c:v>
                </c:pt>
                <c:pt idx="1032">
                  <c:v>0.8125</c:v>
                </c:pt>
                <c:pt idx="1033">
                  <c:v>0.875</c:v>
                </c:pt>
                <c:pt idx="1034">
                  <c:v>0.875</c:v>
                </c:pt>
                <c:pt idx="1035">
                  <c:v>0.875</c:v>
                </c:pt>
                <c:pt idx="1036">
                  <c:v>0.75</c:v>
                </c:pt>
                <c:pt idx="1037">
                  <c:v>0.75</c:v>
                </c:pt>
                <c:pt idx="1038">
                  <c:v>0.6875</c:v>
                </c:pt>
                <c:pt idx="1039">
                  <c:v>0.625</c:v>
                </c:pt>
                <c:pt idx="1040">
                  <c:v>0.6875</c:v>
                </c:pt>
                <c:pt idx="1041">
                  <c:v>0.625</c:v>
                </c:pt>
                <c:pt idx="1042">
                  <c:v>0.6875</c:v>
                </c:pt>
                <c:pt idx="1043">
                  <c:v>0.75</c:v>
                </c:pt>
                <c:pt idx="1044">
                  <c:v>0.75</c:v>
                </c:pt>
                <c:pt idx="1045">
                  <c:v>0.8125</c:v>
                </c:pt>
                <c:pt idx="1046">
                  <c:v>0.8125</c:v>
                </c:pt>
                <c:pt idx="1047">
                  <c:v>0.8125</c:v>
                </c:pt>
                <c:pt idx="1048">
                  <c:v>0.8125</c:v>
                </c:pt>
                <c:pt idx="1049">
                  <c:v>0.8125</c:v>
                </c:pt>
                <c:pt idx="1050">
                  <c:v>0.6875</c:v>
                </c:pt>
                <c:pt idx="1051">
                  <c:v>0.6875</c:v>
                </c:pt>
                <c:pt idx="1052">
                  <c:v>0.75</c:v>
                </c:pt>
                <c:pt idx="1053">
                  <c:v>0.8125</c:v>
                </c:pt>
                <c:pt idx="1054">
                  <c:v>0.8125</c:v>
                </c:pt>
                <c:pt idx="1055">
                  <c:v>0.875</c:v>
                </c:pt>
                <c:pt idx="1056">
                  <c:v>0.8125</c:v>
                </c:pt>
                <c:pt idx="1057">
                  <c:v>0.8125</c:v>
                </c:pt>
                <c:pt idx="1058">
                  <c:v>0.875</c:v>
                </c:pt>
                <c:pt idx="1059">
                  <c:v>0.8125</c:v>
                </c:pt>
                <c:pt idx="1060">
                  <c:v>0.8125</c:v>
                </c:pt>
                <c:pt idx="1061">
                  <c:v>0.875</c:v>
                </c:pt>
                <c:pt idx="1062">
                  <c:v>0.875</c:v>
                </c:pt>
                <c:pt idx="1063">
                  <c:v>1.0625</c:v>
                </c:pt>
                <c:pt idx="1064">
                  <c:v>1</c:v>
                </c:pt>
                <c:pt idx="1065">
                  <c:v>1.0625</c:v>
                </c:pt>
                <c:pt idx="1066">
                  <c:v>1.0625</c:v>
                </c:pt>
                <c:pt idx="1067">
                  <c:v>1.125</c:v>
                </c:pt>
                <c:pt idx="1068">
                  <c:v>1.0625</c:v>
                </c:pt>
                <c:pt idx="1069">
                  <c:v>1.0625</c:v>
                </c:pt>
                <c:pt idx="1070">
                  <c:v>1.0625</c:v>
                </c:pt>
                <c:pt idx="1071">
                  <c:v>1.125</c:v>
                </c:pt>
                <c:pt idx="1072">
                  <c:v>1.125</c:v>
                </c:pt>
                <c:pt idx="1073">
                  <c:v>1.1875</c:v>
                </c:pt>
                <c:pt idx="1074">
                  <c:v>1.125</c:v>
                </c:pt>
                <c:pt idx="1075">
                  <c:v>1.1875</c:v>
                </c:pt>
                <c:pt idx="1076">
                  <c:v>1.1875</c:v>
                </c:pt>
                <c:pt idx="1077">
                  <c:v>1.0625</c:v>
                </c:pt>
                <c:pt idx="1078">
                  <c:v>1.125</c:v>
                </c:pt>
                <c:pt idx="1079">
                  <c:v>1.0625</c:v>
                </c:pt>
                <c:pt idx="1080">
                  <c:v>1.125</c:v>
                </c:pt>
                <c:pt idx="1081">
                  <c:v>1.0625</c:v>
                </c:pt>
                <c:pt idx="1082">
                  <c:v>1.125</c:v>
                </c:pt>
                <c:pt idx="1083">
                  <c:v>1.125</c:v>
                </c:pt>
                <c:pt idx="1084">
                  <c:v>1.0625</c:v>
                </c:pt>
                <c:pt idx="1085">
                  <c:v>1.125</c:v>
                </c:pt>
                <c:pt idx="1086">
                  <c:v>1.0625</c:v>
                </c:pt>
                <c:pt idx="1087">
                  <c:v>1</c:v>
                </c:pt>
                <c:pt idx="1088">
                  <c:v>1.0625</c:v>
                </c:pt>
                <c:pt idx="1089">
                  <c:v>1.0625</c:v>
                </c:pt>
                <c:pt idx="1090">
                  <c:v>1</c:v>
                </c:pt>
                <c:pt idx="1091">
                  <c:v>0.9375</c:v>
                </c:pt>
                <c:pt idx="1092">
                  <c:v>0.9375</c:v>
                </c:pt>
                <c:pt idx="1093">
                  <c:v>0.9375</c:v>
                </c:pt>
                <c:pt idx="1094">
                  <c:v>0.875</c:v>
                </c:pt>
                <c:pt idx="1095">
                  <c:v>0.8125</c:v>
                </c:pt>
                <c:pt idx="1096">
                  <c:v>0.875</c:v>
                </c:pt>
                <c:pt idx="1097">
                  <c:v>0.875</c:v>
                </c:pt>
                <c:pt idx="1098">
                  <c:v>0.875</c:v>
                </c:pt>
                <c:pt idx="1099">
                  <c:v>0.8125</c:v>
                </c:pt>
                <c:pt idx="1100">
                  <c:v>0.9375</c:v>
                </c:pt>
                <c:pt idx="1101">
                  <c:v>0.8125</c:v>
                </c:pt>
                <c:pt idx="1102">
                  <c:v>0.8125</c:v>
                </c:pt>
                <c:pt idx="1103">
                  <c:v>0.8125</c:v>
                </c:pt>
                <c:pt idx="1104">
                  <c:v>0.75</c:v>
                </c:pt>
                <c:pt idx="1105">
                  <c:v>0.75</c:v>
                </c:pt>
                <c:pt idx="1106">
                  <c:v>0.875</c:v>
                </c:pt>
                <c:pt idx="1107">
                  <c:v>0.875</c:v>
                </c:pt>
                <c:pt idx="1108">
                  <c:v>0.8125</c:v>
                </c:pt>
                <c:pt idx="1109">
                  <c:v>0.875</c:v>
                </c:pt>
                <c:pt idx="1110">
                  <c:v>0.9375</c:v>
                </c:pt>
                <c:pt idx="1111">
                  <c:v>0.9375</c:v>
                </c:pt>
                <c:pt idx="1112">
                  <c:v>0.8125</c:v>
                </c:pt>
                <c:pt idx="1113">
                  <c:v>0.75</c:v>
                </c:pt>
                <c:pt idx="1114">
                  <c:v>0.75</c:v>
                </c:pt>
                <c:pt idx="1115">
                  <c:v>0.8125</c:v>
                </c:pt>
                <c:pt idx="1116">
                  <c:v>0.75</c:v>
                </c:pt>
                <c:pt idx="1117">
                  <c:v>0.875</c:v>
                </c:pt>
                <c:pt idx="1118">
                  <c:v>1</c:v>
                </c:pt>
                <c:pt idx="1119">
                  <c:v>1</c:v>
                </c:pt>
                <c:pt idx="1120">
                  <c:v>1</c:v>
                </c:pt>
                <c:pt idx="1121">
                  <c:v>1.0625</c:v>
                </c:pt>
                <c:pt idx="1122">
                  <c:v>1</c:v>
                </c:pt>
                <c:pt idx="1123">
                  <c:v>1.0625</c:v>
                </c:pt>
                <c:pt idx="1124">
                  <c:v>1.0625</c:v>
                </c:pt>
                <c:pt idx="1125">
                  <c:v>1.125</c:v>
                </c:pt>
                <c:pt idx="1126">
                  <c:v>1.1875</c:v>
                </c:pt>
                <c:pt idx="1127">
                  <c:v>1.125</c:v>
                </c:pt>
                <c:pt idx="1128">
                  <c:v>1.25</c:v>
                </c:pt>
                <c:pt idx="1129">
                  <c:v>1.3125</c:v>
                </c:pt>
                <c:pt idx="1130">
                  <c:v>1.25</c:v>
                </c:pt>
                <c:pt idx="1131">
                  <c:v>1.25</c:v>
                </c:pt>
                <c:pt idx="1132">
                  <c:v>1.3125</c:v>
                </c:pt>
                <c:pt idx="1133">
                  <c:v>1.25</c:v>
                </c:pt>
                <c:pt idx="1134">
                  <c:v>1.1875</c:v>
                </c:pt>
                <c:pt idx="1135">
                  <c:v>1.125</c:v>
                </c:pt>
                <c:pt idx="1136">
                  <c:v>1.125</c:v>
                </c:pt>
                <c:pt idx="1137">
                  <c:v>1.0625</c:v>
                </c:pt>
                <c:pt idx="1138">
                  <c:v>1.0625</c:v>
                </c:pt>
                <c:pt idx="1139">
                  <c:v>1.125</c:v>
                </c:pt>
                <c:pt idx="1140">
                  <c:v>1.125</c:v>
                </c:pt>
                <c:pt idx="1141">
                  <c:v>1.0625</c:v>
                </c:pt>
                <c:pt idx="1142">
                  <c:v>0.9375</c:v>
                </c:pt>
                <c:pt idx="1143">
                  <c:v>0.9375</c:v>
                </c:pt>
                <c:pt idx="1144">
                  <c:v>0.8125</c:v>
                </c:pt>
                <c:pt idx="1145">
                  <c:v>0.75</c:v>
                </c:pt>
                <c:pt idx="1146">
                  <c:v>0.875</c:v>
                </c:pt>
                <c:pt idx="1147">
                  <c:v>0.875</c:v>
                </c:pt>
                <c:pt idx="1148">
                  <c:v>0.75</c:v>
                </c:pt>
                <c:pt idx="1149">
                  <c:v>0.8125</c:v>
                </c:pt>
                <c:pt idx="1150">
                  <c:v>0.8125</c:v>
                </c:pt>
                <c:pt idx="1151">
                  <c:v>0.8125</c:v>
                </c:pt>
                <c:pt idx="1152">
                  <c:v>0.8125</c:v>
                </c:pt>
                <c:pt idx="1153">
                  <c:v>0.8125</c:v>
                </c:pt>
                <c:pt idx="1154">
                  <c:v>0.875</c:v>
                </c:pt>
                <c:pt idx="1155">
                  <c:v>0.75</c:v>
                </c:pt>
                <c:pt idx="1156">
                  <c:v>0.75</c:v>
                </c:pt>
                <c:pt idx="1157">
                  <c:v>0.75</c:v>
                </c:pt>
                <c:pt idx="1158">
                  <c:v>0.75</c:v>
                </c:pt>
                <c:pt idx="1159">
                  <c:v>0.8125</c:v>
                </c:pt>
                <c:pt idx="1160">
                  <c:v>0.8125</c:v>
                </c:pt>
                <c:pt idx="1161">
                  <c:v>0.8125</c:v>
                </c:pt>
                <c:pt idx="1162">
                  <c:v>0.75</c:v>
                </c:pt>
                <c:pt idx="1163">
                  <c:v>0.6875</c:v>
                </c:pt>
                <c:pt idx="1164">
                  <c:v>0.6875</c:v>
                </c:pt>
                <c:pt idx="1165">
                  <c:v>0.625</c:v>
                </c:pt>
                <c:pt idx="1166">
                  <c:v>0.6875</c:v>
                </c:pt>
                <c:pt idx="1167">
                  <c:v>0.6875</c:v>
                </c:pt>
                <c:pt idx="1168">
                  <c:v>0.6875</c:v>
                </c:pt>
                <c:pt idx="1169">
                  <c:v>0.75</c:v>
                </c:pt>
                <c:pt idx="1170">
                  <c:v>0.75</c:v>
                </c:pt>
                <c:pt idx="1171">
                  <c:v>0.75</c:v>
                </c:pt>
                <c:pt idx="1172">
                  <c:v>0.875</c:v>
                </c:pt>
                <c:pt idx="1173">
                  <c:v>0.8125</c:v>
                </c:pt>
                <c:pt idx="1174">
                  <c:v>0.875</c:v>
                </c:pt>
                <c:pt idx="1175">
                  <c:v>0.8125</c:v>
                </c:pt>
                <c:pt idx="1176">
                  <c:v>0.8125</c:v>
                </c:pt>
                <c:pt idx="1177">
                  <c:v>0.9375</c:v>
                </c:pt>
                <c:pt idx="1178">
                  <c:v>0.875</c:v>
                </c:pt>
                <c:pt idx="1179">
                  <c:v>0.875</c:v>
                </c:pt>
                <c:pt idx="1180">
                  <c:v>0.9375</c:v>
                </c:pt>
                <c:pt idx="1181">
                  <c:v>0.875</c:v>
                </c:pt>
                <c:pt idx="1182">
                  <c:v>0.875</c:v>
                </c:pt>
                <c:pt idx="1183">
                  <c:v>1</c:v>
                </c:pt>
                <c:pt idx="1184">
                  <c:v>1.0625</c:v>
                </c:pt>
                <c:pt idx="1185">
                  <c:v>1</c:v>
                </c:pt>
                <c:pt idx="1186">
                  <c:v>0.875</c:v>
                </c:pt>
                <c:pt idx="1187">
                  <c:v>0.9375</c:v>
                </c:pt>
                <c:pt idx="1188">
                  <c:v>0.875</c:v>
                </c:pt>
                <c:pt idx="1189">
                  <c:v>0.9375</c:v>
                </c:pt>
                <c:pt idx="1190">
                  <c:v>0.8125</c:v>
                </c:pt>
                <c:pt idx="1191">
                  <c:v>0.875</c:v>
                </c:pt>
                <c:pt idx="1192">
                  <c:v>0.875</c:v>
                </c:pt>
                <c:pt idx="1193">
                  <c:v>0.75</c:v>
                </c:pt>
                <c:pt idx="1194">
                  <c:v>0.875</c:v>
                </c:pt>
                <c:pt idx="1195">
                  <c:v>1</c:v>
                </c:pt>
                <c:pt idx="1196">
                  <c:v>1</c:v>
                </c:pt>
                <c:pt idx="1197">
                  <c:v>1.125</c:v>
                </c:pt>
                <c:pt idx="1198">
                  <c:v>1</c:v>
                </c:pt>
                <c:pt idx="1199">
                  <c:v>0.875</c:v>
                </c:pt>
                <c:pt idx="1200">
                  <c:v>0.875</c:v>
                </c:pt>
                <c:pt idx="1201">
                  <c:v>0.875</c:v>
                </c:pt>
                <c:pt idx="1202">
                  <c:v>0.875</c:v>
                </c:pt>
                <c:pt idx="1203">
                  <c:v>0.875</c:v>
                </c:pt>
                <c:pt idx="1204">
                  <c:v>0.8125</c:v>
                </c:pt>
                <c:pt idx="1205">
                  <c:v>0.875</c:v>
                </c:pt>
                <c:pt idx="1206">
                  <c:v>0.875</c:v>
                </c:pt>
                <c:pt idx="1207">
                  <c:v>0.9375</c:v>
                </c:pt>
                <c:pt idx="1208">
                  <c:v>0.9375</c:v>
                </c:pt>
                <c:pt idx="1209">
                  <c:v>1.0625</c:v>
                </c:pt>
                <c:pt idx="1210">
                  <c:v>0.9375</c:v>
                </c:pt>
                <c:pt idx="1211">
                  <c:v>0.9375</c:v>
                </c:pt>
                <c:pt idx="1212">
                  <c:v>0.875</c:v>
                </c:pt>
                <c:pt idx="1213">
                  <c:v>0.8125</c:v>
                </c:pt>
                <c:pt idx="1214">
                  <c:v>0.875</c:v>
                </c:pt>
                <c:pt idx="1215">
                  <c:v>1</c:v>
                </c:pt>
                <c:pt idx="1216">
                  <c:v>1</c:v>
                </c:pt>
                <c:pt idx="1217">
                  <c:v>1</c:v>
                </c:pt>
                <c:pt idx="1218">
                  <c:v>1.0625</c:v>
                </c:pt>
                <c:pt idx="1219">
                  <c:v>1.125</c:v>
                </c:pt>
                <c:pt idx="1220">
                  <c:v>1.125</c:v>
                </c:pt>
                <c:pt idx="1221">
                  <c:v>1.0625</c:v>
                </c:pt>
                <c:pt idx="1222">
                  <c:v>1.1875</c:v>
                </c:pt>
                <c:pt idx="1223">
                  <c:v>1.0625</c:v>
                </c:pt>
                <c:pt idx="1224">
                  <c:v>1.1875</c:v>
                </c:pt>
                <c:pt idx="1225">
                  <c:v>1.125</c:v>
                </c:pt>
                <c:pt idx="1226">
                  <c:v>1.1875</c:v>
                </c:pt>
                <c:pt idx="1227">
                  <c:v>1.0625</c:v>
                </c:pt>
                <c:pt idx="1228">
                  <c:v>1.0625</c:v>
                </c:pt>
                <c:pt idx="1229">
                  <c:v>1</c:v>
                </c:pt>
                <c:pt idx="1230">
                  <c:v>1.0625</c:v>
                </c:pt>
                <c:pt idx="1231">
                  <c:v>1</c:v>
                </c:pt>
                <c:pt idx="1232">
                  <c:v>0.9375</c:v>
                </c:pt>
                <c:pt idx="1233">
                  <c:v>0.875</c:v>
                </c:pt>
                <c:pt idx="1234">
                  <c:v>0.875</c:v>
                </c:pt>
                <c:pt idx="1235">
                  <c:v>0.8125</c:v>
                </c:pt>
                <c:pt idx="1236">
                  <c:v>0.9375</c:v>
                </c:pt>
                <c:pt idx="1237">
                  <c:v>0.875</c:v>
                </c:pt>
                <c:pt idx="1238">
                  <c:v>0.8125</c:v>
                </c:pt>
                <c:pt idx="1239">
                  <c:v>0.8125</c:v>
                </c:pt>
                <c:pt idx="1240">
                  <c:v>0.75</c:v>
                </c:pt>
                <c:pt idx="1241">
                  <c:v>0.875</c:v>
                </c:pt>
                <c:pt idx="1242">
                  <c:v>0.875</c:v>
                </c:pt>
                <c:pt idx="1243">
                  <c:v>0.9375</c:v>
                </c:pt>
                <c:pt idx="1244">
                  <c:v>1</c:v>
                </c:pt>
                <c:pt idx="1245">
                  <c:v>1.125</c:v>
                </c:pt>
                <c:pt idx="1246">
                  <c:v>1.0625</c:v>
                </c:pt>
                <c:pt idx="1247">
                  <c:v>1.0625</c:v>
                </c:pt>
                <c:pt idx="1248">
                  <c:v>1.0625</c:v>
                </c:pt>
                <c:pt idx="1249">
                  <c:v>1.0625</c:v>
                </c:pt>
                <c:pt idx="1250">
                  <c:v>1</c:v>
                </c:pt>
                <c:pt idx="1251">
                  <c:v>1.0625</c:v>
                </c:pt>
                <c:pt idx="1252">
                  <c:v>1</c:v>
                </c:pt>
                <c:pt idx="1253">
                  <c:v>1</c:v>
                </c:pt>
                <c:pt idx="1254">
                  <c:v>1</c:v>
                </c:pt>
                <c:pt idx="1255">
                  <c:v>1.0625</c:v>
                </c:pt>
                <c:pt idx="1256">
                  <c:v>1.0625</c:v>
                </c:pt>
                <c:pt idx="1257">
                  <c:v>0.9375</c:v>
                </c:pt>
                <c:pt idx="1258">
                  <c:v>1</c:v>
                </c:pt>
                <c:pt idx="1259">
                  <c:v>1.0625</c:v>
                </c:pt>
                <c:pt idx="1260">
                  <c:v>1.0625</c:v>
                </c:pt>
                <c:pt idx="1261">
                  <c:v>0.9375</c:v>
                </c:pt>
                <c:pt idx="1262">
                  <c:v>0.9375</c:v>
                </c:pt>
                <c:pt idx="1263">
                  <c:v>0.875</c:v>
                </c:pt>
                <c:pt idx="1264">
                  <c:v>0.8125</c:v>
                </c:pt>
                <c:pt idx="1265">
                  <c:v>0.875</c:v>
                </c:pt>
                <c:pt idx="1266">
                  <c:v>1</c:v>
                </c:pt>
                <c:pt idx="1267">
                  <c:v>1</c:v>
                </c:pt>
                <c:pt idx="1268">
                  <c:v>0.9375</c:v>
                </c:pt>
                <c:pt idx="1269">
                  <c:v>0.9375</c:v>
                </c:pt>
                <c:pt idx="1270">
                  <c:v>0.9375</c:v>
                </c:pt>
                <c:pt idx="1271">
                  <c:v>1</c:v>
                </c:pt>
                <c:pt idx="1272">
                  <c:v>1</c:v>
                </c:pt>
                <c:pt idx="1273">
                  <c:v>1</c:v>
                </c:pt>
                <c:pt idx="1274">
                  <c:v>0.875</c:v>
                </c:pt>
                <c:pt idx="1275">
                  <c:v>0.8125</c:v>
                </c:pt>
                <c:pt idx="1276">
                  <c:v>0.8125</c:v>
                </c:pt>
                <c:pt idx="1277">
                  <c:v>0.8125</c:v>
                </c:pt>
                <c:pt idx="1278">
                  <c:v>0.875</c:v>
                </c:pt>
                <c:pt idx="1279">
                  <c:v>0.9375</c:v>
                </c:pt>
                <c:pt idx="1280">
                  <c:v>1</c:v>
                </c:pt>
                <c:pt idx="1281">
                  <c:v>1.0625</c:v>
                </c:pt>
                <c:pt idx="1282">
                  <c:v>1</c:v>
                </c:pt>
                <c:pt idx="1283">
                  <c:v>0.9375</c:v>
                </c:pt>
                <c:pt idx="1284">
                  <c:v>1</c:v>
                </c:pt>
                <c:pt idx="1285">
                  <c:v>1.0625</c:v>
                </c:pt>
                <c:pt idx="1286">
                  <c:v>1</c:v>
                </c:pt>
                <c:pt idx="1287">
                  <c:v>1</c:v>
                </c:pt>
                <c:pt idx="1288">
                  <c:v>1</c:v>
                </c:pt>
                <c:pt idx="1289">
                  <c:v>0.9375</c:v>
                </c:pt>
                <c:pt idx="1290">
                  <c:v>0.9375</c:v>
                </c:pt>
                <c:pt idx="1291">
                  <c:v>0.9375</c:v>
                </c:pt>
                <c:pt idx="1292">
                  <c:v>0.9375</c:v>
                </c:pt>
                <c:pt idx="1293">
                  <c:v>1.0625</c:v>
                </c:pt>
                <c:pt idx="1294">
                  <c:v>1</c:v>
                </c:pt>
                <c:pt idx="1295">
                  <c:v>1.0625</c:v>
                </c:pt>
                <c:pt idx="1296">
                  <c:v>1</c:v>
                </c:pt>
                <c:pt idx="1297">
                  <c:v>0.875</c:v>
                </c:pt>
                <c:pt idx="1298">
                  <c:v>0.9375</c:v>
                </c:pt>
                <c:pt idx="1299">
                  <c:v>1</c:v>
                </c:pt>
                <c:pt idx="1300">
                  <c:v>1</c:v>
                </c:pt>
                <c:pt idx="1301">
                  <c:v>1</c:v>
                </c:pt>
                <c:pt idx="1302">
                  <c:v>1</c:v>
                </c:pt>
                <c:pt idx="1303">
                  <c:v>1</c:v>
                </c:pt>
                <c:pt idx="1304">
                  <c:v>1</c:v>
                </c:pt>
                <c:pt idx="1305">
                  <c:v>1</c:v>
                </c:pt>
                <c:pt idx="1306">
                  <c:v>1.125</c:v>
                </c:pt>
                <c:pt idx="1307">
                  <c:v>1.0625</c:v>
                </c:pt>
                <c:pt idx="1308">
                  <c:v>1.0625</c:v>
                </c:pt>
                <c:pt idx="1309">
                  <c:v>1</c:v>
                </c:pt>
                <c:pt idx="1310">
                  <c:v>1</c:v>
                </c:pt>
                <c:pt idx="1311">
                  <c:v>0.9375</c:v>
                </c:pt>
                <c:pt idx="1312">
                  <c:v>1</c:v>
                </c:pt>
                <c:pt idx="1313">
                  <c:v>1.0625</c:v>
                </c:pt>
                <c:pt idx="1314">
                  <c:v>0.9375</c:v>
                </c:pt>
                <c:pt idx="1315">
                  <c:v>0.875</c:v>
                </c:pt>
                <c:pt idx="1316">
                  <c:v>0.8125</c:v>
                </c:pt>
                <c:pt idx="1317">
                  <c:v>0.75</c:v>
                </c:pt>
                <c:pt idx="1318">
                  <c:v>0.75</c:v>
                </c:pt>
                <c:pt idx="1319">
                  <c:v>0.6875</c:v>
                </c:pt>
                <c:pt idx="1320">
                  <c:v>0.75</c:v>
                </c:pt>
                <c:pt idx="1321">
                  <c:v>0.875</c:v>
                </c:pt>
                <c:pt idx="1322">
                  <c:v>0.8125</c:v>
                </c:pt>
                <c:pt idx="1323">
                  <c:v>0.9375</c:v>
                </c:pt>
                <c:pt idx="1324">
                  <c:v>1</c:v>
                </c:pt>
                <c:pt idx="1325">
                  <c:v>1</c:v>
                </c:pt>
                <c:pt idx="1326">
                  <c:v>1</c:v>
                </c:pt>
                <c:pt idx="1327">
                  <c:v>1</c:v>
                </c:pt>
                <c:pt idx="1328">
                  <c:v>1.0625</c:v>
                </c:pt>
                <c:pt idx="1329">
                  <c:v>1.0625</c:v>
                </c:pt>
                <c:pt idx="1330">
                  <c:v>1.125</c:v>
                </c:pt>
                <c:pt idx="1331">
                  <c:v>1.0625</c:v>
                </c:pt>
                <c:pt idx="1332">
                  <c:v>1.125</c:v>
                </c:pt>
                <c:pt idx="1333">
                  <c:v>1.1875</c:v>
                </c:pt>
                <c:pt idx="1334">
                  <c:v>1.25</c:v>
                </c:pt>
                <c:pt idx="1335">
                  <c:v>1.375</c:v>
                </c:pt>
                <c:pt idx="1336">
                  <c:v>1.25</c:v>
                </c:pt>
                <c:pt idx="1337">
                  <c:v>1.25</c:v>
                </c:pt>
                <c:pt idx="1338">
                  <c:v>1.25</c:v>
                </c:pt>
                <c:pt idx="1339">
                  <c:v>1.1875</c:v>
                </c:pt>
                <c:pt idx="1340">
                  <c:v>1.1875</c:v>
                </c:pt>
                <c:pt idx="1341">
                  <c:v>1.125</c:v>
                </c:pt>
                <c:pt idx="1342">
                  <c:v>1.125</c:v>
                </c:pt>
                <c:pt idx="1343">
                  <c:v>1.125</c:v>
                </c:pt>
                <c:pt idx="1344">
                  <c:v>1.0625</c:v>
                </c:pt>
                <c:pt idx="1345">
                  <c:v>1.0625</c:v>
                </c:pt>
                <c:pt idx="1346">
                  <c:v>1.0625</c:v>
                </c:pt>
                <c:pt idx="1347">
                  <c:v>1.1875</c:v>
                </c:pt>
                <c:pt idx="1348">
                  <c:v>1.1875</c:v>
                </c:pt>
                <c:pt idx="1349">
                  <c:v>1.1875</c:v>
                </c:pt>
                <c:pt idx="1350">
                  <c:v>1.1875</c:v>
                </c:pt>
                <c:pt idx="1351">
                  <c:v>1.1875</c:v>
                </c:pt>
                <c:pt idx="1352">
                  <c:v>1.3125</c:v>
                </c:pt>
                <c:pt idx="1353">
                  <c:v>1.1875</c:v>
                </c:pt>
                <c:pt idx="1354">
                  <c:v>1.1875</c:v>
                </c:pt>
                <c:pt idx="1355">
                  <c:v>1.125</c:v>
                </c:pt>
                <c:pt idx="1356">
                  <c:v>1.125</c:v>
                </c:pt>
                <c:pt idx="1357">
                  <c:v>1.1875</c:v>
                </c:pt>
                <c:pt idx="1358">
                  <c:v>1.125</c:v>
                </c:pt>
                <c:pt idx="1359">
                  <c:v>1.125</c:v>
                </c:pt>
                <c:pt idx="1360">
                  <c:v>1.0625</c:v>
                </c:pt>
                <c:pt idx="1361">
                  <c:v>1.0625</c:v>
                </c:pt>
                <c:pt idx="1362">
                  <c:v>1.0625</c:v>
                </c:pt>
                <c:pt idx="1363">
                  <c:v>0.9375</c:v>
                </c:pt>
                <c:pt idx="1364">
                  <c:v>0.9375</c:v>
                </c:pt>
                <c:pt idx="1365">
                  <c:v>0.875</c:v>
                </c:pt>
                <c:pt idx="1366">
                  <c:v>0.8125</c:v>
                </c:pt>
                <c:pt idx="1367">
                  <c:v>0.625</c:v>
                </c:pt>
                <c:pt idx="1368">
                  <c:v>0.5625</c:v>
                </c:pt>
                <c:pt idx="1369">
                  <c:v>0.6875</c:v>
                </c:pt>
                <c:pt idx="1370">
                  <c:v>0.6875</c:v>
                </c:pt>
                <c:pt idx="1371">
                  <c:v>0.75</c:v>
                </c:pt>
                <c:pt idx="1372">
                  <c:v>0.625</c:v>
                </c:pt>
                <c:pt idx="1373">
                  <c:v>0.625</c:v>
                </c:pt>
                <c:pt idx="1374">
                  <c:v>0.6875</c:v>
                </c:pt>
                <c:pt idx="1375">
                  <c:v>0.625</c:v>
                </c:pt>
                <c:pt idx="1376">
                  <c:v>0.625</c:v>
                </c:pt>
                <c:pt idx="1377">
                  <c:v>0.625</c:v>
                </c:pt>
                <c:pt idx="1378">
                  <c:v>0.625</c:v>
                </c:pt>
                <c:pt idx="1379">
                  <c:v>0.75</c:v>
                </c:pt>
                <c:pt idx="1380">
                  <c:v>0.75</c:v>
                </c:pt>
                <c:pt idx="1381">
                  <c:v>0.75</c:v>
                </c:pt>
                <c:pt idx="1382">
                  <c:v>0.875</c:v>
                </c:pt>
                <c:pt idx="1383">
                  <c:v>0.9375</c:v>
                </c:pt>
                <c:pt idx="1384">
                  <c:v>1</c:v>
                </c:pt>
                <c:pt idx="1385">
                  <c:v>0.9375</c:v>
                </c:pt>
                <c:pt idx="1386">
                  <c:v>0.9375</c:v>
                </c:pt>
                <c:pt idx="1387">
                  <c:v>0.875</c:v>
                </c:pt>
                <c:pt idx="1388">
                  <c:v>0.9375</c:v>
                </c:pt>
                <c:pt idx="1389">
                  <c:v>0.875</c:v>
                </c:pt>
                <c:pt idx="1390">
                  <c:v>0.9375</c:v>
                </c:pt>
                <c:pt idx="1391">
                  <c:v>0.9375</c:v>
                </c:pt>
                <c:pt idx="1392">
                  <c:v>1.0625</c:v>
                </c:pt>
                <c:pt idx="1393">
                  <c:v>1.0625</c:v>
                </c:pt>
                <c:pt idx="1394">
                  <c:v>1.0625</c:v>
                </c:pt>
                <c:pt idx="1395">
                  <c:v>1</c:v>
                </c:pt>
                <c:pt idx="1396">
                  <c:v>1</c:v>
                </c:pt>
                <c:pt idx="1397">
                  <c:v>1.0625</c:v>
                </c:pt>
                <c:pt idx="1398">
                  <c:v>1</c:v>
                </c:pt>
                <c:pt idx="1399">
                  <c:v>1</c:v>
                </c:pt>
                <c:pt idx="1400">
                  <c:v>0.875</c:v>
                </c:pt>
                <c:pt idx="1401">
                  <c:v>0.875</c:v>
                </c:pt>
                <c:pt idx="1402">
                  <c:v>0.875</c:v>
                </c:pt>
                <c:pt idx="1403">
                  <c:v>0.9375</c:v>
                </c:pt>
                <c:pt idx="1404">
                  <c:v>1</c:v>
                </c:pt>
                <c:pt idx="1405">
                  <c:v>1.0625</c:v>
                </c:pt>
                <c:pt idx="1406">
                  <c:v>1</c:v>
                </c:pt>
                <c:pt idx="1407">
                  <c:v>1.125</c:v>
                </c:pt>
                <c:pt idx="1408">
                  <c:v>1.0625</c:v>
                </c:pt>
                <c:pt idx="1409">
                  <c:v>1.0625</c:v>
                </c:pt>
                <c:pt idx="1410">
                  <c:v>1.0625</c:v>
                </c:pt>
                <c:pt idx="1411">
                  <c:v>1.0625</c:v>
                </c:pt>
                <c:pt idx="1412">
                  <c:v>1</c:v>
                </c:pt>
                <c:pt idx="1413">
                  <c:v>0.9375</c:v>
                </c:pt>
                <c:pt idx="1414">
                  <c:v>1.0625</c:v>
                </c:pt>
                <c:pt idx="1415">
                  <c:v>1</c:v>
                </c:pt>
                <c:pt idx="1416">
                  <c:v>1.0625</c:v>
                </c:pt>
                <c:pt idx="1417">
                  <c:v>1.125</c:v>
                </c:pt>
                <c:pt idx="1418">
                  <c:v>1.125</c:v>
                </c:pt>
                <c:pt idx="1419">
                  <c:v>1.0625</c:v>
                </c:pt>
                <c:pt idx="1420">
                  <c:v>0.9375</c:v>
                </c:pt>
                <c:pt idx="1421">
                  <c:v>0.875</c:v>
                </c:pt>
                <c:pt idx="1422">
                  <c:v>0.9375</c:v>
                </c:pt>
                <c:pt idx="1423">
                  <c:v>0.9375</c:v>
                </c:pt>
                <c:pt idx="1424">
                  <c:v>0.875</c:v>
                </c:pt>
                <c:pt idx="1425">
                  <c:v>0.875</c:v>
                </c:pt>
                <c:pt idx="1426">
                  <c:v>0.875</c:v>
                </c:pt>
                <c:pt idx="1427">
                  <c:v>0.875</c:v>
                </c:pt>
                <c:pt idx="1428">
                  <c:v>0.9375</c:v>
                </c:pt>
                <c:pt idx="1429">
                  <c:v>1</c:v>
                </c:pt>
                <c:pt idx="1430">
                  <c:v>0.875</c:v>
                </c:pt>
                <c:pt idx="1431">
                  <c:v>1</c:v>
                </c:pt>
                <c:pt idx="1432">
                  <c:v>0.9375</c:v>
                </c:pt>
                <c:pt idx="1433">
                  <c:v>0.8125</c:v>
                </c:pt>
                <c:pt idx="1434">
                  <c:v>0.8125</c:v>
                </c:pt>
                <c:pt idx="1435">
                  <c:v>0.875</c:v>
                </c:pt>
                <c:pt idx="1436">
                  <c:v>0.9375</c:v>
                </c:pt>
                <c:pt idx="1437">
                  <c:v>1</c:v>
                </c:pt>
                <c:pt idx="1438">
                  <c:v>0.875</c:v>
                </c:pt>
                <c:pt idx="1439">
                  <c:v>0.875</c:v>
                </c:pt>
                <c:pt idx="1440">
                  <c:v>0.875</c:v>
                </c:pt>
                <c:pt idx="1441">
                  <c:v>0.8125</c:v>
                </c:pt>
                <c:pt idx="1442">
                  <c:v>0.875</c:v>
                </c:pt>
                <c:pt idx="1443">
                  <c:v>0.8125</c:v>
                </c:pt>
                <c:pt idx="1444">
                  <c:v>0.875</c:v>
                </c:pt>
                <c:pt idx="1445">
                  <c:v>0.875</c:v>
                </c:pt>
                <c:pt idx="1446">
                  <c:v>0.875</c:v>
                </c:pt>
                <c:pt idx="1447">
                  <c:v>0.8125</c:v>
                </c:pt>
                <c:pt idx="1448">
                  <c:v>0.8125</c:v>
                </c:pt>
                <c:pt idx="1449">
                  <c:v>0.875</c:v>
                </c:pt>
                <c:pt idx="1450">
                  <c:v>0.875</c:v>
                </c:pt>
                <c:pt idx="1451">
                  <c:v>0.8125</c:v>
                </c:pt>
                <c:pt idx="1452">
                  <c:v>0.8125</c:v>
                </c:pt>
                <c:pt idx="1453">
                  <c:v>0.875</c:v>
                </c:pt>
                <c:pt idx="1454">
                  <c:v>0.875</c:v>
                </c:pt>
                <c:pt idx="1455">
                  <c:v>0.875</c:v>
                </c:pt>
                <c:pt idx="1456">
                  <c:v>0.875</c:v>
                </c:pt>
                <c:pt idx="1457">
                  <c:v>0.9375</c:v>
                </c:pt>
                <c:pt idx="1458">
                  <c:v>0.8125</c:v>
                </c:pt>
                <c:pt idx="1459">
                  <c:v>0.9375</c:v>
                </c:pt>
                <c:pt idx="1460">
                  <c:v>0.875</c:v>
                </c:pt>
                <c:pt idx="1461">
                  <c:v>0.8125</c:v>
                </c:pt>
                <c:pt idx="1462">
                  <c:v>0.875</c:v>
                </c:pt>
                <c:pt idx="1463">
                  <c:v>0.875</c:v>
                </c:pt>
                <c:pt idx="1464">
                  <c:v>1</c:v>
                </c:pt>
                <c:pt idx="1465">
                  <c:v>1.0625</c:v>
                </c:pt>
                <c:pt idx="1466">
                  <c:v>1</c:v>
                </c:pt>
                <c:pt idx="1467">
                  <c:v>1.0625</c:v>
                </c:pt>
                <c:pt idx="1468">
                  <c:v>1.0625</c:v>
                </c:pt>
                <c:pt idx="1469">
                  <c:v>1</c:v>
                </c:pt>
                <c:pt idx="1470">
                  <c:v>1.0625</c:v>
                </c:pt>
                <c:pt idx="1471">
                  <c:v>1</c:v>
                </c:pt>
                <c:pt idx="1472">
                  <c:v>1.0625</c:v>
                </c:pt>
                <c:pt idx="1473">
                  <c:v>1.0625</c:v>
                </c:pt>
                <c:pt idx="1474">
                  <c:v>1.0625</c:v>
                </c:pt>
                <c:pt idx="1475">
                  <c:v>1</c:v>
                </c:pt>
                <c:pt idx="1476">
                  <c:v>0.9375</c:v>
                </c:pt>
                <c:pt idx="1477">
                  <c:v>1</c:v>
                </c:pt>
                <c:pt idx="1478">
                  <c:v>0.9375</c:v>
                </c:pt>
                <c:pt idx="1479">
                  <c:v>0.9375</c:v>
                </c:pt>
                <c:pt idx="1480">
                  <c:v>0.9375</c:v>
                </c:pt>
                <c:pt idx="1481">
                  <c:v>0.8125</c:v>
                </c:pt>
                <c:pt idx="1482">
                  <c:v>0.875</c:v>
                </c:pt>
                <c:pt idx="1483">
                  <c:v>0.8125</c:v>
                </c:pt>
                <c:pt idx="1484">
                  <c:v>0.8125</c:v>
                </c:pt>
                <c:pt idx="1485">
                  <c:v>0.75</c:v>
                </c:pt>
                <c:pt idx="1486">
                  <c:v>0.75</c:v>
                </c:pt>
                <c:pt idx="1487">
                  <c:v>0.8125</c:v>
                </c:pt>
                <c:pt idx="1488">
                  <c:v>0.8125</c:v>
                </c:pt>
                <c:pt idx="1489">
                  <c:v>0.75</c:v>
                </c:pt>
                <c:pt idx="1490">
                  <c:v>0.8125</c:v>
                </c:pt>
                <c:pt idx="1491">
                  <c:v>0.875</c:v>
                </c:pt>
                <c:pt idx="1492">
                  <c:v>0.875</c:v>
                </c:pt>
                <c:pt idx="1493">
                  <c:v>0.875</c:v>
                </c:pt>
                <c:pt idx="1494">
                  <c:v>0.9375</c:v>
                </c:pt>
                <c:pt idx="1495">
                  <c:v>0.9375</c:v>
                </c:pt>
                <c:pt idx="1496">
                  <c:v>0.9375</c:v>
                </c:pt>
                <c:pt idx="1497">
                  <c:v>1</c:v>
                </c:pt>
                <c:pt idx="1498">
                  <c:v>0.9375</c:v>
                </c:pt>
                <c:pt idx="1499">
                  <c:v>1</c:v>
                </c:pt>
                <c:pt idx="1500">
                  <c:v>1</c:v>
                </c:pt>
                <c:pt idx="1501">
                  <c:v>1.0625</c:v>
                </c:pt>
                <c:pt idx="1502">
                  <c:v>1</c:v>
                </c:pt>
                <c:pt idx="1503">
                  <c:v>0.9375</c:v>
                </c:pt>
                <c:pt idx="1504">
                  <c:v>0.9375</c:v>
                </c:pt>
                <c:pt idx="1505">
                  <c:v>1</c:v>
                </c:pt>
                <c:pt idx="1506">
                  <c:v>1.0625</c:v>
                </c:pt>
                <c:pt idx="1507">
                  <c:v>1.0625</c:v>
                </c:pt>
                <c:pt idx="1508">
                  <c:v>1.25</c:v>
                </c:pt>
                <c:pt idx="1509">
                  <c:v>1.1875</c:v>
                </c:pt>
                <c:pt idx="1510">
                  <c:v>1.125</c:v>
                </c:pt>
                <c:pt idx="1511">
                  <c:v>1.1875</c:v>
                </c:pt>
                <c:pt idx="1512">
                  <c:v>1.125</c:v>
                </c:pt>
                <c:pt idx="1513">
                  <c:v>1.1875</c:v>
                </c:pt>
                <c:pt idx="1514">
                  <c:v>1.1875</c:v>
                </c:pt>
                <c:pt idx="1515">
                  <c:v>1.25</c:v>
                </c:pt>
                <c:pt idx="1516">
                  <c:v>1.25</c:v>
                </c:pt>
                <c:pt idx="1517">
                  <c:v>1.25</c:v>
                </c:pt>
                <c:pt idx="1518">
                  <c:v>1.375</c:v>
                </c:pt>
                <c:pt idx="1519">
                  <c:v>1.3125</c:v>
                </c:pt>
                <c:pt idx="1520">
                  <c:v>1.3125</c:v>
                </c:pt>
                <c:pt idx="1521">
                  <c:v>1.3125</c:v>
                </c:pt>
                <c:pt idx="1522">
                  <c:v>1.25</c:v>
                </c:pt>
                <c:pt idx="1523">
                  <c:v>1.25</c:v>
                </c:pt>
                <c:pt idx="1524">
                  <c:v>1.125</c:v>
                </c:pt>
                <c:pt idx="1525">
                  <c:v>1.1875</c:v>
                </c:pt>
                <c:pt idx="1526">
                  <c:v>1.125</c:v>
                </c:pt>
                <c:pt idx="1527">
                  <c:v>1.125</c:v>
                </c:pt>
                <c:pt idx="1528">
                  <c:v>1.125</c:v>
                </c:pt>
                <c:pt idx="1529">
                  <c:v>1.0625</c:v>
                </c:pt>
                <c:pt idx="1530">
                  <c:v>1.0625</c:v>
                </c:pt>
                <c:pt idx="1531">
                  <c:v>1</c:v>
                </c:pt>
                <c:pt idx="1532">
                  <c:v>1</c:v>
                </c:pt>
                <c:pt idx="1533">
                  <c:v>1.0625</c:v>
                </c:pt>
                <c:pt idx="1534">
                  <c:v>0.9375</c:v>
                </c:pt>
                <c:pt idx="1535">
                  <c:v>1</c:v>
                </c:pt>
                <c:pt idx="1536">
                  <c:v>1</c:v>
                </c:pt>
                <c:pt idx="1537">
                  <c:v>1</c:v>
                </c:pt>
                <c:pt idx="1538">
                  <c:v>0.9375</c:v>
                </c:pt>
                <c:pt idx="1539">
                  <c:v>0.8125</c:v>
                </c:pt>
                <c:pt idx="1540">
                  <c:v>0.875</c:v>
                </c:pt>
                <c:pt idx="1541">
                  <c:v>0.9375</c:v>
                </c:pt>
                <c:pt idx="1542">
                  <c:v>1</c:v>
                </c:pt>
                <c:pt idx="1543">
                  <c:v>1</c:v>
                </c:pt>
                <c:pt idx="1544">
                  <c:v>1</c:v>
                </c:pt>
                <c:pt idx="1545">
                  <c:v>1</c:v>
                </c:pt>
                <c:pt idx="1546">
                  <c:v>1</c:v>
                </c:pt>
                <c:pt idx="1547">
                  <c:v>1.0625</c:v>
                </c:pt>
                <c:pt idx="1548">
                  <c:v>1.0625</c:v>
                </c:pt>
                <c:pt idx="1549">
                  <c:v>0.9375</c:v>
                </c:pt>
                <c:pt idx="1550">
                  <c:v>1</c:v>
                </c:pt>
                <c:pt idx="1551">
                  <c:v>1</c:v>
                </c:pt>
                <c:pt idx="1552">
                  <c:v>1.0625</c:v>
                </c:pt>
                <c:pt idx="1553">
                  <c:v>1.1875</c:v>
                </c:pt>
                <c:pt idx="1554">
                  <c:v>1.1875</c:v>
                </c:pt>
                <c:pt idx="1555">
                  <c:v>1.25</c:v>
                </c:pt>
                <c:pt idx="1556">
                  <c:v>1.1875</c:v>
                </c:pt>
                <c:pt idx="1557">
                  <c:v>1.125</c:v>
                </c:pt>
                <c:pt idx="1558">
                  <c:v>1.125</c:v>
                </c:pt>
                <c:pt idx="1559">
                  <c:v>1.0625</c:v>
                </c:pt>
                <c:pt idx="1560">
                  <c:v>1.0625</c:v>
                </c:pt>
                <c:pt idx="1561">
                  <c:v>1.0625</c:v>
                </c:pt>
                <c:pt idx="1562">
                  <c:v>1.0625</c:v>
                </c:pt>
                <c:pt idx="1563">
                  <c:v>0.9375</c:v>
                </c:pt>
                <c:pt idx="1564">
                  <c:v>1</c:v>
                </c:pt>
                <c:pt idx="1565">
                  <c:v>1.125</c:v>
                </c:pt>
                <c:pt idx="1566">
                  <c:v>1.125</c:v>
                </c:pt>
                <c:pt idx="1567">
                  <c:v>1.125</c:v>
                </c:pt>
                <c:pt idx="1568">
                  <c:v>1.0625</c:v>
                </c:pt>
                <c:pt idx="1569">
                  <c:v>0.9375</c:v>
                </c:pt>
                <c:pt idx="1570">
                  <c:v>1</c:v>
                </c:pt>
                <c:pt idx="1571">
                  <c:v>1</c:v>
                </c:pt>
                <c:pt idx="1572">
                  <c:v>0.9375</c:v>
                </c:pt>
                <c:pt idx="1573">
                  <c:v>0.9375</c:v>
                </c:pt>
                <c:pt idx="1574">
                  <c:v>0.9375</c:v>
                </c:pt>
                <c:pt idx="1575">
                  <c:v>0.9375</c:v>
                </c:pt>
                <c:pt idx="1576">
                  <c:v>0.9375</c:v>
                </c:pt>
                <c:pt idx="1577">
                  <c:v>1</c:v>
                </c:pt>
                <c:pt idx="1578">
                  <c:v>1.0625</c:v>
                </c:pt>
                <c:pt idx="1579">
                  <c:v>1.125</c:v>
                </c:pt>
                <c:pt idx="1580">
                  <c:v>1</c:v>
                </c:pt>
                <c:pt idx="1581">
                  <c:v>1</c:v>
                </c:pt>
                <c:pt idx="1582">
                  <c:v>1.0625</c:v>
                </c:pt>
                <c:pt idx="1583">
                  <c:v>1</c:v>
                </c:pt>
                <c:pt idx="1584">
                  <c:v>1.0625</c:v>
                </c:pt>
                <c:pt idx="1585">
                  <c:v>1.0625</c:v>
                </c:pt>
                <c:pt idx="1586">
                  <c:v>1.0625</c:v>
                </c:pt>
                <c:pt idx="1587">
                  <c:v>1</c:v>
                </c:pt>
                <c:pt idx="1588">
                  <c:v>1.0625</c:v>
                </c:pt>
                <c:pt idx="1589">
                  <c:v>1</c:v>
                </c:pt>
                <c:pt idx="1590">
                  <c:v>1</c:v>
                </c:pt>
                <c:pt idx="1591">
                  <c:v>1</c:v>
                </c:pt>
                <c:pt idx="1592">
                  <c:v>1.0625</c:v>
                </c:pt>
                <c:pt idx="1593">
                  <c:v>1.0625</c:v>
                </c:pt>
                <c:pt idx="1594">
                  <c:v>1.125</c:v>
                </c:pt>
                <c:pt idx="1595">
                  <c:v>1.1875</c:v>
                </c:pt>
                <c:pt idx="1596">
                  <c:v>1.25</c:v>
                </c:pt>
                <c:pt idx="1597">
                  <c:v>1.3125</c:v>
                </c:pt>
                <c:pt idx="1598">
                  <c:v>1.3125</c:v>
                </c:pt>
                <c:pt idx="1599">
                  <c:v>1.3125</c:v>
                </c:pt>
                <c:pt idx="1600">
                  <c:v>1.3125</c:v>
                </c:pt>
                <c:pt idx="1601">
                  <c:v>1.3125</c:v>
                </c:pt>
                <c:pt idx="1602">
                  <c:v>1.25</c:v>
                </c:pt>
                <c:pt idx="1603">
                  <c:v>1.25</c:v>
                </c:pt>
                <c:pt idx="1604">
                  <c:v>1.25</c:v>
                </c:pt>
                <c:pt idx="1605">
                  <c:v>1.3125</c:v>
                </c:pt>
                <c:pt idx="1606">
                  <c:v>1.3125</c:v>
                </c:pt>
                <c:pt idx="1607">
                  <c:v>1.3125</c:v>
                </c:pt>
                <c:pt idx="1608">
                  <c:v>1.25</c:v>
                </c:pt>
                <c:pt idx="1609">
                  <c:v>1.25</c:v>
                </c:pt>
                <c:pt idx="1610">
                  <c:v>1.25</c:v>
                </c:pt>
                <c:pt idx="1611">
                  <c:v>1.1875</c:v>
                </c:pt>
                <c:pt idx="1612">
                  <c:v>1.1875</c:v>
                </c:pt>
                <c:pt idx="1613">
                  <c:v>1</c:v>
                </c:pt>
                <c:pt idx="1614">
                  <c:v>0.9375</c:v>
                </c:pt>
                <c:pt idx="1615">
                  <c:v>1</c:v>
                </c:pt>
                <c:pt idx="1616">
                  <c:v>0.875</c:v>
                </c:pt>
                <c:pt idx="1617">
                  <c:v>0.875</c:v>
                </c:pt>
                <c:pt idx="1618">
                  <c:v>0.875</c:v>
                </c:pt>
                <c:pt idx="1619">
                  <c:v>1</c:v>
                </c:pt>
                <c:pt idx="1620">
                  <c:v>0.9375</c:v>
                </c:pt>
                <c:pt idx="1621">
                  <c:v>0.875</c:v>
                </c:pt>
                <c:pt idx="1622">
                  <c:v>0.8125</c:v>
                </c:pt>
                <c:pt idx="1623">
                  <c:v>0.9375</c:v>
                </c:pt>
                <c:pt idx="1624">
                  <c:v>0.9375</c:v>
                </c:pt>
                <c:pt idx="1625">
                  <c:v>0.8125</c:v>
                </c:pt>
                <c:pt idx="1626">
                  <c:v>0.75</c:v>
                </c:pt>
                <c:pt idx="1627">
                  <c:v>0.6875</c:v>
                </c:pt>
                <c:pt idx="1628">
                  <c:v>0.625</c:v>
                </c:pt>
                <c:pt idx="1629">
                  <c:v>0.75</c:v>
                </c:pt>
                <c:pt idx="1630">
                  <c:v>0.75</c:v>
                </c:pt>
                <c:pt idx="1631">
                  <c:v>0.6875</c:v>
                </c:pt>
                <c:pt idx="1632">
                  <c:v>0.75</c:v>
                </c:pt>
                <c:pt idx="1633">
                  <c:v>0.75</c:v>
                </c:pt>
                <c:pt idx="1634">
                  <c:v>0.75</c:v>
                </c:pt>
                <c:pt idx="1635">
                  <c:v>0.75</c:v>
                </c:pt>
                <c:pt idx="1636">
                  <c:v>0.8125</c:v>
                </c:pt>
                <c:pt idx="1637">
                  <c:v>0.8125</c:v>
                </c:pt>
                <c:pt idx="1638">
                  <c:v>0.875</c:v>
                </c:pt>
                <c:pt idx="1639">
                  <c:v>0.8125</c:v>
                </c:pt>
                <c:pt idx="1640">
                  <c:v>0.75</c:v>
                </c:pt>
                <c:pt idx="1641">
                  <c:v>0.8125</c:v>
                </c:pt>
                <c:pt idx="1642">
                  <c:v>0.8125</c:v>
                </c:pt>
                <c:pt idx="1643">
                  <c:v>0.9375</c:v>
                </c:pt>
                <c:pt idx="1644">
                  <c:v>1.125</c:v>
                </c:pt>
                <c:pt idx="1645">
                  <c:v>1.0625</c:v>
                </c:pt>
                <c:pt idx="1646">
                  <c:v>1.1875</c:v>
                </c:pt>
                <c:pt idx="1647">
                  <c:v>1.25</c:v>
                </c:pt>
                <c:pt idx="1648">
                  <c:v>1.1875</c:v>
                </c:pt>
                <c:pt idx="1649">
                  <c:v>1.25</c:v>
                </c:pt>
                <c:pt idx="1650">
                  <c:v>1.4375</c:v>
                </c:pt>
                <c:pt idx="1651">
                  <c:v>1.5</c:v>
                </c:pt>
                <c:pt idx="1652">
                  <c:v>1.4375</c:v>
                </c:pt>
                <c:pt idx="1653">
                  <c:v>1.4375</c:v>
                </c:pt>
                <c:pt idx="1654">
                  <c:v>1.4375</c:v>
                </c:pt>
                <c:pt idx="1655">
                  <c:v>1.3125</c:v>
                </c:pt>
                <c:pt idx="1656">
                  <c:v>1.3125</c:v>
                </c:pt>
                <c:pt idx="1657">
                  <c:v>1.375</c:v>
                </c:pt>
                <c:pt idx="1658">
                  <c:v>1.375</c:v>
                </c:pt>
                <c:pt idx="1659">
                  <c:v>1.25</c:v>
                </c:pt>
                <c:pt idx="1660">
                  <c:v>1.125</c:v>
                </c:pt>
                <c:pt idx="1661">
                  <c:v>1.1875</c:v>
                </c:pt>
                <c:pt idx="1662">
                  <c:v>1.0625</c:v>
                </c:pt>
                <c:pt idx="1663">
                  <c:v>1.125</c:v>
                </c:pt>
                <c:pt idx="1664">
                  <c:v>1.125</c:v>
                </c:pt>
                <c:pt idx="1665">
                  <c:v>1</c:v>
                </c:pt>
                <c:pt idx="1666">
                  <c:v>0.875</c:v>
                </c:pt>
                <c:pt idx="1667">
                  <c:v>0.6875</c:v>
                </c:pt>
                <c:pt idx="1668">
                  <c:v>0.875</c:v>
                </c:pt>
                <c:pt idx="1669">
                  <c:v>0.9375</c:v>
                </c:pt>
                <c:pt idx="1670">
                  <c:v>0.9375</c:v>
                </c:pt>
                <c:pt idx="1671">
                  <c:v>1</c:v>
                </c:pt>
                <c:pt idx="1672">
                  <c:v>1.125</c:v>
                </c:pt>
                <c:pt idx="1673">
                  <c:v>1</c:v>
                </c:pt>
                <c:pt idx="1674">
                  <c:v>1.125</c:v>
                </c:pt>
                <c:pt idx="1675">
                  <c:v>1.125</c:v>
                </c:pt>
                <c:pt idx="1676">
                  <c:v>1.125</c:v>
                </c:pt>
                <c:pt idx="1677">
                  <c:v>1.0625</c:v>
                </c:pt>
                <c:pt idx="1678">
                  <c:v>1.0625</c:v>
                </c:pt>
                <c:pt idx="1679">
                  <c:v>1.125</c:v>
                </c:pt>
                <c:pt idx="1680">
                  <c:v>1.125</c:v>
                </c:pt>
                <c:pt idx="1681">
                  <c:v>1.1875</c:v>
                </c:pt>
                <c:pt idx="1682">
                  <c:v>1.125</c:v>
                </c:pt>
                <c:pt idx="1683">
                  <c:v>1.125</c:v>
                </c:pt>
                <c:pt idx="1684">
                  <c:v>1</c:v>
                </c:pt>
                <c:pt idx="1685">
                  <c:v>1</c:v>
                </c:pt>
                <c:pt idx="1686">
                  <c:v>1</c:v>
                </c:pt>
                <c:pt idx="1687">
                  <c:v>1</c:v>
                </c:pt>
                <c:pt idx="1688">
                  <c:v>1</c:v>
                </c:pt>
                <c:pt idx="1689">
                  <c:v>1.0625</c:v>
                </c:pt>
                <c:pt idx="1690">
                  <c:v>0.9375</c:v>
                </c:pt>
                <c:pt idx="1691">
                  <c:v>1</c:v>
                </c:pt>
                <c:pt idx="1692">
                  <c:v>1</c:v>
                </c:pt>
                <c:pt idx="1693">
                  <c:v>0.9375</c:v>
                </c:pt>
                <c:pt idx="1694">
                  <c:v>0.9375</c:v>
                </c:pt>
                <c:pt idx="1695">
                  <c:v>0.75</c:v>
                </c:pt>
                <c:pt idx="1696">
                  <c:v>0.8125</c:v>
                </c:pt>
                <c:pt idx="1697">
                  <c:v>0.75</c:v>
                </c:pt>
                <c:pt idx="1698">
                  <c:v>0.75</c:v>
                </c:pt>
                <c:pt idx="1699">
                  <c:v>0.8125</c:v>
                </c:pt>
                <c:pt idx="1700">
                  <c:v>0.8125</c:v>
                </c:pt>
                <c:pt idx="1701">
                  <c:v>0.8125</c:v>
                </c:pt>
                <c:pt idx="1702">
                  <c:v>0.75</c:v>
                </c:pt>
                <c:pt idx="1703">
                  <c:v>0.75</c:v>
                </c:pt>
                <c:pt idx="1704">
                  <c:v>0.6875</c:v>
                </c:pt>
                <c:pt idx="1705">
                  <c:v>0.6875</c:v>
                </c:pt>
                <c:pt idx="1706">
                  <c:v>0.625</c:v>
                </c:pt>
                <c:pt idx="1707">
                  <c:v>0.625</c:v>
                </c:pt>
                <c:pt idx="1708">
                  <c:v>0.5625</c:v>
                </c:pt>
                <c:pt idx="1709">
                  <c:v>0.5625</c:v>
                </c:pt>
                <c:pt idx="1710">
                  <c:v>0.5625</c:v>
                </c:pt>
                <c:pt idx="1711">
                  <c:v>0.5625</c:v>
                </c:pt>
                <c:pt idx="1712">
                  <c:v>0.5625</c:v>
                </c:pt>
                <c:pt idx="1713">
                  <c:v>0.625</c:v>
                </c:pt>
                <c:pt idx="1714">
                  <c:v>0.75</c:v>
                </c:pt>
                <c:pt idx="1715">
                  <c:v>0.75</c:v>
                </c:pt>
                <c:pt idx="1716">
                  <c:v>0.75</c:v>
                </c:pt>
                <c:pt idx="1717">
                  <c:v>0.75</c:v>
                </c:pt>
                <c:pt idx="1718">
                  <c:v>0.75</c:v>
                </c:pt>
                <c:pt idx="1719">
                  <c:v>0.6875</c:v>
                </c:pt>
                <c:pt idx="1720">
                  <c:v>0.6875</c:v>
                </c:pt>
                <c:pt idx="1721">
                  <c:v>0.75</c:v>
                </c:pt>
                <c:pt idx="1722">
                  <c:v>0.8125</c:v>
                </c:pt>
                <c:pt idx="1723">
                  <c:v>0.875</c:v>
                </c:pt>
                <c:pt idx="1724">
                  <c:v>0.9375</c:v>
                </c:pt>
                <c:pt idx="1725">
                  <c:v>0.9375</c:v>
                </c:pt>
                <c:pt idx="1726">
                  <c:v>1</c:v>
                </c:pt>
                <c:pt idx="1727">
                  <c:v>1</c:v>
                </c:pt>
                <c:pt idx="1728">
                  <c:v>1</c:v>
                </c:pt>
                <c:pt idx="1729">
                  <c:v>0.9375</c:v>
                </c:pt>
                <c:pt idx="1730">
                  <c:v>0.875</c:v>
                </c:pt>
                <c:pt idx="1731">
                  <c:v>0.8125</c:v>
                </c:pt>
                <c:pt idx="1732">
                  <c:v>0.875</c:v>
                </c:pt>
                <c:pt idx="1733">
                  <c:v>0.875</c:v>
                </c:pt>
                <c:pt idx="1734">
                  <c:v>0.875</c:v>
                </c:pt>
                <c:pt idx="1735">
                  <c:v>0.875</c:v>
                </c:pt>
                <c:pt idx="1736">
                  <c:v>0.875</c:v>
                </c:pt>
                <c:pt idx="1737">
                  <c:v>0.8125</c:v>
                </c:pt>
                <c:pt idx="1738">
                  <c:v>0.8125</c:v>
                </c:pt>
                <c:pt idx="1739">
                  <c:v>0.8125</c:v>
                </c:pt>
                <c:pt idx="1740">
                  <c:v>0.8125</c:v>
                </c:pt>
                <c:pt idx="1741">
                  <c:v>0.8125</c:v>
                </c:pt>
                <c:pt idx="1742">
                  <c:v>0.8125</c:v>
                </c:pt>
                <c:pt idx="1743">
                  <c:v>0.8125</c:v>
                </c:pt>
                <c:pt idx="1744">
                  <c:v>0.875</c:v>
                </c:pt>
                <c:pt idx="1745">
                  <c:v>0.9375</c:v>
                </c:pt>
                <c:pt idx="1746">
                  <c:v>1</c:v>
                </c:pt>
                <c:pt idx="1747">
                  <c:v>1.0625</c:v>
                </c:pt>
                <c:pt idx="1748">
                  <c:v>0.9375</c:v>
                </c:pt>
                <c:pt idx="1749">
                  <c:v>0.9375</c:v>
                </c:pt>
                <c:pt idx="1750">
                  <c:v>1</c:v>
                </c:pt>
                <c:pt idx="1751">
                  <c:v>1.0625</c:v>
                </c:pt>
                <c:pt idx="1752">
                  <c:v>1.125</c:v>
                </c:pt>
                <c:pt idx="1753">
                  <c:v>1.0625</c:v>
                </c:pt>
                <c:pt idx="1754">
                  <c:v>1.0625</c:v>
                </c:pt>
                <c:pt idx="1755">
                  <c:v>1</c:v>
                </c:pt>
                <c:pt idx="1756">
                  <c:v>1</c:v>
                </c:pt>
                <c:pt idx="1757">
                  <c:v>1</c:v>
                </c:pt>
                <c:pt idx="1758">
                  <c:v>0.9375</c:v>
                </c:pt>
                <c:pt idx="1759">
                  <c:v>1</c:v>
                </c:pt>
                <c:pt idx="1760">
                  <c:v>1</c:v>
                </c:pt>
                <c:pt idx="1761">
                  <c:v>0.9375</c:v>
                </c:pt>
                <c:pt idx="1762">
                  <c:v>0.875</c:v>
                </c:pt>
                <c:pt idx="1763">
                  <c:v>0.875</c:v>
                </c:pt>
                <c:pt idx="1764">
                  <c:v>1</c:v>
                </c:pt>
                <c:pt idx="1765">
                  <c:v>0.9375</c:v>
                </c:pt>
                <c:pt idx="1766">
                  <c:v>0.9375</c:v>
                </c:pt>
                <c:pt idx="1767">
                  <c:v>0.9375</c:v>
                </c:pt>
                <c:pt idx="1768">
                  <c:v>0.875</c:v>
                </c:pt>
                <c:pt idx="1769">
                  <c:v>0.875</c:v>
                </c:pt>
                <c:pt idx="1770">
                  <c:v>0.875</c:v>
                </c:pt>
                <c:pt idx="1771">
                  <c:v>0.9375</c:v>
                </c:pt>
                <c:pt idx="1772">
                  <c:v>0.9375</c:v>
                </c:pt>
                <c:pt idx="1773">
                  <c:v>1</c:v>
                </c:pt>
                <c:pt idx="1774">
                  <c:v>0.9375</c:v>
                </c:pt>
                <c:pt idx="1775">
                  <c:v>0.9375</c:v>
                </c:pt>
                <c:pt idx="1776">
                  <c:v>0.875</c:v>
                </c:pt>
                <c:pt idx="1777">
                  <c:v>0.875</c:v>
                </c:pt>
                <c:pt idx="1778">
                  <c:v>0.875</c:v>
                </c:pt>
                <c:pt idx="1779">
                  <c:v>0.9375</c:v>
                </c:pt>
                <c:pt idx="1780">
                  <c:v>0.8125</c:v>
                </c:pt>
                <c:pt idx="1781">
                  <c:v>0.9375</c:v>
                </c:pt>
                <c:pt idx="1782">
                  <c:v>0.9375</c:v>
                </c:pt>
                <c:pt idx="1783">
                  <c:v>0.9375</c:v>
                </c:pt>
                <c:pt idx="1784">
                  <c:v>0.9375</c:v>
                </c:pt>
                <c:pt idx="1785">
                  <c:v>1</c:v>
                </c:pt>
                <c:pt idx="1786">
                  <c:v>1</c:v>
                </c:pt>
                <c:pt idx="1787">
                  <c:v>0.875</c:v>
                </c:pt>
                <c:pt idx="1788">
                  <c:v>0.875</c:v>
                </c:pt>
                <c:pt idx="1789">
                  <c:v>0.8125</c:v>
                </c:pt>
                <c:pt idx="1790">
                  <c:v>0.9375</c:v>
                </c:pt>
                <c:pt idx="1791">
                  <c:v>1</c:v>
                </c:pt>
                <c:pt idx="1792">
                  <c:v>1</c:v>
                </c:pt>
                <c:pt idx="1793">
                  <c:v>1.0625</c:v>
                </c:pt>
                <c:pt idx="1794">
                  <c:v>1.125</c:v>
                </c:pt>
                <c:pt idx="1795">
                  <c:v>1.125</c:v>
                </c:pt>
                <c:pt idx="1796">
                  <c:v>1.1875</c:v>
                </c:pt>
                <c:pt idx="1797">
                  <c:v>1.125</c:v>
                </c:pt>
                <c:pt idx="1798">
                  <c:v>1.1875</c:v>
                </c:pt>
                <c:pt idx="1799">
                  <c:v>1.1875</c:v>
                </c:pt>
                <c:pt idx="1800">
                  <c:v>1.125</c:v>
                </c:pt>
                <c:pt idx="1801">
                  <c:v>1.1875</c:v>
                </c:pt>
                <c:pt idx="1802">
                  <c:v>1.125</c:v>
                </c:pt>
                <c:pt idx="1803">
                  <c:v>1.1875</c:v>
                </c:pt>
                <c:pt idx="1804">
                  <c:v>1.125</c:v>
                </c:pt>
                <c:pt idx="1805">
                  <c:v>1.1875</c:v>
                </c:pt>
                <c:pt idx="1806">
                  <c:v>1.0625</c:v>
                </c:pt>
                <c:pt idx="1807">
                  <c:v>1</c:v>
                </c:pt>
                <c:pt idx="1808">
                  <c:v>1</c:v>
                </c:pt>
                <c:pt idx="1809">
                  <c:v>1</c:v>
                </c:pt>
                <c:pt idx="1810">
                  <c:v>1</c:v>
                </c:pt>
                <c:pt idx="1811">
                  <c:v>0.9375</c:v>
                </c:pt>
                <c:pt idx="1812">
                  <c:v>0.9375</c:v>
                </c:pt>
                <c:pt idx="1813">
                  <c:v>0.875</c:v>
                </c:pt>
                <c:pt idx="1814">
                  <c:v>0.875</c:v>
                </c:pt>
                <c:pt idx="1815">
                  <c:v>0.875</c:v>
                </c:pt>
                <c:pt idx="1816">
                  <c:v>0.9375</c:v>
                </c:pt>
                <c:pt idx="1817">
                  <c:v>0.875</c:v>
                </c:pt>
                <c:pt idx="1818">
                  <c:v>0.9375</c:v>
                </c:pt>
                <c:pt idx="1819">
                  <c:v>0.875</c:v>
                </c:pt>
                <c:pt idx="1820">
                  <c:v>1.125</c:v>
                </c:pt>
                <c:pt idx="1821">
                  <c:v>1.125</c:v>
                </c:pt>
                <c:pt idx="1822">
                  <c:v>1.125</c:v>
                </c:pt>
                <c:pt idx="1823">
                  <c:v>1.125</c:v>
                </c:pt>
                <c:pt idx="1824">
                  <c:v>1.125</c:v>
                </c:pt>
                <c:pt idx="1825">
                  <c:v>1.125</c:v>
                </c:pt>
                <c:pt idx="1826">
                  <c:v>1.0625</c:v>
                </c:pt>
                <c:pt idx="1827">
                  <c:v>1.0625</c:v>
                </c:pt>
                <c:pt idx="1828">
                  <c:v>1.0625</c:v>
                </c:pt>
                <c:pt idx="1829">
                  <c:v>1.0625</c:v>
                </c:pt>
                <c:pt idx="1830">
                  <c:v>1</c:v>
                </c:pt>
                <c:pt idx="1831">
                  <c:v>1.125</c:v>
                </c:pt>
                <c:pt idx="1832">
                  <c:v>1.125</c:v>
                </c:pt>
                <c:pt idx="1833">
                  <c:v>1.1875</c:v>
                </c:pt>
                <c:pt idx="1834">
                  <c:v>1.1875</c:v>
                </c:pt>
                <c:pt idx="1835">
                  <c:v>1.25</c:v>
                </c:pt>
                <c:pt idx="1836">
                  <c:v>1.0625</c:v>
                </c:pt>
                <c:pt idx="1837">
                  <c:v>1.1875</c:v>
                </c:pt>
                <c:pt idx="1838">
                  <c:v>1.25</c:v>
                </c:pt>
                <c:pt idx="1839">
                  <c:v>1.1875</c:v>
                </c:pt>
                <c:pt idx="1840">
                  <c:v>1.125</c:v>
                </c:pt>
                <c:pt idx="1841">
                  <c:v>1.125</c:v>
                </c:pt>
                <c:pt idx="1842">
                  <c:v>1.1875</c:v>
                </c:pt>
                <c:pt idx="1843">
                  <c:v>1.1875</c:v>
                </c:pt>
                <c:pt idx="1844">
                  <c:v>1.1875</c:v>
                </c:pt>
                <c:pt idx="1845">
                  <c:v>1.1875</c:v>
                </c:pt>
                <c:pt idx="1846">
                  <c:v>1.125</c:v>
                </c:pt>
                <c:pt idx="1847">
                  <c:v>1</c:v>
                </c:pt>
                <c:pt idx="1848">
                  <c:v>0.9375</c:v>
                </c:pt>
                <c:pt idx="1849">
                  <c:v>0.9375</c:v>
                </c:pt>
                <c:pt idx="1850">
                  <c:v>0.875</c:v>
                </c:pt>
                <c:pt idx="1851">
                  <c:v>0.875</c:v>
                </c:pt>
                <c:pt idx="1852">
                  <c:v>0.9375</c:v>
                </c:pt>
                <c:pt idx="1853">
                  <c:v>0.75</c:v>
                </c:pt>
                <c:pt idx="1854">
                  <c:v>0.6875</c:v>
                </c:pt>
                <c:pt idx="1855">
                  <c:v>0.75</c:v>
                </c:pt>
                <c:pt idx="1856">
                  <c:v>0.8125</c:v>
                </c:pt>
                <c:pt idx="1857">
                  <c:v>0.8125</c:v>
                </c:pt>
                <c:pt idx="1858">
                  <c:v>0.6875</c:v>
                </c:pt>
                <c:pt idx="1859">
                  <c:v>0.6875</c:v>
                </c:pt>
                <c:pt idx="1860">
                  <c:v>0.625</c:v>
                </c:pt>
                <c:pt idx="1861">
                  <c:v>0.6875</c:v>
                </c:pt>
                <c:pt idx="1862">
                  <c:v>0.75</c:v>
                </c:pt>
                <c:pt idx="1863">
                  <c:v>0.75</c:v>
                </c:pt>
                <c:pt idx="1864">
                  <c:v>0.75</c:v>
                </c:pt>
                <c:pt idx="1865">
                  <c:v>0.75</c:v>
                </c:pt>
                <c:pt idx="1866">
                  <c:v>0.8125</c:v>
                </c:pt>
                <c:pt idx="1867">
                  <c:v>0.875</c:v>
                </c:pt>
                <c:pt idx="1868">
                  <c:v>0.8125</c:v>
                </c:pt>
                <c:pt idx="1869">
                  <c:v>0.8125</c:v>
                </c:pt>
                <c:pt idx="1870">
                  <c:v>0.9375</c:v>
                </c:pt>
                <c:pt idx="1871">
                  <c:v>0.9375</c:v>
                </c:pt>
                <c:pt idx="1872">
                  <c:v>0.9375</c:v>
                </c:pt>
                <c:pt idx="1873">
                  <c:v>0.9375</c:v>
                </c:pt>
                <c:pt idx="1874">
                  <c:v>0.9375</c:v>
                </c:pt>
                <c:pt idx="1875">
                  <c:v>0.9375</c:v>
                </c:pt>
                <c:pt idx="1876">
                  <c:v>0.9375</c:v>
                </c:pt>
                <c:pt idx="1877">
                  <c:v>0.875</c:v>
                </c:pt>
                <c:pt idx="1878">
                  <c:v>0.875</c:v>
                </c:pt>
                <c:pt idx="1879">
                  <c:v>0.875</c:v>
                </c:pt>
                <c:pt idx="1880">
                  <c:v>1</c:v>
                </c:pt>
                <c:pt idx="1881">
                  <c:v>0.9375</c:v>
                </c:pt>
                <c:pt idx="1882">
                  <c:v>1</c:v>
                </c:pt>
                <c:pt idx="1883">
                  <c:v>0.875</c:v>
                </c:pt>
                <c:pt idx="1884">
                  <c:v>0.875</c:v>
                </c:pt>
                <c:pt idx="1885">
                  <c:v>0.875</c:v>
                </c:pt>
                <c:pt idx="1886">
                  <c:v>0.8125</c:v>
                </c:pt>
                <c:pt idx="1887">
                  <c:v>0.75</c:v>
                </c:pt>
                <c:pt idx="1888">
                  <c:v>0.6875</c:v>
                </c:pt>
                <c:pt idx="1889">
                  <c:v>0.6875</c:v>
                </c:pt>
                <c:pt idx="1890">
                  <c:v>0.75</c:v>
                </c:pt>
                <c:pt idx="1891">
                  <c:v>0.75</c:v>
                </c:pt>
                <c:pt idx="1892">
                  <c:v>0.8125</c:v>
                </c:pt>
                <c:pt idx="1893">
                  <c:v>0.875</c:v>
                </c:pt>
                <c:pt idx="1894">
                  <c:v>0.8125</c:v>
                </c:pt>
                <c:pt idx="1895">
                  <c:v>0.8125</c:v>
                </c:pt>
                <c:pt idx="1896">
                  <c:v>0.8125</c:v>
                </c:pt>
                <c:pt idx="1897">
                  <c:v>0.8125</c:v>
                </c:pt>
                <c:pt idx="1898">
                  <c:v>0.75</c:v>
                </c:pt>
                <c:pt idx="1899">
                  <c:v>0.875</c:v>
                </c:pt>
                <c:pt idx="1900">
                  <c:v>0.9375</c:v>
                </c:pt>
                <c:pt idx="1901">
                  <c:v>1</c:v>
                </c:pt>
                <c:pt idx="1902">
                  <c:v>0.9375</c:v>
                </c:pt>
                <c:pt idx="1903">
                  <c:v>1</c:v>
                </c:pt>
                <c:pt idx="1904">
                  <c:v>1.0625</c:v>
                </c:pt>
                <c:pt idx="1905">
                  <c:v>1</c:v>
                </c:pt>
                <c:pt idx="1906">
                  <c:v>0.9375</c:v>
                </c:pt>
                <c:pt idx="1907">
                  <c:v>0.875</c:v>
                </c:pt>
                <c:pt idx="1908">
                  <c:v>0.875</c:v>
                </c:pt>
                <c:pt idx="1909">
                  <c:v>0.875</c:v>
                </c:pt>
                <c:pt idx="1910">
                  <c:v>0.9375</c:v>
                </c:pt>
                <c:pt idx="1911">
                  <c:v>1.0625</c:v>
                </c:pt>
                <c:pt idx="1912">
                  <c:v>0.9375</c:v>
                </c:pt>
                <c:pt idx="1913">
                  <c:v>0.9375</c:v>
                </c:pt>
                <c:pt idx="1914">
                  <c:v>0.9375</c:v>
                </c:pt>
                <c:pt idx="1915">
                  <c:v>0.875</c:v>
                </c:pt>
                <c:pt idx="1916">
                  <c:v>0.875</c:v>
                </c:pt>
                <c:pt idx="1917">
                  <c:v>0.875</c:v>
                </c:pt>
                <c:pt idx="1918">
                  <c:v>0.9375</c:v>
                </c:pt>
                <c:pt idx="1919">
                  <c:v>0.875</c:v>
                </c:pt>
                <c:pt idx="1920">
                  <c:v>0.875</c:v>
                </c:pt>
                <c:pt idx="1921">
                  <c:v>1</c:v>
                </c:pt>
                <c:pt idx="1922">
                  <c:v>1.0625</c:v>
                </c:pt>
                <c:pt idx="1923">
                  <c:v>1.125</c:v>
                </c:pt>
                <c:pt idx="1924">
                  <c:v>1.125</c:v>
                </c:pt>
                <c:pt idx="1925">
                  <c:v>1.125</c:v>
                </c:pt>
                <c:pt idx="1926">
                  <c:v>1.125</c:v>
                </c:pt>
                <c:pt idx="1927">
                  <c:v>1</c:v>
                </c:pt>
                <c:pt idx="1928">
                  <c:v>1.0625</c:v>
                </c:pt>
                <c:pt idx="1929">
                  <c:v>1</c:v>
                </c:pt>
                <c:pt idx="1930">
                  <c:v>1.0625</c:v>
                </c:pt>
                <c:pt idx="1931">
                  <c:v>1</c:v>
                </c:pt>
                <c:pt idx="1932">
                  <c:v>0.9375</c:v>
                </c:pt>
                <c:pt idx="1933">
                  <c:v>0.9375</c:v>
                </c:pt>
                <c:pt idx="1934">
                  <c:v>0.9375</c:v>
                </c:pt>
                <c:pt idx="1935">
                  <c:v>1.0625</c:v>
                </c:pt>
                <c:pt idx="1936">
                  <c:v>1</c:v>
                </c:pt>
                <c:pt idx="1937">
                  <c:v>0.9375</c:v>
                </c:pt>
                <c:pt idx="1938">
                  <c:v>0.9375</c:v>
                </c:pt>
                <c:pt idx="1939">
                  <c:v>0.9375</c:v>
                </c:pt>
                <c:pt idx="1940">
                  <c:v>0.875</c:v>
                </c:pt>
                <c:pt idx="1941">
                  <c:v>1</c:v>
                </c:pt>
                <c:pt idx="1942">
                  <c:v>1</c:v>
                </c:pt>
                <c:pt idx="1943">
                  <c:v>1</c:v>
                </c:pt>
                <c:pt idx="1944">
                  <c:v>1</c:v>
                </c:pt>
                <c:pt idx="1945">
                  <c:v>1.0625</c:v>
                </c:pt>
                <c:pt idx="1946">
                  <c:v>0.9375</c:v>
                </c:pt>
                <c:pt idx="1947">
                  <c:v>1.0625</c:v>
                </c:pt>
                <c:pt idx="1948">
                  <c:v>1.0625</c:v>
                </c:pt>
                <c:pt idx="1949">
                  <c:v>1.125</c:v>
                </c:pt>
                <c:pt idx="1950">
                  <c:v>1.125</c:v>
                </c:pt>
                <c:pt idx="1951">
                  <c:v>1.0625</c:v>
                </c:pt>
                <c:pt idx="1952">
                  <c:v>1.125</c:v>
                </c:pt>
                <c:pt idx="1953">
                  <c:v>1.125</c:v>
                </c:pt>
                <c:pt idx="1954">
                  <c:v>1.0625</c:v>
                </c:pt>
                <c:pt idx="1955">
                  <c:v>1.125</c:v>
                </c:pt>
                <c:pt idx="1956">
                  <c:v>1.1875</c:v>
                </c:pt>
                <c:pt idx="1957">
                  <c:v>1.0625</c:v>
                </c:pt>
                <c:pt idx="1958">
                  <c:v>1.0625</c:v>
                </c:pt>
                <c:pt idx="1959">
                  <c:v>1.0625</c:v>
                </c:pt>
                <c:pt idx="1960">
                  <c:v>1.125</c:v>
                </c:pt>
                <c:pt idx="1961">
                  <c:v>1.125</c:v>
                </c:pt>
                <c:pt idx="1962">
                  <c:v>1.1875</c:v>
                </c:pt>
                <c:pt idx="1963">
                  <c:v>1.0625</c:v>
                </c:pt>
                <c:pt idx="1964">
                  <c:v>1.0625</c:v>
                </c:pt>
                <c:pt idx="1965">
                  <c:v>1.0625</c:v>
                </c:pt>
                <c:pt idx="1966">
                  <c:v>1</c:v>
                </c:pt>
                <c:pt idx="1967">
                  <c:v>1.0625</c:v>
                </c:pt>
                <c:pt idx="1968">
                  <c:v>1.0625</c:v>
                </c:pt>
                <c:pt idx="1969">
                  <c:v>1.125</c:v>
                </c:pt>
                <c:pt idx="1970">
                  <c:v>1.1875</c:v>
                </c:pt>
                <c:pt idx="1971">
                  <c:v>1.1875</c:v>
                </c:pt>
                <c:pt idx="1972">
                  <c:v>1.125</c:v>
                </c:pt>
                <c:pt idx="1973">
                  <c:v>1.125</c:v>
                </c:pt>
                <c:pt idx="1974">
                  <c:v>1.125</c:v>
                </c:pt>
                <c:pt idx="1975">
                  <c:v>1.125</c:v>
                </c:pt>
                <c:pt idx="1976">
                  <c:v>1</c:v>
                </c:pt>
                <c:pt idx="1977">
                  <c:v>0.9375</c:v>
                </c:pt>
                <c:pt idx="1978">
                  <c:v>0.9375</c:v>
                </c:pt>
                <c:pt idx="1979">
                  <c:v>1</c:v>
                </c:pt>
                <c:pt idx="1980">
                  <c:v>1</c:v>
                </c:pt>
                <c:pt idx="1981">
                  <c:v>0.875</c:v>
                </c:pt>
                <c:pt idx="1982">
                  <c:v>0.9375</c:v>
                </c:pt>
                <c:pt idx="1983">
                  <c:v>0.875</c:v>
                </c:pt>
                <c:pt idx="1984">
                  <c:v>0.9375</c:v>
                </c:pt>
                <c:pt idx="1985">
                  <c:v>0.875</c:v>
                </c:pt>
                <c:pt idx="1986">
                  <c:v>0.875</c:v>
                </c:pt>
                <c:pt idx="1987">
                  <c:v>0.75</c:v>
                </c:pt>
                <c:pt idx="1988">
                  <c:v>0.875</c:v>
                </c:pt>
                <c:pt idx="1989">
                  <c:v>0.8125</c:v>
                </c:pt>
                <c:pt idx="1990">
                  <c:v>0.8125</c:v>
                </c:pt>
                <c:pt idx="1991">
                  <c:v>0.9375</c:v>
                </c:pt>
                <c:pt idx="1992">
                  <c:v>1.125</c:v>
                </c:pt>
                <c:pt idx="1993">
                  <c:v>1.25</c:v>
                </c:pt>
                <c:pt idx="1994">
                  <c:v>1.375</c:v>
                </c:pt>
                <c:pt idx="1995">
                  <c:v>1.4375</c:v>
                </c:pt>
                <c:pt idx="1996">
                  <c:v>1.5625</c:v>
                </c:pt>
                <c:pt idx="1997">
                  <c:v>1.6875</c:v>
                </c:pt>
                <c:pt idx="1998">
                  <c:v>1.75</c:v>
                </c:pt>
                <c:pt idx="1999">
                  <c:v>1.875</c:v>
                </c:pt>
                <c:pt idx="2000">
                  <c:v>1.8125</c:v>
                </c:pt>
                <c:pt idx="2001">
                  <c:v>1.875</c:v>
                </c:pt>
                <c:pt idx="2002">
                  <c:v>1.9375</c:v>
                </c:pt>
                <c:pt idx="2003">
                  <c:v>2.0625</c:v>
                </c:pt>
                <c:pt idx="2004">
                  <c:v>2.1875</c:v>
                </c:pt>
                <c:pt idx="2005">
                  <c:v>2.375</c:v>
                </c:pt>
                <c:pt idx="2006">
                  <c:v>2.625</c:v>
                </c:pt>
                <c:pt idx="2007">
                  <c:v>2.5625</c:v>
                </c:pt>
                <c:pt idx="2008">
                  <c:v>2.5</c:v>
                </c:pt>
                <c:pt idx="2009">
                  <c:v>2.5625</c:v>
                </c:pt>
                <c:pt idx="2010">
                  <c:v>2.625</c:v>
                </c:pt>
                <c:pt idx="2011">
                  <c:v>2.75</c:v>
                </c:pt>
                <c:pt idx="2012">
                  <c:v>2.625</c:v>
                </c:pt>
                <c:pt idx="2013">
                  <c:v>2.75</c:v>
                </c:pt>
                <c:pt idx="2014">
                  <c:v>2.75</c:v>
                </c:pt>
                <c:pt idx="2015">
                  <c:v>2.8125</c:v>
                </c:pt>
                <c:pt idx="2016">
                  <c:v>3</c:v>
                </c:pt>
                <c:pt idx="2017">
                  <c:v>3.0625</c:v>
                </c:pt>
                <c:pt idx="2018">
                  <c:v>3.0625</c:v>
                </c:pt>
                <c:pt idx="2019">
                  <c:v>3.125</c:v>
                </c:pt>
                <c:pt idx="2020">
                  <c:v>3.1875</c:v>
                </c:pt>
                <c:pt idx="2021">
                  <c:v>3.125</c:v>
                </c:pt>
                <c:pt idx="2022">
                  <c:v>3</c:v>
                </c:pt>
                <c:pt idx="2023">
                  <c:v>3.125</c:v>
                </c:pt>
                <c:pt idx="2024">
                  <c:v>3.1875</c:v>
                </c:pt>
                <c:pt idx="2025">
                  <c:v>3.1875</c:v>
                </c:pt>
                <c:pt idx="2026">
                  <c:v>3.125</c:v>
                </c:pt>
                <c:pt idx="2027">
                  <c:v>3.0625</c:v>
                </c:pt>
                <c:pt idx="2028">
                  <c:v>3.25</c:v>
                </c:pt>
                <c:pt idx="2029">
                  <c:v>3.1875</c:v>
                </c:pt>
                <c:pt idx="2030">
                  <c:v>3.25</c:v>
                </c:pt>
                <c:pt idx="2031">
                  <c:v>3.1875</c:v>
                </c:pt>
                <c:pt idx="2032">
                  <c:v>3.125</c:v>
                </c:pt>
                <c:pt idx="2033">
                  <c:v>3.125</c:v>
                </c:pt>
                <c:pt idx="2034">
                  <c:v>3.25</c:v>
                </c:pt>
                <c:pt idx="2035">
                  <c:v>3.25</c:v>
                </c:pt>
                <c:pt idx="2036">
                  <c:v>3.125</c:v>
                </c:pt>
                <c:pt idx="2037">
                  <c:v>3.125</c:v>
                </c:pt>
                <c:pt idx="2038">
                  <c:v>3.1875</c:v>
                </c:pt>
                <c:pt idx="2039">
                  <c:v>3.0625</c:v>
                </c:pt>
                <c:pt idx="2040">
                  <c:v>3.125</c:v>
                </c:pt>
                <c:pt idx="2041">
                  <c:v>3.125</c:v>
                </c:pt>
                <c:pt idx="2042">
                  <c:v>3.1875</c:v>
                </c:pt>
                <c:pt idx="2043">
                  <c:v>3.1875</c:v>
                </c:pt>
                <c:pt idx="2044">
                  <c:v>3.125</c:v>
                </c:pt>
                <c:pt idx="2045">
                  <c:v>3.125</c:v>
                </c:pt>
                <c:pt idx="2046">
                  <c:v>3.1875</c:v>
                </c:pt>
                <c:pt idx="2047">
                  <c:v>3.25</c:v>
                </c:pt>
                <c:pt idx="2048">
                  <c:v>3.25</c:v>
                </c:pt>
                <c:pt idx="2049">
                  <c:v>3.25</c:v>
                </c:pt>
                <c:pt idx="2050">
                  <c:v>3.3125</c:v>
                </c:pt>
                <c:pt idx="2051">
                  <c:v>3.375</c:v>
                </c:pt>
                <c:pt idx="2052">
                  <c:v>3.375</c:v>
                </c:pt>
                <c:pt idx="2053">
                  <c:v>3.4375</c:v>
                </c:pt>
                <c:pt idx="2054">
                  <c:v>3.5</c:v>
                </c:pt>
                <c:pt idx="2055">
                  <c:v>3.75</c:v>
                </c:pt>
                <c:pt idx="2056">
                  <c:v>3.75</c:v>
                </c:pt>
                <c:pt idx="2057">
                  <c:v>3.625</c:v>
                </c:pt>
                <c:pt idx="2058">
                  <c:v>3.625</c:v>
                </c:pt>
                <c:pt idx="2059">
                  <c:v>3.625</c:v>
                </c:pt>
                <c:pt idx="2060">
                  <c:v>3.6875</c:v>
                </c:pt>
                <c:pt idx="2061">
                  <c:v>3.75</c:v>
                </c:pt>
                <c:pt idx="2062">
                  <c:v>3.625</c:v>
                </c:pt>
                <c:pt idx="2063">
                  <c:v>3.6875</c:v>
                </c:pt>
                <c:pt idx="2064">
                  <c:v>3.8125</c:v>
                </c:pt>
                <c:pt idx="2065">
                  <c:v>3.875</c:v>
                </c:pt>
                <c:pt idx="2066">
                  <c:v>3.6875</c:v>
                </c:pt>
                <c:pt idx="2067">
                  <c:v>3.625</c:v>
                </c:pt>
                <c:pt idx="2068">
                  <c:v>3.6875</c:v>
                </c:pt>
                <c:pt idx="2069">
                  <c:v>3.625</c:v>
                </c:pt>
                <c:pt idx="2070">
                  <c:v>3.5</c:v>
                </c:pt>
                <c:pt idx="2071">
                  <c:v>3.5</c:v>
                </c:pt>
                <c:pt idx="2072">
                  <c:v>3.4375</c:v>
                </c:pt>
                <c:pt idx="2073">
                  <c:v>3.6875</c:v>
                </c:pt>
                <c:pt idx="2074">
                  <c:v>3.6875</c:v>
                </c:pt>
                <c:pt idx="2075">
                  <c:v>3.625</c:v>
                </c:pt>
                <c:pt idx="2076">
                  <c:v>3.625</c:v>
                </c:pt>
                <c:pt idx="2077">
                  <c:v>3.625</c:v>
                </c:pt>
                <c:pt idx="2078">
                  <c:v>3.75</c:v>
                </c:pt>
                <c:pt idx="2079">
                  <c:v>3.6875</c:v>
                </c:pt>
                <c:pt idx="2080">
                  <c:v>3.5</c:v>
                </c:pt>
                <c:pt idx="2081">
                  <c:v>3.5</c:v>
                </c:pt>
                <c:pt idx="2082">
                  <c:v>3.625</c:v>
                </c:pt>
                <c:pt idx="2083">
                  <c:v>3.5625</c:v>
                </c:pt>
                <c:pt idx="2084">
                  <c:v>3.5625</c:v>
                </c:pt>
                <c:pt idx="2085">
                  <c:v>3.75</c:v>
                </c:pt>
                <c:pt idx="2086">
                  <c:v>3.875</c:v>
                </c:pt>
                <c:pt idx="2087">
                  <c:v>3.6875</c:v>
                </c:pt>
                <c:pt idx="2088">
                  <c:v>3.6875</c:v>
                </c:pt>
                <c:pt idx="2089">
                  <c:v>3.625</c:v>
                </c:pt>
                <c:pt idx="2090">
                  <c:v>3.6875</c:v>
                </c:pt>
                <c:pt idx="2091">
                  <c:v>3.8125</c:v>
                </c:pt>
                <c:pt idx="2092">
                  <c:v>3.75</c:v>
                </c:pt>
                <c:pt idx="2093">
                  <c:v>3.8125</c:v>
                </c:pt>
                <c:pt idx="2094">
                  <c:v>3.8125</c:v>
                </c:pt>
                <c:pt idx="2095">
                  <c:v>3.8125</c:v>
                </c:pt>
                <c:pt idx="2096">
                  <c:v>3.8125</c:v>
                </c:pt>
                <c:pt idx="2097">
                  <c:v>3.9375</c:v>
                </c:pt>
                <c:pt idx="2098">
                  <c:v>3.9375</c:v>
                </c:pt>
                <c:pt idx="2099">
                  <c:v>4.0625</c:v>
                </c:pt>
                <c:pt idx="2100">
                  <c:v>3.9375</c:v>
                </c:pt>
                <c:pt idx="2101">
                  <c:v>3.8125</c:v>
                </c:pt>
                <c:pt idx="2102">
                  <c:v>3.8125</c:v>
                </c:pt>
                <c:pt idx="2103">
                  <c:v>3.8125</c:v>
                </c:pt>
                <c:pt idx="2104">
                  <c:v>3.875</c:v>
                </c:pt>
                <c:pt idx="2105">
                  <c:v>3.75</c:v>
                </c:pt>
                <c:pt idx="2106">
                  <c:v>3.625</c:v>
                </c:pt>
                <c:pt idx="2107">
                  <c:v>3.6875</c:v>
                </c:pt>
                <c:pt idx="2108">
                  <c:v>3.6875</c:v>
                </c:pt>
                <c:pt idx="2109">
                  <c:v>3.5625</c:v>
                </c:pt>
                <c:pt idx="2110">
                  <c:v>3.625</c:v>
                </c:pt>
                <c:pt idx="2111">
                  <c:v>3.5625</c:v>
                </c:pt>
                <c:pt idx="2112">
                  <c:v>3.6875</c:v>
                </c:pt>
                <c:pt idx="2113">
                  <c:v>3.375</c:v>
                </c:pt>
                <c:pt idx="2114">
                  <c:v>3.4375</c:v>
                </c:pt>
                <c:pt idx="2115">
                  <c:v>3.4375</c:v>
                </c:pt>
                <c:pt idx="2116">
                  <c:v>3.4375</c:v>
                </c:pt>
                <c:pt idx="2117">
                  <c:v>3.4375</c:v>
                </c:pt>
                <c:pt idx="2118">
                  <c:v>3.3125</c:v>
                </c:pt>
                <c:pt idx="2119">
                  <c:v>3.3125</c:v>
                </c:pt>
                <c:pt idx="2120">
                  <c:v>3.375</c:v>
                </c:pt>
                <c:pt idx="2121">
                  <c:v>3.4375</c:v>
                </c:pt>
                <c:pt idx="2122">
                  <c:v>3.5</c:v>
                </c:pt>
                <c:pt idx="2123">
                  <c:v>3.3125</c:v>
                </c:pt>
                <c:pt idx="2124">
                  <c:v>3.375</c:v>
                </c:pt>
                <c:pt idx="2125">
                  <c:v>3.375</c:v>
                </c:pt>
                <c:pt idx="2126">
                  <c:v>3.25</c:v>
                </c:pt>
                <c:pt idx="2127">
                  <c:v>3.3125</c:v>
                </c:pt>
                <c:pt idx="2128">
                  <c:v>3.25</c:v>
                </c:pt>
                <c:pt idx="2129">
                  <c:v>3.375</c:v>
                </c:pt>
                <c:pt idx="2130">
                  <c:v>3.25</c:v>
                </c:pt>
                <c:pt idx="2131">
                  <c:v>3.125</c:v>
                </c:pt>
                <c:pt idx="2132">
                  <c:v>3.1875</c:v>
                </c:pt>
                <c:pt idx="2133">
                  <c:v>3.25</c:v>
                </c:pt>
                <c:pt idx="2134">
                  <c:v>3.25</c:v>
                </c:pt>
                <c:pt idx="2135">
                  <c:v>3.375</c:v>
                </c:pt>
                <c:pt idx="2136">
                  <c:v>3.3125</c:v>
                </c:pt>
                <c:pt idx="2137">
                  <c:v>3.1875</c:v>
                </c:pt>
                <c:pt idx="2138">
                  <c:v>3.125</c:v>
                </c:pt>
                <c:pt idx="2139">
                  <c:v>3.3125</c:v>
                </c:pt>
                <c:pt idx="2140">
                  <c:v>3.25</c:v>
                </c:pt>
                <c:pt idx="2141">
                  <c:v>3.1875</c:v>
                </c:pt>
                <c:pt idx="2142">
                  <c:v>3.125</c:v>
                </c:pt>
                <c:pt idx="2143">
                  <c:v>3.125</c:v>
                </c:pt>
                <c:pt idx="2144">
                  <c:v>3.0625</c:v>
                </c:pt>
                <c:pt idx="2145">
                  <c:v>3.0625</c:v>
                </c:pt>
                <c:pt idx="2146">
                  <c:v>3.125</c:v>
                </c:pt>
                <c:pt idx="2147">
                  <c:v>3.3125</c:v>
                </c:pt>
                <c:pt idx="2148">
                  <c:v>3.3125</c:v>
                </c:pt>
                <c:pt idx="2149">
                  <c:v>3.25</c:v>
                </c:pt>
                <c:pt idx="2150">
                  <c:v>3.1875</c:v>
                </c:pt>
                <c:pt idx="2151">
                  <c:v>3.125</c:v>
                </c:pt>
                <c:pt idx="2152">
                  <c:v>3.125</c:v>
                </c:pt>
                <c:pt idx="2153">
                  <c:v>3.3125</c:v>
                </c:pt>
                <c:pt idx="2154">
                  <c:v>3.3125</c:v>
                </c:pt>
                <c:pt idx="2155">
                  <c:v>3.25</c:v>
                </c:pt>
                <c:pt idx="2156">
                  <c:v>3.25</c:v>
                </c:pt>
                <c:pt idx="2157">
                  <c:v>3.25</c:v>
                </c:pt>
                <c:pt idx="2158">
                  <c:v>3.3125</c:v>
                </c:pt>
                <c:pt idx="2159">
                  <c:v>3.3125</c:v>
                </c:pt>
                <c:pt idx="2160">
                  <c:v>3.3125</c:v>
                </c:pt>
                <c:pt idx="2161">
                  <c:v>3.25</c:v>
                </c:pt>
                <c:pt idx="2162">
                  <c:v>3.125</c:v>
                </c:pt>
                <c:pt idx="2163">
                  <c:v>2.8125</c:v>
                </c:pt>
                <c:pt idx="2164">
                  <c:v>2.9375</c:v>
                </c:pt>
                <c:pt idx="2165">
                  <c:v>2.9375</c:v>
                </c:pt>
                <c:pt idx="2166">
                  <c:v>3</c:v>
                </c:pt>
                <c:pt idx="2167">
                  <c:v>3</c:v>
                </c:pt>
                <c:pt idx="2168">
                  <c:v>2.875</c:v>
                </c:pt>
                <c:pt idx="2169">
                  <c:v>2.75</c:v>
                </c:pt>
                <c:pt idx="2170">
                  <c:v>2.75</c:v>
                </c:pt>
                <c:pt idx="2171">
                  <c:v>2.6875</c:v>
                </c:pt>
                <c:pt idx="2172">
                  <c:v>2.625</c:v>
                </c:pt>
                <c:pt idx="2173">
                  <c:v>2.625</c:v>
                </c:pt>
                <c:pt idx="2174">
                  <c:v>2.625</c:v>
                </c:pt>
                <c:pt idx="2175">
                  <c:v>2.625</c:v>
                </c:pt>
                <c:pt idx="2176">
                  <c:v>2.625</c:v>
                </c:pt>
                <c:pt idx="2177">
                  <c:v>2.6875</c:v>
                </c:pt>
                <c:pt idx="2178">
                  <c:v>2.75</c:v>
                </c:pt>
                <c:pt idx="2179">
                  <c:v>2.875</c:v>
                </c:pt>
                <c:pt idx="2180">
                  <c:v>2.875</c:v>
                </c:pt>
                <c:pt idx="2181">
                  <c:v>2.9375</c:v>
                </c:pt>
                <c:pt idx="2182">
                  <c:v>2.875</c:v>
                </c:pt>
                <c:pt idx="2183">
                  <c:v>2.875</c:v>
                </c:pt>
                <c:pt idx="2184">
                  <c:v>2.875</c:v>
                </c:pt>
                <c:pt idx="2185">
                  <c:v>3</c:v>
                </c:pt>
                <c:pt idx="2186">
                  <c:v>2.9375</c:v>
                </c:pt>
                <c:pt idx="2187">
                  <c:v>2.9375</c:v>
                </c:pt>
                <c:pt idx="2188">
                  <c:v>2.9375</c:v>
                </c:pt>
                <c:pt idx="2189">
                  <c:v>3.0625</c:v>
                </c:pt>
                <c:pt idx="2190">
                  <c:v>3</c:v>
                </c:pt>
                <c:pt idx="2191">
                  <c:v>2.875</c:v>
                </c:pt>
                <c:pt idx="2192">
                  <c:v>3</c:v>
                </c:pt>
                <c:pt idx="2193">
                  <c:v>3</c:v>
                </c:pt>
                <c:pt idx="2194">
                  <c:v>2.9375</c:v>
                </c:pt>
                <c:pt idx="2195">
                  <c:v>3</c:v>
                </c:pt>
                <c:pt idx="2196">
                  <c:v>2.8125</c:v>
                </c:pt>
                <c:pt idx="2197">
                  <c:v>2.8125</c:v>
                </c:pt>
                <c:pt idx="2198">
                  <c:v>2.8125</c:v>
                </c:pt>
                <c:pt idx="2199">
                  <c:v>2.6875</c:v>
                </c:pt>
                <c:pt idx="2200">
                  <c:v>2.75</c:v>
                </c:pt>
                <c:pt idx="2201">
                  <c:v>2.6875</c:v>
                </c:pt>
                <c:pt idx="2202">
                  <c:v>2.8125</c:v>
                </c:pt>
                <c:pt idx="2203">
                  <c:v>2.8125</c:v>
                </c:pt>
                <c:pt idx="2204">
                  <c:v>2.8125</c:v>
                </c:pt>
                <c:pt idx="2205">
                  <c:v>2.6875</c:v>
                </c:pt>
                <c:pt idx="2206">
                  <c:v>2.75</c:v>
                </c:pt>
                <c:pt idx="2207">
                  <c:v>2.75</c:v>
                </c:pt>
                <c:pt idx="2208">
                  <c:v>2.6875</c:v>
                </c:pt>
                <c:pt idx="2209">
                  <c:v>2.625</c:v>
                </c:pt>
                <c:pt idx="2210">
                  <c:v>2.875</c:v>
                </c:pt>
                <c:pt idx="2211">
                  <c:v>2.8125</c:v>
                </c:pt>
                <c:pt idx="2212">
                  <c:v>2.875</c:v>
                </c:pt>
                <c:pt idx="2213">
                  <c:v>2.8125</c:v>
                </c:pt>
                <c:pt idx="2214">
                  <c:v>2.8125</c:v>
                </c:pt>
                <c:pt idx="2215">
                  <c:v>2.9375</c:v>
                </c:pt>
                <c:pt idx="2216">
                  <c:v>2.875</c:v>
                </c:pt>
                <c:pt idx="2217">
                  <c:v>2.875</c:v>
                </c:pt>
                <c:pt idx="2218">
                  <c:v>2.875</c:v>
                </c:pt>
                <c:pt idx="2219">
                  <c:v>2.875</c:v>
                </c:pt>
                <c:pt idx="2220">
                  <c:v>2.875</c:v>
                </c:pt>
                <c:pt idx="2221">
                  <c:v>3.0625</c:v>
                </c:pt>
                <c:pt idx="2222">
                  <c:v>3.0625</c:v>
                </c:pt>
                <c:pt idx="2223">
                  <c:v>3.0625</c:v>
                </c:pt>
                <c:pt idx="2224">
                  <c:v>3.125</c:v>
                </c:pt>
                <c:pt idx="2225">
                  <c:v>3.125</c:v>
                </c:pt>
                <c:pt idx="2226">
                  <c:v>2.9375</c:v>
                </c:pt>
                <c:pt idx="2227">
                  <c:v>2.875</c:v>
                </c:pt>
                <c:pt idx="2228">
                  <c:v>2.875</c:v>
                </c:pt>
                <c:pt idx="2229">
                  <c:v>2.9375</c:v>
                </c:pt>
                <c:pt idx="2230">
                  <c:v>2.9375</c:v>
                </c:pt>
                <c:pt idx="2231">
                  <c:v>2.875</c:v>
                </c:pt>
                <c:pt idx="2232">
                  <c:v>2.9375</c:v>
                </c:pt>
                <c:pt idx="2233">
                  <c:v>3.0625</c:v>
                </c:pt>
                <c:pt idx="2234">
                  <c:v>2.9375</c:v>
                </c:pt>
                <c:pt idx="2235">
                  <c:v>2.9375</c:v>
                </c:pt>
                <c:pt idx="2236">
                  <c:v>3</c:v>
                </c:pt>
                <c:pt idx="2237">
                  <c:v>2.8125</c:v>
                </c:pt>
                <c:pt idx="2238">
                  <c:v>2.8125</c:v>
                </c:pt>
                <c:pt idx="2239">
                  <c:v>2.875</c:v>
                </c:pt>
                <c:pt idx="2240">
                  <c:v>2.8125</c:v>
                </c:pt>
                <c:pt idx="2241">
                  <c:v>2.9375</c:v>
                </c:pt>
                <c:pt idx="2242">
                  <c:v>3</c:v>
                </c:pt>
                <c:pt idx="2243">
                  <c:v>3.125</c:v>
                </c:pt>
                <c:pt idx="2244">
                  <c:v>3.125</c:v>
                </c:pt>
                <c:pt idx="2245">
                  <c:v>2.9375</c:v>
                </c:pt>
                <c:pt idx="2246">
                  <c:v>2.9375</c:v>
                </c:pt>
                <c:pt idx="2247">
                  <c:v>2.9375</c:v>
                </c:pt>
                <c:pt idx="2248">
                  <c:v>3.0625</c:v>
                </c:pt>
                <c:pt idx="2249">
                  <c:v>2.875</c:v>
                </c:pt>
                <c:pt idx="2250">
                  <c:v>2.9375</c:v>
                </c:pt>
                <c:pt idx="2251">
                  <c:v>2.875</c:v>
                </c:pt>
                <c:pt idx="2252">
                  <c:v>2.875</c:v>
                </c:pt>
                <c:pt idx="2253">
                  <c:v>2.9375</c:v>
                </c:pt>
                <c:pt idx="2254">
                  <c:v>2.875</c:v>
                </c:pt>
                <c:pt idx="2255">
                  <c:v>2.875</c:v>
                </c:pt>
                <c:pt idx="2256">
                  <c:v>2.9375</c:v>
                </c:pt>
                <c:pt idx="2257">
                  <c:v>2.8125</c:v>
                </c:pt>
                <c:pt idx="2258">
                  <c:v>2.8125</c:v>
                </c:pt>
                <c:pt idx="2259">
                  <c:v>2.75</c:v>
                </c:pt>
                <c:pt idx="2260">
                  <c:v>2.5625</c:v>
                </c:pt>
                <c:pt idx="2261">
                  <c:v>2.6875</c:v>
                </c:pt>
                <c:pt idx="2262">
                  <c:v>2.6875</c:v>
                </c:pt>
                <c:pt idx="2263">
                  <c:v>2.6875</c:v>
                </c:pt>
                <c:pt idx="2264">
                  <c:v>2.5</c:v>
                </c:pt>
                <c:pt idx="2265">
                  <c:v>2.5625</c:v>
                </c:pt>
                <c:pt idx="2266">
                  <c:v>2.4375</c:v>
                </c:pt>
                <c:pt idx="2267">
                  <c:v>2.5</c:v>
                </c:pt>
                <c:pt idx="2268">
                  <c:v>2.375</c:v>
                </c:pt>
                <c:pt idx="2269">
                  <c:v>2.4375</c:v>
                </c:pt>
                <c:pt idx="2270">
                  <c:v>2.3125</c:v>
                </c:pt>
                <c:pt idx="2271">
                  <c:v>2.3125</c:v>
                </c:pt>
                <c:pt idx="2272">
                  <c:v>2.3125</c:v>
                </c:pt>
                <c:pt idx="2273">
                  <c:v>2.3125</c:v>
                </c:pt>
                <c:pt idx="2274">
                  <c:v>2.3125</c:v>
                </c:pt>
                <c:pt idx="2275">
                  <c:v>2.3125</c:v>
                </c:pt>
                <c:pt idx="2276">
                  <c:v>2.5625</c:v>
                </c:pt>
                <c:pt idx="2277">
                  <c:v>2.5</c:v>
                </c:pt>
                <c:pt idx="2278">
                  <c:v>2.625</c:v>
                </c:pt>
                <c:pt idx="2279">
                  <c:v>2.5</c:v>
                </c:pt>
                <c:pt idx="2280">
                  <c:v>2.5625</c:v>
                </c:pt>
                <c:pt idx="2281">
                  <c:v>2.5625</c:v>
                </c:pt>
                <c:pt idx="2282">
                  <c:v>2.625</c:v>
                </c:pt>
                <c:pt idx="2283">
                  <c:v>2.5625</c:v>
                </c:pt>
                <c:pt idx="2284">
                  <c:v>2.75</c:v>
                </c:pt>
                <c:pt idx="2285">
                  <c:v>2.625</c:v>
                </c:pt>
                <c:pt idx="2286">
                  <c:v>2.75</c:v>
                </c:pt>
                <c:pt idx="2287">
                  <c:v>2.6875</c:v>
                </c:pt>
                <c:pt idx="2288">
                  <c:v>2.5625</c:v>
                </c:pt>
                <c:pt idx="2289">
                  <c:v>2.625</c:v>
                </c:pt>
                <c:pt idx="2290">
                  <c:v>2.5625</c:v>
                </c:pt>
                <c:pt idx="2291">
                  <c:v>2.6875</c:v>
                </c:pt>
                <c:pt idx="2292">
                  <c:v>2.625</c:v>
                </c:pt>
                <c:pt idx="2293">
                  <c:v>2.5</c:v>
                </c:pt>
                <c:pt idx="2294">
                  <c:v>2.5</c:v>
                </c:pt>
                <c:pt idx="2295">
                  <c:v>2.625</c:v>
                </c:pt>
                <c:pt idx="2296">
                  <c:v>2.6875</c:v>
                </c:pt>
                <c:pt idx="2297">
                  <c:v>2.5625</c:v>
                </c:pt>
                <c:pt idx="2298">
                  <c:v>2.5625</c:v>
                </c:pt>
                <c:pt idx="2299">
                  <c:v>2.625</c:v>
                </c:pt>
                <c:pt idx="2300">
                  <c:v>2.5</c:v>
                </c:pt>
                <c:pt idx="2301">
                  <c:v>2.5625</c:v>
                </c:pt>
                <c:pt idx="2302">
                  <c:v>2.5625</c:v>
                </c:pt>
                <c:pt idx="2303">
                  <c:v>2.6875</c:v>
                </c:pt>
                <c:pt idx="2304">
                  <c:v>2.625</c:v>
                </c:pt>
                <c:pt idx="2305">
                  <c:v>2.625</c:v>
                </c:pt>
                <c:pt idx="2306">
                  <c:v>2.6875</c:v>
                </c:pt>
                <c:pt idx="2307">
                  <c:v>2.625</c:v>
                </c:pt>
                <c:pt idx="2308">
                  <c:v>2.5625</c:v>
                </c:pt>
                <c:pt idx="2309">
                  <c:v>2.6875</c:v>
                </c:pt>
                <c:pt idx="2310">
                  <c:v>2.5</c:v>
                </c:pt>
                <c:pt idx="2311">
                  <c:v>2.4375</c:v>
                </c:pt>
                <c:pt idx="2312">
                  <c:v>2.375</c:v>
                </c:pt>
                <c:pt idx="2313">
                  <c:v>2.375</c:v>
                </c:pt>
                <c:pt idx="2314">
                  <c:v>2.375</c:v>
                </c:pt>
                <c:pt idx="2315">
                  <c:v>2.3125</c:v>
                </c:pt>
                <c:pt idx="2316">
                  <c:v>2.3125</c:v>
                </c:pt>
                <c:pt idx="2317">
                  <c:v>2.3125</c:v>
                </c:pt>
                <c:pt idx="2318">
                  <c:v>2.25</c:v>
                </c:pt>
                <c:pt idx="2319">
                  <c:v>2.125</c:v>
                </c:pt>
                <c:pt idx="2320">
                  <c:v>2.1875</c:v>
                </c:pt>
                <c:pt idx="2321">
                  <c:v>2.25</c:v>
                </c:pt>
                <c:pt idx="2322">
                  <c:v>2.125</c:v>
                </c:pt>
                <c:pt idx="2323">
                  <c:v>2</c:v>
                </c:pt>
                <c:pt idx="2324">
                  <c:v>2.125</c:v>
                </c:pt>
                <c:pt idx="2325">
                  <c:v>2.125</c:v>
                </c:pt>
                <c:pt idx="2326">
                  <c:v>2.25</c:v>
                </c:pt>
                <c:pt idx="2327">
                  <c:v>2.25</c:v>
                </c:pt>
                <c:pt idx="2328">
                  <c:v>2.25</c:v>
                </c:pt>
                <c:pt idx="2329">
                  <c:v>2.25</c:v>
                </c:pt>
                <c:pt idx="2330">
                  <c:v>2.25</c:v>
                </c:pt>
                <c:pt idx="2331">
                  <c:v>2.25</c:v>
                </c:pt>
                <c:pt idx="2332">
                  <c:v>2.3125</c:v>
                </c:pt>
                <c:pt idx="2333">
                  <c:v>2.1875</c:v>
                </c:pt>
                <c:pt idx="2334">
                  <c:v>2.3125</c:v>
                </c:pt>
                <c:pt idx="2335">
                  <c:v>2.375</c:v>
                </c:pt>
                <c:pt idx="2336">
                  <c:v>2.4375</c:v>
                </c:pt>
                <c:pt idx="2337">
                  <c:v>2.1875</c:v>
                </c:pt>
                <c:pt idx="2338">
                  <c:v>2.3125</c:v>
                </c:pt>
                <c:pt idx="2339">
                  <c:v>2.3125</c:v>
                </c:pt>
                <c:pt idx="2340">
                  <c:v>2.25</c:v>
                </c:pt>
                <c:pt idx="2341">
                  <c:v>2.1875</c:v>
                </c:pt>
                <c:pt idx="2342">
                  <c:v>2.1875</c:v>
                </c:pt>
                <c:pt idx="2343">
                  <c:v>2.1875</c:v>
                </c:pt>
                <c:pt idx="2344">
                  <c:v>2.0625</c:v>
                </c:pt>
                <c:pt idx="2345">
                  <c:v>2.125</c:v>
                </c:pt>
                <c:pt idx="2346">
                  <c:v>2.125</c:v>
                </c:pt>
                <c:pt idx="2347">
                  <c:v>2.1875</c:v>
                </c:pt>
                <c:pt idx="2348">
                  <c:v>2.125</c:v>
                </c:pt>
                <c:pt idx="2349">
                  <c:v>2.1875</c:v>
                </c:pt>
                <c:pt idx="2350">
                  <c:v>2.125</c:v>
                </c:pt>
                <c:pt idx="2351">
                  <c:v>2.1875</c:v>
                </c:pt>
                <c:pt idx="2352">
                  <c:v>2.0625</c:v>
                </c:pt>
                <c:pt idx="2353">
                  <c:v>2.25</c:v>
                </c:pt>
                <c:pt idx="2354">
                  <c:v>2.0625</c:v>
                </c:pt>
                <c:pt idx="2355">
                  <c:v>2.125</c:v>
                </c:pt>
                <c:pt idx="2356">
                  <c:v>2.125</c:v>
                </c:pt>
                <c:pt idx="2357">
                  <c:v>2.125</c:v>
                </c:pt>
                <c:pt idx="2358">
                  <c:v>2.0625</c:v>
                </c:pt>
                <c:pt idx="2359">
                  <c:v>2</c:v>
                </c:pt>
                <c:pt idx="2360">
                  <c:v>2.125</c:v>
                </c:pt>
                <c:pt idx="2361">
                  <c:v>2.125</c:v>
                </c:pt>
                <c:pt idx="2362">
                  <c:v>2.125</c:v>
                </c:pt>
                <c:pt idx="2363">
                  <c:v>2.125</c:v>
                </c:pt>
                <c:pt idx="2364">
                  <c:v>2.0625</c:v>
                </c:pt>
                <c:pt idx="2365">
                  <c:v>2.0625</c:v>
                </c:pt>
                <c:pt idx="2366">
                  <c:v>2.1875</c:v>
                </c:pt>
                <c:pt idx="2367">
                  <c:v>2.0625</c:v>
                </c:pt>
                <c:pt idx="2368">
                  <c:v>2.125</c:v>
                </c:pt>
                <c:pt idx="2369">
                  <c:v>2</c:v>
                </c:pt>
                <c:pt idx="2370">
                  <c:v>2.0625</c:v>
                </c:pt>
                <c:pt idx="2371">
                  <c:v>2.0625</c:v>
                </c:pt>
                <c:pt idx="2372">
                  <c:v>2.0625</c:v>
                </c:pt>
                <c:pt idx="2373">
                  <c:v>2.125</c:v>
                </c:pt>
                <c:pt idx="2374">
                  <c:v>2.125</c:v>
                </c:pt>
                <c:pt idx="2375">
                  <c:v>2.1875</c:v>
                </c:pt>
                <c:pt idx="2376">
                  <c:v>2</c:v>
                </c:pt>
                <c:pt idx="2377">
                  <c:v>2.25</c:v>
                </c:pt>
                <c:pt idx="2378">
                  <c:v>2.3125</c:v>
                </c:pt>
                <c:pt idx="2379">
                  <c:v>2.1875</c:v>
                </c:pt>
                <c:pt idx="2380">
                  <c:v>2.1875</c:v>
                </c:pt>
                <c:pt idx="2381">
                  <c:v>2.1875</c:v>
                </c:pt>
                <c:pt idx="2382">
                  <c:v>2.0625</c:v>
                </c:pt>
                <c:pt idx="2383">
                  <c:v>2.0625</c:v>
                </c:pt>
                <c:pt idx="2384">
                  <c:v>2.1875</c:v>
                </c:pt>
                <c:pt idx="2385">
                  <c:v>2.25</c:v>
                </c:pt>
                <c:pt idx="2386">
                  <c:v>2.1875</c:v>
                </c:pt>
                <c:pt idx="2387">
                  <c:v>2.25</c:v>
                </c:pt>
                <c:pt idx="2388">
                  <c:v>2.1875</c:v>
                </c:pt>
                <c:pt idx="2389">
                  <c:v>2.125</c:v>
                </c:pt>
                <c:pt idx="2390">
                  <c:v>2.1875</c:v>
                </c:pt>
                <c:pt idx="2391">
                  <c:v>2.1875</c:v>
                </c:pt>
                <c:pt idx="2392">
                  <c:v>2.3125</c:v>
                </c:pt>
                <c:pt idx="2393">
                  <c:v>2.0625</c:v>
                </c:pt>
                <c:pt idx="2394">
                  <c:v>2.0625</c:v>
                </c:pt>
                <c:pt idx="2395">
                  <c:v>2.125</c:v>
                </c:pt>
                <c:pt idx="2396">
                  <c:v>2.1875</c:v>
                </c:pt>
                <c:pt idx="2397">
                  <c:v>2.125</c:v>
                </c:pt>
                <c:pt idx="2398">
                  <c:v>2.0625</c:v>
                </c:pt>
                <c:pt idx="2399">
                  <c:v>2.125</c:v>
                </c:pt>
                <c:pt idx="2400">
                  <c:v>2.0625</c:v>
                </c:pt>
                <c:pt idx="2401">
                  <c:v>2</c:v>
                </c:pt>
                <c:pt idx="2402">
                  <c:v>2.125</c:v>
                </c:pt>
                <c:pt idx="2403">
                  <c:v>2</c:v>
                </c:pt>
                <c:pt idx="2404">
                  <c:v>2</c:v>
                </c:pt>
                <c:pt idx="2405">
                  <c:v>2.0625</c:v>
                </c:pt>
                <c:pt idx="2406">
                  <c:v>2.0625</c:v>
                </c:pt>
                <c:pt idx="2407">
                  <c:v>2</c:v>
                </c:pt>
                <c:pt idx="2408">
                  <c:v>2</c:v>
                </c:pt>
                <c:pt idx="2409">
                  <c:v>2.0625</c:v>
                </c:pt>
                <c:pt idx="2410">
                  <c:v>1.9375</c:v>
                </c:pt>
                <c:pt idx="2411">
                  <c:v>1.9375</c:v>
                </c:pt>
                <c:pt idx="2412">
                  <c:v>1.875</c:v>
                </c:pt>
                <c:pt idx="2413">
                  <c:v>1.875</c:v>
                </c:pt>
                <c:pt idx="2414">
                  <c:v>1.9375</c:v>
                </c:pt>
                <c:pt idx="2415">
                  <c:v>1.75</c:v>
                </c:pt>
                <c:pt idx="2416">
                  <c:v>1.625</c:v>
                </c:pt>
                <c:pt idx="2417">
                  <c:v>1.625</c:v>
                </c:pt>
                <c:pt idx="2418">
                  <c:v>1.5625</c:v>
                </c:pt>
                <c:pt idx="2419">
                  <c:v>1.625</c:v>
                </c:pt>
                <c:pt idx="2420">
                  <c:v>1.625</c:v>
                </c:pt>
                <c:pt idx="2421">
                  <c:v>1.75</c:v>
                </c:pt>
                <c:pt idx="2422">
                  <c:v>1.625</c:v>
                </c:pt>
                <c:pt idx="2423">
                  <c:v>1.6875</c:v>
                </c:pt>
                <c:pt idx="2424">
                  <c:v>1.625</c:v>
                </c:pt>
                <c:pt idx="2425">
                  <c:v>1.5625</c:v>
                </c:pt>
                <c:pt idx="2426">
                  <c:v>1.75</c:v>
                </c:pt>
                <c:pt idx="2427">
                  <c:v>1.625</c:v>
                </c:pt>
                <c:pt idx="2428">
                  <c:v>1.6875</c:v>
                </c:pt>
                <c:pt idx="2429">
                  <c:v>1.6875</c:v>
                </c:pt>
                <c:pt idx="2430">
                  <c:v>1.6875</c:v>
                </c:pt>
                <c:pt idx="2431">
                  <c:v>1.6875</c:v>
                </c:pt>
                <c:pt idx="2432">
                  <c:v>1.8125</c:v>
                </c:pt>
                <c:pt idx="2433">
                  <c:v>1.8125</c:v>
                </c:pt>
                <c:pt idx="2434">
                  <c:v>1.75</c:v>
                </c:pt>
                <c:pt idx="2435">
                  <c:v>1.8125</c:v>
                </c:pt>
                <c:pt idx="2436">
                  <c:v>1.875</c:v>
                </c:pt>
                <c:pt idx="2437">
                  <c:v>1.6875</c:v>
                </c:pt>
                <c:pt idx="2438">
                  <c:v>1.75</c:v>
                </c:pt>
                <c:pt idx="2439">
                  <c:v>1.6875</c:v>
                </c:pt>
                <c:pt idx="2440">
                  <c:v>1.8125</c:v>
                </c:pt>
                <c:pt idx="2441">
                  <c:v>1.8125</c:v>
                </c:pt>
                <c:pt idx="2442">
                  <c:v>1.6875</c:v>
                </c:pt>
                <c:pt idx="2443">
                  <c:v>1.6875</c:v>
                </c:pt>
                <c:pt idx="2444">
                  <c:v>1.6875</c:v>
                </c:pt>
                <c:pt idx="2445">
                  <c:v>1.6875</c:v>
                </c:pt>
                <c:pt idx="2446">
                  <c:v>1.6875</c:v>
                </c:pt>
                <c:pt idx="2447">
                  <c:v>1.8125</c:v>
                </c:pt>
                <c:pt idx="2448">
                  <c:v>1.6875</c:v>
                </c:pt>
                <c:pt idx="2449">
                  <c:v>1.75</c:v>
                </c:pt>
                <c:pt idx="2450">
                  <c:v>1.8125</c:v>
                </c:pt>
                <c:pt idx="2451">
                  <c:v>1.6875</c:v>
                </c:pt>
                <c:pt idx="2452">
                  <c:v>1.5625</c:v>
                </c:pt>
                <c:pt idx="2453">
                  <c:v>1.6875</c:v>
                </c:pt>
                <c:pt idx="2454">
                  <c:v>1.6875</c:v>
                </c:pt>
                <c:pt idx="2455">
                  <c:v>1.6875</c:v>
                </c:pt>
                <c:pt idx="2456">
                  <c:v>1.5625</c:v>
                </c:pt>
                <c:pt idx="2457">
                  <c:v>1.5625</c:v>
                </c:pt>
                <c:pt idx="2458">
                  <c:v>1.5625</c:v>
                </c:pt>
                <c:pt idx="2459">
                  <c:v>1.75</c:v>
                </c:pt>
                <c:pt idx="2460">
                  <c:v>1.6875</c:v>
                </c:pt>
                <c:pt idx="2461">
                  <c:v>1.625</c:v>
                </c:pt>
                <c:pt idx="2462">
                  <c:v>1.5625</c:v>
                </c:pt>
                <c:pt idx="2463">
                  <c:v>1.625</c:v>
                </c:pt>
                <c:pt idx="2464">
                  <c:v>1.75</c:v>
                </c:pt>
                <c:pt idx="2465">
                  <c:v>1.875</c:v>
                </c:pt>
                <c:pt idx="2466">
                  <c:v>1.8125</c:v>
                </c:pt>
                <c:pt idx="2467">
                  <c:v>1.875</c:v>
                </c:pt>
                <c:pt idx="2468">
                  <c:v>2</c:v>
                </c:pt>
                <c:pt idx="2469">
                  <c:v>2</c:v>
                </c:pt>
                <c:pt idx="2470">
                  <c:v>1.875</c:v>
                </c:pt>
                <c:pt idx="2471">
                  <c:v>1.875</c:v>
                </c:pt>
                <c:pt idx="2472">
                  <c:v>1.9375</c:v>
                </c:pt>
                <c:pt idx="2473">
                  <c:v>1.875</c:v>
                </c:pt>
                <c:pt idx="2474">
                  <c:v>1.875</c:v>
                </c:pt>
                <c:pt idx="2475">
                  <c:v>1.9375</c:v>
                </c:pt>
                <c:pt idx="2476">
                  <c:v>2.0625</c:v>
                </c:pt>
                <c:pt idx="2477">
                  <c:v>2.125</c:v>
                </c:pt>
                <c:pt idx="2478">
                  <c:v>2.1875</c:v>
                </c:pt>
                <c:pt idx="2479">
                  <c:v>2.0625</c:v>
                </c:pt>
                <c:pt idx="2480">
                  <c:v>2</c:v>
                </c:pt>
                <c:pt idx="2481">
                  <c:v>1.75</c:v>
                </c:pt>
                <c:pt idx="2482">
                  <c:v>1.875</c:v>
                </c:pt>
                <c:pt idx="2483">
                  <c:v>1.875</c:v>
                </c:pt>
                <c:pt idx="2484">
                  <c:v>1.6875</c:v>
                </c:pt>
                <c:pt idx="2485">
                  <c:v>1.5625</c:v>
                </c:pt>
                <c:pt idx="2486">
                  <c:v>1.75</c:v>
                </c:pt>
                <c:pt idx="2487">
                  <c:v>1.6875</c:v>
                </c:pt>
                <c:pt idx="2488">
                  <c:v>1.625</c:v>
                </c:pt>
                <c:pt idx="2489">
                  <c:v>1.6875</c:v>
                </c:pt>
                <c:pt idx="2490">
                  <c:v>1.6875</c:v>
                </c:pt>
                <c:pt idx="2491">
                  <c:v>1.5</c:v>
                </c:pt>
                <c:pt idx="2492">
                  <c:v>1.3125</c:v>
                </c:pt>
                <c:pt idx="2493">
                  <c:v>1.375</c:v>
                </c:pt>
                <c:pt idx="2494">
                  <c:v>1.375</c:v>
                </c:pt>
                <c:pt idx="2495">
                  <c:v>1.5</c:v>
                </c:pt>
                <c:pt idx="2496">
                  <c:v>1.4375</c:v>
                </c:pt>
                <c:pt idx="2497">
                  <c:v>1.5625</c:v>
                </c:pt>
                <c:pt idx="2498">
                  <c:v>1.4375</c:v>
                </c:pt>
                <c:pt idx="2499">
                  <c:v>1.375</c:v>
                </c:pt>
                <c:pt idx="2500">
                  <c:v>1.5</c:v>
                </c:pt>
                <c:pt idx="2501">
                  <c:v>1.5625</c:v>
                </c:pt>
                <c:pt idx="2502">
                  <c:v>1.4375</c:v>
                </c:pt>
                <c:pt idx="2503">
                  <c:v>1.5</c:v>
                </c:pt>
                <c:pt idx="2504">
                  <c:v>1.5625</c:v>
                </c:pt>
                <c:pt idx="2505">
                  <c:v>1.5</c:v>
                </c:pt>
                <c:pt idx="2506">
                  <c:v>1.4375</c:v>
                </c:pt>
                <c:pt idx="2507">
                  <c:v>1.4375</c:v>
                </c:pt>
                <c:pt idx="2508">
                  <c:v>1.5625</c:v>
                </c:pt>
                <c:pt idx="2509">
                  <c:v>1.5</c:v>
                </c:pt>
                <c:pt idx="2510">
                  <c:v>1.4375</c:v>
                </c:pt>
                <c:pt idx="2511">
                  <c:v>1.375</c:v>
                </c:pt>
                <c:pt idx="2512">
                  <c:v>1.4375</c:v>
                </c:pt>
                <c:pt idx="2513">
                  <c:v>1.5</c:v>
                </c:pt>
                <c:pt idx="2514">
                  <c:v>1.625</c:v>
                </c:pt>
                <c:pt idx="2515">
                  <c:v>1.6875</c:v>
                </c:pt>
                <c:pt idx="2516">
                  <c:v>1.6875</c:v>
                </c:pt>
                <c:pt idx="2517">
                  <c:v>1.625</c:v>
                </c:pt>
                <c:pt idx="2518">
                  <c:v>1.6875</c:v>
                </c:pt>
                <c:pt idx="2519">
                  <c:v>1.6875</c:v>
                </c:pt>
                <c:pt idx="2520">
                  <c:v>1.75</c:v>
                </c:pt>
                <c:pt idx="2521">
                  <c:v>1.75</c:v>
                </c:pt>
                <c:pt idx="2522">
                  <c:v>1.75</c:v>
                </c:pt>
                <c:pt idx="2523">
                  <c:v>1.8125</c:v>
                </c:pt>
                <c:pt idx="2524">
                  <c:v>1.75</c:v>
                </c:pt>
                <c:pt idx="2525">
                  <c:v>1.6875</c:v>
                </c:pt>
                <c:pt idx="2526">
                  <c:v>1.75</c:v>
                </c:pt>
                <c:pt idx="2527">
                  <c:v>1.75</c:v>
                </c:pt>
                <c:pt idx="2528">
                  <c:v>1.6875</c:v>
                </c:pt>
                <c:pt idx="2529">
                  <c:v>1.5625</c:v>
                </c:pt>
                <c:pt idx="2530">
                  <c:v>1.5</c:v>
                </c:pt>
                <c:pt idx="2531">
                  <c:v>1.5625</c:v>
                </c:pt>
                <c:pt idx="2532">
                  <c:v>1.5</c:v>
                </c:pt>
                <c:pt idx="2533">
                  <c:v>1.5625</c:v>
                </c:pt>
                <c:pt idx="2534">
                  <c:v>1.5</c:v>
                </c:pt>
                <c:pt idx="2535">
                  <c:v>1.5625</c:v>
                </c:pt>
                <c:pt idx="2536">
                  <c:v>1.375</c:v>
                </c:pt>
                <c:pt idx="2537">
                  <c:v>1.4375</c:v>
                </c:pt>
                <c:pt idx="2538">
                  <c:v>1.5625</c:v>
                </c:pt>
                <c:pt idx="2539">
                  <c:v>1.5625</c:v>
                </c:pt>
                <c:pt idx="2540">
                  <c:v>1.5625</c:v>
                </c:pt>
                <c:pt idx="2541">
                  <c:v>1.5625</c:v>
                </c:pt>
                <c:pt idx="2542">
                  <c:v>1.6875</c:v>
                </c:pt>
                <c:pt idx="2543">
                  <c:v>1.625</c:v>
                </c:pt>
                <c:pt idx="2544">
                  <c:v>1.625</c:v>
                </c:pt>
                <c:pt idx="2545">
                  <c:v>1.5625</c:v>
                </c:pt>
                <c:pt idx="2546">
                  <c:v>1.4375</c:v>
                </c:pt>
                <c:pt idx="2547">
                  <c:v>1.4375</c:v>
                </c:pt>
                <c:pt idx="2548">
                  <c:v>1.375</c:v>
                </c:pt>
                <c:pt idx="2549">
                  <c:v>1.4375</c:v>
                </c:pt>
                <c:pt idx="2550">
                  <c:v>1.375</c:v>
                </c:pt>
                <c:pt idx="2551">
                  <c:v>1.375</c:v>
                </c:pt>
                <c:pt idx="2552">
                  <c:v>1.5</c:v>
                </c:pt>
                <c:pt idx="2553">
                  <c:v>1.5</c:v>
                </c:pt>
                <c:pt idx="2554">
                  <c:v>1.375</c:v>
                </c:pt>
                <c:pt idx="2555">
                  <c:v>1.4375</c:v>
                </c:pt>
                <c:pt idx="2556">
                  <c:v>1.4375</c:v>
                </c:pt>
                <c:pt idx="2557">
                  <c:v>1.5625</c:v>
                </c:pt>
                <c:pt idx="2558">
                  <c:v>1.4375</c:v>
                </c:pt>
                <c:pt idx="2559">
                  <c:v>1.5</c:v>
                </c:pt>
                <c:pt idx="2560">
                  <c:v>1.5</c:v>
                </c:pt>
                <c:pt idx="2561">
                  <c:v>1.625</c:v>
                </c:pt>
                <c:pt idx="2562">
                  <c:v>1.6875</c:v>
                </c:pt>
                <c:pt idx="2563">
                  <c:v>1.5</c:v>
                </c:pt>
                <c:pt idx="2564">
                  <c:v>1.625</c:v>
                </c:pt>
                <c:pt idx="2565">
                  <c:v>1.5625</c:v>
                </c:pt>
                <c:pt idx="2566">
                  <c:v>1.5625</c:v>
                </c:pt>
                <c:pt idx="2567">
                  <c:v>1.5</c:v>
                </c:pt>
                <c:pt idx="2568">
                  <c:v>1.5</c:v>
                </c:pt>
                <c:pt idx="2569">
                  <c:v>1.4375</c:v>
                </c:pt>
                <c:pt idx="2570">
                  <c:v>1.4375</c:v>
                </c:pt>
                <c:pt idx="2571">
                  <c:v>1.375</c:v>
                </c:pt>
                <c:pt idx="2572">
                  <c:v>1.5</c:v>
                </c:pt>
                <c:pt idx="2573">
                  <c:v>1.5</c:v>
                </c:pt>
                <c:pt idx="2574">
                  <c:v>1.4375</c:v>
                </c:pt>
                <c:pt idx="2575">
                  <c:v>1.4375</c:v>
                </c:pt>
                <c:pt idx="2576">
                  <c:v>1.5</c:v>
                </c:pt>
                <c:pt idx="2577">
                  <c:v>1.5</c:v>
                </c:pt>
                <c:pt idx="2578">
                  <c:v>1.5625</c:v>
                </c:pt>
                <c:pt idx="2579">
                  <c:v>1.6875</c:v>
                </c:pt>
                <c:pt idx="2580">
                  <c:v>1.625</c:v>
                </c:pt>
                <c:pt idx="2581">
                  <c:v>1.5625</c:v>
                </c:pt>
                <c:pt idx="2582">
                  <c:v>1.625</c:v>
                </c:pt>
                <c:pt idx="2583">
                  <c:v>1.6875</c:v>
                </c:pt>
                <c:pt idx="2584">
                  <c:v>1.6875</c:v>
                </c:pt>
                <c:pt idx="2585">
                  <c:v>1.625</c:v>
                </c:pt>
                <c:pt idx="2586">
                  <c:v>1.625</c:v>
                </c:pt>
                <c:pt idx="2587">
                  <c:v>1.625</c:v>
                </c:pt>
                <c:pt idx="2588">
                  <c:v>1.5</c:v>
                </c:pt>
                <c:pt idx="2589">
                  <c:v>1.5</c:v>
                </c:pt>
                <c:pt idx="2590">
                  <c:v>1.5</c:v>
                </c:pt>
                <c:pt idx="2591">
                  <c:v>1.5625</c:v>
                </c:pt>
                <c:pt idx="2592">
                  <c:v>1.5625</c:v>
                </c:pt>
                <c:pt idx="2593">
                  <c:v>1.5625</c:v>
                </c:pt>
                <c:pt idx="2594">
                  <c:v>1.4375</c:v>
                </c:pt>
                <c:pt idx="2595">
                  <c:v>1.4375</c:v>
                </c:pt>
                <c:pt idx="2596">
                  <c:v>1.4375</c:v>
                </c:pt>
                <c:pt idx="2597">
                  <c:v>1.5625</c:v>
                </c:pt>
                <c:pt idx="2598">
                  <c:v>1.6875</c:v>
                </c:pt>
                <c:pt idx="2599">
                  <c:v>1.6875</c:v>
                </c:pt>
                <c:pt idx="2600">
                  <c:v>1.625</c:v>
                </c:pt>
                <c:pt idx="2601">
                  <c:v>1.6875</c:v>
                </c:pt>
                <c:pt idx="2602">
                  <c:v>1.75</c:v>
                </c:pt>
                <c:pt idx="2603">
                  <c:v>1.75</c:v>
                </c:pt>
                <c:pt idx="2604">
                  <c:v>1.6875</c:v>
                </c:pt>
                <c:pt idx="2605">
                  <c:v>1.6875</c:v>
                </c:pt>
                <c:pt idx="2606">
                  <c:v>1.6875</c:v>
                </c:pt>
                <c:pt idx="2607">
                  <c:v>1.6875</c:v>
                </c:pt>
                <c:pt idx="2608">
                  <c:v>1.5625</c:v>
                </c:pt>
                <c:pt idx="2609">
                  <c:v>1.5</c:v>
                </c:pt>
                <c:pt idx="2610">
                  <c:v>1.625</c:v>
                </c:pt>
                <c:pt idx="2611">
                  <c:v>1.5625</c:v>
                </c:pt>
                <c:pt idx="2612">
                  <c:v>1.625</c:v>
                </c:pt>
                <c:pt idx="2613">
                  <c:v>1.625</c:v>
                </c:pt>
                <c:pt idx="2614">
                  <c:v>1.5</c:v>
                </c:pt>
                <c:pt idx="2615">
                  <c:v>1.4375</c:v>
                </c:pt>
                <c:pt idx="2616">
                  <c:v>1.4375</c:v>
                </c:pt>
                <c:pt idx="2617">
                  <c:v>1.5</c:v>
                </c:pt>
                <c:pt idx="2618">
                  <c:v>1.5</c:v>
                </c:pt>
                <c:pt idx="2619">
                  <c:v>1.4375</c:v>
                </c:pt>
                <c:pt idx="2620">
                  <c:v>1.5</c:v>
                </c:pt>
                <c:pt idx="2621">
                  <c:v>1.4375</c:v>
                </c:pt>
                <c:pt idx="2622">
                  <c:v>1.5</c:v>
                </c:pt>
                <c:pt idx="2623">
                  <c:v>1.3125</c:v>
                </c:pt>
                <c:pt idx="2624">
                  <c:v>1.5</c:v>
                </c:pt>
                <c:pt idx="2625">
                  <c:v>1.5</c:v>
                </c:pt>
                <c:pt idx="2626">
                  <c:v>1.4375</c:v>
                </c:pt>
                <c:pt idx="2627">
                  <c:v>1.4375</c:v>
                </c:pt>
                <c:pt idx="2628">
                  <c:v>1.4375</c:v>
                </c:pt>
                <c:pt idx="2629">
                  <c:v>1.375</c:v>
                </c:pt>
                <c:pt idx="2630">
                  <c:v>1.3125</c:v>
                </c:pt>
                <c:pt idx="2631">
                  <c:v>1.375</c:v>
                </c:pt>
                <c:pt idx="2632">
                  <c:v>1.4375</c:v>
                </c:pt>
                <c:pt idx="2633">
                  <c:v>1.4375</c:v>
                </c:pt>
                <c:pt idx="2634">
                  <c:v>1.4375</c:v>
                </c:pt>
                <c:pt idx="2635">
                  <c:v>1.4375</c:v>
                </c:pt>
                <c:pt idx="2636">
                  <c:v>1.4375</c:v>
                </c:pt>
                <c:pt idx="2637">
                  <c:v>1.5</c:v>
                </c:pt>
                <c:pt idx="2638">
                  <c:v>1.5</c:v>
                </c:pt>
                <c:pt idx="2639">
                  <c:v>1.5625</c:v>
                </c:pt>
                <c:pt idx="2640">
                  <c:v>1.4375</c:v>
                </c:pt>
                <c:pt idx="2641">
                  <c:v>1.4375</c:v>
                </c:pt>
                <c:pt idx="2642">
                  <c:v>1.5</c:v>
                </c:pt>
                <c:pt idx="2643">
                  <c:v>1.5625</c:v>
                </c:pt>
                <c:pt idx="2644">
                  <c:v>1.5</c:v>
                </c:pt>
                <c:pt idx="2645">
                  <c:v>1.375</c:v>
                </c:pt>
                <c:pt idx="2646">
                  <c:v>1.5</c:v>
                </c:pt>
                <c:pt idx="2647">
                  <c:v>1.375</c:v>
                </c:pt>
                <c:pt idx="2648">
                  <c:v>1.375</c:v>
                </c:pt>
                <c:pt idx="2649">
                  <c:v>1.25</c:v>
                </c:pt>
                <c:pt idx="2650">
                  <c:v>1.25</c:v>
                </c:pt>
                <c:pt idx="2651">
                  <c:v>1.25</c:v>
                </c:pt>
                <c:pt idx="2652">
                  <c:v>1.1875</c:v>
                </c:pt>
                <c:pt idx="2653">
                  <c:v>1.125</c:v>
                </c:pt>
                <c:pt idx="2654">
                  <c:v>1.0625</c:v>
                </c:pt>
                <c:pt idx="2655">
                  <c:v>1.125</c:v>
                </c:pt>
                <c:pt idx="2656">
                  <c:v>1.0625</c:v>
                </c:pt>
                <c:pt idx="2657">
                  <c:v>1.125</c:v>
                </c:pt>
                <c:pt idx="2658">
                  <c:v>1.125</c:v>
                </c:pt>
                <c:pt idx="2659">
                  <c:v>1</c:v>
                </c:pt>
                <c:pt idx="2660">
                  <c:v>1</c:v>
                </c:pt>
                <c:pt idx="2661">
                  <c:v>1.0625</c:v>
                </c:pt>
                <c:pt idx="2662">
                  <c:v>1.0625</c:v>
                </c:pt>
                <c:pt idx="2663">
                  <c:v>1.1875</c:v>
                </c:pt>
                <c:pt idx="2664">
                  <c:v>1.1875</c:v>
                </c:pt>
                <c:pt idx="2665">
                  <c:v>1.3125</c:v>
                </c:pt>
                <c:pt idx="2666">
                  <c:v>1.3125</c:v>
                </c:pt>
                <c:pt idx="2667">
                  <c:v>1.3125</c:v>
                </c:pt>
                <c:pt idx="2668">
                  <c:v>1.375</c:v>
                </c:pt>
                <c:pt idx="2669">
                  <c:v>1.4375</c:v>
                </c:pt>
                <c:pt idx="2670">
                  <c:v>1.5</c:v>
                </c:pt>
                <c:pt idx="2671">
                  <c:v>1.4375</c:v>
                </c:pt>
                <c:pt idx="2672">
                  <c:v>1.625</c:v>
                </c:pt>
                <c:pt idx="2673">
                  <c:v>1.5625</c:v>
                </c:pt>
                <c:pt idx="2674">
                  <c:v>1.5625</c:v>
                </c:pt>
                <c:pt idx="2675">
                  <c:v>1.625</c:v>
                </c:pt>
                <c:pt idx="2676">
                  <c:v>1.6875</c:v>
                </c:pt>
                <c:pt idx="2677">
                  <c:v>1.6875</c:v>
                </c:pt>
                <c:pt idx="2678">
                  <c:v>1.625</c:v>
                </c:pt>
                <c:pt idx="2679">
                  <c:v>1.625</c:v>
                </c:pt>
                <c:pt idx="2680">
                  <c:v>1.5625</c:v>
                </c:pt>
                <c:pt idx="2681">
                  <c:v>1.5</c:v>
                </c:pt>
                <c:pt idx="2682">
                  <c:v>1.5</c:v>
                </c:pt>
                <c:pt idx="2683">
                  <c:v>1.5</c:v>
                </c:pt>
                <c:pt idx="2684">
                  <c:v>1.4375</c:v>
                </c:pt>
                <c:pt idx="2685">
                  <c:v>1.4375</c:v>
                </c:pt>
                <c:pt idx="2686">
                  <c:v>1.375</c:v>
                </c:pt>
                <c:pt idx="2687">
                  <c:v>1.4375</c:v>
                </c:pt>
                <c:pt idx="2688">
                  <c:v>1.3125</c:v>
                </c:pt>
                <c:pt idx="2689">
                  <c:v>1.3125</c:v>
                </c:pt>
                <c:pt idx="2690">
                  <c:v>1.25</c:v>
                </c:pt>
                <c:pt idx="2691">
                  <c:v>1.25</c:v>
                </c:pt>
                <c:pt idx="2692">
                  <c:v>1.25</c:v>
                </c:pt>
                <c:pt idx="2693">
                  <c:v>1.25</c:v>
                </c:pt>
                <c:pt idx="2694">
                  <c:v>1.3125</c:v>
                </c:pt>
                <c:pt idx="2695">
                  <c:v>1.25</c:v>
                </c:pt>
                <c:pt idx="2696">
                  <c:v>1.25</c:v>
                </c:pt>
                <c:pt idx="2697">
                  <c:v>1.3125</c:v>
                </c:pt>
                <c:pt idx="2698">
                  <c:v>1.375</c:v>
                </c:pt>
                <c:pt idx="2699">
                  <c:v>1.3125</c:v>
                </c:pt>
                <c:pt idx="2700">
                  <c:v>1.5</c:v>
                </c:pt>
                <c:pt idx="2701">
                  <c:v>1.4375</c:v>
                </c:pt>
                <c:pt idx="2702">
                  <c:v>1.4375</c:v>
                </c:pt>
                <c:pt idx="2703">
                  <c:v>1.5</c:v>
                </c:pt>
                <c:pt idx="2704">
                  <c:v>1.5</c:v>
                </c:pt>
                <c:pt idx="2705">
                  <c:v>1.5</c:v>
                </c:pt>
                <c:pt idx="2706">
                  <c:v>1.5625</c:v>
                </c:pt>
                <c:pt idx="2707">
                  <c:v>1.5625</c:v>
                </c:pt>
                <c:pt idx="2708">
                  <c:v>1.5625</c:v>
                </c:pt>
                <c:pt idx="2709">
                  <c:v>1.5625</c:v>
                </c:pt>
                <c:pt idx="2710">
                  <c:v>1.5</c:v>
                </c:pt>
                <c:pt idx="2711">
                  <c:v>1.4375</c:v>
                </c:pt>
                <c:pt idx="2712">
                  <c:v>1.4375</c:v>
                </c:pt>
                <c:pt idx="2713">
                  <c:v>1.375</c:v>
                </c:pt>
                <c:pt idx="2714">
                  <c:v>1.1875</c:v>
                </c:pt>
                <c:pt idx="2715">
                  <c:v>1.3125</c:v>
                </c:pt>
                <c:pt idx="2716">
                  <c:v>1.1875</c:v>
                </c:pt>
                <c:pt idx="2717">
                  <c:v>1.1875</c:v>
                </c:pt>
                <c:pt idx="2718">
                  <c:v>1.1875</c:v>
                </c:pt>
                <c:pt idx="2719">
                  <c:v>1.0625</c:v>
                </c:pt>
                <c:pt idx="2720">
                  <c:v>1.0625</c:v>
                </c:pt>
                <c:pt idx="2721">
                  <c:v>1.1875</c:v>
                </c:pt>
                <c:pt idx="2722">
                  <c:v>1.0625</c:v>
                </c:pt>
                <c:pt idx="2723">
                  <c:v>1.125</c:v>
                </c:pt>
                <c:pt idx="2724">
                  <c:v>1</c:v>
                </c:pt>
                <c:pt idx="2725">
                  <c:v>1</c:v>
                </c:pt>
                <c:pt idx="2726">
                  <c:v>1</c:v>
                </c:pt>
                <c:pt idx="2727">
                  <c:v>1.125</c:v>
                </c:pt>
                <c:pt idx="2728">
                  <c:v>1.0625</c:v>
                </c:pt>
                <c:pt idx="2729">
                  <c:v>1.1875</c:v>
                </c:pt>
                <c:pt idx="2730">
                  <c:v>1.1875</c:v>
                </c:pt>
                <c:pt idx="2731">
                  <c:v>1.1875</c:v>
                </c:pt>
                <c:pt idx="2732">
                  <c:v>1.1875</c:v>
                </c:pt>
                <c:pt idx="2733">
                  <c:v>1.1875</c:v>
                </c:pt>
                <c:pt idx="2734">
                  <c:v>1.25</c:v>
                </c:pt>
                <c:pt idx="2735">
                  <c:v>1.25</c:v>
                </c:pt>
                <c:pt idx="2736">
                  <c:v>1.25</c:v>
                </c:pt>
                <c:pt idx="2737">
                  <c:v>1.125</c:v>
                </c:pt>
                <c:pt idx="2738">
                  <c:v>1.125</c:v>
                </c:pt>
                <c:pt idx="2739">
                  <c:v>1.125</c:v>
                </c:pt>
                <c:pt idx="2740">
                  <c:v>1.3125</c:v>
                </c:pt>
                <c:pt idx="2741">
                  <c:v>1.25</c:v>
                </c:pt>
                <c:pt idx="2742">
                  <c:v>1.25</c:v>
                </c:pt>
                <c:pt idx="2743">
                  <c:v>1.125</c:v>
                </c:pt>
                <c:pt idx="2744">
                  <c:v>1.25</c:v>
                </c:pt>
                <c:pt idx="2745">
                  <c:v>1.125</c:v>
                </c:pt>
                <c:pt idx="2746">
                  <c:v>1.25</c:v>
                </c:pt>
                <c:pt idx="2747">
                  <c:v>1.1875</c:v>
                </c:pt>
                <c:pt idx="2748">
                  <c:v>1.25</c:v>
                </c:pt>
                <c:pt idx="2749">
                  <c:v>1.25</c:v>
                </c:pt>
                <c:pt idx="2750">
                  <c:v>1.1875</c:v>
                </c:pt>
                <c:pt idx="2751">
                  <c:v>1.1875</c:v>
                </c:pt>
                <c:pt idx="2752">
                  <c:v>1.25</c:v>
                </c:pt>
                <c:pt idx="2753">
                  <c:v>1.25</c:v>
                </c:pt>
                <c:pt idx="2754">
                  <c:v>1.3125</c:v>
                </c:pt>
                <c:pt idx="2755">
                  <c:v>1.1875</c:v>
                </c:pt>
                <c:pt idx="2756">
                  <c:v>1.0625</c:v>
                </c:pt>
                <c:pt idx="2757">
                  <c:v>1.0625</c:v>
                </c:pt>
                <c:pt idx="2758">
                  <c:v>1.0625</c:v>
                </c:pt>
                <c:pt idx="2759">
                  <c:v>1.1875</c:v>
                </c:pt>
                <c:pt idx="2760">
                  <c:v>1.0625</c:v>
                </c:pt>
                <c:pt idx="2761">
                  <c:v>1.1875</c:v>
                </c:pt>
                <c:pt idx="2762">
                  <c:v>1.125</c:v>
                </c:pt>
                <c:pt idx="2763">
                  <c:v>1.1875</c:v>
                </c:pt>
                <c:pt idx="2764">
                  <c:v>1.0625</c:v>
                </c:pt>
                <c:pt idx="2765">
                  <c:v>1.125</c:v>
                </c:pt>
                <c:pt idx="2766">
                  <c:v>1.1875</c:v>
                </c:pt>
                <c:pt idx="2767">
                  <c:v>1.1875</c:v>
                </c:pt>
                <c:pt idx="2768">
                  <c:v>1.125</c:v>
                </c:pt>
                <c:pt idx="2769">
                  <c:v>1.1875</c:v>
                </c:pt>
                <c:pt idx="2770">
                  <c:v>1.25</c:v>
                </c:pt>
                <c:pt idx="2771">
                  <c:v>1.375</c:v>
                </c:pt>
                <c:pt idx="2772">
                  <c:v>1.3125</c:v>
                </c:pt>
                <c:pt idx="2773">
                  <c:v>1.375</c:v>
                </c:pt>
                <c:pt idx="2774">
                  <c:v>1.3125</c:v>
                </c:pt>
                <c:pt idx="2775">
                  <c:v>1.3125</c:v>
                </c:pt>
                <c:pt idx="2776">
                  <c:v>1.3125</c:v>
                </c:pt>
                <c:pt idx="2777">
                  <c:v>1.125</c:v>
                </c:pt>
                <c:pt idx="2778">
                  <c:v>1.125</c:v>
                </c:pt>
                <c:pt idx="2779">
                  <c:v>1.1875</c:v>
                </c:pt>
                <c:pt idx="2780">
                  <c:v>1.25</c:v>
                </c:pt>
                <c:pt idx="2781">
                  <c:v>1.3125</c:v>
                </c:pt>
                <c:pt idx="2782">
                  <c:v>1.25</c:v>
                </c:pt>
                <c:pt idx="2783">
                  <c:v>1.25</c:v>
                </c:pt>
                <c:pt idx="2784">
                  <c:v>1.3125</c:v>
                </c:pt>
                <c:pt idx="2785">
                  <c:v>1.25</c:v>
                </c:pt>
                <c:pt idx="2786">
                  <c:v>1.25</c:v>
                </c:pt>
                <c:pt idx="2787">
                  <c:v>1.125</c:v>
                </c:pt>
                <c:pt idx="2788">
                  <c:v>1.125</c:v>
                </c:pt>
                <c:pt idx="2789">
                  <c:v>1.125</c:v>
                </c:pt>
                <c:pt idx="2790">
                  <c:v>1.25</c:v>
                </c:pt>
                <c:pt idx="2791">
                  <c:v>1.1875</c:v>
                </c:pt>
                <c:pt idx="2792">
                  <c:v>1.375</c:v>
                </c:pt>
                <c:pt idx="2793">
                  <c:v>1.5</c:v>
                </c:pt>
                <c:pt idx="2794">
                  <c:v>1.625</c:v>
                </c:pt>
                <c:pt idx="2795">
                  <c:v>1.5</c:v>
                </c:pt>
                <c:pt idx="2796">
                  <c:v>1.5625</c:v>
                </c:pt>
                <c:pt idx="2797">
                  <c:v>1.4375</c:v>
                </c:pt>
                <c:pt idx="2798">
                  <c:v>1.4375</c:v>
                </c:pt>
                <c:pt idx="2799">
                  <c:v>1.5</c:v>
                </c:pt>
                <c:pt idx="2800">
                  <c:v>1.375</c:v>
                </c:pt>
                <c:pt idx="2801">
                  <c:v>1.375</c:v>
                </c:pt>
                <c:pt idx="2802">
                  <c:v>1.3125</c:v>
                </c:pt>
                <c:pt idx="2803">
                  <c:v>1.4375</c:v>
                </c:pt>
                <c:pt idx="2804">
                  <c:v>1.4375</c:v>
                </c:pt>
                <c:pt idx="2805">
                  <c:v>1.375</c:v>
                </c:pt>
                <c:pt idx="2806">
                  <c:v>1.25</c:v>
                </c:pt>
                <c:pt idx="2807">
                  <c:v>1.25</c:v>
                </c:pt>
                <c:pt idx="2808">
                  <c:v>1.1875</c:v>
                </c:pt>
                <c:pt idx="2809">
                  <c:v>1.0625</c:v>
                </c:pt>
                <c:pt idx="2810">
                  <c:v>1.0625</c:v>
                </c:pt>
                <c:pt idx="2811">
                  <c:v>1.125</c:v>
                </c:pt>
                <c:pt idx="2812">
                  <c:v>1</c:v>
                </c:pt>
                <c:pt idx="2813">
                  <c:v>0.9375</c:v>
                </c:pt>
                <c:pt idx="2814">
                  <c:v>0.9375</c:v>
                </c:pt>
                <c:pt idx="2815">
                  <c:v>0.9375</c:v>
                </c:pt>
                <c:pt idx="2816">
                  <c:v>0.9375</c:v>
                </c:pt>
                <c:pt idx="2817">
                  <c:v>0.9375</c:v>
                </c:pt>
                <c:pt idx="2818">
                  <c:v>1.0625</c:v>
                </c:pt>
                <c:pt idx="2819">
                  <c:v>0.9375</c:v>
                </c:pt>
                <c:pt idx="2820">
                  <c:v>1</c:v>
                </c:pt>
                <c:pt idx="2821">
                  <c:v>1.125</c:v>
                </c:pt>
                <c:pt idx="2822">
                  <c:v>1.1875</c:v>
                </c:pt>
                <c:pt idx="2823">
                  <c:v>1.25</c:v>
                </c:pt>
                <c:pt idx="2824">
                  <c:v>1.125</c:v>
                </c:pt>
                <c:pt idx="2825">
                  <c:v>1.25</c:v>
                </c:pt>
                <c:pt idx="2826">
                  <c:v>1.125</c:v>
                </c:pt>
                <c:pt idx="2827">
                  <c:v>1.125</c:v>
                </c:pt>
                <c:pt idx="2828">
                  <c:v>1.1875</c:v>
                </c:pt>
                <c:pt idx="2829">
                  <c:v>1.25</c:v>
                </c:pt>
                <c:pt idx="2830">
                  <c:v>1.25</c:v>
                </c:pt>
                <c:pt idx="2831">
                  <c:v>1.1875</c:v>
                </c:pt>
                <c:pt idx="2832">
                  <c:v>1.1875</c:v>
                </c:pt>
                <c:pt idx="2833">
                  <c:v>1.25</c:v>
                </c:pt>
                <c:pt idx="2834">
                  <c:v>1.125</c:v>
                </c:pt>
                <c:pt idx="2835">
                  <c:v>1.1875</c:v>
                </c:pt>
                <c:pt idx="2836">
                  <c:v>1.1875</c:v>
                </c:pt>
                <c:pt idx="2837">
                  <c:v>1.125</c:v>
                </c:pt>
                <c:pt idx="2838">
                  <c:v>1.1875</c:v>
                </c:pt>
                <c:pt idx="2839">
                  <c:v>1.125</c:v>
                </c:pt>
                <c:pt idx="2840">
                  <c:v>1.25</c:v>
                </c:pt>
                <c:pt idx="2841">
                  <c:v>1.1875</c:v>
                </c:pt>
                <c:pt idx="2842">
                  <c:v>1.1875</c:v>
                </c:pt>
                <c:pt idx="2843">
                  <c:v>1.125</c:v>
                </c:pt>
                <c:pt idx="2844">
                  <c:v>1.125</c:v>
                </c:pt>
                <c:pt idx="2845">
                  <c:v>1.25</c:v>
                </c:pt>
                <c:pt idx="2846">
                  <c:v>1.25</c:v>
                </c:pt>
                <c:pt idx="2847">
                  <c:v>1.25</c:v>
                </c:pt>
                <c:pt idx="2848">
                  <c:v>1.3125</c:v>
                </c:pt>
                <c:pt idx="2849">
                  <c:v>1.3125</c:v>
                </c:pt>
                <c:pt idx="2850">
                  <c:v>1.3125</c:v>
                </c:pt>
                <c:pt idx="2851">
                  <c:v>1.375</c:v>
                </c:pt>
                <c:pt idx="2852">
                  <c:v>1.375</c:v>
                </c:pt>
                <c:pt idx="2853">
                  <c:v>1.375</c:v>
                </c:pt>
                <c:pt idx="2854">
                  <c:v>1.3125</c:v>
                </c:pt>
                <c:pt idx="2855">
                  <c:v>1.3125</c:v>
                </c:pt>
                <c:pt idx="2856">
                  <c:v>1.25</c:v>
                </c:pt>
                <c:pt idx="2857">
                  <c:v>1.3125</c:v>
                </c:pt>
                <c:pt idx="2858">
                  <c:v>1.3125</c:v>
                </c:pt>
                <c:pt idx="2859">
                  <c:v>1.3125</c:v>
                </c:pt>
                <c:pt idx="2860">
                  <c:v>1.3125</c:v>
                </c:pt>
                <c:pt idx="2861">
                  <c:v>1.125</c:v>
                </c:pt>
                <c:pt idx="2862">
                  <c:v>1.0625</c:v>
                </c:pt>
                <c:pt idx="2863">
                  <c:v>1.125</c:v>
                </c:pt>
                <c:pt idx="2864">
                  <c:v>1.125</c:v>
                </c:pt>
                <c:pt idx="2865">
                  <c:v>1.0625</c:v>
                </c:pt>
                <c:pt idx="2866">
                  <c:v>1</c:v>
                </c:pt>
                <c:pt idx="2867">
                  <c:v>0.9375</c:v>
                </c:pt>
                <c:pt idx="2868">
                  <c:v>1</c:v>
                </c:pt>
                <c:pt idx="2869">
                  <c:v>1</c:v>
                </c:pt>
                <c:pt idx="2870">
                  <c:v>1</c:v>
                </c:pt>
                <c:pt idx="2871">
                  <c:v>1.0625</c:v>
                </c:pt>
                <c:pt idx="2872">
                  <c:v>1.0625</c:v>
                </c:pt>
                <c:pt idx="2873">
                  <c:v>1.0625</c:v>
                </c:pt>
                <c:pt idx="2874">
                  <c:v>1.0625</c:v>
                </c:pt>
                <c:pt idx="2875">
                  <c:v>1.125</c:v>
                </c:pt>
                <c:pt idx="2876">
                  <c:v>1.0625</c:v>
                </c:pt>
                <c:pt idx="2877">
                  <c:v>1.125</c:v>
                </c:pt>
                <c:pt idx="2878">
                  <c:v>1.3125</c:v>
                </c:pt>
                <c:pt idx="2879">
                  <c:v>1.25</c:v>
                </c:pt>
                <c:pt idx="2880">
                  <c:v>1.25</c:v>
                </c:pt>
                <c:pt idx="2881">
                  <c:v>1.25</c:v>
                </c:pt>
                <c:pt idx="2882">
                  <c:v>1.375</c:v>
                </c:pt>
                <c:pt idx="2883">
                  <c:v>1.3125</c:v>
                </c:pt>
                <c:pt idx="2884">
                  <c:v>1.25</c:v>
                </c:pt>
                <c:pt idx="2885">
                  <c:v>1.25</c:v>
                </c:pt>
                <c:pt idx="2886">
                  <c:v>1.3125</c:v>
                </c:pt>
                <c:pt idx="2887">
                  <c:v>1.3125</c:v>
                </c:pt>
                <c:pt idx="2888">
                  <c:v>1.3125</c:v>
                </c:pt>
                <c:pt idx="2889">
                  <c:v>1.25</c:v>
                </c:pt>
                <c:pt idx="2890">
                  <c:v>1.1875</c:v>
                </c:pt>
                <c:pt idx="2891">
                  <c:v>1.1875</c:v>
                </c:pt>
                <c:pt idx="2892">
                  <c:v>1.25</c:v>
                </c:pt>
                <c:pt idx="2893">
                  <c:v>1.3125</c:v>
                </c:pt>
                <c:pt idx="2894">
                  <c:v>1.25</c:v>
                </c:pt>
                <c:pt idx="2895">
                  <c:v>1.25</c:v>
                </c:pt>
                <c:pt idx="2896">
                  <c:v>1.3125</c:v>
                </c:pt>
                <c:pt idx="2897">
                  <c:v>1.3125</c:v>
                </c:pt>
                <c:pt idx="2898">
                  <c:v>1.3125</c:v>
                </c:pt>
                <c:pt idx="2899">
                  <c:v>1.3125</c:v>
                </c:pt>
                <c:pt idx="2900">
                  <c:v>1.375</c:v>
                </c:pt>
                <c:pt idx="2901">
                  <c:v>1.4375</c:v>
                </c:pt>
                <c:pt idx="2902">
                  <c:v>1.375</c:v>
                </c:pt>
                <c:pt idx="2903">
                  <c:v>1.3125</c:v>
                </c:pt>
                <c:pt idx="2904">
                  <c:v>1.25</c:v>
                </c:pt>
                <c:pt idx="2905">
                  <c:v>1.25</c:v>
                </c:pt>
                <c:pt idx="2906">
                  <c:v>1.3125</c:v>
                </c:pt>
                <c:pt idx="2907">
                  <c:v>1.25</c:v>
                </c:pt>
                <c:pt idx="2908">
                  <c:v>1.3125</c:v>
                </c:pt>
                <c:pt idx="2909">
                  <c:v>1.25</c:v>
                </c:pt>
                <c:pt idx="2910">
                  <c:v>1.125</c:v>
                </c:pt>
                <c:pt idx="2911">
                  <c:v>1.125</c:v>
                </c:pt>
                <c:pt idx="2912">
                  <c:v>1.0625</c:v>
                </c:pt>
                <c:pt idx="2913">
                  <c:v>1.0625</c:v>
                </c:pt>
                <c:pt idx="2914">
                  <c:v>1.0625</c:v>
                </c:pt>
                <c:pt idx="2915">
                  <c:v>1.125</c:v>
                </c:pt>
                <c:pt idx="2916">
                  <c:v>1.0625</c:v>
                </c:pt>
                <c:pt idx="2917">
                  <c:v>0.9375</c:v>
                </c:pt>
                <c:pt idx="2918">
                  <c:v>0.9375</c:v>
                </c:pt>
                <c:pt idx="2919">
                  <c:v>1</c:v>
                </c:pt>
                <c:pt idx="2920">
                  <c:v>1.0625</c:v>
                </c:pt>
                <c:pt idx="2921">
                  <c:v>1.125</c:v>
                </c:pt>
                <c:pt idx="2922">
                  <c:v>1.125</c:v>
                </c:pt>
                <c:pt idx="2923">
                  <c:v>1.0625</c:v>
                </c:pt>
                <c:pt idx="2924">
                  <c:v>1.0625</c:v>
                </c:pt>
                <c:pt idx="2925">
                  <c:v>1.0625</c:v>
                </c:pt>
                <c:pt idx="2926">
                  <c:v>1.0625</c:v>
                </c:pt>
                <c:pt idx="2927">
                  <c:v>1.0625</c:v>
                </c:pt>
                <c:pt idx="2928">
                  <c:v>1.0625</c:v>
                </c:pt>
                <c:pt idx="2929">
                  <c:v>1</c:v>
                </c:pt>
                <c:pt idx="2930">
                  <c:v>0.9375</c:v>
                </c:pt>
                <c:pt idx="2931">
                  <c:v>0.9375</c:v>
                </c:pt>
                <c:pt idx="2932">
                  <c:v>0.9375</c:v>
                </c:pt>
                <c:pt idx="2933">
                  <c:v>1</c:v>
                </c:pt>
                <c:pt idx="2934">
                  <c:v>1.125</c:v>
                </c:pt>
                <c:pt idx="2935">
                  <c:v>1</c:v>
                </c:pt>
                <c:pt idx="2936">
                  <c:v>1</c:v>
                </c:pt>
                <c:pt idx="2937">
                  <c:v>1</c:v>
                </c:pt>
                <c:pt idx="2938">
                  <c:v>1</c:v>
                </c:pt>
                <c:pt idx="2939">
                  <c:v>1.0625</c:v>
                </c:pt>
                <c:pt idx="2940">
                  <c:v>1.0625</c:v>
                </c:pt>
                <c:pt idx="2941">
                  <c:v>1.0625</c:v>
                </c:pt>
                <c:pt idx="2942">
                  <c:v>1.125</c:v>
                </c:pt>
                <c:pt idx="2943">
                  <c:v>1.125</c:v>
                </c:pt>
                <c:pt idx="2944">
                  <c:v>1.1875</c:v>
                </c:pt>
                <c:pt idx="2945">
                  <c:v>1.1875</c:v>
                </c:pt>
                <c:pt idx="2946">
                  <c:v>1.1875</c:v>
                </c:pt>
                <c:pt idx="2947">
                  <c:v>1.3125</c:v>
                </c:pt>
                <c:pt idx="2948">
                  <c:v>1.375</c:v>
                </c:pt>
                <c:pt idx="2949">
                  <c:v>1.4375</c:v>
                </c:pt>
                <c:pt idx="2950">
                  <c:v>1.25</c:v>
                </c:pt>
                <c:pt idx="2951">
                  <c:v>1.3125</c:v>
                </c:pt>
                <c:pt idx="2952">
                  <c:v>1.3125</c:v>
                </c:pt>
                <c:pt idx="2953">
                  <c:v>1.25</c:v>
                </c:pt>
                <c:pt idx="2954">
                  <c:v>1.3125</c:v>
                </c:pt>
                <c:pt idx="2955">
                  <c:v>1.3125</c:v>
                </c:pt>
                <c:pt idx="2956">
                  <c:v>1.1875</c:v>
                </c:pt>
                <c:pt idx="2957">
                  <c:v>1.125</c:v>
                </c:pt>
                <c:pt idx="2958">
                  <c:v>1.125</c:v>
                </c:pt>
                <c:pt idx="2959">
                  <c:v>1.1875</c:v>
                </c:pt>
                <c:pt idx="2960">
                  <c:v>1.125</c:v>
                </c:pt>
                <c:pt idx="2961">
                  <c:v>1.1875</c:v>
                </c:pt>
                <c:pt idx="2962">
                  <c:v>1.3125</c:v>
                </c:pt>
                <c:pt idx="2963">
                  <c:v>1.1875</c:v>
                </c:pt>
                <c:pt idx="2964">
                  <c:v>1.1875</c:v>
                </c:pt>
                <c:pt idx="2965">
                  <c:v>1.125</c:v>
                </c:pt>
                <c:pt idx="2966">
                  <c:v>1.125</c:v>
                </c:pt>
                <c:pt idx="2967">
                  <c:v>1.125</c:v>
                </c:pt>
                <c:pt idx="2968">
                  <c:v>1.125</c:v>
                </c:pt>
                <c:pt idx="2969">
                  <c:v>1.125</c:v>
                </c:pt>
                <c:pt idx="2970">
                  <c:v>1.125</c:v>
                </c:pt>
                <c:pt idx="2971">
                  <c:v>1.125</c:v>
                </c:pt>
                <c:pt idx="2972">
                  <c:v>1.125</c:v>
                </c:pt>
                <c:pt idx="2973">
                  <c:v>1.125</c:v>
                </c:pt>
                <c:pt idx="2974">
                  <c:v>1.125</c:v>
                </c:pt>
                <c:pt idx="2975">
                  <c:v>1.125</c:v>
                </c:pt>
                <c:pt idx="2976">
                  <c:v>1.1875</c:v>
                </c:pt>
                <c:pt idx="2977">
                  <c:v>1.1875</c:v>
                </c:pt>
                <c:pt idx="2978">
                  <c:v>1.0625</c:v>
                </c:pt>
                <c:pt idx="2979">
                  <c:v>1.0625</c:v>
                </c:pt>
                <c:pt idx="2980">
                  <c:v>1.0625</c:v>
                </c:pt>
                <c:pt idx="2981">
                  <c:v>1.0625</c:v>
                </c:pt>
                <c:pt idx="2982">
                  <c:v>1.125</c:v>
                </c:pt>
                <c:pt idx="2983">
                  <c:v>1.125</c:v>
                </c:pt>
                <c:pt idx="2984">
                  <c:v>1.125</c:v>
                </c:pt>
                <c:pt idx="2985">
                  <c:v>1.0625</c:v>
                </c:pt>
                <c:pt idx="2986">
                  <c:v>1</c:v>
                </c:pt>
                <c:pt idx="2987">
                  <c:v>1</c:v>
                </c:pt>
                <c:pt idx="2988">
                  <c:v>1.0625</c:v>
                </c:pt>
                <c:pt idx="2989">
                  <c:v>1.0625</c:v>
                </c:pt>
                <c:pt idx="2990">
                  <c:v>1.0625</c:v>
                </c:pt>
                <c:pt idx="2991">
                  <c:v>1.0625</c:v>
                </c:pt>
                <c:pt idx="2992">
                  <c:v>1</c:v>
                </c:pt>
                <c:pt idx="2993">
                  <c:v>1.0625</c:v>
                </c:pt>
                <c:pt idx="2994">
                  <c:v>1.0625</c:v>
                </c:pt>
                <c:pt idx="2995">
                  <c:v>1.0625</c:v>
                </c:pt>
                <c:pt idx="2996">
                  <c:v>1</c:v>
                </c:pt>
                <c:pt idx="2997">
                  <c:v>1.125</c:v>
                </c:pt>
                <c:pt idx="2998">
                  <c:v>1.1875</c:v>
                </c:pt>
                <c:pt idx="2999">
                  <c:v>1.1875</c:v>
                </c:pt>
                <c:pt idx="3000">
                  <c:v>1.25</c:v>
                </c:pt>
                <c:pt idx="3001">
                  <c:v>1.3125</c:v>
                </c:pt>
                <c:pt idx="3002">
                  <c:v>1.3125</c:v>
                </c:pt>
                <c:pt idx="3003">
                  <c:v>1.3125</c:v>
                </c:pt>
                <c:pt idx="3004">
                  <c:v>1.3125</c:v>
                </c:pt>
                <c:pt idx="3005">
                  <c:v>1.4375</c:v>
                </c:pt>
                <c:pt idx="3006">
                  <c:v>1.4375</c:v>
                </c:pt>
                <c:pt idx="3007">
                  <c:v>1.375</c:v>
                </c:pt>
                <c:pt idx="3008">
                  <c:v>1.375</c:v>
                </c:pt>
                <c:pt idx="3009">
                  <c:v>1.375</c:v>
                </c:pt>
                <c:pt idx="3010">
                  <c:v>1.375</c:v>
                </c:pt>
                <c:pt idx="3011">
                  <c:v>1.375</c:v>
                </c:pt>
                <c:pt idx="3012">
                  <c:v>1.5</c:v>
                </c:pt>
                <c:pt idx="3013">
                  <c:v>1.5</c:v>
                </c:pt>
                <c:pt idx="3014">
                  <c:v>1.4375</c:v>
                </c:pt>
                <c:pt idx="3015">
                  <c:v>1.5</c:v>
                </c:pt>
                <c:pt idx="3016">
                  <c:v>1.375</c:v>
                </c:pt>
                <c:pt idx="3017">
                  <c:v>1.375</c:v>
                </c:pt>
                <c:pt idx="3018">
                  <c:v>1.4375</c:v>
                </c:pt>
                <c:pt idx="3019">
                  <c:v>1.5</c:v>
                </c:pt>
                <c:pt idx="3020">
                  <c:v>1.5</c:v>
                </c:pt>
                <c:pt idx="3021">
                  <c:v>1.4375</c:v>
                </c:pt>
                <c:pt idx="3022">
                  <c:v>1.5</c:v>
                </c:pt>
                <c:pt idx="3023">
                  <c:v>1.5625</c:v>
                </c:pt>
                <c:pt idx="3024">
                  <c:v>1.5625</c:v>
                </c:pt>
                <c:pt idx="3025">
                  <c:v>1.4375</c:v>
                </c:pt>
                <c:pt idx="3026">
                  <c:v>1.4375</c:v>
                </c:pt>
                <c:pt idx="3027">
                  <c:v>1.5625</c:v>
                </c:pt>
                <c:pt idx="3028">
                  <c:v>1.4375</c:v>
                </c:pt>
                <c:pt idx="3029">
                  <c:v>1.375</c:v>
                </c:pt>
                <c:pt idx="3030">
                  <c:v>1.3125</c:v>
                </c:pt>
                <c:pt idx="3031">
                  <c:v>1.25</c:v>
                </c:pt>
                <c:pt idx="3032">
                  <c:v>1.375</c:v>
                </c:pt>
                <c:pt idx="3033">
                  <c:v>1.3125</c:v>
                </c:pt>
                <c:pt idx="3034">
                  <c:v>1.25</c:v>
                </c:pt>
                <c:pt idx="3035">
                  <c:v>1.125</c:v>
                </c:pt>
                <c:pt idx="3036">
                  <c:v>1.125</c:v>
                </c:pt>
                <c:pt idx="3037">
                  <c:v>1.1875</c:v>
                </c:pt>
                <c:pt idx="3038">
                  <c:v>1.125</c:v>
                </c:pt>
                <c:pt idx="3039">
                  <c:v>1.0625</c:v>
                </c:pt>
                <c:pt idx="3040">
                  <c:v>1.1875</c:v>
                </c:pt>
                <c:pt idx="3041">
                  <c:v>1.1875</c:v>
                </c:pt>
                <c:pt idx="3042">
                  <c:v>1.1875</c:v>
                </c:pt>
                <c:pt idx="3043">
                  <c:v>1.1875</c:v>
                </c:pt>
                <c:pt idx="3044">
                  <c:v>1.125</c:v>
                </c:pt>
                <c:pt idx="3045">
                  <c:v>1.0625</c:v>
                </c:pt>
                <c:pt idx="3046">
                  <c:v>1.125</c:v>
                </c:pt>
                <c:pt idx="3047">
                  <c:v>1.1875</c:v>
                </c:pt>
                <c:pt idx="3048">
                  <c:v>1.0625</c:v>
                </c:pt>
                <c:pt idx="3049">
                  <c:v>1.125</c:v>
                </c:pt>
                <c:pt idx="3050">
                  <c:v>1.25</c:v>
                </c:pt>
                <c:pt idx="3051">
                  <c:v>1.3125</c:v>
                </c:pt>
                <c:pt idx="3052">
                  <c:v>1.3125</c:v>
                </c:pt>
                <c:pt idx="3053">
                  <c:v>1.3125</c:v>
                </c:pt>
                <c:pt idx="3054">
                  <c:v>1.3125</c:v>
                </c:pt>
                <c:pt idx="3055">
                  <c:v>1.3125</c:v>
                </c:pt>
                <c:pt idx="3056">
                  <c:v>1.125</c:v>
                </c:pt>
                <c:pt idx="3057">
                  <c:v>1.1875</c:v>
                </c:pt>
                <c:pt idx="3058">
                  <c:v>1.25</c:v>
                </c:pt>
                <c:pt idx="3059">
                  <c:v>1.125</c:v>
                </c:pt>
                <c:pt idx="3060">
                  <c:v>1.1875</c:v>
                </c:pt>
                <c:pt idx="3061">
                  <c:v>1.25</c:v>
                </c:pt>
                <c:pt idx="3062">
                  <c:v>1.3125</c:v>
                </c:pt>
                <c:pt idx="3063">
                  <c:v>1.25</c:v>
                </c:pt>
                <c:pt idx="3064">
                  <c:v>1.3125</c:v>
                </c:pt>
                <c:pt idx="3065">
                  <c:v>1.3125</c:v>
                </c:pt>
                <c:pt idx="3066">
                  <c:v>1.1875</c:v>
                </c:pt>
                <c:pt idx="3067">
                  <c:v>1.125</c:v>
                </c:pt>
                <c:pt idx="3068">
                  <c:v>1.1875</c:v>
                </c:pt>
                <c:pt idx="3069">
                  <c:v>1.1875</c:v>
                </c:pt>
                <c:pt idx="3070">
                  <c:v>1.25</c:v>
                </c:pt>
                <c:pt idx="3071">
                  <c:v>1.25</c:v>
                </c:pt>
                <c:pt idx="3072">
                  <c:v>1.3125</c:v>
                </c:pt>
                <c:pt idx="3073">
                  <c:v>1.3125</c:v>
                </c:pt>
                <c:pt idx="3074">
                  <c:v>1.25</c:v>
                </c:pt>
                <c:pt idx="3075">
                  <c:v>1.3125</c:v>
                </c:pt>
                <c:pt idx="3076">
                  <c:v>1.25</c:v>
                </c:pt>
                <c:pt idx="3077">
                  <c:v>1.25</c:v>
                </c:pt>
                <c:pt idx="3078">
                  <c:v>1.25</c:v>
                </c:pt>
                <c:pt idx="3079">
                  <c:v>1.25</c:v>
                </c:pt>
                <c:pt idx="3080">
                  <c:v>1.3125</c:v>
                </c:pt>
                <c:pt idx="3081">
                  <c:v>1.3125</c:v>
                </c:pt>
                <c:pt idx="3082">
                  <c:v>1.3125</c:v>
                </c:pt>
                <c:pt idx="3083">
                  <c:v>1.375</c:v>
                </c:pt>
                <c:pt idx="3084">
                  <c:v>1.3125</c:v>
                </c:pt>
                <c:pt idx="3085">
                  <c:v>1.3125</c:v>
                </c:pt>
                <c:pt idx="3086">
                  <c:v>1.1875</c:v>
                </c:pt>
                <c:pt idx="3087">
                  <c:v>1.25</c:v>
                </c:pt>
                <c:pt idx="3088">
                  <c:v>1.1875</c:v>
                </c:pt>
                <c:pt idx="3089">
                  <c:v>1.1875</c:v>
                </c:pt>
                <c:pt idx="3090">
                  <c:v>1.1875</c:v>
                </c:pt>
                <c:pt idx="3091">
                  <c:v>1.1875</c:v>
                </c:pt>
                <c:pt idx="3092">
                  <c:v>1.1875</c:v>
                </c:pt>
                <c:pt idx="3093">
                  <c:v>1.1875</c:v>
                </c:pt>
                <c:pt idx="3094">
                  <c:v>1.1875</c:v>
                </c:pt>
                <c:pt idx="3095">
                  <c:v>1.1875</c:v>
                </c:pt>
                <c:pt idx="3096">
                  <c:v>1.125</c:v>
                </c:pt>
                <c:pt idx="3097">
                  <c:v>1.1875</c:v>
                </c:pt>
                <c:pt idx="3098">
                  <c:v>1.25</c:v>
                </c:pt>
                <c:pt idx="3099">
                  <c:v>1.25</c:v>
                </c:pt>
                <c:pt idx="3100">
                  <c:v>1.3125</c:v>
                </c:pt>
                <c:pt idx="3101">
                  <c:v>1.1875</c:v>
                </c:pt>
                <c:pt idx="3102">
                  <c:v>1.3125</c:v>
                </c:pt>
                <c:pt idx="3103">
                  <c:v>1.25</c:v>
                </c:pt>
                <c:pt idx="3104">
                  <c:v>1.375</c:v>
                </c:pt>
                <c:pt idx="3105">
                  <c:v>1.375</c:v>
                </c:pt>
                <c:pt idx="3106">
                  <c:v>1.375</c:v>
                </c:pt>
                <c:pt idx="3107">
                  <c:v>1.3125</c:v>
                </c:pt>
                <c:pt idx="3108">
                  <c:v>1.375</c:v>
                </c:pt>
                <c:pt idx="3109">
                  <c:v>1.3125</c:v>
                </c:pt>
                <c:pt idx="3110">
                  <c:v>1.3125</c:v>
                </c:pt>
                <c:pt idx="3111">
                  <c:v>1.25</c:v>
                </c:pt>
                <c:pt idx="3112">
                  <c:v>1.25</c:v>
                </c:pt>
                <c:pt idx="3113">
                  <c:v>1.1875</c:v>
                </c:pt>
                <c:pt idx="3114">
                  <c:v>1.125</c:v>
                </c:pt>
                <c:pt idx="3115">
                  <c:v>1.1875</c:v>
                </c:pt>
                <c:pt idx="3116">
                  <c:v>1.125</c:v>
                </c:pt>
                <c:pt idx="3117">
                  <c:v>1.125</c:v>
                </c:pt>
                <c:pt idx="3118">
                  <c:v>1</c:v>
                </c:pt>
                <c:pt idx="3119">
                  <c:v>1.0625</c:v>
                </c:pt>
                <c:pt idx="3120">
                  <c:v>0.9375</c:v>
                </c:pt>
                <c:pt idx="3121">
                  <c:v>1</c:v>
                </c:pt>
                <c:pt idx="3122">
                  <c:v>1</c:v>
                </c:pt>
                <c:pt idx="3123">
                  <c:v>1.0625</c:v>
                </c:pt>
                <c:pt idx="3124">
                  <c:v>1</c:v>
                </c:pt>
                <c:pt idx="3125">
                  <c:v>0.9375</c:v>
                </c:pt>
                <c:pt idx="3126">
                  <c:v>0.8125</c:v>
                </c:pt>
                <c:pt idx="3127">
                  <c:v>0.8125</c:v>
                </c:pt>
                <c:pt idx="3128">
                  <c:v>0.875</c:v>
                </c:pt>
                <c:pt idx="3129">
                  <c:v>0.9375</c:v>
                </c:pt>
                <c:pt idx="3130">
                  <c:v>0.875</c:v>
                </c:pt>
                <c:pt idx="3131">
                  <c:v>0.8125</c:v>
                </c:pt>
                <c:pt idx="3132">
                  <c:v>0.8125</c:v>
                </c:pt>
                <c:pt idx="3133">
                  <c:v>0.875</c:v>
                </c:pt>
                <c:pt idx="3134">
                  <c:v>0.9375</c:v>
                </c:pt>
                <c:pt idx="3135">
                  <c:v>0.8125</c:v>
                </c:pt>
                <c:pt idx="3136">
                  <c:v>0.8125</c:v>
                </c:pt>
                <c:pt idx="3137">
                  <c:v>0.8125</c:v>
                </c:pt>
                <c:pt idx="3138">
                  <c:v>0.8125</c:v>
                </c:pt>
                <c:pt idx="3139">
                  <c:v>0.75</c:v>
                </c:pt>
                <c:pt idx="3140">
                  <c:v>0.8125</c:v>
                </c:pt>
                <c:pt idx="3141">
                  <c:v>0.9375</c:v>
                </c:pt>
                <c:pt idx="3142">
                  <c:v>0.9375</c:v>
                </c:pt>
                <c:pt idx="3143">
                  <c:v>1</c:v>
                </c:pt>
                <c:pt idx="3144">
                  <c:v>0.875</c:v>
                </c:pt>
                <c:pt idx="3145">
                  <c:v>0.875</c:v>
                </c:pt>
                <c:pt idx="3146">
                  <c:v>0.9375</c:v>
                </c:pt>
                <c:pt idx="3147">
                  <c:v>0.9375</c:v>
                </c:pt>
                <c:pt idx="3148">
                  <c:v>0.9375</c:v>
                </c:pt>
                <c:pt idx="3149">
                  <c:v>1</c:v>
                </c:pt>
                <c:pt idx="3150">
                  <c:v>1</c:v>
                </c:pt>
                <c:pt idx="3151">
                  <c:v>1.0625</c:v>
                </c:pt>
                <c:pt idx="3152">
                  <c:v>1.0625</c:v>
                </c:pt>
                <c:pt idx="3153">
                  <c:v>1</c:v>
                </c:pt>
                <c:pt idx="3154">
                  <c:v>1</c:v>
                </c:pt>
                <c:pt idx="3155">
                  <c:v>1</c:v>
                </c:pt>
                <c:pt idx="3156">
                  <c:v>1.0625</c:v>
                </c:pt>
                <c:pt idx="3157">
                  <c:v>0.9375</c:v>
                </c:pt>
                <c:pt idx="3158">
                  <c:v>1.0625</c:v>
                </c:pt>
                <c:pt idx="3159">
                  <c:v>1</c:v>
                </c:pt>
                <c:pt idx="3160">
                  <c:v>1</c:v>
                </c:pt>
                <c:pt idx="3161">
                  <c:v>0.9375</c:v>
                </c:pt>
                <c:pt idx="3162">
                  <c:v>0.9375</c:v>
                </c:pt>
                <c:pt idx="3163">
                  <c:v>0.9375</c:v>
                </c:pt>
                <c:pt idx="3164">
                  <c:v>0.875</c:v>
                </c:pt>
                <c:pt idx="3165">
                  <c:v>0.875</c:v>
                </c:pt>
                <c:pt idx="3166">
                  <c:v>0.875</c:v>
                </c:pt>
                <c:pt idx="3167">
                  <c:v>0.875</c:v>
                </c:pt>
                <c:pt idx="3168">
                  <c:v>0.875</c:v>
                </c:pt>
                <c:pt idx="3169">
                  <c:v>0.8125</c:v>
                </c:pt>
                <c:pt idx="3170">
                  <c:v>0.875</c:v>
                </c:pt>
                <c:pt idx="3171">
                  <c:v>0.8125</c:v>
                </c:pt>
                <c:pt idx="3172">
                  <c:v>0.8125</c:v>
                </c:pt>
                <c:pt idx="3173">
                  <c:v>0.9375</c:v>
                </c:pt>
                <c:pt idx="3174">
                  <c:v>0.875</c:v>
                </c:pt>
                <c:pt idx="3175">
                  <c:v>1</c:v>
                </c:pt>
                <c:pt idx="3176">
                  <c:v>1.0625</c:v>
                </c:pt>
                <c:pt idx="3177">
                  <c:v>1.0625</c:v>
                </c:pt>
                <c:pt idx="3178">
                  <c:v>1</c:v>
                </c:pt>
                <c:pt idx="3179">
                  <c:v>1.0625</c:v>
                </c:pt>
                <c:pt idx="3180">
                  <c:v>1.125</c:v>
                </c:pt>
                <c:pt idx="3181">
                  <c:v>1.0625</c:v>
                </c:pt>
                <c:pt idx="3182">
                  <c:v>1.125</c:v>
                </c:pt>
                <c:pt idx="3183">
                  <c:v>1.0625</c:v>
                </c:pt>
                <c:pt idx="3184">
                  <c:v>1.1875</c:v>
                </c:pt>
                <c:pt idx="3185">
                  <c:v>1.25</c:v>
                </c:pt>
                <c:pt idx="3186">
                  <c:v>1.125</c:v>
                </c:pt>
                <c:pt idx="3187">
                  <c:v>1.25</c:v>
                </c:pt>
                <c:pt idx="3188">
                  <c:v>1.125</c:v>
                </c:pt>
                <c:pt idx="3189">
                  <c:v>1.125</c:v>
                </c:pt>
                <c:pt idx="3190">
                  <c:v>1.0625</c:v>
                </c:pt>
                <c:pt idx="3191">
                  <c:v>1</c:v>
                </c:pt>
                <c:pt idx="3192">
                  <c:v>1</c:v>
                </c:pt>
                <c:pt idx="3193">
                  <c:v>1</c:v>
                </c:pt>
                <c:pt idx="3194">
                  <c:v>1.125</c:v>
                </c:pt>
                <c:pt idx="3195">
                  <c:v>1.0625</c:v>
                </c:pt>
                <c:pt idx="3196">
                  <c:v>1</c:v>
                </c:pt>
                <c:pt idx="3197">
                  <c:v>1</c:v>
                </c:pt>
                <c:pt idx="3198">
                  <c:v>0.9375</c:v>
                </c:pt>
                <c:pt idx="3199">
                  <c:v>1</c:v>
                </c:pt>
                <c:pt idx="3200">
                  <c:v>0.9375</c:v>
                </c:pt>
                <c:pt idx="3201">
                  <c:v>0.875</c:v>
                </c:pt>
                <c:pt idx="3202">
                  <c:v>0.9375</c:v>
                </c:pt>
                <c:pt idx="3203">
                  <c:v>0.8125</c:v>
                </c:pt>
                <c:pt idx="3204">
                  <c:v>0.8125</c:v>
                </c:pt>
                <c:pt idx="3205">
                  <c:v>0.75</c:v>
                </c:pt>
                <c:pt idx="3206">
                  <c:v>0.8125</c:v>
                </c:pt>
                <c:pt idx="3207">
                  <c:v>0.875</c:v>
                </c:pt>
                <c:pt idx="3208">
                  <c:v>0.8125</c:v>
                </c:pt>
                <c:pt idx="3209">
                  <c:v>0.75</c:v>
                </c:pt>
                <c:pt idx="3210">
                  <c:v>0.6875</c:v>
                </c:pt>
                <c:pt idx="3211">
                  <c:v>0.625</c:v>
                </c:pt>
                <c:pt idx="3212">
                  <c:v>0.625</c:v>
                </c:pt>
                <c:pt idx="3213">
                  <c:v>0.75</c:v>
                </c:pt>
                <c:pt idx="3214">
                  <c:v>0.6875</c:v>
                </c:pt>
                <c:pt idx="3215">
                  <c:v>0.625</c:v>
                </c:pt>
                <c:pt idx="3216">
                  <c:v>0.75</c:v>
                </c:pt>
                <c:pt idx="3217">
                  <c:v>0.8125</c:v>
                </c:pt>
                <c:pt idx="3218">
                  <c:v>0.8125</c:v>
                </c:pt>
                <c:pt idx="3219">
                  <c:v>0.9375</c:v>
                </c:pt>
                <c:pt idx="3220">
                  <c:v>0.9375</c:v>
                </c:pt>
                <c:pt idx="3221">
                  <c:v>0.9375</c:v>
                </c:pt>
                <c:pt idx="3222">
                  <c:v>0.9375</c:v>
                </c:pt>
                <c:pt idx="3223">
                  <c:v>0.9375</c:v>
                </c:pt>
                <c:pt idx="3224">
                  <c:v>1</c:v>
                </c:pt>
                <c:pt idx="3225">
                  <c:v>1</c:v>
                </c:pt>
                <c:pt idx="3226">
                  <c:v>0.9375</c:v>
                </c:pt>
                <c:pt idx="3227">
                  <c:v>1</c:v>
                </c:pt>
                <c:pt idx="3228">
                  <c:v>1</c:v>
                </c:pt>
                <c:pt idx="3229">
                  <c:v>0.875</c:v>
                </c:pt>
                <c:pt idx="3230">
                  <c:v>0.875</c:v>
                </c:pt>
                <c:pt idx="3231">
                  <c:v>0.9375</c:v>
                </c:pt>
                <c:pt idx="3232">
                  <c:v>0.8125</c:v>
                </c:pt>
                <c:pt idx="3233">
                  <c:v>0.75</c:v>
                </c:pt>
                <c:pt idx="3234">
                  <c:v>0.8125</c:v>
                </c:pt>
                <c:pt idx="3235">
                  <c:v>0.6875</c:v>
                </c:pt>
                <c:pt idx="3236">
                  <c:v>0.875</c:v>
                </c:pt>
                <c:pt idx="3237">
                  <c:v>0.8125</c:v>
                </c:pt>
                <c:pt idx="3238">
                  <c:v>0.8125</c:v>
                </c:pt>
                <c:pt idx="3239">
                  <c:v>0.75</c:v>
                </c:pt>
                <c:pt idx="3240">
                  <c:v>0.6875</c:v>
                </c:pt>
                <c:pt idx="3241">
                  <c:v>0.8125</c:v>
                </c:pt>
                <c:pt idx="3242">
                  <c:v>0.875</c:v>
                </c:pt>
                <c:pt idx="3243">
                  <c:v>0.875</c:v>
                </c:pt>
                <c:pt idx="3244">
                  <c:v>0.9375</c:v>
                </c:pt>
                <c:pt idx="3245">
                  <c:v>0.9375</c:v>
                </c:pt>
                <c:pt idx="3246">
                  <c:v>0.9375</c:v>
                </c:pt>
                <c:pt idx="3247">
                  <c:v>1</c:v>
                </c:pt>
                <c:pt idx="3248">
                  <c:v>0.9375</c:v>
                </c:pt>
                <c:pt idx="3249">
                  <c:v>0.9375</c:v>
                </c:pt>
                <c:pt idx="3250">
                  <c:v>0.9375</c:v>
                </c:pt>
                <c:pt idx="3251">
                  <c:v>1</c:v>
                </c:pt>
                <c:pt idx="3252">
                  <c:v>0.8125</c:v>
                </c:pt>
                <c:pt idx="3253">
                  <c:v>1</c:v>
                </c:pt>
                <c:pt idx="3254">
                  <c:v>0.9375</c:v>
                </c:pt>
                <c:pt idx="3255">
                  <c:v>0.9375</c:v>
                </c:pt>
                <c:pt idx="3256">
                  <c:v>0.9375</c:v>
                </c:pt>
                <c:pt idx="3257">
                  <c:v>0.875</c:v>
                </c:pt>
                <c:pt idx="3258">
                  <c:v>0.875</c:v>
                </c:pt>
                <c:pt idx="3259">
                  <c:v>0.875</c:v>
                </c:pt>
                <c:pt idx="3260">
                  <c:v>0.875</c:v>
                </c:pt>
                <c:pt idx="3261">
                  <c:v>0.9375</c:v>
                </c:pt>
                <c:pt idx="3262">
                  <c:v>1</c:v>
                </c:pt>
                <c:pt idx="3263">
                  <c:v>1</c:v>
                </c:pt>
                <c:pt idx="3264">
                  <c:v>1.0625</c:v>
                </c:pt>
                <c:pt idx="3265">
                  <c:v>1.0625</c:v>
                </c:pt>
                <c:pt idx="3266">
                  <c:v>1</c:v>
                </c:pt>
                <c:pt idx="3267">
                  <c:v>1</c:v>
                </c:pt>
                <c:pt idx="3268">
                  <c:v>1.0625</c:v>
                </c:pt>
                <c:pt idx="3269">
                  <c:v>0.9375</c:v>
                </c:pt>
                <c:pt idx="3270">
                  <c:v>0.9375</c:v>
                </c:pt>
                <c:pt idx="3271">
                  <c:v>1</c:v>
                </c:pt>
                <c:pt idx="3272">
                  <c:v>1.0625</c:v>
                </c:pt>
                <c:pt idx="3273">
                  <c:v>1.0625</c:v>
                </c:pt>
                <c:pt idx="3274">
                  <c:v>1.125</c:v>
                </c:pt>
                <c:pt idx="3275">
                  <c:v>1.1875</c:v>
                </c:pt>
                <c:pt idx="3276">
                  <c:v>1.125</c:v>
                </c:pt>
                <c:pt idx="3277">
                  <c:v>1</c:v>
                </c:pt>
                <c:pt idx="3278">
                  <c:v>1.0625</c:v>
                </c:pt>
                <c:pt idx="3279">
                  <c:v>0.9375</c:v>
                </c:pt>
                <c:pt idx="3280">
                  <c:v>0.875</c:v>
                </c:pt>
                <c:pt idx="3281">
                  <c:v>1.0625</c:v>
                </c:pt>
                <c:pt idx="3282">
                  <c:v>1.0625</c:v>
                </c:pt>
                <c:pt idx="3283">
                  <c:v>1.125</c:v>
                </c:pt>
                <c:pt idx="3284">
                  <c:v>1.125</c:v>
                </c:pt>
                <c:pt idx="3285">
                  <c:v>1.0625</c:v>
                </c:pt>
                <c:pt idx="3286">
                  <c:v>1.125</c:v>
                </c:pt>
                <c:pt idx="3287">
                  <c:v>1</c:v>
                </c:pt>
                <c:pt idx="3288">
                  <c:v>1</c:v>
                </c:pt>
                <c:pt idx="3289">
                  <c:v>1</c:v>
                </c:pt>
                <c:pt idx="3290">
                  <c:v>0.9375</c:v>
                </c:pt>
                <c:pt idx="3291">
                  <c:v>0.9375</c:v>
                </c:pt>
                <c:pt idx="3292">
                  <c:v>1.0625</c:v>
                </c:pt>
                <c:pt idx="3293">
                  <c:v>1.0625</c:v>
                </c:pt>
                <c:pt idx="3294">
                  <c:v>1</c:v>
                </c:pt>
                <c:pt idx="3295">
                  <c:v>1.0625</c:v>
                </c:pt>
                <c:pt idx="3296">
                  <c:v>1.125</c:v>
                </c:pt>
                <c:pt idx="3297">
                  <c:v>1.0625</c:v>
                </c:pt>
                <c:pt idx="3298">
                  <c:v>1</c:v>
                </c:pt>
                <c:pt idx="3299">
                  <c:v>0.9375</c:v>
                </c:pt>
                <c:pt idx="3300">
                  <c:v>0.9375</c:v>
                </c:pt>
                <c:pt idx="3301">
                  <c:v>0.9375</c:v>
                </c:pt>
                <c:pt idx="3302">
                  <c:v>0.875</c:v>
                </c:pt>
                <c:pt idx="3303">
                  <c:v>0.9375</c:v>
                </c:pt>
                <c:pt idx="3304">
                  <c:v>1</c:v>
                </c:pt>
                <c:pt idx="3305">
                  <c:v>1</c:v>
                </c:pt>
                <c:pt idx="3306">
                  <c:v>0.9375</c:v>
                </c:pt>
                <c:pt idx="3307">
                  <c:v>0.9375</c:v>
                </c:pt>
                <c:pt idx="3308">
                  <c:v>0.8125</c:v>
                </c:pt>
                <c:pt idx="3309">
                  <c:v>0.9375</c:v>
                </c:pt>
                <c:pt idx="3310">
                  <c:v>1</c:v>
                </c:pt>
                <c:pt idx="3311">
                  <c:v>1.0625</c:v>
                </c:pt>
                <c:pt idx="3312">
                  <c:v>1.0625</c:v>
                </c:pt>
                <c:pt idx="3313">
                  <c:v>0.9375</c:v>
                </c:pt>
                <c:pt idx="3314">
                  <c:v>1.0625</c:v>
                </c:pt>
                <c:pt idx="3315">
                  <c:v>1</c:v>
                </c:pt>
                <c:pt idx="3316">
                  <c:v>1.0625</c:v>
                </c:pt>
                <c:pt idx="3317">
                  <c:v>1.0625</c:v>
                </c:pt>
                <c:pt idx="3318">
                  <c:v>1.1875</c:v>
                </c:pt>
                <c:pt idx="3319">
                  <c:v>1.25</c:v>
                </c:pt>
                <c:pt idx="3320">
                  <c:v>1.25</c:v>
                </c:pt>
                <c:pt idx="3321">
                  <c:v>1.25</c:v>
                </c:pt>
                <c:pt idx="3322">
                  <c:v>1.3125</c:v>
                </c:pt>
                <c:pt idx="3323">
                  <c:v>1.1875</c:v>
                </c:pt>
                <c:pt idx="3324">
                  <c:v>1.1875</c:v>
                </c:pt>
                <c:pt idx="3325">
                  <c:v>1.125</c:v>
                </c:pt>
                <c:pt idx="3326">
                  <c:v>1.0625</c:v>
                </c:pt>
                <c:pt idx="3327">
                  <c:v>1.125</c:v>
                </c:pt>
                <c:pt idx="3328">
                  <c:v>1.125</c:v>
                </c:pt>
                <c:pt idx="3329">
                  <c:v>1.1875</c:v>
                </c:pt>
                <c:pt idx="3330">
                  <c:v>1.125</c:v>
                </c:pt>
                <c:pt idx="3331">
                  <c:v>1.1875</c:v>
                </c:pt>
                <c:pt idx="3332">
                  <c:v>1.125</c:v>
                </c:pt>
                <c:pt idx="3333">
                  <c:v>1.1875</c:v>
                </c:pt>
                <c:pt idx="3334">
                  <c:v>1.0625</c:v>
                </c:pt>
                <c:pt idx="3335">
                  <c:v>0.9375</c:v>
                </c:pt>
                <c:pt idx="3336">
                  <c:v>0.875</c:v>
                </c:pt>
                <c:pt idx="3337">
                  <c:v>0.9375</c:v>
                </c:pt>
                <c:pt idx="3338">
                  <c:v>1</c:v>
                </c:pt>
                <c:pt idx="3339">
                  <c:v>1.0625</c:v>
                </c:pt>
                <c:pt idx="3340">
                  <c:v>1.125</c:v>
                </c:pt>
                <c:pt idx="3341">
                  <c:v>1.125</c:v>
                </c:pt>
                <c:pt idx="3342">
                  <c:v>1.25</c:v>
                </c:pt>
                <c:pt idx="3343">
                  <c:v>1.0625</c:v>
                </c:pt>
                <c:pt idx="3344">
                  <c:v>1.0625</c:v>
                </c:pt>
                <c:pt idx="3345">
                  <c:v>1.0625</c:v>
                </c:pt>
                <c:pt idx="3346">
                  <c:v>1.0625</c:v>
                </c:pt>
                <c:pt idx="3347">
                  <c:v>1.0625</c:v>
                </c:pt>
                <c:pt idx="3348">
                  <c:v>1.125</c:v>
                </c:pt>
                <c:pt idx="3349">
                  <c:v>1.0625</c:v>
                </c:pt>
                <c:pt idx="3350">
                  <c:v>1.0625</c:v>
                </c:pt>
                <c:pt idx="3351">
                  <c:v>1.25</c:v>
                </c:pt>
                <c:pt idx="3352">
                  <c:v>1.25</c:v>
                </c:pt>
                <c:pt idx="3353">
                  <c:v>1.25</c:v>
                </c:pt>
                <c:pt idx="3354">
                  <c:v>1.1875</c:v>
                </c:pt>
                <c:pt idx="3355">
                  <c:v>1.1875</c:v>
                </c:pt>
                <c:pt idx="3356">
                  <c:v>1.1875</c:v>
                </c:pt>
                <c:pt idx="3357">
                  <c:v>1.125</c:v>
                </c:pt>
                <c:pt idx="3358">
                  <c:v>1</c:v>
                </c:pt>
                <c:pt idx="3359">
                  <c:v>1.0625</c:v>
                </c:pt>
                <c:pt idx="3360">
                  <c:v>1.125</c:v>
                </c:pt>
                <c:pt idx="3361">
                  <c:v>1.1875</c:v>
                </c:pt>
                <c:pt idx="3362">
                  <c:v>1.125</c:v>
                </c:pt>
                <c:pt idx="3363">
                  <c:v>1.1875</c:v>
                </c:pt>
                <c:pt idx="3364">
                  <c:v>1.1875</c:v>
                </c:pt>
                <c:pt idx="3365">
                  <c:v>1.1875</c:v>
                </c:pt>
                <c:pt idx="3366">
                  <c:v>1.25</c:v>
                </c:pt>
                <c:pt idx="3367">
                  <c:v>1.125</c:v>
                </c:pt>
                <c:pt idx="3368">
                  <c:v>1.125</c:v>
                </c:pt>
                <c:pt idx="3369">
                  <c:v>1.0625</c:v>
                </c:pt>
                <c:pt idx="3370">
                  <c:v>1.125</c:v>
                </c:pt>
                <c:pt idx="3371">
                  <c:v>1.0625</c:v>
                </c:pt>
                <c:pt idx="3372">
                  <c:v>1</c:v>
                </c:pt>
                <c:pt idx="3373">
                  <c:v>1</c:v>
                </c:pt>
                <c:pt idx="3374">
                  <c:v>1</c:v>
                </c:pt>
                <c:pt idx="3375">
                  <c:v>1</c:v>
                </c:pt>
                <c:pt idx="3376">
                  <c:v>0.9375</c:v>
                </c:pt>
                <c:pt idx="3377">
                  <c:v>0.875</c:v>
                </c:pt>
                <c:pt idx="3378">
                  <c:v>1</c:v>
                </c:pt>
                <c:pt idx="3379">
                  <c:v>0.9375</c:v>
                </c:pt>
                <c:pt idx="3380">
                  <c:v>0.8125</c:v>
                </c:pt>
                <c:pt idx="3381">
                  <c:v>0.9375</c:v>
                </c:pt>
                <c:pt idx="3382">
                  <c:v>1</c:v>
                </c:pt>
                <c:pt idx="3383">
                  <c:v>1</c:v>
                </c:pt>
                <c:pt idx="3384">
                  <c:v>1.125</c:v>
                </c:pt>
                <c:pt idx="3385">
                  <c:v>1.125</c:v>
                </c:pt>
                <c:pt idx="3386">
                  <c:v>1</c:v>
                </c:pt>
                <c:pt idx="3387">
                  <c:v>1</c:v>
                </c:pt>
                <c:pt idx="3388">
                  <c:v>1</c:v>
                </c:pt>
                <c:pt idx="3389">
                  <c:v>1.0625</c:v>
                </c:pt>
                <c:pt idx="3390">
                  <c:v>1</c:v>
                </c:pt>
                <c:pt idx="3391">
                  <c:v>1.0625</c:v>
                </c:pt>
                <c:pt idx="3392">
                  <c:v>1.125</c:v>
                </c:pt>
                <c:pt idx="3393">
                  <c:v>1.0625</c:v>
                </c:pt>
                <c:pt idx="3394">
                  <c:v>1</c:v>
                </c:pt>
                <c:pt idx="3395">
                  <c:v>1</c:v>
                </c:pt>
                <c:pt idx="3396">
                  <c:v>1.0625</c:v>
                </c:pt>
                <c:pt idx="3397">
                  <c:v>1</c:v>
                </c:pt>
                <c:pt idx="3398">
                  <c:v>1</c:v>
                </c:pt>
                <c:pt idx="3399">
                  <c:v>1</c:v>
                </c:pt>
                <c:pt idx="3400">
                  <c:v>0.875</c:v>
                </c:pt>
                <c:pt idx="3401">
                  <c:v>0.9375</c:v>
                </c:pt>
                <c:pt idx="3402">
                  <c:v>1</c:v>
                </c:pt>
                <c:pt idx="3403">
                  <c:v>1.0625</c:v>
                </c:pt>
                <c:pt idx="3404">
                  <c:v>1.125</c:v>
                </c:pt>
                <c:pt idx="3405">
                  <c:v>1.125</c:v>
                </c:pt>
                <c:pt idx="3406">
                  <c:v>1.25</c:v>
                </c:pt>
                <c:pt idx="3407">
                  <c:v>1.25</c:v>
                </c:pt>
                <c:pt idx="3408">
                  <c:v>1.1875</c:v>
                </c:pt>
                <c:pt idx="3409">
                  <c:v>1.25</c:v>
                </c:pt>
                <c:pt idx="3410">
                  <c:v>1.1875</c:v>
                </c:pt>
                <c:pt idx="3411">
                  <c:v>1.1875</c:v>
                </c:pt>
                <c:pt idx="3412">
                  <c:v>1.1875</c:v>
                </c:pt>
                <c:pt idx="3413">
                  <c:v>1.125</c:v>
                </c:pt>
                <c:pt idx="3414">
                  <c:v>1.0625</c:v>
                </c:pt>
                <c:pt idx="3415">
                  <c:v>1.0625</c:v>
                </c:pt>
                <c:pt idx="3416">
                  <c:v>1.125</c:v>
                </c:pt>
                <c:pt idx="3417">
                  <c:v>1.0625</c:v>
                </c:pt>
                <c:pt idx="3418">
                  <c:v>1</c:v>
                </c:pt>
                <c:pt idx="3419">
                  <c:v>1</c:v>
                </c:pt>
                <c:pt idx="3420">
                  <c:v>1</c:v>
                </c:pt>
                <c:pt idx="3421">
                  <c:v>1</c:v>
                </c:pt>
                <c:pt idx="3422">
                  <c:v>1.0625</c:v>
                </c:pt>
                <c:pt idx="3423">
                  <c:v>1</c:v>
                </c:pt>
                <c:pt idx="3424">
                  <c:v>1</c:v>
                </c:pt>
                <c:pt idx="3425">
                  <c:v>1.0625</c:v>
                </c:pt>
                <c:pt idx="3426">
                  <c:v>1.125</c:v>
                </c:pt>
                <c:pt idx="3427">
                  <c:v>1.125</c:v>
                </c:pt>
                <c:pt idx="3428">
                  <c:v>1.125</c:v>
                </c:pt>
                <c:pt idx="3429">
                  <c:v>1.125</c:v>
                </c:pt>
                <c:pt idx="3430">
                  <c:v>1.125</c:v>
                </c:pt>
                <c:pt idx="3431">
                  <c:v>1.125</c:v>
                </c:pt>
                <c:pt idx="3432">
                  <c:v>1.0625</c:v>
                </c:pt>
                <c:pt idx="3433">
                  <c:v>1.125</c:v>
                </c:pt>
                <c:pt idx="3434">
                  <c:v>1.125</c:v>
                </c:pt>
                <c:pt idx="3435">
                  <c:v>1.125</c:v>
                </c:pt>
                <c:pt idx="3436">
                  <c:v>1.125</c:v>
                </c:pt>
                <c:pt idx="3437">
                  <c:v>1.0625</c:v>
                </c:pt>
                <c:pt idx="3438">
                  <c:v>0.9375</c:v>
                </c:pt>
                <c:pt idx="3439">
                  <c:v>0.9375</c:v>
                </c:pt>
                <c:pt idx="3440">
                  <c:v>0.875</c:v>
                </c:pt>
                <c:pt idx="3441">
                  <c:v>0.8125</c:v>
                </c:pt>
                <c:pt idx="3442">
                  <c:v>0.8125</c:v>
                </c:pt>
                <c:pt idx="3443">
                  <c:v>0.8125</c:v>
                </c:pt>
                <c:pt idx="3444">
                  <c:v>0.75</c:v>
                </c:pt>
                <c:pt idx="3445">
                  <c:v>0.75</c:v>
                </c:pt>
                <c:pt idx="3446">
                  <c:v>0.6875</c:v>
                </c:pt>
                <c:pt idx="3447">
                  <c:v>0.6875</c:v>
                </c:pt>
                <c:pt idx="3448">
                  <c:v>0.6875</c:v>
                </c:pt>
                <c:pt idx="3449">
                  <c:v>0.5625</c:v>
                </c:pt>
                <c:pt idx="3450">
                  <c:v>0.75</c:v>
                </c:pt>
                <c:pt idx="3451">
                  <c:v>0.75</c:v>
                </c:pt>
                <c:pt idx="3452">
                  <c:v>0.8125</c:v>
                </c:pt>
                <c:pt idx="3453">
                  <c:v>0.875</c:v>
                </c:pt>
                <c:pt idx="3454">
                  <c:v>0.9375</c:v>
                </c:pt>
                <c:pt idx="3455">
                  <c:v>0.875</c:v>
                </c:pt>
                <c:pt idx="3456">
                  <c:v>0.9375</c:v>
                </c:pt>
                <c:pt idx="3457">
                  <c:v>0.9375</c:v>
                </c:pt>
                <c:pt idx="3458">
                  <c:v>0.9375</c:v>
                </c:pt>
                <c:pt idx="3459">
                  <c:v>0.9375</c:v>
                </c:pt>
                <c:pt idx="3460">
                  <c:v>1</c:v>
                </c:pt>
                <c:pt idx="3461">
                  <c:v>1</c:v>
                </c:pt>
                <c:pt idx="3462">
                  <c:v>1.0625</c:v>
                </c:pt>
                <c:pt idx="3463">
                  <c:v>1.0625</c:v>
                </c:pt>
                <c:pt idx="3464">
                  <c:v>1</c:v>
                </c:pt>
                <c:pt idx="3465">
                  <c:v>1.0625</c:v>
                </c:pt>
                <c:pt idx="3466">
                  <c:v>0.9375</c:v>
                </c:pt>
                <c:pt idx="3467">
                  <c:v>0.875</c:v>
                </c:pt>
                <c:pt idx="3468">
                  <c:v>0.8125</c:v>
                </c:pt>
                <c:pt idx="3469">
                  <c:v>0.875</c:v>
                </c:pt>
                <c:pt idx="3470">
                  <c:v>0.8125</c:v>
                </c:pt>
                <c:pt idx="3471">
                  <c:v>0.875</c:v>
                </c:pt>
                <c:pt idx="3472">
                  <c:v>0.875</c:v>
                </c:pt>
                <c:pt idx="3473">
                  <c:v>0.8125</c:v>
                </c:pt>
                <c:pt idx="3474">
                  <c:v>0.75</c:v>
                </c:pt>
                <c:pt idx="3475">
                  <c:v>0.6875</c:v>
                </c:pt>
                <c:pt idx="3476">
                  <c:v>0.625</c:v>
                </c:pt>
                <c:pt idx="3477">
                  <c:v>0.6875</c:v>
                </c:pt>
                <c:pt idx="3478">
                  <c:v>0.6875</c:v>
                </c:pt>
                <c:pt idx="3479">
                  <c:v>0.6875</c:v>
                </c:pt>
                <c:pt idx="3480">
                  <c:v>0.8125</c:v>
                </c:pt>
                <c:pt idx="3481">
                  <c:v>0.8125</c:v>
                </c:pt>
                <c:pt idx="3482">
                  <c:v>0.875</c:v>
                </c:pt>
                <c:pt idx="3483">
                  <c:v>0.875</c:v>
                </c:pt>
                <c:pt idx="3484">
                  <c:v>0.875</c:v>
                </c:pt>
                <c:pt idx="3485">
                  <c:v>0.75</c:v>
                </c:pt>
                <c:pt idx="3486">
                  <c:v>0.75</c:v>
                </c:pt>
                <c:pt idx="3487">
                  <c:v>0.75</c:v>
                </c:pt>
                <c:pt idx="3488">
                  <c:v>0.8125</c:v>
                </c:pt>
                <c:pt idx="3489">
                  <c:v>0.875</c:v>
                </c:pt>
                <c:pt idx="3490">
                  <c:v>0.9375</c:v>
                </c:pt>
                <c:pt idx="3491">
                  <c:v>1</c:v>
                </c:pt>
                <c:pt idx="3492">
                  <c:v>1.125</c:v>
                </c:pt>
                <c:pt idx="3493">
                  <c:v>1.0625</c:v>
                </c:pt>
                <c:pt idx="3494">
                  <c:v>1</c:v>
                </c:pt>
                <c:pt idx="3495">
                  <c:v>1</c:v>
                </c:pt>
                <c:pt idx="3496">
                  <c:v>0.875</c:v>
                </c:pt>
                <c:pt idx="3497">
                  <c:v>0.8125</c:v>
                </c:pt>
                <c:pt idx="3498">
                  <c:v>0.75</c:v>
                </c:pt>
                <c:pt idx="3499">
                  <c:v>0.8125</c:v>
                </c:pt>
                <c:pt idx="3500">
                  <c:v>0.8125</c:v>
                </c:pt>
                <c:pt idx="3501">
                  <c:v>0.875</c:v>
                </c:pt>
                <c:pt idx="3502">
                  <c:v>0.875</c:v>
                </c:pt>
                <c:pt idx="3503">
                  <c:v>1</c:v>
                </c:pt>
                <c:pt idx="3504">
                  <c:v>0.9375</c:v>
                </c:pt>
                <c:pt idx="3505">
                  <c:v>0.9375</c:v>
                </c:pt>
                <c:pt idx="3506">
                  <c:v>1</c:v>
                </c:pt>
                <c:pt idx="3507">
                  <c:v>0.9375</c:v>
                </c:pt>
                <c:pt idx="3508">
                  <c:v>0.875</c:v>
                </c:pt>
                <c:pt idx="3509">
                  <c:v>0.9375</c:v>
                </c:pt>
                <c:pt idx="3510">
                  <c:v>0.9375</c:v>
                </c:pt>
                <c:pt idx="3511">
                  <c:v>0.875</c:v>
                </c:pt>
                <c:pt idx="3512">
                  <c:v>1</c:v>
                </c:pt>
                <c:pt idx="3513">
                  <c:v>1</c:v>
                </c:pt>
                <c:pt idx="3514">
                  <c:v>1</c:v>
                </c:pt>
                <c:pt idx="3515">
                  <c:v>1.0625</c:v>
                </c:pt>
                <c:pt idx="3516">
                  <c:v>1</c:v>
                </c:pt>
                <c:pt idx="3517">
                  <c:v>0.9375</c:v>
                </c:pt>
                <c:pt idx="3518">
                  <c:v>1</c:v>
                </c:pt>
                <c:pt idx="3519">
                  <c:v>0.9375</c:v>
                </c:pt>
                <c:pt idx="3520">
                  <c:v>1</c:v>
                </c:pt>
                <c:pt idx="3521">
                  <c:v>0.9375</c:v>
                </c:pt>
                <c:pt idx="3522">
                  <c:v>0.875</c:v>
                </c:pt>
                <c:pt idx="3523">
                  <c:v>1</c:v>
                </c:pt>
                <c:pt idx="3524">
                  <c:v>1.0625</c:v>
                </c:pt>
                <c:pt idx="3525">
                  <c:v>1.0625</c:v>
                </c:pt>
                <c:pt idx="3526">
                  <c:v>1.125</c:v>
                </c:pt>
                <c:pt idx="3527">
                  <c:v>1.125</c:v>
                </c:pt>
                <c:pt idx="3528">
                  <c:v>1</c:v>
                </c:pt>
                <c:pt idx="3529">
                  <c:v>1</c:v>
                </c:pt>
                <c:pt idx="3530">
                  <c:v>0.9375</c:v>
                </c:pt>
                <c:pt idx="3531">
                  <c:v>0.875</c:v>
                </c:pt>
                <c:pt idx="3532">
                  <c:v>0.9375</c:v>
                </c:pt>
                <c:pt idx="3533">
                  <c:v>1</c:v>
                </c:pt>
                <c:pt idx="3534">
                  <c:v>1</c:v>
                </c:pt>
                <c:pt idx="3535">
                  <c:v>1</c:v>
                </c:pt>
                <c:pt idx="3536">
                  <c:v>0.9375</c:v>
                </c:pt>
                <c:pt idx="3537">
                  <c:v>1</c:v>
                </c:pt>
                <c:pt idx="3538">
                  <c:v>0.9375</c:v>
                </c:pt>
                <c:pt idx="3539">
                  <c:v>1</c:v>
                </c:pt>
                <c:pt idx="3540">
                  <c:v>0.875</c:v>
                </c:pt>
                <c:pt idx="3541">
                  <c:v>0.875</c:v>
                </c:pt>
                <c:pt idx="3542">
                  <c:v>0.8125</c:v>
                </c:pt>
                <c:pt idx="3543">
                  <c:v>0.875</c:v>
                </c:pt>
                <c:pt idx="3544">
                  <c:v>1</c:v>
                </c:pt>
                <c:pt idx="3545">
                  <c:v>1.125</c:v>
                </c:pt>
                <c:pt idx="3546">
                  <c:v>1.125</c:v>
                </c:pt>
                <c:pt idx="3547">
                  <c:v>1.1875</c:v>
                </c:pt>
                <c:pt idx="3548">
                  <c:v>1.125</c:v>
                </c:pt>
                <c:pt idx="3549">
                  <c:v>1.125</c:v>
                </c:pt>
                <c:pt idx="3550">
                  <c:v>1.1875</c:v>
                </c:pt>
                <c:pt idx="3551">
                  <c:v>1.0625</c:v>
                </c:pt>
                <c:pt idx="3552">
                  <c:v>1.0625</c:v>
                </c:pt>
                <c:pt idx="3553">
                  <c:v>1.0625</c:v>
                </c:pt>
                <c:pt idx="3554">
                  <c:v>1.125</c:v>
                </c:pt>
                <c:pt idx="3555">
                  <c:v>0.9375</c:v>
                </c:pt>
                <c:pt idx="3556">
                  <c:v>0.9375</c:v>
                </c:pt>
                <c:pt idx="3557">
                  <c:v>0.9375</c:v>
                </c:pt>
                <c:pt idx="3558">
                  <c:v>1.0625</c:v>
                </c:pt>
                <c:pt idx="3559">
                  <c:v>1</c:v>
                </c:pt>
                <c:pt idx="3560">
                  <c:v>0.9375</c:v>
                </c:pt>
                <c:pt idx="3561">
                  <c:v>0.875</c:v>
                </c:pt>
                <c:pt idx="3562">
                  <c:v>0.875</c:v>
                </c:pt>
                <c:pt idx="3563">
                  <c:v>0.75</c:v>
                </c:pt>
                <c:pt idx="3564">
                  <c:v>0.8125</c:v>
                </c:pt>
                <c:pt idx="3565">
                  <c:v>0.875</c:v>
                </c:pt>
                <c:pt idx="3566">
                  <c:v>0.6875</c:v>
                </c:pt>
                <c:pt idx="3567">
                  <c:v>0.6875</c:v>
                </c:pt>
                <c:pt idx="3568">
                  <c:v>0.6875</c:v>
                </c:pt>
                <c:pt idx="3569">
                  <c:v>0.6875</c:v>
                </c:pt>
                <c:pt idx="3570">
                  <c:v>0.625</c:v>
                </c:pt>
                <c:pt idx="3571">
                  <c:v>0.6875</c:v>
                </c:pt>
                <c:pt idx="3572">
                  <c:v>0.8125</c:v>
                </c:pt>
                <c:pt idx="3573">
                  <c:v>0.8125</c:v>
                </c:pt>
                <c:pt idx="3574">
                  <c:v>0.75</c:v>
                </c:pt>
                <c:pt idx="3575">
                  <c:v>0.75</c:v>
                </c:pt>
                <c:pt idx="3576">
                  <c:v>0.8125</c:v>
                </c:pt>
                <c:pt idx="3577">
                  <c:v>0.8125</c:v>
                </c:pt>
                <c:pt idx="3578">
                  <c:v>0.9375</c:v>
                </c:pt>
                <c:pt idx="3579">
                  <c:v>0.9375</c:v>
                </c:pt>
                <c:pt idx="3580">
                  <c:v>1.125</c:v>
                </c:pt>
                <c:pt idx="3581">
                  <c:v>1.0625</c:v>
                </c:pt>
                <c:pt idx="3582">
                  <c:v>1.0625</c:v>
                </c:pt>
                <c:pt idx="3583">
                  <c:v>1.125</c:v>
                </c:pt>
                <c:pt idx="3584">
                  <c:v>1.125</c:v>
                </c:pt>
                <c:pt idx="3585">
                  <c:v>1.25</c:v>
                </c:pt>
                <c:pt idx="3586">
                  <c:v>1.3125</c:v>
                </c:pt>
                <c:pt idx="3587">
                  <c:v>1.25</c:v>
                </c:pt>
                <c:pt idx="3588">
                  <c:v>1.125</c:v>
                </c:pt>
                <c:pt idx="3589">
                  <c:v>1.125</c:v>
                </c:pt>
                <c:pt idx="3590">
                  <c:v>1.0625</c:v>
                </c:pt>
                <c:pt idx="3591">
                  <c:v>1.1875</c:v>
                </c:pt>
                <c:pt idx="3592">
                  <c:v>1.0625</c:v>
                </c:pt>
                <c:pt idx="3593">
                  <c:v>1.125</c:v>
                </c:pt>
                <c:pt idx="3594">
                  <c:v>1.0625</c:v>
                </c:pt>
                <c:pt idx="3595">
                  <c:v>1.0625</c:v>
                </c:pt>
                <c:pt idx="3596">
                  <c:v>0.875</c:v>
                </c:pt>
                <c:pt idx="3597">
                  <c:v>0.875</c:v>
                </c:pt>
                <c:pt idx="3598">
                  <c:v>0.9375</c:v>
                </c:pt>
                <c:pt idx="3599">
                  <c:v>1</c:v>
                </c:pt>
                <c:pt idx="3600">
                  <c:v>1</c:v>
                </c:pt>
                <c:pt idx="3601">
                  <c:v>0.875</c:v>
                </c:pt>
                <c:pt idx="3602">
                  <c:v>0.875</c:v>
                </c:pt>
                <c:pt idx="3603">
                  <c:v>0.9375</c:v>
                </c:pt>
                <c:pt idx="3604">
                  <c:v>1</c:v>
                </c:pt>
                <c:pt idx="3605">
                  <c:v>1</c:v>
                </c:pt>
                <c:pt idx="3606">
                  <c:v>1.0625</c:v>
                </c:pt>
                <c:pt idx="3607">
                  <c:v>0.9375</c:v>
                </c:pt>
                <c:pt idx="3608">
                  <c:v>1</c:v>
                </c:pt>
                <c:pt idx="3609">
                  <c:v>0.9375</c:v>
                </c:pt>
                <c:pt idx="3610">
                  <c:v>0.9375</c:v>
                </c:pt>
                <c:pt idx="3611">
                  <c:v>1.0625</c:v>
                </c:pt>
                <c:pt idx="3612">
                  <c:v>1.0625</c:v>
                </c:pt>
                <c:pt idx="3613">
                  <c:v>1.0625</c:v>
                </c:pt>
                <c:pt idx="3614">
                  <c:v>1</c:v>
                </c:pt>
                <c:pt idx="3615">
                  <c:v>1</c:v>
                </c:pt>
                <c:pt idx="3616">
                  <c:v>1</c:v>
                </c:pt>
                <c:pt idx="3617">
                  <c:v>1</c:v>
                </c:pt>
                <c:pt idx="3618">
                  <c:v>1</c:v>
                </c:pt>
                <c:pt idx="3619">
                  <c:v>1.0625</c:v>
                </c:pt>
                <c:pt idx="3620">
                  <c:v>1</c:v>
                </c:pt>
                <c:pt idx="3621">
                  <c:v>0.9375</c:v>
                </c:pt>
                <c:pt idx="3622">
                  <c:v>0.9375</c:v>
                </c:pt>
                <c:pt idx="3623">
                  <c:v>1</c:v>
                </c:pt>
                <c:pt idx="3624">
                  <c:v>1</c:v>
                </c:pt>
                <c:pt idx="3625">
                  <c:v>1</c:v>
                </c:pt>
                <c:pt idx="3626">
                  <c:v>1.0625</c:v>
                </c:pt>
                <c:pt idx="3627">
                  <c:v>1</c:v>
                </c:pt>
                <c:pt idx="3628">
                  <c:v>1</c:v>
                </c:pt>
                <c:pt idx="3629">
                  <c:v>1</c:v>
                </c:pt>
                <c:pt idx="3630">
                  <c:v>1</c:v>
                </c:pt>
                <c:pt idx="3631">
                  <c:v>0.9375</c:v>
                </c:pt>
                <c:pt idx="3632">
                  <c:v>0.9375</c:v>
                </c:pt>
                <c:pt idx="3633">
                  <c:v>0.9375</c:v>
                </c:pt>
                <c:pt idx="3634">
                  <c:v>1</c:v>
                </c:pt>
                <c:pt idx="3635">
                  <c:v>0.875</c:v>
                </c:pt>
                <c:pt idx="3636">
                  <c:v>0.9375</c:v>
                </c:pt>
                <c:pt idx="3637">
                  <c:v>1.125</c:v>
                </c:pt>
                <c:pt idx="3638">
                  <c:v>1.125</c:v>
                </c:pt>
                <c:pt idx="3639">
                  <c:v>1.125</c:v>
                </c:pt>
                <c:pt idx="3640">
                  <c:v>1.125</c:v>
                </c:pt>
                <c:pt idx="3641">
                  <c:v>1.1875</c:v>
                </c:pt>
                <c:pt idx="3642">
                  <c:v>1.125</c:v>
                </c:pt>
                <c:pt idx="3643">
                  <c:v>1.0625</c:v>
                </c:pt>
                <c:pt idx="3644">
                  <c:v>1.0625</c:v>
                </c:pt>
                <c:pt idx="3645">
                  <c:v>1.0625</c:v>
                </c:pt>
                <c:pt idx="3646">
                  <c:v>1.125</c:v>
                </c:pt>
                <c:pt idx="3647">
                  <c:v>1.125</c:v>
                </c:pt>
                <c:pt idx="3648">
                  <c:v>1.0625</c:v>
                </c:pt>
                <c:pt idx="3649">
                  <c:v>1.0625</c:v>
                </c:pt>
                <c:pt idx="3650">
                  <c:v>1.0625</c:v>
                </c:pt>
                <c:pt idx="3651">
                  <c:v>1.125</c:v>
                </c:pt>
                <c:pt idx="3652">
                  <c:v>1.125</c:v>
                </c:pt>
                <c:pt idx="3653">
                  <c:v>0.9375</c:v>
                </c:pt>
                <c:pt idx="3654">
                  <c:v>0.875</c:v>
                </c:pt>
                <c:pt idx="3655">
                  <c:v>0.875</c:v>
                </c:pt>
                <c:pt idx="3656">
                  <c:v>0.9375</c:v>
                </c:pt>
                <c:pt idx="3657">
                  <c:v>0.8125</c:v>
                </c:pt>
                <c:pt idx="3658">
                  <c:v>0.8125</c:v>
                </c:pt>
                <c:pt idx="3659">
                  <c:v>0.875</c:v>
                </c:pt>
                <c:pt idx="3660">
                  <c:v>0.875</c:v>
                </c:pt>
                <c:pt idx="3661">
                  <c:v>0.9375</c:v>
                </c:pt>
                <c:pt idx="3662">
                  <c:v>0.9375</c:v>
                </c:pt>
                <c:pt idx="3663">
                  <c:v>0.875</c:v>
                </c:pt>
                <c:pt idx="3664">
                  <c:v>1</c:v>
                </c:pt>
                <c:pt idx="3665">
                  <c:v>1.0625</c:v>
                </c:pt>
                <c:pt idx="3666">
                  <c:v>1</c:v>
                </c:pt>
                <c:pt idx="3667">
                  <c:v>0.9375</c:v>
                </c:pt>
                <c:pt idx="3668">
                  <c:v>1</c:v>
                </c:pt>
                <c:pt idx="3669">
                  <c:v>1.0625</c:v>
                </c:pt>
                <c:pt idx="3670">
                  <c:v>1.0625</c:v>
                </c:pt>
                <c:pt idx="3671">
                  <c:v>1.0625</c:v>
                </c:pt>
                <c:pt idx="3672">
                  <c:v>1</c:v>
                </c:pt>
                <c:pt idx="3673">
                  <c:v>1.0625</c:v>
                </c:pt>
                <c:pt idx="3674">
                  <c:v>1.0625</c:v>
                </c:pt>
                <c:pt idx="3675">
                  <c:v>1.125</c:v>
                </c:pt>
                <c:pt idx="3676">
                  <c:v>1.125</c:v>
                </c:pt>
                <c:pt idx="3677">
                  <c:v>1.0625</c:v>
                </c:pt>
                <c:pt idx="3678">
                  <c:v>1.0625</c:v>
                </c:pt>
                <c:pt idx="3679">
                  <c:v>1.1875</c:v>
                </c:pt>
                <c:pt idx="3680">
                  <c:v>1.0625</c:v>
                </c:pt>
                <c:pt idx="3681">
                  <c:v>0.9375</c:v>
                </c:pt>
                <c:pt idx="3682">
                  <c:v>1</c:v>
                </c:pt>
                <c:pt idx="3683">
                  <c:v>1.0625</c:v>
                </c:pt>
                <c:pt idx="3684">
                  <c:v>1</c:v>
                </c:pt>
                <c:pt idx="3685">
                  <c:v>1</c:v>
                </c:pt>
                <c:pt idx="3686">
                  <c:v>1.0625</c:v>
                </c:pt>
                <c:pt idx="3687">
                  <c:v>1.0625</c:v>
                </c:pt>
                <c:pt idx="3688">
                  <c:v>1.1875</c:v>
                </c:pt>
                <c:pt idx="3689">
                  <c:v>1.1875</c:v>
                </c:pt>
                <c:pt idx="3690">
                  <c:v>1.25</c:v>
                </c:pt>
                <c:pt idx="3691">
                  <c:v>1.1875</c:v>
                </c:pt>
                <c:pt idx="3692">
                  <c:v>1.1875</c:v>
                </c:pt>
                <c:pt idx="3693">
                  <c:v>1.1875</c:v>
                </c:pt>
                <c:pt idx="3694">
                  <c:v>1.25</c:v>
                </c:pt>
                <c:pt idx="3695">
                  <c:v>1.1875</c:v>
                </c:pt>
                <c:pt idx="3696">
                  <c:v>1.3125</c:v>
                </c:pt>
                <c:pt idx="3697">
                  <c:v>1.4375</c:v>
                </c:pt>
                <c:pt idx="3698">
                  <c:v>1.375</c:v>
                </c:pt>
                <c:pt idx="3699">
                  <c:v>1.375</c:v>
                </c:pt>
                <c:pt idx="3700">
                  <c:v>1.3125</c:v>
                </c:pt>
                <c:pt idx="3701">
                  <c:v>1.25</c:v>
                </c:pt>
                <c:pt idx="3702">
                  <c:v>1.25</c:v>
                </c:pt>
                <c:pt idx="3703">
                  <c:v>1.1875</c:v>
                </c:pt>
                <c:pt idx="3704">
                  <c:v>1.0625</c:v>
                </c:pt>
                <c:pt idx="3705">
                  <c:v>1</c:v>
                </c:pt>
                <c:pt idx="3706">
                  <c:v>0.9375</c:v>
                </c:pt>
                <c:pt idx="3707">
                  <c:v>1.125</c:v>
                </c:pt>
                <c:pt idx="3708">
                  <c:v>1.125</c:v>
                </c:pt>
                <c:pt idx="3709">
                  <c:v>1.125</c:v>
                </c:pt>
                <c:pt idx="3710">
                  <c:v>1.1875</c:v>
                </c:pt>
                <c:pt idx="3711">
                  <c:v>1.1875</c:v>
                </c:pt>
                <c:pt idx="3712">
                  <c:v>1.0625</c:v>
                </c:pt>
                <c:pt idx="3713">
                  <c:v>0.9375</c:v>
                </c:pt>
                <c:pt idx="3714">
                  <c:v>0.9375</c:v>
                </c:pt>
                <c:pt idx="3715">
                  <c:v>0.9375</c:v>
                </c:pt>
                <c:pt idx="3716">
                  <c:v>1.0625</c:v>
                </c:pt>
                <c:pt idx="3717">
                  <c:v>1.125</c:v>
                </c:pt>
                <c:pt idx="3718">
                  <c:v>1.1875</c:v>
                </c:pt>
                <c:pt idx="3719">
                  <c:v>1.3125</c:v>
                </c:pt>
                <c:pt idx="3720">
                  <c:v>1.3125</c:v>
                </c:pt>
                <c:pt idx="3721">
                  <c:v>1.375</c:v>
                </c:pt>
                <c:pt idx="3722">
                  <c:v>1.4375</c:v>
                </c:pt>
                <c:pt idx="3723">
                  <c:v>1.25</c:v>
                </c:pt>
                <c:pt idx="3724">
                  <c:v>1.3125</c:v>
                </c:pt>
                <c:pt idx="3725">
                  <c:v>1.3125</c:v>
                </c:pt>
                <c:pt idx="3726">
                  <c:v>1.25</c:v>
                </c:pt>
                <c:pt idx="3727">
                  <c:v>1.1875</c:v>
                </c:pt>
                <c:pt idx="3728">
                  <c:v>1.25</c:v>
                </c:pt>
                <c:pt idx="3729">
                  <c:v>1.3125</c:v>
                </c:pt>
                <c:pt idx="3730">
                  <c:v>1.3125</c:v>
                </c:pt>
                <c:pt idx="3731">
                  <c:v>1.25</c:v>
                </c:pt>
                <c:pt idx="3732">
                  <c:v>1.125</c:v>
                </c:pt>
                <c:pt idx="3733">
                  <c:v>1.1875</c:v>
                </c:pt>
                <c:pt idx="3734">
                  <c:v>1.125</c:v>
                </c:pt>
                <c:pt idx="3735">
                  <c:v>1.125</c:v>
                </c:pt>
                <c:pt idx="3736">
                  <c:v>1.125</c:v>
                </c:pt>
                <c:pt idx="3737">
                  <c:v>1.0625</c:v>
                </c:pt>
                <c:pt idx="3738">
                  <c:v>1.0625</c:v>
                </c:pt>
                <c:pt idx="3739">
                  <c:v>1.0625</c:v>
                </c:pt>
                <c:pt idx="3740">
                  <c:v>1</c:v>
                </c:pt>
                <c:pt idx="3741">
                  <c:v>0.9375</c:v>
                </c:pt>
                <c:pt idx="3742">
                  <c:v>0.8125</c:v>
                </c:pt>
                <c:pt idx="3743">
                  <c:v>0.875</c:v>
                </c:pt>
                <c:pt idx="3744">
                  <c:v>0.8125</c:v>
                </c:pt>
                <c:pt idx="3745">
                  <c:v>0.75</c:v>
                </c:pt>
                <c:pt idx="3746">
                  <c:v>0.8125</c:v>
                </c:pt>
                <c:pt idx="3747">
                  <c:v>0.875</c:v>
                </c:pt>
                <c:pt idx="3748">
                  <c:v>1</c:v>
                </c:pt>
                <c:pt idx="3749">
                  <c:v>0.9375</c:v>
                </c:pt>
                <c:pt idx="3750">
                  <c:v>0.9375</c:v>
                </c:pt>
                <c:pt idx="3751">
                  <c:v>0.8125</c:v>
                </c:pt>
                <c:pt idx="3752">
                  <c:v>0.8125</c:v>
                </c:pt>
                <c:pt idx="3753">
                  <c:v>0.875</c:v>
                </c:pt>
                <c:pt idx="3754">
                  <c:v>0.8125</c:v>
                </c:pt>
                <c:pt idx="3755">
                  <c:v>0.8125</c:v>
                </c:pt>
                <c:pt idx="3756">
                  <c:v>0.8125</c:v>
                </c:pt>
                <c:pt idx="3757">
                  <c:v>0.875</c:v>
                </c:pt>
                <c:pt idx="3758">
                  <c:v>0.875</c:v>
                </c:pt>
                <c:pt idx="3759">
                  <c:v>0.9375</c:v>
                </c:pt>
                <c:pt idx="3760">
                  <c:v>1</c:v>
                </c:pt>
                <c:pt idx="3761">
                  <c:v>1.0625</c:v>
                </c:pt>
                <c:pt idx="3762">
                  <c:v>1.0625</c:v>
                </c:pt>
                <c:pt idx="3763">
                  <c:v>1</c:v>
                </c:pt>
                <c:pt idx="3764">
                  <c:v>1.0625</c:v>
                </c:pt>
                <c:pt idx="3765">
                  <c:v>1</c:v>
                </c:pt>
                <c:pt idx="3766">
                  <c:v>1</c:v>
                </c:pt>
                <c:pt idx="3767">
                  <c:v>1.125</c:v>
                </c:pt>
                <c:pt idx="3768">
                  <c:v>1.125</c:v>
                </c:pt>
                <c:pt idx="3769">
                  <c:v>1.0625</c:v>
                </c:pt>
                <c:pt idx="3770">
                  <c:v>1.0625</c:v>
                </c:pt>
                <c:pt idx="3771">
                  <c:v>1</c:v>
                </c:pt>
                <c:pt idx="3772">
                  <c:v>1.0625</c:v>
                </c:pt>
                <c:pt idx="3773">
                  <c:v>1.0625</c:v>
                </c:pt>
                <c:pt idx="3774">
                  <c:v>1.125</c:v>
                </c:pt>
                <c:pt idx="3775">
                  <c:v>1.1875</c:v>
                </c:pt>
                <c:pt idx="3776">
                  <c:v>1.1875</c:v>
                </c:pt>
                <c:pt idx="3777">
                  <c:v>1.125</c:v>
                </c:pt>
                <c:pt idx="3778">
                  <c:v>1.125</c:v>
                </c:pt>
                <c:pt idx="3779">
                  <c:v>1.125</c:v>
                </c:pt>
                <c:pt idx="3780">
                  <c:v>1</c:v>
                </c:pt>
                <c:pt idx="3781">
                  <c:v>1.1875</c:v>
                </c:pt>
                <c:pt idx="3782">
                  <c:v>1.125</c:v>
                </c:pt>
                <c:pt idx="3783">
                  <c:v>1.0625</c:v>
                </c:pt>
                <c:pt idx="3784">
                  <c:v>1.0625</c:v>
                </c:pt>
                <c:pt idx="3785">
                  <c:v>1.1875</c:v>
                </c:pt>
                <c:pt idx="3786">
                  <c:v>1.1875</c:v>
                </c:pt>
                <c:pt idx="3787">
                  <c:v>1.1875</c:v>
                </c:pt>
                <c:pt idx="3788">
                  <c:v>1.1875</c:v>
                </c:pt>
                <c:pt idx="3789">
                  <c:v>1.1875</c:v>
                </c:pt>
                <c:pt idx="3790">
                  <c:v>1.125</c:v>
                </c:pt>
                <c:pt idx="3791">
                  <c:v>1.0625</c:v>
                </c:pt>
                <c:pt idx="3792">
                  <c:v>1.0625</c:v>
                </c:pt>
                <c:pt idx="3793">
                  <c:v>1.0625</c:v>
                </c:pt>
                <c:pt idx="3794">
                  <c:v>1</c:v>
                </c:pt>
                <c:pt idx="3795">
                  <c:v>1.125</c:v>
                </c:pt>
                <c:pt idx="3796">
                  <c:v>1.125</c:v>
                </c:pt>
                <c:pt idx="3797">
                  <c:v>0.9375</c:v>
                </c:pt>
                <c:pt idx="3798">
                  <c:v>1.125</c:v>
                </c:pt>
                <c:pt idx="3799">
                  <c:v>1.125</c:v>
                </c:pt>
                <c:pt idx="3800">
                  <c:v>1.1875</c:v>
                </c:pt>
                <c:pt idx="3801">
                  <c:v>1.0625</c:v>
                </c:pt>
                <c:pt idx="3802">
                  <c:v>1.125</c:v>
                </c:pt>
                <c:pt idx="3803">
                  <c:v>1.125</c:v>
                </c:pt>
                <c:pt idx="3804">
                  <c:v>1.125</c:v>
                </c:pt>
                <c:pt idx="3805">
                  <c:v>1.0625</c:v>
                </c:pt>
                <c:pt idx="3806">
                  <c:v>1.125</c:v>
                </c:pt>
                <c:pt idx="3807">
                  <c:v>1.125</c:v>
                </c:pt>
                <c:pt idx="3808">
                  <c:v>1.125</c:v>
                </c:pt>
                <c:pt idx="3809">
                  <c:v>1.25</c:v>
                </c:pt>
                <c:pt idx="3810">
                  <c:v>1.25</c:v>
                </c:pt>
                <c:pt idx="3811">
                  <c:v>1.125</c:v>
                </c:pt>
                <c:pt idx="3812">
                  <c:v>1.0625</c:v>
                </c:pt>
                <c:pt idx="3813">
                  <c:v>1.1875</c:v>
                </c:pt>
                <c:pt idx="3814">
                  <c:v>1.125</c:v>
                </c:pt>
                <c:pt idx="3815">
                  <c:v>1.125</c:v>
                </c:pt>
                <c:pt idx="3816">
                  <c:v>1.125</c:v>
                </c:pt>
                <c:pt idx="3817">
                  <c:v>1.1875</c:v>
                </c:pt>
                <c:pt idx="3818">
                  <c:v>1.125</c:v>
                </c:pt>
                <c:pt idx="3819">
                  <c:v>1.1875</c:v>
                </c:pt>
                <c:pt idx="3820">
                  <c:v>1.0625</c:v>
                </c:pt>
                <c:pt idx="3821">
                  <c:v>1.25</c:v>
                </c:pt>
                <c:pt idx="3822">
                  <c:v>1.1875</c:v>
                </c:pt>
                <c:pt idx="3823">
                  <c:v>1.0625</c:v>
                </c:pt>
                <c:pt idx="3824">
                  <c:v>1.0625</c:v>
                </c:pt>
                <c:pt idx="3825">
                  <c:v>1</c:v>
                </c:pt>
                <c:pt idx="3826">
                  <c:v>1.0625</c:v>
                </c:pt>
                <c:pt idx="3827">
                  <c:v>1.1875</c:v>
                </c:pt>
                <c:pt idx="3828">
                  <c:v>1.25</c:v>
                </c:pt>
                <c:pt idx="3829">
                  <c:v>1.125</c:v>
                </c:pt>
                <c:pt idx="3830">
                  <c:v>1.0625</c:v>
                </c:pt>
                <c:pt idx="3831">
                  <c:v>1.125</c:v>
                </c:pt>
                <c:pt idx="3832">
                  <c:v>1.0625</c:v>
                </c:pt>
                <c:pt idx="3833">
                  <c:v>1.0625</c:v>
                </c:pt>
                <c:pt idx="3834">
                  <c:v>1.0625</c:v>
                </c:pt>
                <c:pt idx="3835">
                  <c:v>1.0625</c:v>
                </c:pt>
                <c:pt idx="3836">
                  <c:v>1.0625</c:v>
                </c:pt>
                <c:pt idx="3837">
                  <c:v>0.875</c:v>
                </c:pt>
                <c:pt idx="3838">
                  <c:v>1.0625</c:v>
                </c:pt>
                <c:pt idx="3839">
                  <c:v>1.0625</c:v>
                </c:pt>
                <c:pt idx="3840">
                  <c:v>1.0625</c:v>
                </c:pt>
                <c:pt idx="3841">
                  <c:v>1.0625</c:v>
                </c:pt>
                <c:pt idx="3842">
                  <c:v>1</c:v>
                </c:pt>
                <c:pt idx="3843">
                  <c:v>0.875</c:v>
                </c:pt>
                <c:pt idx="3844">
                  <c:v>0.875</c:v>
                </c:pt>
                <c:pt idx="3845">
                  <c:v>0.9375</c:v>
                </c:pt>
                <c:pt idx="3846">
                  <c:v>0.9375</c:v>
                </c:pt>
                <c:pt idx="3847">
                  <c:v>0.9375</c:v>
                </c:pt>
                <c:pt idx="3848">
                  <c:v>1</c:v>
                </c:pt>
                <c:pt idx="3849">
                  <c:v>0.9375</c:v>
                </c:pt>
                <c:pt idx="3850">
                  <c:v>0.875</c:v>
                </c:pt>
                <c:pt idx="3851">
                  <c:v>0.875</c:v>
                </c:pt>
                <c:pt idx="3852">
                  <c:v>0.875</c:v>
                </c:pt>
                <c:pt idx="3853">
                  <c:v>0.9375</c:v>
                </c:pt>
                <c:pt idx="3854">
                  <c:v>0.8125</c:v>
                </c:pt>
                <c:pt idx="3855">
                  <c:v>0.8125</c:v>
                </c:pt>
                <c:pt idx="3856">
                  <c:v>0.8125</c:v>
                </c:pt>
                <c:pt idx="3857">
                  <c:v>0.875</c:v>
                </c:pt>
                <c:pt idx="3858">
                  <c:v>0.875</c:v>
                </c:pt>
                <c:pt idx="3859">
                  <c:v>1</c:v>
                </c:pt>
                <c:pt idx="3860">
                  <c:v>1</c:v>
                </c:pt>
                <c:pt idx="3861">
                  <c:v>1</c:v>
                </c:pt>
                <c:pt idx="3862">
                  <c:v>1.0625</c:v>
                </c:pt>
                <c:pt idx="3863">
                  <c:v>1</c:v>
                </c:pt>
                <c:pt idx="3864">
                  <c:v>0.9375</c:v>
                </c:pt>
                <c:pt idx="3865">
                  <c:v>0.9375</c:v>
                </c:pt>
                <c:pt idx="3866">
                  <c:v>1.125</c:v>
                </c:pt>
                <c:pt idx="3867">
                  <c:v>1.125</c:v>
                </c:pt>
                <c:pt idx="3868">
                  <c:v>1.25</c:v>
                </c:pt>
                <c:pt idx="3869">
                  <c:v>1.25</c:v>
                </c:pt>
                <c:pt idx="3870">
                  <c:v>1.1875</c:v>
                </c:pt>
                <c:pt idx="3871">
                  <c:v>1.25</c:v>
                </c:pt>
                <c:pt idx="3872">
                  <c:v>1.25</c:v>
                </c:pt>
                <c:pt idx="3873">
                  <c:v>1.1875</c:v>
                </c:pt>
                <c:pt idx="3874">
                  <c:v>1.125</c:v>
                </c:pt>
                <c:pt idx="3875">
                  <c:v>1.125</c:v>
                </c:pt>
                <c:pt idx="3876">
                  <c:v>1.0625</c:v>
                </c:pt>
                <c:pt idx="3877">
                  <c:v>1.0625</c:v>
                </c:pt>
                <c:pt idx="3878">
                  <c:v>1</c:v>
                </c:pt>
                <c:pt idx="3879">
                  <c:v>1</c:v>
                </c:pt>
                <c:pt idx="3880">
                  <c:v>0.9375</c:v>
                </c:pt>
                <c:pt idx="3881">
                  <c:v>1</c:v>
                </c:pt>
                <c:pt idx="3882">
                  <c:v>0.9375</c:v>
                </c:pt>
                <c:pt idx="3883">
                  <c:v>0.875</c:v>
                </c:pt>
                <c:pt idx="3884">
                  <c:v>0.8125</c:v>
                </c:pt>
                <c:pt idx="3885">
                  <c:v>0.75</c:v>
                </c:pt>
                <c:pt idx="3886">
                  <c:v>0.875</c:v>
                </c:pt>
                <c:pt idx="3887">
                  <c:v>0.875</c:v>
                </c:pt>
                <c:pt idx="3888">
                  <c:v>0.875</c:v>
                </c:pt>
                <c:pt idx="3889">
                  <c:v>0.875</c:v>
                </c:pt>
                <c:pt idx="3890">
                  <c:v>0.875</c:v>
                </c:pt>
                <c:pt idx="3891">
                  <c:v>0.875</c:v>
                </c:pt>
                <c:pt idx="3892">
                  <c:v>0.875</c:v>
                </c:pt>
                <c:pt idx="3893">
                  <c:v>0.9375</c:v>
                </c:pt>
                <c:pt idx="3894">
                  <c:v>0.9375</c:v>
                </c:pt>
                <c:pt idx="3895">
                  <c:v>1</c:v>
                </c:pt>
                <c:pt idx="3896">
                  <c:v>1.125</c:v>
                </c:pt>
                <c:pt idx="3897">
                  <c:v>1.125</c:v>
                </c:pt>
                <c:pt idx="3898">
                  <c:v>1.0625</c:v>
                </c:pt>
                <c:pt idx="3899">
                  <c:v>1.1875</c:v>
                </c:pt>
                <c:pt idx="3900">
                  <c:v>1.125</c:v>
                </c:pt>
                <c:pt idx="3901">
                  <c:v>1.25</c:v>
                </c:pt>
                <c:pt idx="3902">
                  <c:v>1.125</c:v>
                </c:pt>
                <c:pt idx="3903">
                  <c:v>1.125</c:v>
                </c:pt>
                <c:pt idx="3904">
                  <c:v>1.0625</c:v>
                </c:pt>
                <c:pt idx="3905">
                  <c:v>1</c:v>
                </c:pt>
                <c:pt idx="3906">
                  <c:v>1.0625</c:v>
                </c:pt>
                <c:pt idx="3907">
                  <c:v>1</c:v>
                </c:pt>
                <c:pt idx="3908">
                  <c:v>1.0625</c:v>
                </c:pt>
                <c:pt idx="3909">
                  <c:v>0.9375</c:v>
                </c:pt>
                <c:pt idx="3910">
                  <c:v>1</c:v>
                </c:pt>
                <c:pt idx="3911">
                  <c:v>0.875</c:v>
                </c:pt>
                <c:pt idx="3912">
                  <c:v>0.8125</c:v>
                </c:pt>
                <c:pt idx="3913">
                  <c:v>0.8125</c:v>
                </c:pt>
                <c:pt idx="3914">
                  <c:v>0.75</c:v>
                </c:pt>
                <c:pt idx="3915">
                  <c:v>0.75</c:v>
                </c:pt>
                <c:pt idx="3916">
                  <c:v>0.8125</c:v>
                </c:pt>
                <c:pt idx="3917">
                  <c:v>0.6875</c:v>
                </c:pt>
                <c:pt idx="3918">
                  <c:v>0.75</c:v>
                </c:pt>
                <c:pt idx="3919">
                  <c:v>0.8125</c:v>
                </c:pt>
                <c:pt idx="3920">
                  <c:v>0.875</c:v>
                </c:pt>
                <c:pt idx="3921">
                  <c:v>0.875</c:v>
                </c:pt>
                <c:pt idx="3922">
                  <c:v>0.875</c:v>
                </c:pt>
                <c:pt idx="3923">
                  <c:v>0.875</c:v>
                </c:pt>
                <c:pt idx="3924">
                  <c:v>0.875</c:v>
                </c:pt>
                <c:pt idx="3925">
                  <c:v>0.9375</c:v>
                </c:pt>
                <c:pt idx="3926">
                  <c:v>0.875</c:v>
                </c:pt>
                <c:pt idx="3927">
                  <c:v>0.875</c:v>
                </c:pt>
                <c:pt idx="3928">
                  <c:v>0.8125</c:v>
                </c:pt>
                <c:pt idx="3929">
                  <c:v>0.875</c:v>
                </c:pt>
                <c:pt idx="3930">
                  <c:v>0.9375</c:v>
                </c:pt>
                <c:pt idx="3931">
                  <c:v>0.9375</c:v>
                </c:pt>
                <c:pt idx="3932">
                  <c:v>0.9375</c:v>
                </c:pt>
                <c:pt idx="3933">
                  <c:v>1</c:v>
                </c:pt>
                <c:pt idx="3934">
                  <c:v>1</c:v>
                </c:pt>
                <c:pt idx="3935">
                  <c:v>0.9375</c:v>
                </c:pt>
                <c:pt idx="3936">
                  <c:v>0.9375</c:v>
                </c:pt>
                <c:pt idx="3937">
                  <c:v>1</c:v>
                </c:pt>
                <c:pt idx="3938">
                  <c:v>1</c:v>
                </c:pt>
                <c:pt idx="3939">
                  <c:v>1</c:v>
                </c:pt>
                <c:pt idx="3940">
                  <c:v>0.9375</c:v>
                </c:pt>
                <c:pt idx="3941">
                  <c:v>0.9375</c:v>
                </c:pt>
                <c:pt idx="3942">
                  <c:v>0.9375</c:v>
                </c:pt>
                <c:pt idx="3943">
                  <c:v>1</c:v>
                </c:pt>
                <c:pt idx="3944">
                  <c:v>1.0625</c:v>
                </c:pt>
                <c:pt idx="3945">
                  <c:v>1</c:v>
                </c:pt>
                <c:pt idx="3946">
                  <c:v>0.9375</c:v>
                </c:pt>
                <c:pt idx="3947">
                  <c:v>0.9375</c:v>
                </c:pt>
                <c:pt idx="3948">
                  <c:v>0.9375</c:v>
                </c:pt>
                <c:pt idx="3949">
                  <c:v>1</c:v>
                </c:pt>
                <c:pt idx="3950">
                  <c:v>1</c:v>
                </c:pt>
                <c:pt idx="3951">
                  <c:v>1.0625</c:v>
                </c:pt>
                <c:pt idx="3952">
                  <c:v>1</c:v>
                </c:pt>
                <c:pt idx="3953">
                  <c:v>1</c:v>
                </c:pt>
                <c:pt idx="3954">
                  <c:v>1.0625</c:v>
                </c:pt>
                <c:pt idx="3955">
                  <c:v>1.0625</c:v>
                </c:pt>
                <c:pt idx="3956">
                  <c:v>1.125</c:v>
                </c:pt>
                <c:pt idx="3957">
                  <c:v>1.125</c:v>
                </c:pt>
                <c:pt idx="3958">
                  <c:v>1.0625</c:v>
                </c:pt>
                <c:pt idx="3959">
                  <c:v>1</c:v>
                </c:pt>
                <c:pt idx="3960">
                  <c:v>0.9375</c:v>
                </c:pt>
                <c:pt idx="3961">
                  <c:v>1.0625</c:v>
                </c:pt>
                <c:pt idx="3962">
                  <c:v>1.25</c:v>
                </c:pt>
                <c:pt idx="3963">
                  <c:v>1.1875</c:v>
                </c:pt>
                <c:pt idx="3964">
                  <c:v>1.25</c:v>
                </c:pt>
                <c:pt idx="3965">
                  <c:v>1.1875</c:v>
                </c:pt>
                <c:pt idx="3966">
                  <c:v>1.1875</c:v>
                </c:pt>
                <c:pt idx="3967">
                  <c:v>1.125</c:v>
                </c:pt>
                <c:pt idx="3968">
                  <c:v>1.1875</c:v>
                </c:pt>
                <c:pt idx="3969">
                  <c:v>1.1875</c:v>
                </c:pt>
                <c:pt idx="3970">
                  <c:v>1.1875</c:v>
                </c:pt>
                <c:pt idx="3971">
                  <c:v>1.25</c:v>
                </c:pt>
                <c:pt idx="3972">
                  <c:v>1.1875</c:v>
                </c:pt>
                <c:pt idx="3973">
                  <c:v>1.1875</c:v>
                </c:pt>
                <c:pt idx="3974">
                  <c:v>1.1875</c:v>
                </c:pt>
                <c:pt idx="3975">
                  <c:v>1.25</c:v>
                </c:pt>
                <c:pt idx="3976">
                  <c:v>1.25</c:v>
                </c:pt>
                <c:pt idx="3977">
                  <c:v>1.1875</c:v>
                </c:pt>
                <c:pt idx="3978">
                  <c:v>1.0625</c:v>
                </c:pt>
                <c:pt idx="3979">
                  <c:v>0.21562500000000004</c:v>
                </c:pt>
                <c:pt idx="3980">
                  <c:v>0.21812500000000004</c:v>
                </c:pt>
                <c:pt idx="3981">
                  <c:v>0.23000000000000004</c:v>
                </c:pt>
                <c:pt idx="3982">
                  <c:v>0.22812500000000005</c:v>
                </c:pt>
                <c:pt idx="3983">
                  <c:v>0.22187500000000002</c:v>
                </c:pt>
                <c:pt idx="3984">
                  <c:v>0.22750000000000004</c:v>
                </c:pt>
                <c:pt idx="3985">
                  <c:v>0.21562500000000004</c:v>
                </c:pt>
                <c:pt idx="3986">
                  <c:v>0.21812500000000004</c:v>
                </c:pt>
                <c:pt idx="3987">
                  <c:v>0.23000000000000004</c:v>
                </c:pt>
                <c:pt idx="3988">
                  <c:v>0.22812500000000005</c:v>
                </c:pt>
                <c:pt idx="3989">
                  <c:v>0.22187500000000002</c:v>
                </c:pt>
                <c:pt idx="3990">
                  <c:v>0.22750000000000004</c:v>
                </c:pt>
                <c:pt idx="3991">
                  <c:v>0.21125000000000002</c:v>
                </c:pt>
                <c:pt idx="3992">
                  <c:v>0.21500000000000002</c:v>
                </c:pt>
                <c:pt idx="3993">
                  <c:v>0.21812500000000001</c:v>
                </c:pt>
                <c:pt idx="3994">
                  <c:v>0.23250000000000004</c:v>
                </c:pt>
                <c:pt idx="3995">
                  <c:v>0.23187500000000003</c:v>
                </c:pt>
                <c:pt idx="3996">
                  <c:v>0.21062499999999998</c:v>
                </c:pt>
                <c:pt idx="3997">
                  <c:v>0.22562499999999996</c:v>
                </c:pt>
                <c:pt idx="3998">
                  <c:v>0.21874999999999997</c:v>
                </c:pt>
              </c:numCache>
            </c:numRef>
          </c:yVal>
          <c:smooth val="1"/>
          <c:extLst>
            <c:ext xmlns:c16="http://schemas.microsoft.com/office/drawing/2014/chart" uri="{C3380CC4-5D6E-409C-BE32-E72D297353CC}">
              <c16:uniqueId val="{00000001-4949-403B-A9F5-595E795A08C3}"/>
            </c:ext>
          </c:extLst>
        </c:ser>
        <c:dLbls>
          <c:showLegendKey val="0"/>
          <c:showVal val="0"/>
          <c:showCatName val="0"/>
          <c:showSerName val="0"/>
          <c:showPercent val="0"/>
          <c:showBubbleSize val="0"/>
        </c:dLbls>
        <c:axId val="132218456"/>
        <c:axId val="132218840"/>
      </c:scatterChart>
      <c:valAx>
        <c:axId val="132218456"/>
        <c:scaling>
          <c:orientation val="minMax"/>
          <c:max val="40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smtClean="0"/>
                  <a:t>Time (seconds)</a:t>
                </a:r>
                <a:endParaRPr lang="en-GB" sz="1800"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2218840"/>
        <c:crosses val="autoZero"/>
        <c:crossBetween val="midCat"/>
        <c:majorUnit val="1000"/>
      </c:valAx>
      <c:valAx>
        <c:axId val="132218840"/>
        <c:scaling>
          <c:orientation val="minMax"/>
          <c:max val="1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smtClean="0"/>
                  <a:t>Spikes / s</a:t>
                </a:r>
                <a:endParaRPr lang="en-GB" sz="1800"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2218456"/>
        <c:crosses val="autoZero"/>
        <c:crossBetween val="midCat"/>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600" dirty="0" smtClean="0"/>
              <a:t>Different Secretion Rates for the same CCK depending on</a:t>
            </a:r>
            <a:r>
              <a:rPr lang="en-GB" sz="1600" baseline="0" dirty="0" smtClean="0"/>
              <a:t> the baseline Firing Rate</a:t>
            </a:r>
            <a:endParaRPr lang="en-GB" sz="1600"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044855847604513"/>
          <c:y val="0.22676598302631476"/>
          <c:w val="0.80811145508108062"/>
          <c:h val="0.50938676987637377"/>
        </c:manualLayout>
      </c:layout>
      <c:scatterChart>
        <c:scatterStyle val="smoothMarker"/>
        <c:varyColors val="0"/>
        <c:ser>
          <c:idx val="3"/>
          <c:order val="0"/>
          <c:tx>
            <c:strRef>
              <c:f>'FR=13 AHP=1'!$L$3</c:f>
              <c:strCache>
                <c:ptCount val="1"/>
                <c:pt idx="0">
                  <c:v>Secr Rate 13</c:v>
                </c:pt>
              </c:strCache>
            </c:strRef>
          </c:tx>
          <c:spPr>
            <a:ln w="28575" cap="rnd">
              <a:solidFill>
                <a:schemeClr val="accent4"/>
              </a:solidFill>
              <a:round/>
            </a:ln>
            <a:effectLst/>
          </c:spPr>
          <c:marker>
            <c:symbol val="none"/>
          </c:marker>
          <c:xVal>
            <c:numRef>
              <c:f>'FR=13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'FR=13 AHP=1'!$L$4:$L$4004</c:f>
              <c:numCache>
                <c:formatCode>General</c:formatCode>
                <c:ptCount val="4001"/>
                <c:pt idx="0">
                  <c:v>13.514374999999999</c:v>
                </c:pt>
                <c:pt idx="1">
                  <c:v>13.633750000000001</c:v>
                </c:pt>
                <c:pt idx="2">
                  <c:v>14.124374999999999</c:v>
                </c:pt>
                <c:pt idx="3">
                  <c:v>14.703749999999999</c:v>
                </c:pt>
                <c:pt idx="4">
                  <c:v>14.416875000000001</c:v>
                </c:pt>
                <c:pt idx="5">
                  <c:v>14.421250000000002</c:v>
                </c:pt>
                <c:pt idx="6">
                  <c:v>14.665000000000001</c:v>
                </c:pt>
                <c:pt idx="7">
                  <c:v>14.087500000000002</c:v>
                </c:pt>
                <c:pt idx="8">
                  <c:v>13.980625000000002</c:v>
                </c:pt>
                <c:pt idx="9">
                  <c:v>13.827500000000001</c:v>
                </c:pt>
                <c:pt idx="10">
                  <c:v>13.944375000000001</c:v>
                </c:pt>
                <c:pt idx="11">
                  <c:v>13.644375</c:v>
                </c:pt>
                <c:pt idx="12">
                  <c:v>13.379375</c:v>
                </c:pt>
                <c:pt idx="13">
                  <c:v>13.219374999999998</c:v>
                </c:pt>
                <c:pt idx="14">
                  <c:v>13.053749999999999</c:v>
                </c:pt>
                <c:pt idx="15">
                  <c:v>13.188124999999999</c:v>
                </c:pt>
                <c:pt idx="16">
                  <c:v>13.309999999999999</c:v>
                </c:pt>
                <c:pt idx="17">
                  <c:v>13.006874999999999</c:v>
                </c:pt>
                <c:pt idx="18">
                  <c:v>12.771875</c:v>
                </c:pt>
                <c:pt idx="19">
                  <c:v>12.340624999999999</c:v>
                </c:pt>
                <c:pt idx="20">
                  <c:v>12.428749999999999</c:v>
                </c:pt>
                <c:pt idx="21">
                  <c:v>12.015625</c:v>
                </c:pt>
                <c:pt idx="22">
                  <c:v>11.607500000000002</c:v>
                </c:pt>
                <c:pt idx="23">
                  <c:v>11.313125000000001</c:v>
                </c:pt>
                <c:pt idx="24">
                  <c:v>11.271249999999998</c:v>
                </c:pt>
                <c:pt idx="25">
                  <c:v>11.303749999999999</c:v>
                </c:pt>
                <c:pt idx="26">
                  <c:v>10.931249999999999</c:v>
                </c:pt>
                <c:pt idx="27">
                  <c:v>10.849375</c:v>
                </c:pt>
                <c:pt idx="28">
                  <c:v>10.721874999999999</c:v>
                </c:pt>
                <c:pt idx="29">
                  <c:v>10.778750000000002</c:v>
                </c:pt>
                <c:pt idx="30">
                  <c:v>10.522500000000001</c:v>
                </c:pt>
                <c:pt idx="31">
                  <c:v>10.274374999999999</c:v>
                </c:pt>
                <c:pt idx="32">
                  <c:v>10.405624999999999</c:v>
                </c:pt>
                <c:pt idx="33">
                  <c:v>10.299374999999998</c:v>
                </c:pt>
                <c:pt idx="34">
                  <c:v>10.471250000000001</c:v>
                </c:pt>
                <c:pt idx="35">
                  <c:v>10.404375000000002</c:v>
                </c:pt>
                <c:pt idx="36">
                  <c:v>10.536250000000001</c:v>
                </c:pt>
                <c:pt idx="37">
                  <c:v>10.589375000000002</c:v>
                </c:pt>
                <c:pt idx="38">
                  <c:v>10.251249999999999</c:v>
                </c:pt>
                <c:pt idx="39">
                  <c:v>10.493124999999999</c:v>
                </c:pt>
                <c:pt idx="40">
                  <c:v>10.688750000000001</c:v>
                </c:pt>
                <c:pt idx="41">
                  <c:v>10.577500000000001</c:v>
                </c:pt>
                <c:pt idx="42">
                  <c:v>10.651875</c:v>
                </c:pt>
                <c:pt idx="43">
                  <c:v>10.352500000000001</c:v>
                </c:pt>
                <c:pt idx="44">
                  <c:v>10.323125000000003</c:v>
                </c:pt>
                <c:pt idx="45">
                  <c:v>10.270000000000001</c:v>
                </c:pt>
                <c:pt idx="46">
                  <c:v>10.205625</c:v>
                </c:pt>
                <c:pt idx="47">
                  <c:v>10.200624999999999</c:v>
                </c:pt>
                <c:pt idx="48">
                  <c:v>10.09625</c:v>
                </c:pt>
                <c:pt idx="49">
                  <c:v>10.268125000000001</c:v>
                </c:pt>
                <c:pt idx="50">
                  <c:v>10.569375000000001</c:v>
                </c:pt>
                <c:pt idx="51">
                  <c:v>10.394375000000002</c:v>
                </c:pt>
                <c:pt idx="52">
                  <c:v>10.464375</c:v>
                </c:pt>
                <c:pt idx="53">
                  <c:v>10.34</c:v>
                </c:pt>
                <c:pt idx="54">
                  <c:v>10.5825</c:v>
                </c:pt>
                <c:pt idx="55">
                  <c:v>10.45875</c:v>
                </c:pt>
                <c:pt idx="56">
                  <c:v>10.473125000000001</c:v>
                </c:pt>
                <c:pt idx="57">
                  <c:v>10.383125000000001</c:v>
                </c:pt>
                <c:pt idx="58">
                  <c:v>10.442500000000001</c:v>
                </c:pt>
                <c:pt idx="59">
                  <c:v>10.613749999999998</c:v>
                </c:pt>
                <c:pt idx="60">
                  <c:v>10.465624999999999</c:v>
                </c:pt>
                <c:pt idx="61">
                  <c:v>10.586249999999998</c:v>
                </c:pt>
                <c:pt idx="62">
                  <c:v>10.487499999999999</c:v>
                </c:pt>
                <c:pt idx="63">
                  <c:v>10.328124999999998</c:v>
                </c:pt>
                <c:pt idx="64">
                  <c:v>10.321875000000002</c:v>
                </c:pt>
                <c:pt idx="65">
                  <c:v>10.36125</c:v>
                </c:pt>
                <c:pt idx="66">
                  <c:v>10.223750000000003</c:v>
                </c:pt>
                <c:pt idx="67">
                  <c:v>10.756875000000001</c:v>
                </c:pt>
                <c:pt idx="68">
                  <c:v>10.728750000000002</c:v>
                </c:pt>
                <c:pt idx="69">
                  <c:v>10.901875000000002</c:v>
                </c:pt>
                <c:pt idx="70">
                  <c:v>10.866250000000001</c:v>
                </c:pt>
                <c:pt idx="71">
                  <c:v>11.140000000000002</c:v>
                </c:pt>
                <c:pt idx="72">
                  <c:v>11.101875000000001</c:v>
                </c:pt>
                <c:pt idx="73">
                  <c:v>11.028125000000001</c:v>
                </c:pt>
                <c:pt idx="74">
                  <c:v>10.898124999999999</c:v>
                </c:pt>
                <c:pt idx="75">
                  <c:v>10.8925</c:v>
                </c:pt>
                <c:pt idx="76">
                  <c:v>11.078749999999999</c:v>
                </c:pt>
                <c:pt idx="77">
                  <c:v>10.6975</c:v>
                </c:pt>
                <c:pt idx="78">
                  <c:v>10.790625000000002</c:v>
                </c:pt>
                <c:pt idx="79">
                  <c:v>11.033125000000002</c:v>
                </c:pt>
                <c:pt idx="80">
                  <c:v>10.836250000000003</c:v>
                </c:pt>
                <c:pt idx="81">
                  <c:v>10.816875000000001</c:v>
                </c:pt>
                <c:pt idx="82">
                  <c:v>10.651875</c:v>
                </c:pt>
                <c:pt idx="83">
                  <c:v>10.283125</c:v>
                </c:pt>
                <c:pt idx="84">
                  <c:v>10.071249999999999</c:v>
                </c:pt>
                <c:pt idx="85">
                  <c:v>9.9556249999999995</c:v>
                </c:pt>
                <c:pt idx="86">
                  <c:v>10.195625</c:v>
                </c:pt>
                <c:pt idx="87">
                  <c:v>9.8575000000000017</c:v>
                </c:pt>
                <c:pt idx="88">
                  <c:v>9.8949999999999996</c:v>
                </c:pt>
                <c:pt idx="89">
                  <c:v>10.13875</c:v>
                </c:pt>
                <c:pt idx="90">
                  <c:v>10.418125</c:v>
                </c:pt>
                <c:pt idx="91">
                  <c:v>10.358125000000001</c:v>
                </c:pt>
                <c:pt idx="92">
                  <c:v>10.263749999999998</c:v>
                </c:pt>
                <c:pt idx="93">
                  <c:v>10.518749999999997</c:v>
                </c:pt>
                <c:pt idx="94">
                  <c:v>10.699374999999998</c:v>
                </c:pt>
                <c:pt idx="95">
                  <c:v>10.361875</c:v>
                </c:pt>
                <c:pt idx="96">
                  <c:v>10.177500000000002</c:v>
                </c:pt>
                <c:pt idx="97">
                  <c:v>10.236250000000002</c:v>
                </c:pt>
                <c:pt idx="98">
                  <c:v>10.133125000000001</c:v>
                </c:pt>
                <c:pt idx="99">
                  <c:v>10.011875</c:v>
                </c:pt>
                <c:pt idx="100">
                  <c:v>10.10375</c:v>
                </c:pt>
                <c:pt idx="101">
                  <c:v>9.8612499999999983</c:v>
                </c:pt>
                <c:pt idx="102">
                  <c:v>9.7643749999999976</c:v>
                </c:pt>
                <c:pt idx="103">
                  <c:v>9.7581249999999962</c:v>
                </c:pt>
                <c:pt idx="104">
                  <c:v>9.6368749999999999</c:v>
                </c:pt>
                <c:pt idx="105">
                  <c:v>9.4881250000000001</c:v>
                </c:pt>
                <c:pt idx="106">
                  <c:v>9.3556250000000016</c:v>
                </c:pt>
                <c:pt idx="107">
                  <c:v>9.3987500000000015</c:v>
                </c:pt>
                <c:pt idx="108">
                  <c:v>9.4918750000000003</c:v>
                </c:pt>
                <c:pt idx="109">
                  <c:v>9.365000000000002</c:v>
                </c:pt>
                <c:pt idx="110">
                  <c:v>9.1650000000000009</c:v>
                </c:pt>
                <c:pt idx="111">
                  <c:v>9.2256250000000009</c:v>
                </c:pt>
                <c:pt idx="112">
                  <c:v>9.3175000000000008</c:v>
                </c:pt>
                <c:pt idx="113">
                  <c:v>9.1681250000000016</c:v>
                </c:pt>
                <c:pt idx="114">
                  <c:v>9.5543749999999985</c:v>
                </c:pt>
                <c:pt idx="115">
                  <c:v>9.9831249999999994</c:v>
                </c:pt>
                <c:pt idx="116">
                  <c:v>9.9818750000000005</c:v>
                </c:pt>
                <c:pt idx="117">
                  <c:v>10.221874999999999</c:v>
                </c:pt>
                <c:pt idx="118">
                  <c:v>10.29</c:v>
                </c:pt>
                <c:pt idx="119">
                  <c:v>10.623124999999998</c:v>
                </c:pt>
                <c:pt idx="120">
                  <c:v>10.542499999999999</c:v>
                </c:pt>
                <c:pt idx="121">
                  <c:v>10.795624999999999</c:v>
                </c:pt>
                <c:pt idx="122">
                  <c:v>10.719374999999999</c:v>
                </c:pt>
                <c:pt idx="123">
                  <c:v>10.65875</c:v>
                </c:pt>
                <c:pt idx="124">
                  <c:v>10.746875000000001</c:v>
                </c:pt>
                <c:pt idx="125">
                  <c:v>10.72625</c:v>
                </c:pt>
                <c:pt idx="126">
                  <c:v>10.695625000000001</c:v>
                </c:pt>
                <c:pt idx="127">
                  <c:v>10.750624999999999</c:v>
                </c:pt>
                <c:pt idx="128">
                  <c:v>10.907499999999999</c:v>
                </c:pt>
                <c:pt idx="129">
                  <c:v>10.88125</c:v>
                </c:pt>
                <c:pt idx="130">
                  <c:v>10.591875</c:v>
                </c:pt>
                <c:pt idx="131">
                  <c:v>10.151250000000001</c:v>
                </c:pt>
                <c:pt idx="132">
                  <c:v>10.0075</c:v>
                </c:pt>
                <c:pt idx="133">
                  <c:v>9.8706250000000004</c:v>
                </c:pt>
                <c:pt idx="134">
                  <c:v>9.7931249999999999</c:v>
                </c:pt>
                <c:pt idx="135">
                  <c:v>9.5406250000000021</c:v>
                </c:pt>
                <c:pt idx="136">
                  <c:v>9.7268749999999997</c:v>
                </c:pt>
                <c:pt idx="137">
                  <c:v>9.5093750000000004</c:v>
                </c:pt>
                <c:pt idx="138">
                  <c:v>9.5037500000000019</c:v>
                </c:pt>
                <c:pt idx="139">
                  <c:v>9.5562500000000004</c:v>
                </c:pt>
                <c:pt idx="140">
                  <c:v>9.4756249999999991</c:v>
                </c:pt>
                <c:pt idx="141">
                  <c:v>9.84</c:v>
                </c:pt>
                <c:pt idx="142">
                  <c:v>9.8237499999999986</c:v>
                </c:pt>
                <c:pt idx="143">
                  <c:v>9.8350000000000009</c:v>
                </c:pt>
                <c:pt idx="144">
                  <c:v>9.7281250000000021</c:v>
                </c:pt>
                <c:pt idx="145">
                  <c:v>9.6481250000000021</c:v>
                </c:pt>
                <c:pt idx="146">
                  <c:v>9.5543750000000003</c:v>
                </c:pt>
                <c:pt idx="147">
                  <c:v>9.8037499999999991</c:v>
                </c:pt>
                <c:pt idx="148">
                  <c:v>9.9381249999999994</c:v>
                </c:pt>
                <c:pt idx="149">
                  <c:v>9.9924999999999997</c:v>
                </c:pt>
                <c:pt idx="150">
                  <c:v>9.89</c:v>
                </c:pt>
                <c:pt idx="151">
                  <c:v>10.037499999999998</c:v>
                </c:pt>
                <c:pt idx="152">
                  <c:v>9.7931249999999999</c:v>
                </c:pt>
                <c:pt idx="153">
                  <c:v>9.8493750000000002</c:v>
                </c:pt>
                <c:pt idx="154">
                  <c:v>9.760625000000001</c:v>
                </c:pt>
                <c:pt idx="155">
                  <c:v>9.7268749999999997</c:v>
                </c:pt>
                <c:pt idx="156">
                  <c:v>10.017499999999998</c:v>
                </c:pt>
                <c:pt idx="157">
                  <c:v>9.7918749999999974</c:v>
                </c:pt>
                <c:pt idx="158">
                  <c:v>9.8356250000000003</c:v>
                </c:pt>
                <c:pt idx="159">
                  <c:v>9.7987500000000001</c:v>
                </c:pt>
                <c:pt idx="160">
                  <c:v>9.8612500000000001</c:v>
                </c:pt>
                <c:pt idx="161">
                  <c:v>10.044375</c:v>
                </c:pt>
                <c:pt idx="162">
                  <c:v>10.17</c:v>
                </c:pt>
                <c:pt idx="163">
                  <c:v>10.088125000000002</c:v>
                </c:pt>
                <c:pt idx="164">
                  <c:v>10.345625</c:v>
                </c:pt>
                <c:pt idx="165">
                  <c:v>10.32375</c:v>
                </c:pt>
                <c:pt idx="166">
                  <c:v>10.436875000000001</c:v>
                </c:pt>
                <c:pt idx="167">
                  <c:v>10.601875000000001</c:v>
                </c:pt>
                <c:pt idx="168">
                  <c:v>10.641250000000001</c:v>
                </c:pt>
                <c:pt idx="169">
                  <c:v>10.631875000000003</c:v>
                </c:pt>
                <c:pt idx="170">
                  <c:v>10.737500000000001</c:v>
                </c:pt>
                <c:pt idx="171">
                  <c:v>11.191250000000002</c:v>
                </c:pt>
                <c:pt idx="172">
                  <c:v>10.807500000000001</c:v>
                </c:pt>
                <c:pt idx="173">
                  <c:v>10.6325</c:v>
                </c:pt>
                <c:pt idx="174">
                  <c:v>10.453750000000001</c:v>
                </c:pt>
                <c:pt idx="175">
                  <c:v>10.610625000000001</c:v>
                </c:pt>
                <c:pt idx="176">
                  <c:v>10.581250000000001</c:v>
                </c:pt>
                <c:pt idx="177">
                  <c:v>10.420625000000001</c:v>
                </c:pt>
                <c:pt idx="178">
                  <c:v>10.243125000000001</c:v>
                </c:pt>
                <c:pt idx="179">
                  <c:v>10.1775</c:v>
                </c:pt>
                <c:pt idx="180">
                  <c:v>9.7156249999999993</c:v>
                </c:pt>
                <c:pt idx="181">
                  <c:v>9.8993749999999991</c:v>
                </c:pt>
                <c:pt idx="182">
                  <c:v>9.8081249999999986</c:v>
                </c:pt>
                <c:pt idx="183">
                  <c:v>9.7449999999999974</c:v>
                </c:pt>
                <c:pt idx="184">
                  <c:v>9.7337499999999988</c:v>
                </c:pt>
                <c:pt idx="185">
                  <c:v>9.5843749999999979</c:v>
                </c:pt>
                <c:pt idx="186">
                  <c:v>9.5043749999999978</c:v>
                </c:pt>
                <c:pt idx="187">
                  <c:v>9.2099999999999991</c:v>
                </c:pt>
                <c:pt idx="188">
                  <c:v>9.2450000000000028</c:v>
                </c:pt>
                <c:pt idx="189">
                  <c:v>9.3850000000000016</c:v>
                </c:pt>
                <c:pt idx="190">
                  <c:v>9.5281250000000011</c:v>
                </c:pt>
                <c:pt idx="191">
                  <c:v>9.349375000000002</c:v>
                </c:pt>
                <c:pt idx="192">
                  <c:v>9.604375000000001</c:v>
                </c:pt>
                <c:pt idx="193">
                  <c:v>9.5875000000000004</c:v>
                </c:pt>
                <c:pt idx="194">
                  <c:v>9.7212500000000013</c:v>
                </c:pt>
                <c:pt idx="195">
                  <c:v>9.5443750000000023</c:v>
                </c:pt>
                <c:pt idx="196">
                  <c:v>9.5568750000000016</c:v>
                </c:pt>
                <c:pt idx="197">
                  <c:v>9.4400000000000013</c:v>
                </c:pt>
                <c:pt idx="198">
                  <c:v>9.5506250000000001</c:v>
                </c:pt>
                <c:pt idx="199">
                  <c:v>9.3218750000000004</c:v>
                </c:pt>
                <c:pt idx="200">
                  <c:v>9.31</c:v>
                </c:pt>
                <c:pt idx="201">
                  <c:v>9.3774999999999995</c:v>
                </c:pt>
                <c:pt idx="202">
                  <c:v>9.5368750000000002</c:v>
                </c:pt>
                <c:pt idx="203">
                  <c:v>9.453125</c:v>
                </c:pt>
                <c:pt idx="204">
                  <c:v>9.4443749999999991</c:v>
                </c:pt>
                <c:pt idx="205">
                  <c:v>9.7168749999999999</c:v>
                </c:pt>
                <c:pt idx="206">
                  <c:v>9.7750000000000004</c:v>
                </c:pt>
                <c:pt idx="207">
                  <c:v>9.8175000000000008</c:v>
                </c:pt>
                <c:pt idx="208">
                  <c:v>10.054999999999998</c:v>
                </c:pt>
                <c:pt idx="209">
                  <c:v>9.8556249999999981</c:v>
                </c:pt>
                <c:pt idx="210">
                  <c:v>9.6818749999999998</c:v>
                </c:pt>
                <c:pt idx="211">
                  <c:v>10.004375</c:v>
                </c:pt>
                <c:pt idx="212">
                  <c:v>10.181875000000002</c:v>
                </c:pt>
                <c:pt idx="213">
                  <c:v>10.298125000000001</c:v>
                </c:pt>
                <c:pt idx="214">
                  <c:v>10.36125</c:v>
                </c:pt>
                <c:pt idx="215">
                  <c:v>10.373125</c:v>
                </c:pt>
                <c:pt idx="216">
                  <c:v>10.525</c:v>
                </c:pt>
                <c:pt idx="217">
                  <c:v>10.816875</c:v>
                </c:pt>
                <c:pt idx="218">
                  <c:v>10.70125</c:v>
                </c:pt>
                <c:pt idx="219">
                  <c:v>10.961875000000001</c:v>
                </c:pt>
                <c:pt idx="220">
                  <c:v>10.915625000000002</c:v>
                </c:pt>
                <c:pt idx="221">
                  <c:v>10.718125000000001</c:v>
                </c:pt>
                <c:pt idx="222">
                  <c:v>10.769375000000002</c:v>
                </c:pt>
                <c:pt idx="223">
                  <c:v>10.819999999999999</c:v>
                </c:pt>
                <c:pt idx="224">
                  <c:v>10.398750000000001</c:v>
                </c:pt>
                <c:pt idx="225">
                  <c:v>11.040625</c:v>
                </c:pt>
                <c:pt idx="226">
                  <c:v>11.153125000000001</c:v>
                </c:pt>
                <c:pt idx="227">
                  <c:v>10.871875000000001</c:v>
                </c:pt>
                <c:pt idx="228">
                  <c:v>10.618125000000003</c:v>
                </c:pt>
                <c:pt idx="229">
                  <c:v>10.545</c:v>
                </c:pt>
                <c:pt idx="230">
                  <c:v>10.523125</c:v>
                </c:pt>
                <c:pt idx="231">
                  <c:v>10.536250000000001</c:v>
                </c:pt>
                <c:pt idx="232">
                  <c:v>10.466875</c:v>
                </c:pt>
                <c:pt idx="233">
                  <c:v>10.441249999999998</c:v>
                </c:pt>
                <c:pt idx="234">
                  <c:v>10.499374999999999</c:v>
                </c:pt>
                <c:pt idx="235">
                  <c:v>10.33</c:v>
                </c:pt>
                <c:pt idx="236">
                  <c:v>10.316875000000001</c:v>
                </c:pt>
                <c:pt idx="237">
                  <c:v>10.413750000000002</c:v>
                </c:pt>
                <c:pt idx="238">
                  <c:v>10.334375</c:v>
                </c:pt>
                <c:pt idx="239">
                  <c:v>10.366874999999999</c:v>
                </c:pt>
                <c:pt idx="240">
                  <c:v>10.171875000000002</c:v>
                </c:pt>
                <c:pt idx="241">
                  <c:v>9.7581250000000015</c:v>
                </c:pt>
                <c:pt idx="242">
                  <c:v>9.7125000000000004</c:v>
                </c:pt>
                <c:pt idx="243">
                  <c:v>9.9818750000000005</c:v>
                </c:pt>
                <c:pt idx="244">
                  <c:v>10.268125000000001</c:v>
                </c:pt>
                <c:pt idx="245">
                  <c:v>10.138125</c:v>
                </c:pt>
                <c:pt idx="246">
                  <c:v>10.081875000000002</c:v>
                </c:pt>
                <c:pt idx="247">
                  <c:v>9.8137500000000006</c:v>
                </c:pt>
                <c:pt idx="248">
                  <c:v>10.138124999999999</c:v>
                </c:pt>
                <c:pt idx="249">
                  <c:v>10.116874999999999</c:v>
                </c:pt>
                <c:pt idx="250">
                  <c:v>10.168749999999998</c:v>
                </c:pt>
                <c:pt idx="251">
                  <c:v>9.8962499999999967</c:v>
                </c:pt>
                <c:pt idx="252">
                  <c:v>10.000624999999998</c:v>
                </c:pt>
                <c:pt idx="253">
                  <c:v>9.9137499999999985</c:v>
                </c:pt>
                <c:pt idx="254">
                  <c:v>10.1425</c:v>
                </c:pt>
                <c:pt idx="255">
                  <c:v>10.12125</c:v>
                </c:pt>
                <c:pt idx="256">
                  <c:v>10.331249999999999</c:v>
                </c:pt>
                <c:pt idx="257">
                  <c:v>10.4475</c:v>
                </c:pt>
                <c:pt idx="258">
                  <c:v>10.52875</c:v>
                </c:pt>
                <c:pt idx="259">
                  <c:v>10.341875</c:v>
                </c:pt>
                <c:pt idx="260">
                  <c:v>10.560625000000002</c:v>
                </c:pt>
                <c:pt idx="261">
                  <c:v>10.8</c:v>
                </c:pt>
                <c:pt idx="262">
                  <c:v>10.674999999999999</c:v>
                </c:pt>
                <c:pt idx="263">
                  <c:v>10.979374999999999</c:v>
                </c:pt>
                <c:pt idx="264">
                  <c:v>10.712500000000002</c:v>
                </c:pt>
                <c:pt idx="265">
                  <c:v>10.49</c:v>
                </c:pt>
                <c:pt idx="266">
                  <c:v>10.470624999999998</c:v>
                </c:pt>
                <c:pt idx="267">
                  <c:v>10.6625</c:v>
                </c:pt>
                <c:pt idx="268">
                  <c:v>10.577500000000001</c:v>
                </c:pt>
                <c:pt idx="269">
                  <c:v>10.48625</c:v>
                </c:pt>
                <c:pt idx="270">
                  <c:v>10.353125</c:v>
                </c:pt>
                <c:pt idx="271">
                  <c:v>10.28</c:v>
                </c:pt>
                <c:pt idx="272">
                  <c:v>10.231875</c:v>
                </c:pt>
                <c:pt idx="273">
                  <c:v>10.055625000000001</c:v>
                </c:pt>
                <c:pt idx="274">
                  <c:v>9.995000000000001</c:v>
                </c:pt>
                <c:pt idx="275">
                  <c:v>10.001249999999999</c:v>
                </c:pt>
                <c:pt idx="276">
                  <c:v>9.5331250000000001</c:v>
                </c:pt>
                <c:pt idx="277">
                  <c:v>9.4687499999999982</c:v>
                </c:pt>
                <c:pt idx="278">
                  <c:v>9.7412499999999991</c:v>
                </c:pt>
                <c:pt idx="279">
                  <c:v>9.6968750000000004</c:v>
                </c:pt>
                <c:pt idx="280">
                  <c:v>10.07375</c:v>
                </c:pt>
                <c:pt idx="281">
                  <c:v>10.129999999999999</c:v>
                </c:pt>
                <c:pt idx="282">
                  <c:v>10.174375</c:v>
                </c:pt>
                <c:pt idx="283">
                  <c:v>10.246249999999998</c:v>
                </c:pt>
                <c:pt idx="284">
                  <c:v>10.247499999999999</c:v>
                </c:pt>
                <c:pt idx="285">
                  <c:v>10.201249999999998</c:v>
                </c:pt>
                <c:pt idx="286">
                  <c:v>9.9656249999999975</c:v>
                </c:pt>
                <c:pt idx="287">
                  <c:v>9.8350000000000009</c:v>
                </c:pt>
                <c:pt idx="288">
                  <c:v>10.288125000000001</c:v>
                </c:pt>
                <c:pt idx="289">
                  <c:v>10.362500000000001</c:v>
                </c:pt>
                <c:pt idx="290">
                  <c:v>10.466875</c:v>
                </c:pt>
                <c:pt idx="291">
                  <c:v>10.485625000000001</c:v>
                </c:pt>
                <c:pt idx="292">
                  <c:v>10.754999999999999</c:v>
                </c:pt>
                <c:pt idx="293">
                  <c:v>10.741249999999999</c:v>
                </c:pt>
                <c:pt idx="294">
                  <c:v>10.316874999999998</c:v>
                </c:pt>
                <c:pt idx="295">
                  <c:v>10.213124999999998</c:v>
                </c:pt>
                <c:pt idx="296">
                  <c:v>9.8981250000000003</c:v>
                </c:pt>
                <c:pt idx="297">
                  <c:v>9.8318750000000001</c:v>
                </c:pt>
                <c:pt idx="298">
                  <c:v>9.6612500000000008</c:v>
                </c:pt>
                <c:pt idx="299">
                  <c:v>9.6218749999999993</c:v>
                </c:pt>
                <c:pt idx="300">
                  <c:v>9.5737500000000004</c:v>
                </c:pt>
                <c:pt idx="301">
                  <c:v>9.7343749999999982</c:v>
                </c:pt>
                <c:pt idx="302">
                  <c:v>10.130624999999998</c:v>
                </c:pt>
                <c:pt idx="303">
                  <c:v>10.435624999999998</c:v>
                </c:pt>
                <c:pt idx="304">
                  <c:v>10.083125000000001</c:v>
                </c:pt>
                <c:pt idx="305">
                  <c:v>10.104375000000001</c:v>
                </c:pt>
                <c:pt idx="306">
                  <c:v>10.215625000000001</c:v>
                </c:pt>
                <c:pt idx="307">
                  <c:v>10.623750000000001</c:v>
                </c:pt>
                <c:pt idx="308">
                  <c:v>10.58375</c:v>
                </c:pt>
                <c:pt idx="309">
                  <c:v>10.705625000000001</c:v>
                </c:pt>
                <c:pt idx="310">
                  <c:v>10.994375000000002</c:v>
                </c:pt>
                <c:pt idx="311">
                  <c:v>11.289375000000001</c:v>
                </c:pt>
                <c:pt idx="312">
                  <c:v>11.076874999999999</c:v>
                </c:pt>
                <c:pt idx="313">
                  <c:v>11.12</c:v>
                </c:pt>
                <c:pt idx="314">
                  <c:v>11.230624999999998</c:v>
                </c:pt>
                <c:pt idx="315">
                  <c:v>11.193749999999998</c:v>
                </c:pt>
                <c:pt idx="316">
                  <c:v>11.284374999999997</c:v>
                </c:pt>
                <c:pt idx="317">
                  <c:v>10.9</c:v>
                </c:pt>
                <c:pt idx="318">
                  <c:v>10.769375</c:v>
                </c:pt>
                <c:pt idx="319">
                  <c:v>10.6425</c:v>
                </c:pt>
                <c:pt idx="320">
                  <c:v>10.390000000000004</c:v>
                </c:pt>
                <c:pt idx="321">
                  <c:v>10.199375</c:v>
                </c:pt>
                <c:pt idx="322">
                  <c:v>9.89</c:v>
                </c:pt>
                <c:pt idx="323">
                  <c:v>9.46875</c:v>
                </c:pt>
                <c:pt idx="324">
                  <c:v>9.3131249999999994</c:v>
                </c:pt>
                <c:pt idx="325">
                  <c:v>9.0312499999999982</c:v>
                </c:pt>
                <c:pt idx="326">
                  <c:v>9.0056249999999984</c:v>
                </c:pt>
                <c:pt idx="327">
                  <c:v>8.7087500000000002</c:v>
                </c:pt>
                <c:pt idx="328">
                  <c:v>8.6487499999999997</c:v>
                </c:pt>
                <c:pt idx="329">
                  <c:v>8.7243750000000002</c:v>
                </c:pt>
                <c:pt idx="330">
                  <c:v>8.6912500000000001</c:v>
                </c:pt>
                <c:pt idx="331">
                  <c:v>8.7043749999999989</c:v>
                </c:pt>
                <c:pt idx="332">
                  <c:v>8.7118749999999991</c:v>
                </c:pt>
                <c:pt idx="333">
                  <c:v>8.8975000000000009</c:v>
                </c:pt>
                <c:pt idx="334">
                  <c:v>9.0843749999999996</c:v>
                </c:pt>
                <c:pt idx="335">
                  <c:v>9.1337499999999991</c:v>
                </c:pt>
                <c:pt idx="336">
                  <c:v>9.4574999999999996</c:v>
                </c:pt>
                <c:pt idx="337">
                  <c:v>9.8312500000000007</c:v>
                </c:pt>
                <c:pt idx="338">
                  <c:v>10.041874999999997</c:v>
                </c:pt>
                <c:pt idx="339">
                  <c:v>10.408749999999998</c:v>
                </c:pt>
                <c:pt idx="340">
                  <c:v>10.543125</c:v>
                </c:pt>
                <c:pt idx="341">
                  <c:v>10.738749999999998</c:v>
                </c:pt>
                <c:pt idx="342">
                  <c:v>10.896874999999998</c:v>
                </c:pt>
                <c:pt idx="343">
                  <c:v>10.936249999999999</c:v>
                </c:pt>
                <c:pt idx="344">
                  <c:v>10.98875</c:v>
                </c:pt>
                <c:pt idx="345">
                  <c:v>10.928125000000001</c:v>
                </c:pt>
                <c:pt idx="346">
                  <c:v>10.656875000000001</c:v>
                </c:pt>
                <c:pt idx="347">
                  <c:v>10.559999999999999</c:v>
                </c:pt>
                <c:pt idx="348">
                  <c:v>10.494375</c:v>
                </c:pt>
                <c:pt idx="349">
                  <c:v>10.69</c:v>
                </c:pt>
                <c:pt idx="350">
                  <c:v>10.458124999999999</c:v>
                </c:pt>
                <c:pt idx="351">
                  <c:v>10.3475</c:v>
                </c:pt>
                <c:pt idx="352">
                  <c:v>10.043124999999998</c:v>
                </c:pt>
                <c:pt idx="353">
                  <c:v>9.9031250000000011</c:v>
                </c:pt>
                <c:pt idx="354">
                  <c:v>9.6650000000000009</c:v>
                </c:pt>
                <c:pt idx="355">
                  <c:v>9.4918750000000021</c:v>
                </c:pt>
                <c:pt idx="356">
                  <c:v>9.2962500000000006</c:v>
                </c:pt>
                <c:pt idx="357">
                  <c:v>9.1325000000000021</c:v>
                </c:pt>
                <c:pt idx="358">
                  <c:v>8.9875000000000007</c:v>
                </c:pt>
                <c:pt idx="359">
                  <c:v>9.3437499999999982</c:v>
                </c:pt>
                <c:pt idx="360">
                  <c:v>9.4874999999999989</c:v>
                </c:pt>
                <c:pt idx="361">
                  <c:v>9.4031249999999993</c:v>
                </c:pt>
                <c:pt idx="362">
                  <c:v>9.5837500000000002</c:v>
                </c:pt>
                <c:pt idx="363">
                  <c:v>9.6024999999999991</c:v>
                </c:pt>
                <c:pt idx="364">
                  <c:v>9.7531250000000007</c:v>
                </c:pt>
                <c:pt idx="365">
                  <c:v>9.4943749999999998</c:v>
                </c:pt>
                <c:pt idx="366">
                  <c:v>9.3974999999999991</c:v>
                </c:pt>
                <c:pt idx="367">
                  <c:v>9.5706249999999997</c:v>
                </c:pt>
                <c:pt idx="368">
                  <c:v>9.71875</c:v>
                </c:pt>
                <c:pt idx="369">
                  <c:v>9.8118750000000023</c:v>
                </c:pt>
                <c:pt idx="370">
                  <c:v>9.911875000000002</c:v>
                </c:pt>
                <c:pt idx="371">
                  <c:v>9.6675000000000004</c:v>
                </c:pt>
                <c:pt idx="372">
                  <c:v>10.021250000000002</c:v>
                </c:pt>
                <c:pt idx="373">
                  <c:v>10.033750000000001</c:v>
                </c:pt>
                <c:pt idx="374">
                  <c:v>9.8562500000000011</c:v>
                </c:pt>
                <c:pt idx="375">
                  <c:v>9.6081250000000011</c:v>
                </c:pt>
                <c:pt idx="376">
                  <c:v>9.6118750000000013</c:v>
                </c:pt>
                <c:pt idx="377">
                  <c:v>9.818125000000002</c:v>
                </c:pt>
                <c:pt idx="378">
                  <c:v>9.8825000000000021</c:v>
                </c:pt>
                <c:pt idx="379">
                  <c:v>9.9906250000000014</c:v>
                </c:pt>
                <c:pt idx="380">
                  <c:v>9.9737500000000026</c:v>
                </c:pt>
                <c:pt idx="381">
                  <c:v>10.145000000000001</c:v>
                </c:pt>
                <c:pt idx="382">
                  <c:v>10.040000000000001</c:v>
                </c:pt>
                <c:pt idx="383">
                  <c:v>9.8656249999999996</c:v>
                </c:pt>
                <c:pt idx="384">
                  <c:v>9.9437500000000014</c:v>
                </c:pt>
                <c:pt idx="385">
                  <c:v>9.9000000000000021</c:v>
                </c:pt>
                <c:pt idx="386">
                  <c:v>10.071875</c:v>
                </c:pt>
                <c:pt idx="387">
                  <c:v>10.084375</c:v>
                </c:pt>
                <c:pt idx="388">
                  <c:v>9.817499999999999</c:v>
                </c:pt>
                <c:pt idx="389">
                  <c:v>9.6743749999999995</c:v>
                </c:pt>
                <c:pt idx="390">
                  <c:v>9.8512500000000003</c:v>
                </c:pt>
                <c:pt idx="391">
                  <c:v>9.6662500000000016</c:v>
                </c:pt>
                <c:pt idx="392">
                  <c:v>9.8037499999999991</c:v>
                </c:pt>
                <c:pt idx="393">
                  <c:v>9.4662500000000005</c:v>
                </c:pt>
                <c:pt idx="394">
                  <c:v>9.479375000000001</c:v>
                </c:pt>
                <c:pt idx="395">
                  <c:v>9.2912500000000016</c:v>
                </c:pt>
                <c:pt idx="396">
                  <c:v>9.3974999999999973</c:v>
                </c:pt>
                <c:pt idx="397">
                  <c:v>9.4024999999999999</c:v>
                </c:pt>
                <c:pt idx="398">
                  <c:v>9.5543750000000003</c:v>
                </c:pt>
                <c:pt idx="399">
                  <c:v>10.178125</c:v>
                </c:pt>
                <c:pt idx="400">
                  <c:v>10.148124999999997</c:v>
                </c:pt>
                <c:pt idx="401">
                  <c:v>10.106874999999999</c:v>
                </c:pt>
                <c:pt idx="402">
                  <c:v>10.289374999999998</c:v>
                </c:pt>
                <c:pt idx="403">
                  <c:v>10.335624999999999</c:v>
                </c:pt>
                <c:pt idx="404">
                  <c:v>10.418750000000001</c:v>
                </c:pt>
                <c:pt idx="405">
                  <c:v>10.494375</c:v>
                </c:pt>
                <c:pt idx="406">
                  <c:v>10.561250000000001</c:v>
                </c:pt>
                <c:pt idx="407">
                  <c:v>10.778125000000001</c:v>
                </c:pt>
                <c:pt idx="408">
                  <c:v>10.449375</c:v>
                </c:pt>
                <c:pt idx="409">
                  <c:v>10.731249999999999</c:v>
                </c:pt>
                <c:pt idx="410">
                  <c:v>10.575000000000001</c:v>
                </c:pt>
                <c:pt idx="411">
                  <c:v>10.646875000000001</c:v>
                </c:pt>
                <c:pt idx="412">
                  <c:v>10.482500000000002</c:v>
                </c:pt>
                <c:pt idx="413">
                  <c:v>10.438749999999999</c:v>
                </c:pt>
                <c:pt idx="414">
                  <c:v>10.345625</c:v>
                </c:pt>
                <c:pt idx="415">
                  <c:v>9.8706249999999986</c:v>
                </c:pt>
                <c:pt idx="416">
                  <c:v>9.8637499999999996</c:v>
                </c:pt>
                <c:pt idx="417">
                  <c:v>9.9124999999999996</c:v>
                </c:pt>
                <c:pt idx="418">
                  <c:v>9.5368749999999984</c:v>
                </c:pt>
                <c:pt idx="419">
                  <c:v>9.609375</c:v>
                </c:pt>
                <c:pt idx="420">
                  <c:v>9.6012499999999985</c:v>
                </c:pt>
                <c:pt idx="421">
                  <c:v>9.7331249999999994</c:v>
                </c:pt>
                <c:pt idx="422">
                  <c:v>9.5481250000000006</c:v>
                </c:pt>
                <c:pt idx="423">
                  <c:v>9.5274999999999999</c:v>
                </c:pt>
                <c:pt idx="424">
                  <c:v>9.8424999999999994</c:v>
                </c:pt>
                <c:pt idx="425">
                  <c:v>9.6474999999999991</c:v>
                </c:pt>
                <c:pt idx="426">
                  <c:v>9.84</c:v>
                </c:pt>
                <c:pt idx="427">
                  <c:v>10.144375</c:v>
                </c:pt>
                <c:pt idx="428">
                  <c:v>10.091875</c:v>
                </c:pt>
                <c:pt idx="429">
                  <c:v>10.126250000000001</c:v>
                </c:pt>
                <c:pt idx="430">
                  <c:v>10.168125</c:v>
                </c:pt>
                <c:pt idx="431">
                  <c:v>10.326875000000001</c:v>
                </c:pt>
                <c:pt idx="432">
                  <c:v>10.405624999999999</c:v>
                </c:pt>
                <c:pt idx="433">
                  <c:v>10.245624999999999</c:v>
                </c:pt>
                <c:pt idx="434">
                  <c:v>10.443749999999998</c:v>
                </c:pt>
                <c:pt idx="435">
                  <c:v>10.40625</c:v>
                </c:pt>
                <c:pt idx="436">
                  <c:v>10.2925</c:v>
                </c:pt>
                <c:pt idx="437">
                  <c:v>10.32625</c:v>
                </c:pt>
                <c:pt idx="438">
                  <c:v>10.53</c:v>
                </c:pt>
                <c:pt idx="439">
                  <c:v>10.381874999999999</c:v>
                </c:pt>
                <c:pt idx="440">
                  <c:v>10.401874999999999</c:v>
                </c:pt>
                <c:pt idx="441">
                  <c:v>10.516874999999999</c:v>
                </c:pt>
                <c:pt idx="442">
                  <c:v>10.55875</c:v>
                </c:pt>
                <c:pt idx="443">
                  <c:v>10.256875000000001</c:v>
                </c:pt>
                <c:pt idx="444">
                  <c:v>10.44</c:v>
                </c:pt>
                <c:pt idx="445">
                  <c:v>10.477500000000001</c:v>
                </c:pt>
                <c:pt idx="446">
                  <c:v>10.531874999999999</c:v>
                </c:pt>
                <c:pt idx="447">
                  <c:v>10.329374999999999</c:v>
                </c:pt>
                <c:pt idx="448">
                  <c:v>10.331249999999999</c:v>
                </c:pt>
                <c:pt idx="449">
                  <c:v>10.364374999999999</c:v>
                </c:pt>
                <c:pt idx="450">
                  <c:v>10.383125</c:v>
                </c:pt>
                <c:pt idx="451">
                  <c:v>10.529375</c:v>
                </c:pt>
                <c:pt idx="452">
                  <c:v>10.686249999999999</c:v>
                </c:pt>
                <c:pt idx="453">
                  <c:v>10.965</c:v>
                </c:pt>
                <c:pt idx="454">
                  <c:v>10.641250000000001</c:v>
                </c:pt>
                <c:pt idx="455">
                  <c:v>10.694375000000001</c:v>
                </c:pt>
                <c:pt idx="456">
                  <c:v>10.481875</c:v>
                </c:pt>
                <c:pt idx="457">
                  <c:v>10.46625</c:v>
                </c:pt>
                <c:pt idx="458">
                  <c:v>10.438750000000001</c:v>
                </c:pt>
                <c:pt idx="459">
                  <c:v>10.40625</c:v>
                </c:pt>
                <c:pt idx="460">
                  <c:v>10.178750000000001</c:v>
                </c:pt>
                <c:pt idx="461">
                  <c:v>10.143125000000001</c:v>
                </c:pt>
                <c:pt idx="462">
                  <c:v>10.403125000000001</c:v>
                </c:pt>
                <c:pt idx="463">
                  <c:v>10.661250000000003</c:v>
                </c:pt>
                <c:pt idx="464">
                  <c:v>10.312500000000002</c:v>
                </c:pt>
                <c:pt idx="465">
                  <c:v>10.478125000000002</c:v>
                </c:pt>
                <c:pt idx="466">
                  <c:v>10.270625000000001</c:v>
                </c:pt>
                <c:pt idx="467">
                  <c:v>10.27875</c:v>
                </c:pt>
                <c:pt idx="468">
                  <c:v>10.320625</c:v>
                </c:pt>
                <c:pt idx="469">
                  <c:v>9.9806249999999999</c:v>
                </c:pt>
                <c:pt idx="470">
                  <c:v>10.201250000000002</c:v>
                </c:pt>
                <c:pt idx="471">
                  <c:v>10.119375000000002</c:v>
                </c:pt>
                <c:pt idx="472">
                  <c:v>10.321250000000001</c:v>
                </c:pt>
                <c:pt idx="473">
                  <c:v>10.188125000000001</c:v>
                </c:pt>
                <c:pt idx="474">
                  <c:v>10.039375</c:v>
                </c:pt>
                <c:pt idx="475">
                  <c:v>10.278124999999999</c:v>
                </c:pt>
                <c:pt idx="476">
                  <c:v>10.536874999999998</c:v>
                </c:pt>
                <c:pt idx="477">
                  <c:v>10.42375</c:v>
                </c:pt>
                <c:pt idx="478">
                  <c:v>10.147499999999999</c:v>
                </c:pt>
                <c:pt idx="479">
                  <c:v>9.8981250000000003</c:v>
                </c:pt>
                <c:pt idx="480">
                  <c:v>10.215</c:v>
                </c:pt>
                <c:pt idx="481">
                  <c:v>10.040625</c:v>
                </c:pt>
                <c:pt idx="482">
                  <c:v>10.341250000000002</c:v>
                </c:pt>
                <c:pt idx="483">
                  <c:v>10.145625000000003</c:v>
                </c:pt>
                <c:pt idx="484">
                  <c:v>9.9893750000000008</c:v>
                </c:pt>
                <c:pt idx="485">
                  <c:v>9.8518749999999997</c:v>
                </c:pt>
                <c:pt idx="486">
                  <c:v>9.8581249999999976</c:v>
                </c:pt>
                <c:pt idx="487">
                  <c:v>10.01375</c:v>
                </c:pt>
                <c:pt idx="488">
                  <c:v>9.8125</c:v>
                </c:pt>
                <c:pt idx="489">
                  <c:v>9.958124999999999</c:v>
                </c:pt>
                <c:pt idx="490">
                  <c:v>10.310624999999998</c:v>
                </c:pt>
                <c:pt idx="491">
                  <c:v>10.223749999999997</c:v>
                </c:pt>
                <c:pt idx="492">
                  <c:v>10.058124999999997</c:v>
                </c:pt>
                <c:pt idx="493">
                  <c:v>9.8568749999999987</c:v>
                </c:pt>
                <c:pt idx="494">
                  <c:v>9.94</c:v>
                </c:pt>
                <c:pt idx="495">
                  <c:v>10.003125000000001</c:v>
                </c:pt>
                <c:pt idx="496">
                  <c:v>10.246249999999998</c:v>
                </c:pt>
                <c:pt idx="497">
                  <c:v>10.58</c:v>
                </c:pt>
                <c:pt idx="498">
                  <c:v>10.219375000000001</c:v>
                </c:pt>
                <c:pt idx="499">
                  <c:v>10.311875000000001</c:v>
                </c:pt>
                <c:pt idx="500">
                  <c:v>10.395000000000001</c:v>
                </c:pt>
                <c:pt idx="501">
                  <c:v>10.565625000000001</c:v>
                </c:pt>
                <c:pt idx="502">
                  <c:v>10.454999999999998</c:v>
                </c:pt>
                <c:pt idx="503">
                  <c:v>10.6225</c:v>
                </c:pt>
                <c:pt idx="504">
                  <c:v>10.791875000000001</c:v>
                </c:pt>
                <c:pt idx="505">
                  <c:v>10.536875</c:v>
                </c:pt>
                <c:pt idx="506">
                  <c:v>10.232500000000002</c:v>
                </c:pt>
                <c:pt idx="507">
                  <c:v>10.07375</c:v>
                </c:pt>
                <c:pt idx="508">
                  <c:v>10.125</c:v>
                </c:pt>
                <c:pt idx="509">
                  <c:v>10.29125</c:v>
                </c:pt>
                <c:pt idx="510">
                  <c:v>10.301875000000001</c:v>
                </c:pt>
                <c:pt idx="511">
                  <c:v>10.168749999999999</c:v>
                </c:pt>
                <c:pt idx="512">
                  <c:v>9.7668749999999989</c:v>
                </c:pt>
                <c:pt idx="513">
                  <c:v>9.9056250000000006</c:v>
                </c:pt>
                <c:pt idx="514">
                  <c:v>9.99</c:v>
                </c:pt>
                <c:pt idx="515">
                  <c:v>9.8031249999999996</c:v>
                </c:pt>
                <c:pt idx="516">
                  <c:v>9.791875000000001</c:v>
                </c:pt>
                <c:pt idx="517">
                  <c:v>10.085625</c:v>
                </c:pt>
                <c:pt idx="518">
                  <c:v>10.234374999999998</c:v>
                </c:pt>
                <c:pt idx="519">
                  <c:v>9.9799999999999986</c:v>
                </c:pt>
                <c:pt idx="520">
                  <c:v>9.6362499999999986</c:v>
                </c:pt>
                <c:pt idx="521">
                  <c:v>9.8131249999999977</c:v>
                </c:pt>
                <c:pt idx="522">
                  <c:v>9.864374999999999</c:v>
                </c:pt>
                <c:pt idx="523">
                  <c:v>9.8999999999999968</c:v>
                </c:pt>
                <c:pt idx="524">
                  <c:v>9.8799999999999972</c:v>
                </c:pt>
                <c:pt idx="525">
                  <c:v>9.9681249999999988</c:v>
                </c:pt>
                <c:pt idx="526">
                  <c:v>9.692499999999999</c:v>
                </c:pt>
                <c:pt idx="527">
                  <c:v>10.025625</c:v>
                </c:pt>
                <c:pt idx="528">
                  <c:v>9.9262500000000014</c:v>
                </c:pt>
                <c:pt idx="529">
                  <c:v>9.5550000000000015</c:v>
                </c:pt>
                <c:pt idx="530">
                  <c:v>9.5700000000000021</c:v>
                </c:pt>
                <c:pt idx="531">
                  <c:v>9.7850000000000001</c:v>
                </c:pt>
                <c:pt idx="532">
                  <c:v>9.7381250000000001</c:v>
                </c:pt>
                <c:pt idx="533">
                  <c:v>9.5437500000000011</c:v>
                </c:pt>
                <c:pt idx="534">
                  <c:v>9.5693750000000009</c:v>
                </c:pt>
                <c:pt idx="535">
                  <c:v>9.625</c:v>
                </c:pt>
                <c:pt idx="536">
                  <c:v>10.16625</c:v>
                </c:pt>
                <c:pt idx="537">
                  <c:v>10.285625</c:v>
                </c:pt>
                <c:pt idx="538">
                  <c:v>10.103750000000002</c:v>
                </c:pt>
                <c:pt idx="539">
                  <c:v>10.231250000000003</c:v>
                </c:pt>
                <c:pt idx="540">
                  <c:v>10.221874999999999</c:v>
                </c:pt>
                <c:pt idx="541">
                  <c:v>10.3225</c:v>
                </c:pt>
                <c:pt idx="542">
                  <c:v>10.429375</c:v>
                </c:pt>
                <c:pt idx="543">
                  <c:v>10.275</c:v>
                </c:pt>
                <c:pt idx="544">
                  <c:v>10.627500000000001</c:v>
                </c:pt>
                <c:pt idx="545">
                  <c:v>10.96875</c:v>
                </c:pt>
                <c:pt idx="546">
                  <c:v>10.864374999999997</c:v>
                </c:pt>
                <c:pt idx="547">
                  <c:v>10.755624999999998</c:v>
                </c:pt>
                <c:pt idx="548">
                  <c:v>10.734374999999998</c:v>
                </c:pt>
                <c:pt idx="549">
                  <c:v>10.388749999999998</c:v>
                </c:pt>
                <c:pt idx="550">
                  <c:v>10.324375</c:v>
                </c:pt>
                <c:pt idx="551">
                  <c:v>10.361875</c:v>
                </c:pt>
                <c:pt idx="552">
                  <c:v>10.151874999999997</c:v>
                </c:pt>
                <c:pt idx="553">
                  <c:v>10.034374999999997</c:v>
                </c:pt>
                <c:pt idx="554">
                  <c:v>10.114999999999998</c:v>
                </c:pt>
                <c:pt idx="555">
                  <c:v>10.168749999999998</c:v>
                </c:pt>
                <c:pt idx="556">
                  <c:v>10.072499999999998</c:v>
                </c:pt>
                <c:pt idx="557">
                  <c:v>10.1175</c:v>
                </c:pt>
                <c:pt idx="558">
                  <c:v>10.215000000000002</c:v>
                </c:pt>
                <c:pt idx="559">
                  <c:v>10.258125000000003</c:v>
                </c:pt>
                <c:pt idx="560">
                  <c:v>10.613750000000001</c:v>
                </c:pt>
                <c:pt idx="561">
                  <c:v>10.476874999999998</c:v>
                </c:pt>
                <c:pt idx="562">
                  <c:v>10.693124999999998</c:v>
                </c:pt>
                <c:pt idx="563">
                  <c:v>10.658124999999998</c:v>
                </c:pt>
                <c:pt idx="564">
                  <c:v>10.781874999999999</c:v>
                </c:pt>
                <c:pt idx="565">
                  <c:v>11.1975</c:v>
                </c:pt>
                <c:pt idx="566">
                  <c:v>11.19875</c:v>
                </c:pt>
                <c:pt idx="567">
                  <c:v>11.343750000000002</c:v>
                </c:pt>
                <c:pt idx="568">
                  <c:v>11.449375000000002</c:v>
                </c:pt>
                <c:pt idx="569">
                  <c:v>11.38625</c:v>
                </c:pt>
                <c:pt idx="570">
                  <c:v>11.75375</c:v>
                </c:pt>
                <c:pt idx="571">
                  <c:v>11.618750000000002</c:v>
                </c:pt>
                <c:pt idx="572">
                  <c:v>11.615624999999998</c:v>
                </c:pt>
                <c:pt idx="573">
                  <c:v>11.359374999999996</c:v>
                </c:pt>
                <c:pt idx="574">
                  <c:v>11.459374999999998</c:v>
                </c:pt>
                <c:pt idx="575">
                  <c:v>11.314375</c:v>
                </c:pt>
                <c:pt idx="576">
                  <c:v>10.895624999999999</c:v>
                </c:pt>
                <c:pt idx="577">
                  <c:v>10.673750000000002</c:v>
                </c:pt>
                <c:pt idx="578">
                  <c:v>10.328125000000002</c:v>
                </c:pt>
                <c:pt idx="579">
                  <c:v>10.373750000000001</c:v>
                </c:pt>
                <c:pt idx="580">
                  <c:v>10.196249999999999</c:v>
                </c:pt>
                <c:pt idx="581">
                  <c:v>10.018125</c:v>
                </c:pt>
                <c:pt idx="582">
                  <c:v>9.74</c:v>
                </c:pt>
                <c:pt idx="583">
                  <c:v>9.7006249999999987</c:v>
                </c:pt>
                <c:pt idx="584">
                  <c:v>9.6543749999999999</c:v>
                </c:pt>
                <c:pt idx="585">
                  <c:v>9.7843750000000007</c:v>
                </c:pt>
                <c:pt idx="586">
                  <c:v>9.5181249999999995</c:v>
                </c:pt>
                <c:pt idx="587">
                  <c:v>9.5687499999999996</c:v>
                </c:pt>
                <c:pt idx="588">
                  <c:v>9.5343750000000007</c:v>
                </c:pt>
                <c:pt idx="589">
                  <c:v>9.7737499999999997</c:v>
                </c:pt>
                <c:pt idx="590">
                  <c:v>9.6281249999999989</c:v>
                </c:pt>
                <c:pt idx="591">
                  <c:v>9.7006249999999987</c:v>
                </c:pt>
                <c:pt idx="592">
                  <c:v>9.4775000000000009</c:v>
                </c:pt>
                <c:pt idx="593">
                  <c:v>9.432500000000001</c:v>
                </c:pt>
                <c:pt idx="594">
                  <c:v>9.6687500000000011</c:v>
                </c:pt>
                <c:pt idx="595">
                  <c:v>9.7712500000000002</c:v>
                </c:pt>
                <c:pt idx="596">
                  <c:v>9.6387499999999999</c:v>
                </c:pt>
                <c:pt idx="597">
                  <c:v>9.4418750000000014</c:v>
                </c:pt>
                <c:pt idx="598">
                  <c:v>9.7149999999999999</c:v>
                </c:pt>
                <c:pt idx="599">
                  <c:v>9.5787500000000012</c:v>
                </c:pt>
                <c:pt idx="600">
                  <c:v>9.3456249999999983</c:v>
                </c:pt>
                <c:pt idx="601">
                  <c:v>9.3443749999999994</c:v>
                </c:pt>
                <c:pt idx="602">
                  <c:v>9.3187499999999996</c:v>
                </c:pt>
                <c:pt idx="603">
                  <c:v>9.26</c:v>
                </c:pt>
                <c:pt idx="604">
                  <c:v>9.2512500000000006</c:v>
                </c:pt>
                <c:pt idx="605">
                  <c:v>9.3374999999999986</c:v>
                </c:pt>
                <c:pt idx="606">
                  <c:v>9.7218750000000007</c:v>
                </c:pt>
                <c:pt idx="607">
                  <c:v>9.6481250000000003</c:v>
                </c:pt>
                <c:pt idx="608">
                  <c:v>9.8275000000000006</c:v>
                </c:pt>
                <c:pt idx="609">
                  <c:v>9.8762500000000006</c:v>
                </c:pt>
                <c:pt idx="610">
                  <c:v>9.8025000000000002</c:v>
                </c:pt>
                <c:pt idx="611">
                  <c:v>9.7524999999999995</c:v>
                </c:pt>
                <c:pt idx="612">
                  <c:v>9.8431249999999988</c:v>
                </c:pt>
                <c:pt idx="613">
                  <c:v>9.9156249999999986</c:v>
                </c:pt>
                <c:pt idx="614">
                  <c:v>10.05875</c:v>
                </c:pt>
                <c:pt idx="615">
                  <c:v>10.181875000000002</c:v>
                </c:pt>
                <c:pt idx="616">
                  <c:v>10.452500000000001</c:v>
                </c:pt>
                <c:pt idx="617">
                  <c:v>10.332500000000001</c:v>
                </c:pt>
                <c:pt idx="618">
                  <c:v>10.148125000000002</c:v>
                </c:pt>
                <c:pt idx="619">
                  <c:v>10.555625000000003</c:v>
                </c:pt>
                <c:pt idx="620">
                  <c:v>10.672499999999999</c:v>
                </c:pt>
                <c:pt idx="621">
                  <c:v>10.485624999999997</c:v>
                </c:pt>
                <c:pt idx="622">
                  <c:v>10.358749999999997</c:v>
                </c:pt>
                <c:pt idx="623">
                  <c:v>10.143125</c:v>
                </c:pt>
                <c:pt idx="624">
                  <c:v>10.100625000000001</c:v>
                </c:pt>
                <c:pt idx="625">
                  <c:v>10.118750000000002</c:v>
                </c:pt>
                <c:pt idx="626">
                  <c:v>10.298750000000002</c:v>
                </c:pt>
                <c:pt idx="627">
                  <c:v>10.321250000000001</c:v>
                </c:pt>
                <c:pt idx="628">
                  <c:v>10.371874999999998</c:v>
                </c:pt>
                <c:pt idx="629">
                  <c:v>10.472499999999997</c:v>
                </c:pt>
                <c:pt idx="630">
                  <c:v>10.264374999999999</c:v>
                </c:pt>
                <c:pt idx="631">
                  <c:v>10.192499999999999</c:v>
                </c:pt>
                <c:pt idx="632">
                  <c:v>9.875</c:v>
                </c:pt>
                <c:pt idx="633">
                  <c:v>10.036875</c:v>
                </c:pt>
                <c:pt idx="634">
                  <c:v>10.098749999999997</c:v>
                </c:pt>
                <c:pt idx="635">
                  <c:v>9.7037499999999977</c:v>
                </c:pt>
                <c:pt idx="636">
                  <c:v>9.9793749999999974</c:v>
                </c:pt>
                <c:pt idx="637">
                  <c:v>9.8993749999999991</c:v>
                </c:pt>
                <c:pt idx="638">
                  <c:v>9.6275000000000013</c:v>
                </c:pt>
                <c:pt idx="639">
                  <c:v>9.9112500000000008</c:v>
                </c:pt>
                <c:pt idx="640">
                  <c:v>10.001250000000001</c:v>
                </c:pt>
                <c:pt idx="641">
                  <c:v>9.9775000000000027</c:v>
                </c:pt>
                <c:pt idx="642">
                  <c:v>9.9300000000000015</c:v>
                </c:pt>
                <c:pt idx="643">
                  <c:v>9.9362500000000011</c:v>
                </c:pt>
                <c:pt idx="644">
                  <c:v>10.138750000000002</c:v>
                </c:pt>
                <c:pt idx="645">
                  <c:v>10.080625</c:v>
                </c:pt>
                <c:pt idx="646">
                  <c:v>10.3725</c:v>
                </c:pt>
                <c:pt idx="647">
                  <c:v>10.474374999999998</c:v>
                </c:pt>
                <c:pt idx="648">
                  <c:v>10.544375</c:v>
                </c:pt>
                <c:pt idx="649">
                  <c:v>10.481249999999999</c:v>
                </c:pt>
                <c:pt idx="650">
                  <c:v>10.65875</c:v>
                </c:pt>
                <c:pt idx="651">
                  <c:v>10.729999999999999</c:v>
                </c:pt>
                <c:pt idx="652">
                  <c:v>10.396875000000001</c:v>
                </c:pt>
                <c:pt idx="653">
                  <c:v>10.756250000000001</c:v>
                </c:pt>
                <c:pt idx="654">
                  <c:v>10.895000000000001</c:v>
                </c:pt>
                <c:pt idx="655">
                  <c:v>10.90625</c:v>
                </c:pt>
                <c:pt idx="656">
                  <c:v>10.860625000000001</c:v>
                </c:pt>
                <c:pt idx="657">
                  <c:v>10.914375</c:v>
                </c:pt>
                <c:pt idx="658">
                  <c:v>11.004999999999999</c:v>
                </c:pt>
                <c:pt idx="659">
                  <c:v>10.98875</c:v>
                </c:pt>
                <c:pt idx="660">
                  <c:v>11.175625</c:v>
                </c:pt>
                <c:pt idx="661">
                  <c:v>11.279375000000003</c:v>
                </c:pt>
                <c:pt idx="662">
                  <c:v>11.183125000000002</c:v>
                </c:pt>
                <c:pt idx="663">
                  <c:v>11.166250000000002</c:v>
                </c:pt>
                <c:pt idx="664">
                  <c:v>11.165625</c:v>
                </c:pt>
                <c:pt idx="665">
                  <c:v>11.226875</c:v>
                </c:pt>
                <c:pt idx="666">
                  <c:v>11.174374999999998</c:v>
                </c:pt>
                <c:pt idx="667">
                  <c:v>11.328749999999999</c:v>
                </c:pt>
                <c:pt idx="668">
                  <c:v>11.340000000000002</c:v>
                </c:pt>
                <c:pt idx="669">
                  <c:v>11.140625</c:v>
                </c:pt>
                <c:pt idx="670">
                  <c:v>11.01125</c:v>
                </c:pt>
                <c:pt idx="671">
                  <c:v>10.898125000000002</c:v>
                </c:pt>
                <c:pt idx="672">
                  <c:v>10.620000000000001</c:v>
                </c:pt>
                <c:pt idx="673">
                  <c:v>10.415000000000001</c:v>
                </c:pt>
                <c:pt idx="674">
                  <c:v>10.344374999999999</c:v>
                </c:pt>
                <c:pt idx="675">
                  <c:v>10.465</c:v>
                </c:pt>
                <c:pt idx="676">
                  <c:v>10.115625</c:v>
                </c:pt>
                <c:pt idx="677">
                  <c:v>9.78125</c:v>
                </c:pt>
                <c:pt idx="678">
                  <c:v>9.4931250000000009</c:v>
                </c:pt>
                <c:pt idx="679">
                  <c:v>9.3118750000000006</c:v>
                </c:pt>
                <c:pt idx="680">
                  <c:v>9.4112500000000008</c:v>
                </c:pt>
                <c:pt idx="681">
                  <c:v>9.1581250000000018</c:v>
                </c:pt>
                <c:pt idx="682">
                  <c:v>9.0912499999999987</c:v>
                </c:pt>
                <c:pt idx="683">
                  <c:v>8.7781249999999993</c:v>
                </c:pt>
                <c:pt idx="684">
                  <c:v>8.8362499999999997</c:v>
                </c:pt>
                <c:pt idx="685">
                  <c:v>8.791875000000001</c:v>
                </c:pt>
                <c:pt idx="686">
                  <c:v>8.8306250000000013</c:v>
                </c:pt>
                <c:pt idx="687">
                  <c:v>8.6637500000000003</c:v>
                </c:pt>
                <c:pt idx="688">
                  <c:v>8.9150000000000009</c:v>
                </c:pt>
                <c:pt idx="689">
                  <c:v>9.2275000000000009</c:v>
                </c:pt>
                <c:pt idx="690">
                  <c:v>9.1</c:v>
                </c:pt>
                <c:pt idx="691">
                  <c:v>9.0200000000000014</c:v>
                </c:pt>
                <c:pt idx="692">
                  <c:v>9.1531250000000011</c:v>
                </c:pt>
                <c:pt idx="693">
                  <c:v>9.4931250000000009</c:v>
                </c:pt>
                <c:pt idx="694">
                  <c:v>9.3568749999999987</c:v>
                </c:pt>
                <c:pt idx="695">
                  <c:v>9.1906250000000007</c:v>
                </c:pt>
                <c:pt idx="696">
                  <c:v>8.9631249999999998</c:v>
                </c:pt>
                <c:pt idx="697">
                  <c:v>9.1124999999999989</c:v>
                </c:pt>
                <c:pt idx="698">
                  <c:v>9.0581249999999986</c:v>
                </c:pt>
                <c:pt idx="699">
                  <c:v>9.1662499999999998</c:v>
                </c:pt>
                <c:pt idx="700">
                  <c:v>9.2993750000000013</c:v>
                </c:pt>
                <c:pt idx="701">
                  <c:v>9.1656250000000004</c:v>
                </c:pt>
                <c:pt idx="702">
                  <c:v>9.3300000000000018</c:v>
                </c:pt>
                <c:pt idx="703">
                  <c:v>9.5831250000000026</c:v>
                </c:pt>
                <c:pt idx="704">
                  <c:v>9.6712500000000006</c:v>
                </c:pt>
                <c:pt idx="705">
                  <c:v>9.3275000000000006</c:v>
                </c:pt>
                <c:pt idx="706">
                  <c:v>9.4343750000000011</c:v>
                </c:pt>
                <c:pt idx="707">
                  <c:v>9.526250000000001</c:v>
                </c:pt>
                <c:pt idx="708">
                  <c:v>9.7287500000000016</c:v>
                </c:pt>
                <c:pt idx="709">
                  <c:v>9.7712500000000002</c:v>
                </c:pt>
                <c:pt idx="710">
                  <c:v>10.208125000000001</c:v>
                </c:pt>
                <c:pt idx="711">
                  <c:v>10.43</c:v>
                </c:pt>
                <c:pt idx="712">
                  <c:v>10.608125000000001</c:v>
                </c:pt>
                <c:pt idx="713">
                  <c:v>10.741875</c:v>
                </c:pt>
                <c:pt idx="714">
                  <c:v>10.811250000000001</c:v>
                </c:pt>
                <c:pt idx="715">
                  <c:v>10.815625000000002</c:v>
                </c:pt>
                <c:pt idx="716">
                  <c:v>10.719374999999999</c:v>
                </c:pt>
                <c:pt idx="717">
                  <c:v>11.035</c:v>
                </c:pt>
                <c:pt idx="718">
                  <c:v>10.789375</c:v>
                </c:pt>
                <c:pt idx="719">
                  <c:v>10.551874999999999</c:v>
                </c:pt>
                <c:pt idx="720">
                  <c:v>10.673124999999999</c:v>
                </c:pt>
                <c:pt idx="721">
                  <c:v>10.86125</c:v>
                </c:pt>
                <c:pt idx="722">
                  <c:v>10.853750000000002</c:v>
                </c:pt>
                <c:pt idx="723">
                  <c:v>10.651250000000001</c:v>
                </c:pt>
                <c:pt idx="724">
                  <c:v>10.485625000000002</c:v>
                </c:pt>
                <c:pt idx="725">
                  <c:v>10.340000000000002</c:v>
                </c:pt>
                <c:pt idx="726">
                  <c:v>10.214375</c:v>
                </c:pt>
                <c:pt idx="727">
                  <c:v>10.04875</c:v>
                </c:pt>
                <c:pt idx="728">
                  <c:v>10.174375000000001</c:v>
                </c:pt>
                <c:pt idx="729">
                  <c:v>9.9731249999999996</c:v>
                </c:pt>
                <c:pt idx="730">
                  <c:v>10.168125</c:v>
                </c:pt>
                <c:pt idx="731">
                  <c:v>10.000624999999999</c:v>
                </c:pt>
                <c:pt idx="732">
                  <c:v>9.6762499999999996</c:v>
                </c:pt>
                <c:pt idx="733">
                  <c:v>9.5843749999999996</c:v>
                </c:pt>
                <c:pt idx="734">
                  <c:v>9.8218750000000021</c:v>
                </c:pt>
                <c:pt idx="735">
                  <c:v>10.252500000000003</c:v>
                </c:pt>
                <c:pt idx="736">
                  <c:v>10.018750000000002</c:v>
                </c:pt>
                <c:pt idx="737">
                  <c:v>9.8862500000000004</c:v>
                </c:pt>
                <c:pt idx="738">
                  <c:v>9.73</c:v>
                </c:pt>
                <c:pt idx="739">
                  <c:v>9.8568750000000005</c:v>
                </c:pt>
                <c:pt idx="740">
                  <c:v>9.6974999999999998</c:v>
                </c:pt>
                <c:pt idx="741">
                  <c:v>10.004374999999998</c:v>
                </c:pt>
                <c:pt idx="742">
                  <c:v>9.8162500000000001</c:v>
                </c:pt>
                <c:pt idx="743">
                  <c:v>9.9487500000000004</c:v>
                </c:pt>
                <c:pt idx="744">
                  <c:v>9.9062499999999982</c:v>
                </c:pt>
                <c:pt idx="745">
                  <c:v>9.947499999999998</c:v>
                </c:pt>
                <c:pt idx="746">
                  <c:v>9.8431249999999988</c:v>
                </c:pt>
                <c:pt idx="747">
                  <c:v>9.8806249999999984</c:v>
                </c:pt>
                <c:pt idx="748">
                  <c:v>10.298749999999997</c:v>
                </c:pt>
                <c:pt idx="749">
                  <c:v>10.458749999999998</c:v>
                </c:pt>
                <c:pt idx="750">
                  <c:v>10.198124999999997</c:v>
                </c:pt>
                <c:pt idx="751">
                  <c:v>10.068749999999998</c:v>
                </c:pt>
                <c:pt idx="752">
                  <c:v>9.9618749999999991</c:v>
                </c:pt>
                <c:pt idx="753">
                  <c:v>9.9024999999999999</c:v>
                </c:pt>
                <c:pt idx="754">
                  <c:v>10.023749999999998</c:v>
                </c:pt>
                <c:pt idx="755">
                  <c:v>9.9762499999999985</c:v>
                </c:pt>
                <c:pt idx="756">
                  <c:v>10.01375</c:v>
                </c:pt>
                <c:pt idx="757">
                  <c:v>9.7675000000000001</c:v>
                </c:pt>
                <c:pt idx="758">
                  <c:v>10.16375</c:v>
                </c:pt>
                <c:pt idx="759">
                  <c:v>10.108750000000001</c:v>
                </c:pt>
                <c:pt idx="760">
                  <c:v>10.0975</c:v>
                </c:pt>
                <c:pt idx="761">
                  <c:v>10.1425</c:v>
                </c:pt>
                <c:pt idx="762">
                  <c:v>10.029375</c:v>
                </c:pt>
                <c:pt idx="763">
                  <c:v>10.166874999999999</c:v>
                </c:pt>
                <c:pt idx="764">
                  <c:v>9.9287499999999991</c:v>
                </c:pt>
                <c:pt idx="765">
                  <c:v>9.5081249999999979</c:v>
                </c:pt>
                <c:pt idx="766">
                  <c:v>9.7887499999999985</c:v>
                </c:pt>
                <c:pt idx="767">
                  <c:v>9.5668749999999996</c:v>
                </c:pt>
                <c:pt idx="768">
                  <c:v>9.6643749999999997</c:v>
                </c:pt>
                <c:pt idx="769">
                  <c:v>9.958124999999999</c:v>
                </c:pt>
                <c:pt idx="770">
                  <c:v>10.071249999999999</c:v>
                </c:pt>
                <c:pt idx="771">
                  <c:v>10.175625000000002</c:v>
                </c:pt>
                <c:pt idx="772">
                  <c:v>10.106875000000002</c:v>
                </c:pt>
                <c:pt idx="773">
                  <c:v>10.110000000000001</c:v>
                </c:pt>
                <c:pt idx="774">
                  <c:v>9.9881250000000001</c:v>
                </c:pt>
                <c:pt idx="775">
                  <c:v>10.084375</c:v>
                </c:pt>
                <c:pt idx="776">
                  <c:v>10.038125000000001</c:v>
                </c:pt>
                <c:pt idx="777">
                  <c:v>9.8631250000000001</c:v>
                </c:pt>
                <c:pt idx="778">
                  <c:v>10.216249999999999</c:v>
                </c:pt>
                <c:pt idx="779">
                  <c:v>10.178749999999999</c:v>
                </c:pt>
                <c:pt idx="780">
                  <c:v>10.160625</c:v>
                </c:pt>
                <c:pt idx="781">
                  <c:v>10.526250000000001</c:v>
                </c:pt>
                <c:pt idx="782">
                  <c:v>10.126249999999999</c:v>
                </c:pt>
                <c:pt idx="783">
                  <c:v>10.27</c:v>
                </c:pt>
                <c:pt idx="784">
                  <c:v>10.090624999999999</c:v>
                </c:pt>
                <c:pt idx="785">
                  <c:v>9.7718750000000014</c:v>
                </c:pt>
                <c:pt idx="786">
                  <c:v>9.7612500000000004</c:v>
                </c:pt>
                <c:pt idx="787">
                  <c:v>9.541875000000001</c:v>
                </c:pt>
                <c:pt idx="788">
                  <c:v>9.5737500000000004</c:v>
                </c:pt>
                <c:pt idx="789">
                  <c:v>9.5737499999999986</c:v>
                </c:pt>
                <c:pt idx="790">
                  <c:v>9.42</c:v>
                </c:pt>
                <c:pt idx="791">
                  <c:v>9.3656250000000014</c:v>
                </c:pt>
                <c:pt idx="792">
                  <c:v>9.4506250000000005</c:v>
                </c:pt>
                <c:pt idx="793">
                  <c:v>9.7124999999999986</c:v>
                </c:pt>
                <c:pt idx="794">
                  <c:v>9.3975000000000009</c:v>
                </c:pt>
                <c:pt idx="795">
                  <c:v>9.5268750000000004</c:v>
                </c:pt>
                <c:pt idx="796">
                  <c:v>9.6118750000000013</c:v>
                </c:pt>
                <c:pt idx="797">
                  <c:v>9.5350000000000001</c:v>
                </c:pt>
                <c:pt idx="798">
                  <c:v>9.7331249999999994</c:v>
                </c:pt>
                <c:pt idx="799">
                  <c:v>9.6956249999999979</c:v>
                </c:pt>
                <c:pt idx="800">
                  <c:v>9.8349999999999991</c:v>
                </c:pt>
                <c:pt idx="801">
                  <c:v>9.8268749999999994</c:v>
                </c:pt>
                <c:pt idx="802">
                  <c:v>10.132499999999999</c:v>
                </c:pt>
                <c:pt idx="803">
                  <c:v>10.213749999999999</c:v>
                </c:pt>
                <c:pt idx="804">
                  <c:v>10.291874999999999</c:v>
                </c:pt>
                <c:pt idx="805">
                  <c:v>10.479374999999999</c:v>
                </c:pt>
                <c:pt idx="806">
                  <c:v>10.473125</c:v>
                </c:pt>
                <c:pt idx="807">
                  <c:v>10.559375000000001</c:v>
                </c:pt>
                <c:pt idx="808">
                  <c:v>10.636875000000003</c:v>
                </c:pt>
                <c:pt idx="809">
                  <c:v>10.512500000000003</c:v>
                </c:pt>
                <c:pt idx="810">
                  <c:v>10.615000000000002</c:v>
                </c:pt>
                <c:pt idx="811">
                  <c:v>10.585625</c:v>
                </c:pt>
                <c:pt idx="812">
                  <c:v>10.89875</c:v>
                </c:pt>
                <c:pt idx="813">
                  <c:v>10.77125</c:v>
                </c:pt>
                <c:pt idx="814">
                  <c:v>10.931249999999999</c:v>
                </c:pt>
                <c:pt idx="815">
                  <c:v>11.077499999999999</c:v>
                </c:pt>
                <c:pt idx="816">
                  <c:v>11.004999999999999</c:v>
                </c:pt>
                <c:pt idx="817">
                  <c:v>11.286249999999999</c:v>
                </c:pt>
                <c:pt idx="818">
                  <c:v>10.979374999999999</c:v>
                </c:pt>
                <c:pt idx="819">
                  <c:v>10.946250000000001</c:v>
                </c:pt>
                <c:pt idx="820">
                  <c:v>10.920624999999999</c:v>
                </c:pt>
                <c:pt idx="821">
                  <c:v>10.871874999999998</c:v>
                </c:pt>
                <c:pt idx="822">
                  <c:v>10.843749999999998</c:v>
                </c:pt>
                <c:pt idx="823">
                  <c:v>10.653749999999999</c:v>
                </c:pt>
                <c:pt idx="824">
                  <c:v>10.669374999999999</c:v>
                </c:pt>
                <c:pt idx="825">
                  <c:v>10.629374999999998</c:v>
                </c:pt>
                <c:pt idx="826">
                  <c:v>10.579375000000001</c:v>
                </c:pt>
                <c:pt idx="827">
                  <c:v>10.598125</c:v>
                </c:pt>
                <c:pt idx="828">
                  <c:v>10.181250000000002</c:v>
                </c:pt>
                <c:pt idx="829">
                  <c:v>10.314375</c:v>
                </c:pt>
                <c:pt idx="830">
                  <c:v>10.12125</c:v>
                </c:pt>
                <c:pt idx="831">
                  <c:v>10.148124999999999</c:v>
                </c:pt>
                <c:pt idx="832">
                  <c:v>10.285</c:v>
                </c:pt>
                <c:pt idx="833">
                  <c:v>9.9431250000000002</c:v>
                </c:pt>
                <c:pt idx="834">
                  <c:v>9.8893749999999994</c:v>
                </c:pt>
                <c:pt idx="835">
                  <c:v>9.8337499999999984</c:v>
                </c:pt>
                <c:pt idx="836">
                  <c:v>9.9693750000000012</c:v>
                </c:pt>
                <c:pt idx="837">
                  <c:v>9.7875000000000014</c:v>
                </c:pt>
                <c:pt idx="838">
                  <c:v>9.8993750000000009</c:v>
                </c:pt>
                <c:pt idx="839">
                  <c:v>10.247500000000002</c:v>
                </c:pt>
                <c:pt idx="840">
                  <c:v>10.038125000000003</c:v>
                </c:pt>
                <c:pt idx="841">
                  <c:v>10.538125000000003</c:v>
                </c:pt>
                <c:pt idx="842">
                  <c:v>10.5625</c:v>
                </c:pt>
                <c:pt idx="843">
                  <c:v>10.679374999999999</c:v>
                </c:pt>
                <c:pt idx="844">
                  <c:v>10.843124999999999</c:v>
                </c:pt>
                <c:pt idx="845">
                  <c:v>10.633749999999997</c:v>
                </c:pt>
                <c:pt idx="846">
                  <c:v>10.516874999999999</c:v>
                </c:pt>
                <c:pt idx="847">
                  <c:v>10.469374999999999</c:v>
                </c:pt>
                <c:pt idx="848">
                  <c:v>10.29875</c:v>
                </c:pt>
                <c:pt idx="849">
                  <c:v>10.72625</c:v>
                </c:pt>
                <c:pt idx="850">
                  <c:v>10.68125</c:v>
                </c:pt>
                <c:pt idx="851">
                  <c:v>10.668749999999998</c:v>
                </c:pt>
                <c:pt idx="852">
                  <c:v>10.434374999999998</c:v>
                </c:pt>
                <c:pt idx="853">
                  <c:v>10.330625</c:v>
                </c:pt>
                <c:pt idx="854">
                  <c:v>10.067499999999999</c:v>
                </c:pt>
                <c:pt idx="855">
                  <c:v>10.008125</c:v>
                </c:pt>
                <c:pt idx="856">
                  <c:v>9.8137499999999989</c:v>
                </c:pt>
                <c:pt idx="857">
                  <c:v>9.5149999999999988</c:v>
                </c:pt>
                <c:pt idx="858">
                  <c:v>9.2931249999999999</c:v>
                </c:pt>
                <c:pt idx="859">
                  <c:v>8.9187500000000011</c:v>
                </c:pt>
                <c:pt idx="860">
                  <c:v>8.8550000000000004</c:v>
                </c:pt>
                <c:pt idx="861">
                  <c:v>9.0493749999999995</c:v>
                </c:pt>
                <c:pt idx="862">
                  <c:v>9.2043749999999989</c:v>
                </c:pt>
                <c:pt idx="863">
                  <c:v>9.0718750000000004</c:v>
                </c:pt>
                <c:pt idx="864">
                  <c:v>9.1556249999999988</c:v>
                </c:pt>
                <c:pt idx="865">
                  <c:v>9.0775000000000006</c:v>
                </c:pt>
                <c:pt idx="866">
                  <c:v>9.0225000000000009</c:v>
                </c:pt>
                <c:pt idx="867">
                  <c:v>9.1968750000000004</c:v>
                </c:pt>
                <c:pt idx="868">
                  <c:v>9.4300000000000015</c:v>
                </c:pt>
                <c:pt idx="869">
                  <c:v>9.6575000000000006</c:v>
                </c:pt>
                <c:pt idx="870">
                  <c:v>9.921875</c:v>
                </c:pt>
                <c:pt idx="871">
                  <c:v>9.6225000000000005</c:v>
                </c:pt>
                <c:pt idx="872">
                  <c:v>9.7806250000000006</c:v>
                </c:pt>
                <c:pt idx="873">
                  <c:v>9.8274999999999988</c:v>
                </c:pt>
                <c:pt idx="874">
                  <c:v>9.6268749999999983</c:v>
                </c:pt>
                <c:pt idx="875">
                  <c:v>9.7906249999999986</c:v>
                </c:pt>
                <c:pt idx="876">
                  <c:v>9.5806250000000013</c:v>
                </c:pt>
                <c:pt idx="877">
                  <c:v>9.4362499999999994</c:v>
                </c:pt>
                <c:pt idx="878">
                  <c:v>9.4918750000000003</c:v>
                </c:pt>
                <c:pt idx="879">
                  <c:v>9.3618749999999977</c:v>
                </c:pt>
                <c:pt idx="880">
                  <c:v>9.7274999999999991</c:v>
                </c:pt>
                <c:pt idx="881">
                  <c:v>9.5831250000000008</c:v>
                </c:pt>
                <c:pt idx="882">
                  <c:v>10.016249999999999</c:v>
                </c:pt>
                <c:pt idx="883">
                  <c:v>9.9512499999999999</c:v>
                </c:pt>
                <c:pt idx="884">
                  <c:v>10.048124999999999</c:v>
                </c:pt>
                <c:pt idx="885">
                  <c:v>10.005625</c:v>
                </c:pt>
                <c:pt idx="886">
                  <c:v>9.9931250000000009</c:v>
                </c:pt>
                <c:pt idx="887">
                  <c:v>10.326875000000001</c:v>
                </c:pt>
                <c:pt idx="888">
                  <c:v>10.245625000000002</c:v>
                </c:pt>
                <c:pt idx="889">
                  <c:v>9.9625000000000004</c:v>
                </c:pt>
                <c:pt idx="890">
                  <c:v>10.460625</c:v>
                </c:pt>
                <c:pt idx="891">
                  <c:v>10.595625000000002</c:v>
                </c:pt>
                <c:pt idx="892">
                  <c:v>10.656875000000001</c:v>
                </c:pt>
                <c:pt idx="893">
                  <c:v>10.688750000000001</c:v>
                </c:pt>
                <c:pt idx="894">
                  <c:v>10.848125000000001</c:v>
                </c:pt>
                <c:pt idx="895">
                  <c:v>10.934375000000001</c:v>
                </c:pt>
                <c:pt idx="896">
                  <c:v>10.570625</c:v>
                </c:pt>
                <c:pt idx="897">
                  <c:v>10.785624999999998</c:v>
                </c:pt>
                <c:pt idx="898">
                  <c:v>10.603749999999998</c:v>
                </c:pt>
                <c:pt idx="899">
                  <c:v>10.711875000000001</c:v>
                </c:pt>
                <c:pt idx="900">
                  <c:v>10.409375000000001</c:v>
                </c:pt>
                <c:pt idx="901">
                  <c:v>10.48625</c:v>
                </c:pt>
                <c:pt idx="902">
                  <c:v>10.611875000000001</c:v>
                </c:pt>
                <c:pt idx="903">
                  <c:v>10.336250000000001</c:v>
                </c:pt>
                <c:pt idx="904">
                  <c:v>10.432500000000003</c:v>
                </c:pt>
                <c:pt idx="905">
                  <c:v>10.427500000000002</c:v>
                </c:pt>
                <c:pt idx="906">
                  <c:v>10.188125000000001</c:v>
                </c:pt>
                <c:pt idx="907">
                  <c:v>9.8456249999999983</c:v>
                </c:pt>
                <c:pt idx="908">
                  <c:v>10.101875</c:v>
                </c:pt>
                <c:pt idx="909">
                  <c:v>10.003124999999999</c:v>
                </c:pt>
                <c:pt idx="910">
                  <c:v>9.8468750000000007</c:v>
                </c:pt>
                <c:pt idx="911">
                  <c:v>9.989374999999999</c:v>
                </c:pt>
                <c:pt idx="912">
                  <c:v>10.081249999999999</c:v>
                </c:pt>
                <c:pt idx="913">
                  <c:v>10.174375</c:v>
                </c:pt>
                <c:pt idx="914">
                  <c:v>10.038749999999999</c:v>
                </c:pt>
                <c:pt idx="915">
                  <c:v>9.7787500000000005</c:v>
                </c:pt>
                <c:pt idx="916">
                  <c:v>10.069375000000001</c:v>
                </c:pt>
                <c:pt idx="917">
                  <c:v>9.7687500000000007</c:v>
                </c:pt>
                <c:pt idx="918">
                  <c:v>9.6081250000000011</c:v>
                </c:pt>
                <c:pt idx="919">
                  <c:v>9.6706250000000011</c:v>
                </c:pt>
                <c:pt idx="920">
                  <c:v>9.6943750000000009</c:v>
                </c:pt>
                <c:pt idx="921">
                  <c:v>10.029375</c:v>
                </c:pt>
                <c:pt idx="922">
                  <c:v>10.168125</c:v>
                </c:pt>
                <c:pt idx="923">
                  <c:v>10.365624999999998</c:v>
                </c:pt>
                <c:pt idx="924">
                  <c:v>10.307499999999999</c:v>
                </c:pt>
                <c:pt idx="925">
                  <c:v>10.397499999999999</c:v>
                </c:pt>
                <c:pt idx="926">
                  <c:v>10.410625000000001</c:v>
                </c:pt>
                <c:pt idx="927">
                  <c:v>10.215</c:v>
                </c:pt>
                <c:pt idx="928">
                  <c:v>10.304375000000002</c:v>
                </c:pt>
                <c:pt idx="929">
                  <c:v>10.110625000000002</c:v>
                </c:pt>
                <c:pt idx="930">
                  <c:v>10.179375000000002</c:v>
                </c:pt>
                <c:pt idx="931">
                  <c:v>10.316875000000001</c:v>
                </c:pt>
                <c:pt idx="932">
                  <c:v>10.000625000000001</c:v>
                </c:pt>
                <c:pt idx="933">
                  <c:v>10.094375000000001</c:v>
                </c:pt>
                <c:pt idx="934">
                  <c:v>10.092500000000001</c:v>
                </c:pt>
                <c:pt idx="935">
                  <c:v>10.011874999999998</c:v>
                </c:pt>
                <c:pt idx="936">
                  <c:v>9.9849999999999977</c:v>
                </c:pt>
                <c:pt idx="937">
                  <c:v>9.5893749999999986</c:v>
                </c:pt>
                <c:pt idx="938">
                  <c:v>9.7556250000000002</c:v>
                </c:pt>
                <c:pt idx="939">
                  <c:v>9.9831249999999994</c:v>
                </c:pt>
                <c:pt idx="940">
                  <c:v>10.022499999999999</c:v>
                </c:pt>
                <c:pt idx="941">
                  <c:v>9.8762499999999989</c:v>
                </c:pt>
                <c:pt idx="942">
                  <c:v>9.6331249999999979</c:v>
                </c:pt>
                <c:pt idx="943">
                  <c:v>10.014374999999999</c:v>
                </c:pt>
                <c:pt idx="944">
                  <c:v>9.953125</c:v>
                </c:pt>
                <c:pt idx="945">
                  <c:v>9.6506250000000016</c:v>
                </c:pt>
                <c:pt idx="946">
                  <c:v>9.4350000000000005</c:v>
                </c:pt>
                <c:pt idx="947">
                  <c:v>9.3775000000000013</c:v>
                </c:pt>
                <c:pt idx="948">
                  <c:v>9.3062500000000004</c:v>
                </c:pt>
                <c:pt idx="949">
                  <c:v>9.515625</c:v>
                </c:pt>
                <c:pt idx="950">
                  <c:v>9.5543750000000003</c:v>
                </c:pt>
                <c:pt idx="951">
                  <c:v>9.8406249999999993</c:v>
                </c:pt>
                <c:pt idx="952">
                  <c:v>9.94</c:v>
                </c:pt>
                <c:pt idx="953">
                  <c:v>10.088125</c:v>
                </c:pt>
                <c:pt idx="954">
                  <c:v>9.9375</c:v>
                </c:pt>
                <c:pt idx="955">
                  <c:v>9.5881249999999998</c:v>
                </c:pt>
                <c:pt idx="956">
                  <c:v>9.5318749999999994</c:v>
                </c:pt>
                <c:pt idx="957">
                  <c:v>9.8606250000000006</c:v>
                </c:pt>
                <c:pt idx="958">
                  <c:v>10.124374999999999</c:v>
                </c:pt>
                <c:pt idx="959">
                  <c:v>9.7893749999999997</c:v>
                </c:pt>
                <c:pt idx="960">
                  <c:v>9.7456250000000004</c:v>
                </c:pt>
                <c:pt idx="961">
                  <c:v>10.04875</c:v>
                </c:pt>
                <c:pt idx="962">
                  <c:v>10.280000000000001</c:v>
                </c:pt>
                <c:pt idx="963">
                  <c:v>10.310000000000002</c:v>
                </c:pt>
                <c:pt idx="964">
                  <c:v>10.527500000000003</c:v>
                </c:pt>
                <c:pt idx="965">
                  <c:v>10.457500000000003</c:v>
                </c:pt>
                <c:pt idx="966">
                  <c:v>10.461250000000003</c:v>
                </c:pt>
                <c:pt idx="967">
                  <c:v>10.621250000000002</c:v>
                </c:pt>
                <c:pt idx="968">
                  <c:v>10.571250000000003</c:v>
                </c:pt>
                <c:pt idx="969">
                  <c:v>10.496874999999999</c:v>
                </c:pt>
                <c:pt idx="970">
                  <c:v>10.340624999999999</c:v>
                </c:pt>
                <c:pt idx="971">
                  <c:v>10.531250000000002</c:v>
                </c:pt>
                <c:pt idx="972">
                  <c:v>10.848125000000003</c:v>
                </c:pt>
                <c:pt idx="973">
                  <c:v>10.723750000000001</c:v>
                </c:pt>
                <c:pt idx="974">
                  <c:v>10.839375</c:v>
                </c:pt>
                <c:pt idx="975">
                  <c:v>10.907500000000002</c:v>
                </c:pt>
                <c:pt idx="976">
                  <c:v>10.866250000000001</c:v>
                </c:pt>
                <c:pt idx="977">
                  <c:v>10.938750000000001</c:v>
                </c:pt>
                <c:pt idx="978">
                  <c:v>11.05625</c:v>
                </c:pt>
                <c:pt idx="979">
                  <c:v>10.891875000000001</c:v>
                </c:pt>
                <c:pt idx="980">
                  <c:v>10.811875000000001</c:v>
                </c:pt>
                <c:pt idx="981">
                  <c:v>10.776249999999999</c:v>
                </c:pt>
                <c:pt idx="982">
                  <c:v>10.705625</c:v>
                </c:pt>
                <c:pt idx="983">
                  <c:v>10.545625000000001</c:v>
                </c:pt>
                <c:pt idx="984">
                  <c:v>10.546875</c:v>
                </c:pt>
                <c:pt idx="985">
                  <c:v>10.756250000000001</c:v>
                </c:pt>
                <c:pt idx="986">
                  <c:v>10.870000000000003</c:v>
                </c:pt>
                <c:pt idx="987">
                  <c:v>11.0375</c:v>
                </c:pt>
                <c:pt idx="988">
                  <c:v>10.743125000000001</c:v>
                </c:pt>
                <c:pt idx="989">
                  <c:v>10.674375000000001</c:v>
                </c:pt>
                <c:pt idx="990">
                  <c:v>10.681875</c:v>
                </c:pt>
                <c:pt idx="991">
                  <c:v>10.771249999999998</c:v>
                </c:pt>
                <c:pt idx="992">
                  <c:v>10.858125000000001</c:v>
                </c:pt>
                <c:pt idx="993">
                  <c:v>10.83625</c:v>
                </c:pt>
                <c:pt idx="994">
                  <c:v>10.651875</c:v>
                </c:pt>
                <c:pt idx="995">
                  <c:v>10.955</c:v>
                </c:pt>
                <c:pt idx="996">
                  <c:v>10.830000000000002</c:v>
                </c:pt>
                <c:pt idx="997">
                  <c:v>10.888125</c:v>
                </c:pt>
                <c:pt idx="998">
                  <c:v>10.855625</c:v>
                </c:pt>
                <c:pt idx="999">
                  <c:v>10.530625000000002</c:v>
                </c:pt>
                <c:pt idx="1000">
                  <c:v>10.433125</c:v>
                </c:pt>
                <c:pt idx="1001">
                  <c:v>10.380625</c:v>
                </c:pt>
                <c:pt idx="1002">
                  <c:v>10.356249999999999</c:v>
                </c:pt>
                <c:pt idx="1003">
                  <c:v>9.9943749999999998</c:v>
                </c:pt>
                <c:pt idx="1004">
                  <c:v>10.003124999999999</c:v>
                </c:pt>
                <c:pt idx="1005">
                  <c:v>9.9168749999999992</c:v>
                </c:pt>
                <c:pt idx="1006">
                  <c:v>9.5256249999999998</c:v>
                </c:pt>
                <c:pt idx="1007">
                  <c:v>9.7162499999999987</c:v>
                </c:pt>
                <c:pt idx="1008">
                  <c:v>9.7362500000000001</c:v>
                </c:pt>
                <c:pt idx="1009">
                  <c:v>9.5493749999999995</c:v>
                </c:pt>
                <c:pt idx="1010">
                  <c:v>9.567499999999999</c:v>
                </c:pt>
                <c:pt idx="1011">
                  <c:v>9.4881250000000001</c:v>
                </c:pt>
                <c:pt idx="1012">
                  <c:v>9.7537500000000001</c:v>
                </c:pt>
                <c:pt idx="1013">
                  <c:v>9.7087500000000002</c:v>
                </c:pt>
                <c:pt idx="1014">
                  <c:v>9.5656250000000007</c:v>
                </c:pt>
                <c:pt idx="1015">
                  <c:v>9.7762499999999992</c:v>
                </c:pt>
                <c:pt idx="1016">
                  <c:v>9.9024999999999999</c:v>
                </c:pt>
                <c:pt idx="1017">
                  <c:v>9.8418749999999999</c:v>
                </c:pt>
                <c:pt idx="1018">
                  <c:v>9.7537500000000001</c:v>
                </c:pt>
                <c:pt idx="1019">
                  <c:v>9.8718749999999993</c:v>
                </c:pt>
                <c:pt idx="1020">
                  <c:v>9.9256250000000001</c:v>
                </c:pt>
                <c:pt idx="1021">
                  <c:v>9.9087499999999995</c:v>
                </c:pt>
                <c:pt idx="1022">
                  <c:v>10.44375</c:v>
                </c:pt>
                <c:pt idx="1023">
                  <c:v>10.14625</c:v>
                </c:pt>
                <c:pt idx="1024">
                  <c:v>10.140625</c:v>
                </c:pt>
                <c:pt idx="1025">
                  <c:v>10.104375000000001</c:v>
                </c:pt>
                <c:pt idx="1026">
                  <c:v>9.9450000000000003</c:v>
                </c:pt>
                <c:pt idx="1027">
                  <c:v>10.121875000000001</c:v>
                </c:pt>
                <c:pt idx="1028">
                  <c:v>9.9618750000000009</c:v>
                </c:pt>
                <c:pt idx="1029">
                  <c:v>9.9087500000000013</c:v>
                </c:pt>
                <c:pt idx="1030">
                  <c:v>10.083125000000001</c:v>
                </c:pt>
                <c:pt idx="1031">
                  <c:v>10.182500000000001</c:v>
                </c:pt>
                <c:pt idx="1032">
                  <c:v>10.244375</c:v>
                </c:pt>
                <c:pt idx="1033">
                  <c:v>9.9912499999999991</c:v>
                </c:pt>
                <c:pt idx="1034">
                  <c:v>10.010000000000002</c:v>
                </c:pt>
                <c:pt idx="1035">
                  <c:v>10.294375</c:v>
                </c:pt>
                <c:pt idx="1036">
                  <c:v>10.259375</c:v>
                </c:pt>
                <c:pt idx="1037">
                  <c:v>10.396249999999998</c:v>
                </c:pt>
                <c:pt idx="1038">
                  <c:v>10.038125000000001</c:v>
                </c:pt>
                <c:pt idx="1039">
                  <c:v>10.063125000000001</c:v>
                </c:pt>
                <c:pt idx="1040">
                  <c:v>9.8987500000000015</c:v>
                </c:pt>
                <c:pt idx="1041">
                  <c:v>10.176875000000001</c:v>
                </c:pt>
                <c:pt idx="1042">
                  <c:v>10.286249999999999</c:v>
                </c:pt>
                <c:pt idx="1043">
                  <c:v>10.0275</c:v>
                </c:pt>
                <c:pt idx="1044">
                  <c:v>10.13875</c:v>
                </c:pt>
                <c:pt idx="1045">
                  <c:v>10.279375000000002</c:v>
                </c:pt>
                <c:pt idx="1046">
                  <c:v>10.075625000000002</c:v>
                </c:pt>
                <c:pt idx="1047">
                  <c:v>9.9431250000000002</c:v>
                </c:pt>
                <c:pt idx="1048">
                  <c:v>9.8143750000000001</c:v>
                </c:pt>
                <c:pt idx="1049">
                  <c:v>10.2325</c:v>
                </c:pt>
                <c:pt idx="1050">
                  <c:v>10.378749999999998</c:v>
                </c:pt>
                <c:pt idx="1051">
                  <c:v>9.8856249999999992</c:v>
                </c:pt>
                <c:pt idx="1052">
                  <c:v>9.68</c:v>
                </c:pt>
                <c:pt idx="1053">
                  <c:v>9.6637500000000003</c:v>
                </c:pt>
                <c:pt idx="1054">
                  <c:v>9.8781250000000007</c:v>
                </c:pt>
                <c:pt idx="1055">
                  <c:v>9.634999999999998</c:v>
                </c:pt>
                <c:pt idx="1056">
                  <c:v>9.7074999999999996</c:v>
                </c:pt>
                <c:pt idx="1057">
                  <c:v>9.7068750000000001</c:v>
                </c:pt>
                <c:pt idx="1058">
                  <c:v>9.745000000000001</c:v>
                </c:pt>
                <c:pt idx="1059">
                  <c:v>9.9356249999999999</c:v>
                </c:pt>
                <c:pt idx="1060">
                  <c:v>9.6950000000000003</c:v>
                </c:pt>
                <c:pt idx="1061">
                  <c:v>9.7912499999999998</c:v>
                </c:pt>
                <c:pt idx="1062">
                  <c:v>10.011249999999999</c:v>
                </c:pt>
                <c:pt idx="1063">
                  <c:v>10.165624999999999</c:v>
                </c:pt>
                <c:pt idx="1064">
                  <c:v>10.090624999999998</c:v>
                </c:pt>
                <c:pt idx="1065">
                  <c:v>10.041874999999999</c:v>
                </c:pt>
                <c:pt idx="1066">
                  <c:v>10.111249999999998</c:v>
                </c:pt>
                <c:pt idx="1067">
                  <c:v>10.116249999999999</c:v>
                </c:pt>
                <c:pt idx="1068">
                  <c:v>10.266249999999999</c:v>
                </c:pt>
                <c:pt idx="1069">
                  <c:v>10.26</c:v>
                </c:pt>
                <c:pt idx="1070">
                  <c:v>10.040625</c:v>
                </c:pt>
                <c:pt idx="1071">
                  <c:v>10.158125</c:v>
                </c:pt>
                <c:pt idx="1072">
                  <c:v>10.049375</c:v>
                </c:pt>
                <c:pt idx="1073">
                  <c:v>9.8143750000000001</c:v>
                </c:pt>
                <c:pt idx="1074">
                  <c:v>9.9074999999999989</c:v>
                </c:pt>
                <c:pt idx="1075">
                  <c:v>9.8231249999999992</c:v>
                </c:pt>
                <c:pt idx="1076">
                  <c:v>10.270625000000001</c:v>
                </c:pt>
                <c:pt idx="1077">
                  <c:v>10.1225</c:v>
                </c:pt>
                <c:pt idx="1078">
                  <c:v>9.9506249999999987</c:v>
                </c:pt>
                <c:pt idx="1079">
                  <c:v>9.765625</c:v>
                </c:pt>
                <c:pt idx="1080">
                  <c:v>9.5768750000000011</c:v>
                </c:pt>
                <c:pt idx="1081">
                  <c:v>9.7587499999999991</c:v>
                </c:pt>
                <c:pt idx="1082">
                  <c:v>9.7568750000000009</c:v>
                </c:pt>
                <c:pt idx="1083">
                  <c:v>9.9874999999999989</c:v>
                </c:pt>
                <c:pt idx="1084">
                  <c:v>10.023125</c:v>
                </c:pt>
                <c:pt idx="1085">
                  <c:v>10.1325</c:v>
                </c:pt>
                <c:pt idx="1086">
                  <c:v>10.341875000000002</c:v>
                </c:pt>
                <c:pt idx="1087">
                  <c:v>10.27875</c:v>
                </c:pt>
                <c:pt idx="1088">
                  <c:v>10.498749999999999</c:v>
                </c:pt>
                <c:pt idx="1089">
                  <c:v>10.769374999999998</c:v>
                </c:pt>
                <c:pt idx="1090">
                  <c:v>10.62</c:v>
                </c:pt>
                <c:pt idx="1091">
                  <c:v>10.788749999999999</c:v>
                </c:pt>
                <c:pt idx="1092">
                  <c:v>10.57375</c:v>
                </c:pt>
                <c:pt idx="1093">
                  <c:v>10.340625000000001</c:v>
                </c:pt>
                <c:pt idx="1094">
                  <c:v>10.458749999999998</c:v>
                </c:pt>
                <c:pt idx="1095">
                  <c:v>10.440625000000001</c:v>
                </c:pt>
                <c:pt idx="1096">
                  <c:v>10.524999999999999</c:v>
                </c:pt>
                <c:pt idx="1097">
                  <c:v>10.154374999999998</c:v>
                </c:pt>
                <c:pt idx="1098">
                  <c:v>9.9806250000000016</c:v>
                </c:pt>
                <c:pt idx="1099">
                  <c:v>9.8881249999999987</c:v>
                </c:pt>
                <c:pt idx="1100">
                  <c:v>9.9812499999999993</c:v>
                </c:pt>
                <c:pt idx="1101">
                  <c:v>10.022500000000001</c:v>
                </c:pt>
                <c:pt idx="1102">
                  <c:v>9.7575000000000003</c:v>
                </c:pt>
                <c:pt idx="1103">
                  <c:v>10.077500000000001</c:v>
                </c:pt>
                <c:pt idx="1104">
                  <c:v>9.9218750000000018</c:v>
                </c:pt>
                <c:pt idx="1105">
                  <c:v>9.744374999999998</c:v>
                </c:pt>
                <c:pt idx="1106">
                  <c:v>9.682500000000001</c:v>
                </c:pt>
                <c:pt idx="1107">
                  <c:v>9.4137500000000003</c:v>
                </c:pt>
                <c:pt idx="1108">
                  <c:v>9.5737500000000004</c:v>
                </c:pt>
                <c:pt idx="1109">
                  <c:v>9.6449999999999996</c:v>
                </c:pt>
                <c:pt idx="1110">
                  <c:v>9.9762499999999985</c:v>
                </c:pt>
                <c:pt idx="1111">
                  <c:v>9.8912499999999977</c:v>
                </c:pt>
                <c:pt idx="1112">
                  <c:v>10.069374999999999</c:v>
                </c:pt>
                <c:pt idx="1113">
                  <c:v>10.088750000000001</c:v>
                </c:pt>
                <c:pt idx="1114">
                  <c:v>10.033750000000001</c:v>
                </c:pt>
                <c:pt idx="1115">
                  <c:v>9.9843750000000018</c:v>
                </c:pt>
                <c:pt idx="1116">
                  <c:v>9.9318750000000016</c:v>
                </c:pt>
                <c:pt idx="1117">
                  <c:v>9.7999999999999989</c:v>
                </c:pt>
                <c:pt idx="1118">
                  <c:v>9.8712499999999999</c:v>
                </c:pt>
                <c:pt idx="1119">
                  <c:v>9.7956249999999994</c:v>
                </c:pt>
                <c:pt idx="1120">
                  <c:v>9.9275000000000002</c:v>
                </c:pt>
                <c:pt idx="1121">
                  <c:v>9.6393750000000011</c:v>
                </c:pt>
                <c:pt idx="1122">
                  <c:v>9.6375000000000011</c:v>
                </c:pt>
                <c:pt idx="1123">
                  <c:v>9.4212499999999988</c:v>
                </c:pt>
                <c:pt idx="1124">
                  <c:v>9.270624999999999</c:v>
                </c:pt>
                <c:pt idx="1125">
                  <c:v>9.2624999999999993</c:v>
                </c:pt>
                <c:pt idx="1126">
                  <c:v>8.8474999999999984</c:v>
                </c:pt>
                <c:pt idx="1127">
                  <c:v>9.0893750000000004</c:v>
                </c:pt>
                <c:pt idx="1128">
                  <c:v>9.1337500000000009</c:v>
                </c:pt>
                <c:pt idx="1129">
                  <c:v>9.2068750000000001</c:v>
                </c:pt>
                <c:pt idx="1130">
                  <c:v>9.3662500000000009</c:v>
                </c:pt>
                <c:pt idx="1131">
                  <c:v>9.3993749999999991</c:v>
                </c:pt>
                <c:pt idx="1132">
                  <c:v>9.192499999999999</c:v>
                </c:pt>
                <c:pt idx="1133">
                  <c:v>9.2462499999999999</c:v>
                </c:pt>
                <c:pt idx="1134">
                  <c:v>9.3137500000000006</c:v>
                </c:pt>
                <c:pt idx="1135">
                  <c:v>8.9700000000000006</c:v>
                </c:pt>
                <c:pt idx="1136">
                  <c:v>9.0437500000000011</c:v>
                </c:pt>
                <c:pt idx="1137">
                  <c:v>9.2024999999999988</c:v>
                </c:pt>
                <c:pt idx="1138">
                  <c:v>9.1499999999999986</c:v>
                </c:pt>
                <c:pt idx="1139">
                  <c:v>9.3424999999999976</c:v>
                </c:pt>
                <c:pt idx="1140">
                  <c:v>9.3949999999999996</c:v>
                </c:pt>
                <c:pt idx="1141">
                  <c:v>9.6599999999999984</c:v>
                </c:pt>
                <c:pt idx="1142">
                  <c:v>9.6337499999999991</c:v>
                </c:pt>
                <c:pt idx="1143">
                  <c:v>9.5849999999999991</c:v>
                </c:pt>
                <c:pt idx="1144">
                  <c:v>9.5025000000000013</c:v>
                </c:pt>
                <c:pt idx="1145">
                  <c:v>9.6787499999999991</c:v>
                </c:pt>
                <c:pt idx="1146">
                  <c:v>9.4543750000000006</c:v>
                </c:pt>
                <c:pt idx="1147">
                  <c:v>9.6606249999999996</c:v>
                </c:pt>
                <c:pt idx="1148">
                  <c:v>9.6050000000000004</c:v>
                </c:pt>
                <c:pt idx="1149">
                  <c:v>9.7475000000000005</c:v>
                </c:pt>
                <c:pt idx="1150">
                  <c:v>9.8081250000000004</c:v>
                </c:pt>
                <c:pt idx="1151">
                  <c:v>10.23625</c:v>
                </c:pt>
                <c:pt idx="1152">
                  <c:v>10.34375</c:v>
                </c:pt>
                <c:pt idx="1153">
                  <c:v>10.571875</c:v>
                </c:pt>
                <c:pt idx="1154">
                  <c:v>10.505000000000001</c:v>
                </c:pt>
                <c:pt idx="1155">
                  <c:v>10.641875000000001</c:v>
                </c:pt>
                <c:pt idx="1156">
                  <c:v>10.31</c:v>
                </c:pt>
                <c:pt idx="1157">
                  <c:v>10.098749999999999</c:v>
                </c:pt>
                <c:pt idx="1158">
                  <c:v>10.706875000000002</c:v>
                </c:pt>
                <c:pt idx="1159">
                  <c:v>10.694374999999999</c:v>
                </c:pt>
                <c:pt idx="1160">
                  <c:v>10.65875</c:v>
                </c:pt>
                <c:pt idx="1161">
                  <c:v>10.566875</c:v>
                </c:pt>
                <c:pt idx="1162">
                  <c:v>10.855624999999998</c:v>
                </c:pt>
                <c:pt idx="1163">
                  <c:v>10.716874999999998</c:v>
                </c:pt>
                <c:pt idx="1164">
                  <c:v>11.148125</c:v>
                </c:pt>
                <c:pt idx="1165">
                  <c:v>10.848749999999999</c:v>
                </c:pt>
                <c:pt idx="1166">
                  <c:v>10.795624999999998</c:v>
                </c:pt>
                <c:pt idx="1167">
                  <c:v>10.64</c:v>
                </c:pt>
                <c:pt idx="1168">
                  <c:v>10.4</c:v>
                </c:pt>
                <c:pt idx="1169">
                  <c:v>10.487500000000001</c:v>
                </c:pt>
                <c:pt idx="1170">
                  <c:v>10.757500000000002</c:v>
                </c:pt>
                <c:pt idx="1171">
                  <c:v>10.841875</c:v>
                </c:pt>
                <c:pt idx="1172">
                  <c:v>11.18375</c:v>
                </c:pt>
                <c:pt idx="1173">
                  <c:v>11.355625000000002</c:v>
                </c:pt>
                <c:pt idx="1174">
                  <c:v>11.116875</c:v>
                </c:pt>
                <c:pt idx="1175">
                  <c:v>11.12875</c:v>
                </c:pt>
                <c:pt idx="1176">
                  <c:v>11.185625000000002</c:v>
                </c:pt>
                <c:pt idx="1177">
                  <c:v>10.961250000000001</c:v>
                </c:pt>
                <c:pt idx="1178">
                  <c:v>11.033750000000001</c:v>
                </c:pt>
                <c:pt idx="1179">
                  <c:v>10.987500000000001</c:v>
                </c:pt>
                <c:pt idx="1180">
                  <c:v>10.841874999999998</c:v>
                </c:pt>
                <c:pt idx="1181">
                  <c:v>10.887500000000003</c:v>
                </c:pt>
                <c:pt idx="1182">
                  <c:v>10.998125</c:v>
                </c:pt>
                <c:pt idx="1183">
                  <c:v>10.910625</c:v>
                </c:pt>
                <c:pt idx="1184">
                  <c:v>10.846250000000001</c:v>
                </c:pt>
                <c:pt idx="1185">
                  <c:v>10.464375</c:v>
                </c:pt>
                <c:pt idx="1186">
                  <c:v>10.385625000000001</c:v>
                </c:pt>
                <c:pt idx="1187">
                  <c:v>10.509375</c:v>
                </c:pt>
                <c:pt idx="1188">
                  <c:v>10.48</c:v>
                </c:pt>
                <c:pt idx="1189">
                  <c:v>10.428750000000001</c:v>
                </c:pt>
                <c:pt idx="1190">
                  <c:v>10.138125</c:v>
                </c:pt>
                <c:pt idx="1191">
                  <c:v>9.8750000000000018</c:v>
                </c:pt>
                <c:pt idx="1192">
                  <c:v>9.7143750000000004</c:v>
                </c:pt>
                <c:pt idx="1193">
                  <c:v>9.859375</c:v>
                </c:pt>
                <c:pt idx="1194">
                  <c:v>9.6024999999999991</c:v>
                </c:pt>
                <c:pt idx="1195">
                  <c:v>9.6125000000000007</c:v>
                </c:pt>
                <c:pt idx="1196">
                  <c:v>9.2768750000000004</c:v>
                </c:pt>
                <c:pt idx="1197">
                  <c:v>9.2762499999999992</c:v>
                </c:pt>
                <c:pt idx="1198">
                  <c:v>9.1087499999999988</c:v>
                </c:pt>
                <c:pt idx="1199">
                  <c:v>9.1062499999999993</c:v>
                </c:pt>
                <c:pt idx="1200">
                  <c:v>9.2631249999999987</c:v>
                </c:pt>
                <c:pt idx="1201">
                  <c:v>9.3162500000000001</c:v>
                </c:pt>
                <c:pt idx="1202">
                  <c:v>9.1387499999999999</c:v>
                </c:pt>
                <c:pt idx="1203">
                  <c:v>8.8862500000000004</c:v>
                </c:pt>
                <c:pt idx="1204">
                  <c:v>8.7018750000000011</c:v>
                </c:pt>
                <c:pt idx="1205">
                  <c:v>8.6050000000000004</c:v>
                </c:pt>
                <c:pt idx="1206">
                  <c:v>8.6381250000000023</c:v>
                </c:pt>
                <c:pt idx="1207">
                  <c:v>8.9106250000000014</c:v>
                </c:pt>
                <c:pt idx="1208">
                  <c:v>8.9987499999999994</c:v>
                </c:pt>
                <c:pt idx="1209">
                  <c:v>9.0768750000000011</c:v>
                </c:pt>
                <c:pt idx="1210">
                  <c:v>9.4612500000000015</c:v>
                </c:pt>
                <c:pt idx="1211">
                  <c:v>9.5793749999999989</c:v>
                </c:pt>
                <c:pt idx="1212">
                  <c:v>9.9437499999999996</c:v>
                </c:pt>
                <c:pt idx="1213">
                  <c:v>9.7550000000000008</c:v>
                </c:pt>
                <c:pt idx="1214">
                  <c:v>9.9193749999999987</c:v>
                </c:pt>
                <c:pt idx="1215">
                  <c:v>9.9606249999999985</c:v>
                </c:pt>
                <c:pt idx="1216">
                  <c:v>10.040625</c:v>
                </c:pt>
                <c:pt idx="1217">
                  <c:v>10.16375</c:v>
                </c:pt>
                <c:pt idx="1218">
                  <c:v>10.20875</c:v>
                </c:pt>
                <c:pt idx="1219">
                  <c:v>10.15875</c:v>
                </c:pt>
                <c:pt idx="1220">
                  <c:v>10.267499999999998</c:v>
                </c:pt>
                <c:pt idx="1221">
                  <c:v>10.391875000000001</c:v>
                </c:pt>
                <c:pt idx="1222">
                  <c:v>10.285625</c:v>
                </c:pt>
                <c:pt idx="1223">
                  <c:v>10.4475</c:v>
                </c:pt>
                <c:pt idx="1224">
                  <c:v>10.509999999999998</c:v>
                </c:pt>
                <c:pt idx="1225">
                  <c:v>10.396249999999997</c:v>
                </c:pt>
                <c:pt idx="1226">
                  <c:v>10.25</c:v>
                </c:pt>
                <c:pt idx="1227">
                  <c:v>10.259375</c:v>
                </c:pt>
                <c:pt idx="1228">
                  <c:v>10.36375</c:v>
                </c:pt>
                <c:pt idx="1229">
                  <c:v>10.564999999999998</c:v>
                </c:pt>
                <c:pt idx="1230">
                  <c:v>10.725624999999999</c:v>
                </c:pt>
                <c:pt idx="1231">
                  <c:v>10.591875000000002</c:v>
                </c:pt>
                <c:pt idx="1232">
                  <c:v>10.415625000000002</c:v>
                </c:pt>
                <c:pt idx="1233">
                  <c:v>10.443125</c:v>
                </c:pt>
                <c:pt idx="1234">
                  <c:v>10.592500000000001</c:v>
                </c:pt>
                <c:pt idx="1235">
                  <c:v>10.92375</c:v>
                </c:pt>
                <c:pt idx="1236">
                  <c:v>10.910625000000001</c:v>
                </c:pt>
                <c:pt idx="1237">
                  <c:v>10.954375000000001</c:v>
                </c:pt>
                <c:pt idx="1238">
                  <c:v>11.131875000000001</c:v>
                </c:pt>
                <c:pt idx="1239">
                  <c:v>10.884375000000002</c:v>
                </c:pt>
                <c:pt idx="1240">
                  <c:v>10.898125</c:v>
                </c:pt>
                <c:pt idx="1241">
                  <c:v>10.789375</c:v>
                </c:pt>
                <c:pt idx="1242">
                  <c:v>10.355625000000002</c:v>
                </c:pt>
                <c:pt idx="1243">
                  <c:v>10.374375000000001</c:v>
                </c:pt>
                <c:pt idx="1244">
                  <c:v>10.173125000000001</c:v>
                </c:pt>
                <c:pt idx="1245">
                  <c:v>10.163125000000001</c:v>
                </c:pt>
                <c:pt idx="1246">
                  <c:v>9.6618750000000002</c:v>
                </c:pt>
                <c:pt idx="1247">
                  <c:v>9.7806250000000006</c:v>
                </c:pt>
                <c:pt idx="1248">
                  <c:v>9.6137499999999996</c:v>
                </c:pt>
                <c:pt idx="1249">
                  <c:v>9.4675000000000011</c:v>
                </c:pt>
                <c:pt idx="1250">
                  <c:v>9.4106249999999996</c:v>
                </c:pt>
                <c:pt idx="1251">
                  <c:v>9.3274999999999988</c:v>
                </c:pt>
                <c:pt idx="1252">
                  <c:v>9.2949999999999999</c:v>
                </c:pt>
                <c:pt idx="1253">
                  <c:v>9.0150000000000006</c:v>
                </c:pt>
                <c:pt idx="1254">
                  <c:v>9.078125</c:v>
                </c:pt>
                <c:pt idx="1255">
                  <c:v>9.2700000000000014</c:v>
                </c:pt>
                <c:pt idx="1256">
                  <c:v>9.2100000000000009</c:v>
                </c:pt>
                <c:pt idx="1257">
                  <c:v>9.3043750000000003</c:v>
                </c:pt>
                <c:pt idx="1258">
                  <c:v>9.5843749999999996</c:v>
                </c:pt>
                <c:pt idx="1259">
                  <c:v>9.4587499999999984</c:v>
                </c:pt>
                <c:pt idx="1260">
                  <c:v>9.5924999999999994</c:v>
                </c:pt>
                <c:pt idx="1261">
                  <c:v>9.7324999999999999</c:v>
                </c:pt>
                <c:pt idx="1262">
                  <c:v>9.8887499999999999</c:v>
                </c:pt>
                <c:pt idx="1263">
                  <c:v>9.8887499999999999</c:v>
                </c:pt>
                <c:pt idx="1264">
                  <c:v>10.146874999999998</c:v>
                </c:pt>
                <c:pt idx="1265">
                  <c:v>10.255625000000002</c:v>
                </c:pt>
                <c:pt idx="1266">
                  <c:v>10.249999999999998</c:v>
                </c:pt>
                <c:pt idx="1267">
                  <c:v>10.144375</c:v>
                </c:pt>
                <c:pt idx="1268">
                  <c:v>10.219375000000001</c:v>
                </c:pt>
                <c:pt idx="1269">
                  <c:v>10.370625000000002</c:v>
                </c:pt>
                <c:pt idx="1270">
                  <c:v>10.668125000000002</c:v>
                </c:pt>
                <c:pt idx="1271">
                  <c:v>10.55</c:v>
                </c:pt>
                <c:pt idx="1272">
                  <c:v>10.664999999999999</c:v>
                </c:pt>
                <c:pt idx="1273">
                  <c:v>10.844374999999999</c:v>
                </c:pt>
                <c:pt idx="1274">
                  <c:v>11.015000000000001</c:v>
                </c:pt>
                <c:pt idx="1275">
                  <c:v>11.360000000000001</c:v>
                </c:pt>
                <c:pt idx="1276">
                  <c:v>11.216875000000002</c:v>
                </c:pt>
                <c:pt idx="1277">
                  <c:v>11.061250000000001</c:v>
                </c:pt>
                <c:pt idx="1278">
                  <c:v>11.066875000000001</c:v>
                </c:pt>
                <c:pt idx="1279">
                  <c:v>11.177500000000002</c:v>
                </c:pt>
                <c:pt idx="1280">
                  <c:v>11.300625000000004</c:v>
                </c:pt>
                <c:pt idx="1281">
                  <c:v>11.375000000000002</c:v>
                </c:pt>
                <c:pt idx="1282">
                  <c:v>11.504375000000001</c:v>
                </c:pt>
                <c:pt idx="1283">
                  <c:v>11.459375000000001</c:v>
                </c:pt>
                <c:pt idx="1284">
                  <c:v>11.554374999999999</c:v>
                </c:pt>
                <c:pt idx="1285">
                  <c:v>11.61</c:v>
                </c:pt>
                <c:pt idx="1286">
                  <c:v>11.136249999999999</c:v>
                </c:pt>
                <c:pt idx="1287">
                  <c:v>11.043750000000001</c:v>
                </c:pt>
                <c:pt idx="1288">
                  <c:v>11.061249999999999</c:v>
                </c:pt>
                <c:pt idx="1289">
                  <c:v>10.758125</c:v>
                </c:pt>
                <c:pt idx="1290">
                  <c:v>10.63125</c:v>
                </c:pt>
                <c:pt idx="1291">
                  <c:v>10.143125000000001</c:v>
                </c:pt>
                <c:pt idx="1292">
                  <c:v>10.26375</c:v>
                </c:pt>
                <c:pt idx="1293">
                  <c:v>10.324375</c:v>
                </c:pt>
                <c:pt idx="1294">
                  <c:v>10.456249999999997</c:v>
                </c:pt>
                <c:pt idx="1295">
                  <c:v>10.616875</c:v>
                </c:pt>
                <c:pt idx="1296">
                  <c:v>10.32375</c:v>
                </c:pt>
                <c:pt idx="1297">
                  <c:v>10.388125</c:v>
                </c:pt>
                <c:pt idx="1298">
                  <c:v>10.370624999999999</c:v>
                </c:pt>
                <c:pt idx="1299">
                  <c:v>10.669375</c:v>
                </c:pt>
                <c:pt idx="1300">
                  <c:v>10.681875000000002</c:v>
                </c:pt>
                <c:pt idx="1301">
                  <c:v>10.477500000000001</c:v>
                </c:pt>
                <c:pt idx="1302">
                  <c:v>10.578750000000001</c:v>
                </c:pt>
                <c:pt idx="1303">
                  <c:v>10.629375000000001</c:v>
                </c:pt>
                <c:pt idx="1304">
                  <c:v>10.669375</c:v>
                </c:pt>
                <c:pt idx="1305">
                  <c:v>10.518750000000001</c:v>
                </c:pt>
                <c:pt idx="1306">
                  <c:v>10.405625000000002</c:v>
                </c:pt>
                <c:pt idx="1307">
                  <c:v>10.481875</c:v>
                </c:pt>
                <c:pt idx="1308">
                  <c:v>10.26125</c:v>
                </c:pt>
                <c:pt idx="1309">
                  <c:v>10.19</c:v>
                </c:pt>
                <c:pt idx="1310">
                  <c:v>10.158749999999998</c:v>
                </c:pt>
                <c:pt idx="1311">
                  <c:v>10.08375</c:v>
                </c:pt>
                <c:pt idx="1312">
                  <c:v>10.111875000000001</c:v>
                </c:pt>
                <c:pt idx="1313">
                  <c:v>9.8881250000000005</c:v>
                </c:pt>
                <c:pt idx="1314">
                  <c:v>9.6231250000000017</c:v>
                </c:pt>
                <c:pt idx="1315">
                  <c:v>9.2918750000000028</c:v>
                </c:pt>
                <c:pt idx="1316">
                  <c:v>9.2106250000000021</c:v>
                </c:pt>
                <c:pt idx="1317">
                  <c:v>9.1987500000000022</c:v>
                </c:pt>
                <c:pt idx="1318">
                  <c:v>9.2856249999999996</c:v>
                </c:pt>
                <c:pt idx="1319">
                  <c:v>9.3768749999999983</c:v>
                </c:pt>
                <c:pt idx="1320">
                  <c:v>9.5725000000000016</c:v>
                </c:pt>
                <c:pt idx="1321">
                  <c:v>10.105625</c:v>
                </c:pt>
                <c:pt idx="1322">
                  <c:v>10.368125000000001</c:v>
                </c:pt>
                <c:pt idx="1323">
                  <c:v>10.404375000000002</c:v>
                </c:pt>
                <c:pt idx="1324">
                  <c:v>10.358125000000001</c:v>
                </c:pt>
                <c:pt idx="1325">
                  <c:v>10.4575</c:v>
                </c:pt>
                <c:pt idx="1326">
                  <c:v>10.419999999999998</c:v>
                </c:pt>
                <c:pt idx="1327">
                  <c:v>10.158124999999998</c:v>
                </c:pt>
                <c:pt idx="1328">
                  <c:v>10.373124999999998</c:v>
                </c:pt>
                <c:pt idx="1329">
                  <c:v>10.573124999999997</c:v>
                </c:pt>
                <c:pt idx="1330">
                  <c:v>10.612499999999997</c:v>
                </c:pt>
                <c:pt idx="1331">
                  <c:v>10.846249999999998</c:v>
                </c:pt>
                <c:pt idx="1332">
                  <c:v>10.836249999999998</c:v>
                </c:pt>
                <c:pt idx="1333">
                  <c:v>11.021875</c:v>
                </c:pt>
                <c:pt idx="1334">
                  <c:v>11.182499999999999</c:v>
                </c:pt>
                <c:pt idx="1335">
                  <c:v>10.969375000000001</c:v>
                </c:pt>
                <c:pt idx="1336">
                  <c:v>10.407500000000001</c:v>
                </c:pt>
                <c:pt idx="1337">
                  <c:v>10.078125</c:v>
                </c:pt>
                <c:pt idx="1338">
                  <c:v>9.8462499999999995</c:v>
                </c:pt>
                <c:pt idx="1339">
                  <c:v>9.76</c:v>
                </c:pt>
                <c:pt idx="1340">
                  <c:v>9.9375</c:v>
                </c:pt>
                <c:pt idx="1341">
                  <c:v>9.9237500000000018</c:v>
                </c:pt>
                <c:pt idx="1342">
                  <c:v>9.9943750000000016</c:v>
                </c:pt>
                <c:pt idx="1343">
                  <c:v>10.053125</c:v>
                </c:pt>
                <c:pt idx="1344">
                  <c:v>9.9137500000000021</c:v>
                </c:pt>
                <c:pt idx="1345">
                  <c:v>9.8425000000000011</c:v>
                </c:pt>
                <c:pt idx="1346">
                  <c:v>10.019375000000002</c:v>
                </c:pt>
                <c:pt idx="1347">
                  <c:v>9.83</c:v>
                </c:pt>
                <c:pt idx="1348">
                  <c:v>9.8574999999999982</c:v>
                </c:pt>
                <c:pt idx="1349">
                  <c:v>9.8781250000000007</c:v>
                </c:pt>
                <c:pt idx="1350">
                  <c:v>9.5137499999999982</c:v>
                </c:pt>
                <c:pt idx="1351">
                  <c:v>9.4531249999999982</c:v>
                </c:pt>
                <c:pt idx="1352">
                  <c:v>10.038749999999999</c:v>
                </c:pt>
                <c:pt idx="1353">
                  <c:v>9.9</c:v>
                </c:pt>
                <c:pt idx="1354">
                  <c:v>10.19125</c:v>
                </c:pt>
                <c:pt idx="1355">
                  <c:v>10.137500000000001</c:v>
                </c:pt>
                <c:pt idx="1356">
                  <c:v>10.225000000000001</c:v>
                </c:pt>
                <c:pt idx="1357">
                  <c:v>10.09125</c:v>
                </c:pt>
                <c:pt idx="1358">
                  <c:v>10.141249999999999</c:v>
                </c:pt>
                <c:pt idx="1359">
                  <c:v>10.221250000000001</c:v>
                </c:pt>
                <c:pt idx="1360">
                  <c:v>10.153125000000001</c:v>
                </c:pt>
                <c:pt idx="1361">
                  <c:v>10.324375</c:v>
                </c:pt>
                <c:pt idx="1362">
                  <c:v>10.428749999999999</c:v>
                </c:pt>
                <c:pt idx="1363">
                  <c:v>10.251249999999999</c:v>
                </c:pt>
                <c:pt idx="1364">
                  <c:v>10.088749999999999</c:v>
                </c:pt>
                <c:pt idx="1365">
                  <c:v>9.9725000000000001</c:v>
                </c:pt>
                <c:pt idx="1366">
                  <c:v>10.111875000000001</c:v>
                </c:pt>
                <c:pt idx="1367">
                  <c:v>10.165000000000001</c:v>
                </c:pt>
                <c:pt idx="1368">
                  <c:v>9.807500000000001</c:v>
                </c:pt>
                <c:pt idx="1369">
                  <c:v>10.09375</c:v>
                </c:pt>
                <c:pt idx="1370">
                  <c:v>9.8762499999999989</c:v>
                </c:pt>
                <c:pt idx="1371">
                  <c:v>10.108749999999999</c:v>
                </c:pt>
                <c:pt idx="1372">
                  <c:v>10.071249999999999</c:v>
                </c:pt>
                <c:pt idx="1373">
                  <c:v>10.35</c:v>
                </c:pt>
                <c:pt idx="1374">
                  <c:v>10.024374999999997</c:v>
                </c:pt>
                <c:pt idx="1375">
                  <c:v>10.064999999999998</c:v>
                </c:pt>
                <c:pt idx="1376">
                  <c:v>10.257499999999999</c:v>
                </c:pt>
                <c:pt idx="1377">
                  <c:v>9.8706249999999986</c:v>
                </c:pt>
                <c:pt idx="1378">
                  <c:v>9.5874999999999986</c:v>
                </c:pt>
                <c:pt idx="1379">
                  <c:v>9.754999999999999</c:v>
                </c:pt>
                <c:pt idx="1380">
                  <c:v>9.8574999999999982</c:v>
                </c:pt>
                <c:pt idx="1381">
                  <c:v>9.9774999999999974</c:v>
                </c:pt>
                <c:pt idx="1382">
                  <c:v>9.9743749999999984</c:v>
                </c:pt>
                <c:pt idx="1383">
                  <c:v>9.9887499999999996</c:v>
                </c:pt>
                <c:pt idx="1384">
                  <c:v>9.942499999999999</c:v>
                </c:pt>
                <c:pt idx="1385">
                  <c:v>9.8087500000000016</c:v>
                </c:pt>
                <c:pt idx="1386">
                  <c:v>9.5700000000000021</c:v>
                </c:pt>
                <c:pt idx="1387">
                  <c:v>9.5687499999999996</c:v>
                </c:pt>
                <c:pt idx="1388">
                  <c:v>9.34</c:v>
                </c:pt>
                <c:pt idx="1389">
                  <c:v>9.1462500000000002</c:v>
                </c:pt>
                <c:pt idx="1390">
                  <c:v>9.3556250000000016</c:v>
                </c:pt>
                <c:pt idx="1391">
                  <c:v>9.120000000000001</c:v>
                </c:pt>
                <c:pt idx="1392">
                  <c:v>9.0012499999999989</c:v>
                </c:pt>
                <c:pt idx="1393">
                  <c:v>9.1781249999999996</c:v>
                </c:pt>
                <c:pt idx="1394">
                  <c:v>9.3212500000000009</c:v>
                </c:pt>
                <c:pt idx="1395">
                  <c:v>9.4287499999999991</c:v>
                </c:pt>
                <c:pt idx="1396">
                  <c:v>9.1493749999999991</c:v>
                </c:pt>
                <c:pt idx="1397">
                  <c:v>9.176874999999999</c:v>
                </c:pt>
                <c:pt idx="1398">
                  <c:v>9.2643749999999994</c:v>
                </c:pt>
                <c:pt idx="1399">
                  <c:v>9.5387499999999985</c:v>
                </c:pt>
                <c:pt idx="1400">
                  <c:v>9.4787499999999998</c:v>
                </c:pt>
                <c:pt idx="1401">
                  <c:v>9.6762499999999996</c:v>
                </c:pt>
                <c:pt idx="1402">
                  <c:v>9.8518749999999997</c:v>
                </c:pt>
                <c:pt idx="1403">
                  <c:v>9.7493750000000006</c:v>
                </c:pt>
                <c:pt idx="1404">
                  <c:v>10.051875000000001</c:v>
                </c:pt>
                <c:pt idx="1405">
                  <c:v>10.032500000000001</c:v>
                </c:pt>
                <c:pt idx="1406">
                  <c:v>10.105625000000002</c:v>
                </c:pt>
                <c:pt idx="1407">
                  <c:v>10.623125000000002</c:v>
                </c:pt>
                <c:pt idx="1408">
                  <c:v>10.924999999999999</c:v>
                </c:pt>
                <c:pt idx="1409">
                  <c:v>11.160625</c:v>
                </c:pt>
                <c:pt idx="1410">
                  <c:v>11.238125</c:v>
                </c:pt>
                <c:pt idx="1411">
                  <c:v>11.291249999999998</c:v>
                </c:pt>
                <c:pt idx="1412">
                  <c:v>11.553749999999999</c:v>
                </c:pt>
                <c:pt idx="1413">
                  <c:v>11.70875</c:v>
                </c:pt>
                <c:pt idx="1414">
                  <c:v>11.547499999999999</c:v>
                </c:pt>
                <c:pt idx="1415">
                  <c:v>11.477500000000001</c:v>
                </c:pt>
                <c:pt idx="1416">
                  <c:v>11.56625</c:v>
                </c:pt>
                <c:pt idx="1417">
                  <c:v>11.817500000000001</c:v>
                </c:pt>
                <c:pt idx="1418">
                  <c:v>11.686875000000001</c:v>
                </c:pt>
                <c:pt idx="1419">
                  <c:v>11.599375000000002</c:v>
                </c:pt>
                <c:pt idx="1420">
                  <c:v>11.231250000000001</c:v>
                </c:pt>
                <c:pt idx="1421">
                  <c:v>11.384375000000002</c:v>
                </c:pt>
                <c:pt idx="1422">
                  <c:v>11.365625</c:v>
                </c:pt>
                <c:pt idx="1423">
                  <c:v>10.838124999999998</c:v>
                </c:pt>
                <c:pt idx="1424">
                  <c:v>10.386874999999998</c:v>
                </c:pt>
                <c:pt idx="1425">
                  <c:v>10.138124999999999</c:v>
                </c:pt>
                <c:pt idx="1426">
                  <c:v>10.210624999999999</c:v>
                </c:pt>
                <c:pt idx="1427">
                  <c:v>9.9093749999999989</c:v>
                </c:pt>
                <c:pt idx="1428">
                  <c:v>9.8606250000000006</c:v>
                </c:pt>
                <c:pt idx="1429">
                  <c:v>9.4312500000000004</c:v>
                </c:pt>
                <c:pt idx="1430">
                  <c:v>9.2543750000000014</c:v>
                </c:pt>
                <c:pt idx="1431">
                  <c:v>9.2593750000000004</c:v>
                </c:pt>
                <c:pt idx="1432">
                  <c:v>9.2687499999999989</c:v>
                </c:pt>
                <c:pt idx="1433">
                  <c:v>8.9856250000000006</c:v>
                </c:pt>
                <c:pt idx="1434">
                  <c:v>9.3568749999999987</c:v>
                </c:pt>
                <c:pt idx="1435">
                  <c:v>9.4993749999999988</c:v>
                </c:pt>
                <c:pt idx="1436">
                  <c:v>9.6793750000000003</c:v>
                </c:pt>
                <c:pt idx="1437">
                  <c:v>9.4749999999999996</c:v>
                </c:pt>
                <c:pt idx="1438">
                  <c:v>9.4431250000000002</c:v>
                </c:pt>
                <c:pt idx="1439">
                  <c:v>9.8187500000000014</c:v>
                </c:pt>
                <c:pt idx="1440">
                  <c:v>9.9387500000000006</c:v>
                </c:pt>
                <c:pt idx="1441">
                  <c:v>9.8668749999999985</c:v>
                </c:pt>
                <c:pt idx="1442">
                  <c:v>9.7893749999999997</c:v>
                </c:pt>
                <c:pt idx="1443">
                  <c:v>9.6724999999999994</c:v>
                </c:pt>
                <c:pt idx="1444">
                  <c:v>9.5687500000000014</c:v>
                </c:pt>
                <c:pt idx="1445">
                  <c:v>9.854375000000001</c:v>
                </c:pt>
                <c:pt idx="1446">
                  <c:v>9.8268750000000011</c:v>
                </c:pt>
                <c:pt idx="1447">
                  <c:v>9.677500000000002</c:v>
                </c:pt>
                <c:pt idx="1448">
                  <c:v>9.4187500000000028</c:v>
                </c:pt>
                <c:pt idx="1449">
                  <c:v>9.3712499999999999</c:v>
                </c:pt>
                <c:pt idx="1450">
                  <c:v>9.2587499999999991</c:v>
                </c:pt>
                <c:pt idx="1451">
                  <c:v>9.5856249999999985</c:v>
                </c:pt>
                <c:pt idx="1452">
                  <c:v>9.4999999999999982</c:v>
                </c:pt>
                <c:pt idx="1453">
                  <c:v>9.8462499999999995</c:v>
                </c:pt>
                <c:pt idx="1454">
                  <c:v>9.7268749999999997</c:v>
                </c:pt>
                <c:pt idx="1455">
                  <c:v>9.7099999999999991</c:v>
                </c:pt>
                <c:pt idx="1456">
                  <c:v>9.6781249999999996</c:v>
                </c:pt>
                <c:pt idx="1457">
                  <c:v>9.9118750000000002</c:v>
                </c:pt>
                <c:pt idx="1458">
                  <c:v>10.063749999999999</c:v>
                </c:pt>
                <c:pt idx="1459">
                  <c:v>10.3675</c:v>
                </c:pt>
                <c:pt idx="1460">
                  <c:v>10.379999999999999</c:v>
                </c:pt>
                <c:pt idx="1461">
                  <c:v>10.209375</c:v>
                </c:pt>
                <c:pt idx="1462">
                  <c:v>10.588749999999999</c:v>
                </c:pt>
                <c:pt idx="1463">
                  <c:v>10.489375000000001</c:v>
                </c:pt>
                <c:pt idx="1464">
                  <c:v>10.63125</c:v>
                </c:pt>
                <c:pt idx="1465">
                  <c:v>10.645625000000001</c:v>
                </c:pt>
                <c:pt idx="1466">
                  <c:v>10.541250000000002</c:v>
                </c:pt>
                <c:pt idx="1467">
                  <c:v>10.109375</c:v>
                </c:pt>
                <c:pt idx="1468">
                  <c:v>10.094375000000001</c:v>
                </c:pt>
                <c:pt idx="1469">
                  <c:v>9.7850000000000001</c:v>
                </c:pt>
                <c:pt idx="1470">
                  <c:v>9.8249999999999993</c:v>
                </c:pt>
                <c:pt idx="1471">
                  <c:v>9.6118749999999995</c:v>
                </c:pt>
                <c:pt idx="1472">
                  <c:v>9.4281249999999996</c:v>
                </c:pt>
                <c:pt idx="1473">
                  <c:v>9.2306249999999981</c:v>
                </c:pt>
                <c:pt idx="1474">
                  <c:v>9.1662499999999998</c:v>
                </c:pt>
                <c:pt idx="1475">
                  <c:v>9.1068750000000005</c:v>
                </c:pt>
                <c:pt idx="1476">
                  <c:v>9.2662499999999994</c:v>
                </c:pt>
                <c:pt idx="1477">
                  <c:v>9.4243750000000013</c:v>
                </c:pt>
                <c:pt idx="1478">
                  <c:v>9.1781250000000014</c:v>
                </c:pt>
                <c:pt idx="1479">
                  <c:v>9.2750000000000004</c:v>
                </c:pt>
                <c:pt idx="1480">
                  <c:v>9.3562500000000011</c:v>
                </c:pt>
                <c:pt idx="1481">
                  <c:v>9.3743750000000006</c:v>
                </c:pt>
                <c:pt idx="1482">
                  <c:v>9.3812500000000014</c:v>
                </c:pt>
                <c:pt idx="1483">
                  <c:v>9.4212500000000041</c:v>
                </c:pt>
                <c:pt idx="1484">
                  <c:v>9.5606249999999999</c:v>
                </c:pt>
                <c:pt idx="1485">
                  <c:v>9.5962500000000013</c:v>
                </c:pt>
                <c:pt idx="1486">
                  <c:v>9.7393750000000008</c:v>
                </c:pt>
                <c:pt idx="1487">
                  <c:v>9.7181250000000006</c:v>
                </c:pt>
                <c:pt idx="1488">
                  <c:v>10.175624999999998</c:v>
                </c:pt>
                <c:pt idx="1489">
                  <c:v>10.189375</c:v>
                </c:pt>
                <c:pt idx="1490">
                  <c:v>10.081875</c:v>
                </c:pt>
                <c:pt idx="1491">
                  <c:v>10.20125</c:v>
                </c:pt>
                <c:pt idx="1492">
                  <c:v>10.264374999999999</c:v>
                </c:pt>
                <c:pt idx="1493">
                  <c:v>10.239374999999999</c:v>
                </c:pt>
                <c:pt idx="1494">
                  <c:v>10.201875000000001</c:v>
                </c:pt>
                <c:pt idx="1495">
                  <c:v>10.413125000000001</c:v>
                </c:pt>
                <c:pt idx="1496">
                  <c:v>10.405000000000003</c:v>
                </c:pt>
                <c:pt idx="1497">
                  <c:v>10.168750000000003</c:v>
                </c:pt>
                <c:pt idx="1498">
                  <c:v>10.362500000000001</c:v>
                </c:pt>
                <c:pt idx="1499">
                  <c:v>10.353125000000002</c:v>
                </c:pt>
                <c:pt idx="1500">
                  <c:v>10.38625</c:v>
                </c:pt>
                <c:pt idx="1501">
                  <c:v>10.499374999999999</c:v>
                </c:pt>
                <c:pt idx="1502">
                  <c:v>10.270624999999999</c:v>
                </c:pt>
                <c:pt idx="1503">
                  <c:v>10.446249999999999</c:v>
                </c:pt>
                <c:pt idx="1504">
                  <c:v>10.201250000000002</c:v>
                </c:pt>
                <c:pt idx="1505">
                  <c:v>10.275</c:v>
                </c:pt>
                <c:pt idx="1506">
                  <c:v>10.101250000000002</c:v>
                </c:pt>
                <c:pt idx="1507">
                  <c:v>10.145625000000001</c:v>
                </c:pt>
                <c:pt idx="1508">
                  <c:v>10.064375</c:v>
                </c:pt>
                <c:pt idx="1509">
                  <c:v>10.241874999999999</c:v>
                </c:pt>
                <c:pt idx="1510">
                  <c:v>10.401249999999999</c:v>
                </c:pt>
                <c:pt idx="1511">
                  <c:v>9.9849999999999977</c:v>
                </c:pt>
                <c:pt idx="1512">
                  <c:v>10.099374999999998</c:v>
                </c:pt>
                <c:pt idx="1513">
                  <c:v>10.201874999999998</c:v>
                </c:pt>
                <c:pt idx="1514">
                  <c:v>9.895624999999999</c:v>
                </c:pt>
                <c:pt idx="1515">
                  <c:v>9.9612499999999997</c:v>
                </c:pt>
                <c:pt idx="1516">
                  <c:v>9.8937499999999989</c:v>
                </c:pt>
                <c:pt idx="1517">
                  <c:v>9.5968749999999989</c:v>
                </c:pt>
                <c:pt idx="1518">
                  <c:v>9.8350000000000009</c:v>
                </c:pt>
                <c:pt idx="1519">
                  <c:v>9.6493749999999991</c:v>
                </c:pt>
                <c:pt idx="1520">
                  <c:v>9.6062500000000011</c:v>
                </c:pt>
                <c:pt idx="1521">
                  <c:v>9.6587500000000013</c:v>
                </c:pt>
                <c:pt idx="1522">
                  <c:v>9.7981250000000024</c:v>
                </c:pt>
                <c:pt idx="1523">
                  <c:v>9.6762500000000014</c:v>
                </c:pt>
                <c:pt idx="1524">
                  <c:v>9.3275000000000006</c:v>
                </c:pt>
                <c:pt idx="1525">
                  <c:v>9.0437500000000011</c:v>
                </c:pt>
                <c:pt idx="1526">
                  <c:v>8.943125000000002</c:v>
                </c:pt>
                <c:pt idx="1527">
                  <c:v>9.1900000000000013</c:v>
                </c:pt>
                <c:pt idx="1528">
                  <c:v>9.2637499999999999</c:v>
                </c:pt>
                <c:pt idx="1529">
                  <c:v>9.2468749999999993</c:v>
                </c:pt>
                <c:pt idx="1530">
                  <c:v>9.4375</c:v>
                </c:pt>
                <c:pt idx="1531">
                  <c:v>9.5343750000000007</c:v>
                </c:pt>
                <c:pt idx="1532">
                  <c:v>9.4375</c:v>
                </c:pt>
                <c:pt idx="1533">
                  <c:v>9.5199999999999978</c:v>
                </c:pt>
                <c:pt idx="1534">
                  <c:v>9.3375000000000004</c:v>
                </c:pt>
                <c:pt idx="1535">
                  <c:v>9.3087499999999999</c:v>
                </c:pt>
                <c:pt idx="1536">
                  <c:v>9.5881249999999998</c:v>
                </c:pt>
                <c:pt idx="1537">
                  <c:v>9.6274999999999995</c:v>
                </c:pt>
                <c:pt idx="1538">
                  <c:v>9.7768749999999986</c:v>
                </c:pt>
                <c:pt idx="1539">
                  <c:v>9.7531249999999989</c:v>
                </c:pt>
                <c:pt idx="1540">
                  <c:v>10.111875</c:v>
                </c:pt>
                <c:pt idx="1541">
                  <c:v>10.205625</c:v>
                </c:pt>
                <c:pt idx="1542">
                  <c:v>10.360625000000001</c:v>
                </c:pt>
                <c:pt idx="1543">
                  <c:v>10.335625</c:v>
                </c:pt>
                <c:pt idx="1544">
                  <c:v>10.021875</c:v>
                </c:pt>
                <c:pt idx="1545">
                  <c:v>10.156874999999999</c:v>
                </c:pt>
                <c:pt idx="1546">
                  <c:v>10.064374999999998</c:v>
                </c:pt>
                <c:pt idx="1547">
                  <c:v>9.9531249999999982</c:v>
                </c:pt>
                <c:pt idx="1548">
                  <c:v>10.052499999999998</c:v>
                </c:pt>
                <c:pt idx="1549">
                  <c:v>10.089375</c:v>
                </c:pt>
                <c:pt idx="1550">
                  <c:v>10.463749999999999</c:v>
                </c:pt>
                <c:pt idx="1551">
                  <c:v>10.351875</c:v>
                </c:pt>
                <c:pt idx="1552">
                  <c:v>10.15875</c:v>
                </c:pt>
                <c:pt idx="1553">
                  <c:v>10.156249999999998</c:v>
                </c:pt>
                <c:pt idx="1554">
                  <c:v>9.9143749999999997</c:v>
                </c:pt>
                <c:pt idx="1555">
                  <c:v>9.8137499999999989</c:v>
                </c:pt>
                <c:pt idx="1556">
                  <c:v>9.6981249999999992</c:v>
                </c:pt>
                <c:pt idx="1557">
                  <c:v>9.676874999999999</c:v>
                </c:pt>
                <c:pt idx="1558">
                  <c:v>9.8512499999999985</c:v>
                </c:pt>
                <c:pt idx="1559">
                  <c:v>9.9512499999999982</c:v>
                </c:pt>
                <c:pt idx="1560">
                  <c:v>10.295624999999999</c:v>
                </c:pt>
                <c:pt idx="1561">
                  <c:v>10.417499999999999</c:v>
                </c:pt>
                <c:pt idx="1562">
                  <c:v>10.647499999999999</c:v>
                </c:pt>
                <c:pt idx="1563">
                  <c:v>11.056249999999999</c:v>
                </c:pt>
                <c:pt idx="1564">
                  <c:v>11.017499999999998</c:v>
                </c:pt>
                <c:pt idx="1565">
                  <c:v>11.286249999999999</c:v>
                </c:pt>
                <c:pt idx="1566">
                  <c:v>10.933749999999998</c:v>
                </c:pt>
                <c:pt idx="1567">
                  <c:v>11.259999999999998</c:v>
                </c:pt>
                <c:pt idx="1568">
                  <c:v>11.318125</c:v>
                </c:pt>
                <c:pt idx="1569">
                  <c:v>11.315625000000001</c:v>
                </c:pt>
                <c:pt idx="1570">
                  <c:v>11.492500000000001</c:v>
                </c:pt>
                <c:pt idx="1571">
                  <c:v>11.54125</c:v>
                </c:pt>
                <c:pt idx="1572">
                  <c:v>11.47</c:v>
                </c:pt>
                <c:pt idx="1573">
                  <c:v>11.467500000000001</c:v>
                </c:pt>
                <c:pt idx="1574">
                  <c:v>11.161875</c:v>
                </c:pt>
                <c:pt idx="1575">
                  <c:v>11.164375</c:v>
                </c:pt>
                <c:pt idx="1576">
                  <c:v>11.100000000000001</c:v>
                </c:pt>
                <c:pt idx="1577">
                  <c:v>11.03</c:v>
                </c:pt>
                <c:pt idx="1578">
                  <c:v>10.677499999999998</c:v>
                </c:pt>
                <c:pt idx="1579">
                  <c:v>10.354999999999999</c:v>
                </c:pt>
                <c:pt idx="1580">
                  <c:v>10.4475</c:v>
                </c:pt>
                <c:pt idx="1581">
                  <c:v>10.258749999999999</c:v>
                </c:pt>
                <c:pt idx="1582">
                  <c:v>10.202500000000001</c:v>
                </c:pt>
                <c:pt idx="1583">
                  <c:v>9.9256249999999984</c:v>
                </c:pt>
                <c:pt idx="1584">
                  <c:v>9.8924999999999983</c:v>
                </c:pt>
                <c:pt idx="1585">
                  <c:v>9.745000000000001</c:v>
                </c:pt>
                <c:pt idx="1586">
                  <c:v>9.6337500000000009</c:v>
                </c:pt>
                <c:pt idx="1587">
                  <c:v>9.4537499999999994</c:v>
                </c:pt>
                <c:pt idx="1588">
                  <c:v>9.7925000000000004</c:v>
                </c:pt>
                <c:pt idx="1589">
                  <c:v>9.7206250000000001</c:v>
                </c:pt>
                <c:pt idx="1590">
                  <c:v>9.9300000000000015</c:v>
                </c:pt>
                <c:pt idx="1591">
                  <c:v>9.5893749999999986</c:v>
                </c:pt>
                <c:pt idx="1592">
                  <c:v>9.4487500000000004</c:v>
                </c:pt>
                <c:pt idx="1593">
                  <c:v>9.2731250000000003</c:v>
                </c:pt>
                <c:pt idx="1594">
                  <c:v>9.6487499999999997</c:v>
                </c:pt>
                <c:pt idx="1595">
                  <c:v>10.148125</c:v>
                </c:pt>
                <c:pt idx="1596">
                  <c:v>9.9512499999999999</c:v>
                </c:pt>
                <c:pt idx="1597">
                  <c:v>10.13125</c:v>
                </c:pt>
                <c:pt idx="1598">
                  <c:v>10.247499999999999</c:v>
                </c:pt>
                <c:pt idx="1599">
                  <c:v>10.560625</c:v>
                </c:pt>
                <c:pt idx="1600">
                  <c:v>10.463125000000002</c:v>
                </c:pt>
                <c:pt idx="1601">
                  <c:v>10.593125000000001</c:v>
                </c:pt>
                <c:pt idx="1602">
                  <c:v>10.569375000000001</c:v>
                </c:pt>
                <c:pt idx="1603">
                  <c:v>10.848750000000001</c:v>
                </c:pt>
                <c:pt idx="1604">
                  <c:v>10.565</c:v>
                </c:pt>
                <c:pt idx="1605">
                  <c:v>10.66</c:v>
                </c:pt>
                <c:pt idx="1606">
                  <c:v>10.637499999999999</c:v>
                </c:pt>
                <c:pt idx="1607">
                  <c:v>10.886875</c:v>
                </c:pt>
                <c:pt idx="1608">
                  <c:v>10.920624999999999</c:v>
                </c:pt>
                <c:pt idx="1609">
                  <c:v>11.041875000000001</c:v>
                </c:pt>
                <c:pt idx="1610">
                  <c:v>10.870625</c:v>
                </c:pt>
                <c:pt idx="1611">
                  <c:v>10.410625</c:v>
                </c:pt>
                <c:pt idx="1612">
                  <c:v>10.491250000000001</c:v>
                </c:pt>
                <c:pt idx="1613">
                  <c:v>10.283125000000002</c:v>
                </c:pt>
                <c:pt idx="1614">
                  <c:v>10.264374999999999</c:v>
                </c:pt>
                <c:pt idx="1615">
                  <c:v>10.150625</c:v>
                </c:pt>
                <c:pt idx="1616">
                  <c:v>9.9331249999999969</c:v>
                </c:pt>
                <c:pt idx="1617">
                  <c:v>9.9581249999999972</c:v>
                </c:pt>
                <c:pt idx="1618">
                  <c:v>9.8312499999999989</c:v>
                </c:pt>
                <c:pt idx="1619">
                  <c:v>9.6737500000000001</c:v>
                </c:pt>
                <c:pt idx="1620">
                  <c:v>9.8399999999999981</c:v>
                </c:pt>
                <c:pt idx="1621">
                  <c:v>9.8150000000000013</c:v>
                </c:pt>
                <c:pt idx="1622">
                  <c:v>9.9243750000000013</c:v>
                </c:pt>
                <c:pt idx="1623">
                  <c:v>9.9762500000000003</c:v>
                </c:pt>
                <c:pt idx="1624">
                  <c:v>10.103124999999999</c:v>
                </c:pt>
                <c:pt idx="1625">
                  <c:v>9.9543750000000006</c:v>
                </c:pt>
                <c:pt idx="1626">
                  <c:v>9.9150000000000009</c:v>
                </c:pt>
                <c:pt idx="1627">
                  <c:v>9.9087500000000013</c:v>
                </c:pt>
                <c:pt idx="1628">
                  <c:v>9.8106250000000017</c:v>
                </c:pt>
                <c:pt idx="1629">
                  <c:v>9.7643749999999994</c:v>
                </c:pt>
                <c:pt idx="1630">
                  <c:v>9.776250000000001</c:v>
                </c:pt>
                <c:pt idx="1631">
                  <c:v>9.5343750000000007</c:v>
                </c:pt>
                <c:pt idx="1632">
                  <c:v>9.5968749999999989</c:v>
                </c:pt>
                <c:pt idx="1633">
                  <c:v>9.6287499999999984</c:v>
                </c:pt>
                <c:pt idx="1634">
                  <c:v>9.8093749999999993</c:v>
                </c:pt>
                <c:pt idx="1635">
                  <c:v>9.7281250000000004</c:v>
                </c:pt>
                <c:pt idx="1636">
                  <c:v>9.724375000000002</c:v>
                </c:pt>
                <c:pt idx="1637">
                  <c:v>9.7206250000000001</c:v>
                </c:pt>
                <c:pt idx="1638">
                  <c:v>9.4312500000000021</c:v>
                </c:pt>
                <c:pt idx="1639">
                  <c:v>9.4212499999999988</c:v>
                </c:pt>
                <c:pt idx="1640">
                  <c:v>9.3356249999999985</c:v>
                </c:pt>
                <c:pt idx="1641">
                  <c:v>9.5956250000000018</c:v>
                </c:pt>
                <c:pt idx="1642">
                  <c:v>9.6581250000000001</c:v>
                </c:pt>
                <c:pt idx="1643">
                  <c:v>9.7287499999999998</c:v>
                </c:pt>
                <c:pt idx="1644">
                  <c:v>9.9549999999999983</c:v>
                </c:pt>
                <c:pt idx="1645">
                  <c:v>10.016875000000001</c:v>
                </c:pt>
                <c:pt idx="1646">
                  <c:v>10.255625</c:v>
                </c:pt>
                <c:pt idx="1647">
                  <c:v>10.628750000000002</c:v>
                </c:pt>
                <c:pt idx="1648">
                  <c:v>10.696875</c:v>
                </c:pt>
                <c:pt idx="1649">
                  <c:v>10.728750000000002</c:v>
                </c:pt>
                <c:pt idx="1650">
                  <c:v>10.688125000000003</c:v>
                </c:pt>
                <c:pt idx="1651">
                  <c:v>10.740625000000003</c:v>
                </c:pt>
                <c:pt idx="1652">
                  <c:v>10.830625000000003</c:v>
                </c:pt>
                <c:pt idx="1653">
                  <c:v>10.794375000000002</c:v>
                </c:pt>
                <c:pt idx="1654">
                  <c:v>10.762500000000001</c:v>
                </c:pt>
                <c:pt idx="1655">
                  <c:v>10.646875</c:v>
                </c:pt>
                <c:pt idx="1656">
                  <c:v>10.680624999999999</c:v>
                </c:pt>
                <c:pt idx="1657">
                  <c:v>10.455625000000001</c:v>
                </c:pt>
                <c:pt idx="1658">
                  <c:v>10.196875</c:v>
                </c:pt>
                <c:pt idx="1659">
                  <c:v>10.108124999999998</c:v>
                </c:pt>
                <c:pt idx="1660">
                  <c:v>9.9118749999999984</c:v>
                </c:pt>
                <c:pt idx="1661">
                  <c:v>9.9562499999999989</c:v>
                </c:pt>
                <c:pt idx="1662">
                  <c:v>9.5274999999999999</c:v>
                </c:pt>
                <c:pt idx="1663">
                  <c:v>9.5306249999999988</c:v>
                </c:pt>
                <c:pt idx="1664">
                  <c:v>9.7862500000000008</c:v>
                </c:pt>
                <c:pt idx="1665">
                  <c:v>9.6493749999999991</c:v>
                </c:pt>
                <c:pt idx="1666">
                  <c:v>9.8493750000000002</c:v>
                </c:pt>
                <c:pt idx="1667">
                  <c:v>10.006874999999999</c:v>
                </c:pt>
                <c:pt idx="1668">
                  <c:v>9.9237500000000001</c:v>
                </c:pt>
                <c:pt idx="1669">
                  <c:v>9.8868749999999999</c:v>
                </c:pt>
                <c:pt idx="1670">
                  <c:v>9.9999999999999982</c:v>
                </c:pt>
                <c:pt idx="1671">
                  <c:v>10.213749999999999</c:v>
                </c:pt>
                <c:pt idx="1672">
                  <c:v>10.09</c:v>
                </c:pt>
                <c:pt idx="1673">
                  <c:v>10.070625</c:v>
                </c:pt>
                <c:pt idx="1674">
                  <c:v>10.135</c:v>
                </c:pt>
                <c:pt idx="1675">
                  <c:v>9.9593750000000014</c:v>
                </c:pt>
                <c:pt idx="1676">
                  <c:v>10.0025</c:v>
                </c:pt>
                <c:pt idx="1677">
                  <c:v>9.8512499999999985</c:v>
                </c:pt>
                <c:pt idx="1678">
                  <c:v>10.29</c:v>
                </c:pt>
                <c:pt idx="1679">
                  <c:v>10.018750000000001</c:v>
                </c:pt>
                <c:pt idx="1680">
                  <c:v>10.120624999999999</c:v>
                </c:pt>
                <c:pt idx="1681">
                  <c:v>10.26375</c:v>
                </c:pt>
                <c:pt idx="1682">
                  <c:v>10.098125</c:v>
                </c:pt>
                <c:pt idx="1683">
                  <c:v>10.023125</c:v>
                </c:pt>
                <c:pt idx="1684">
                  <c:v>10.131874999999999</c:v>
                </c:pt>
                <c:pt idx="1685">
                  <c:v>10.388750000000002</c:v>
                </c:pt>
                <c:pt idx="1686">
                  <c:v>10.624375000000002</c:v>
                </c:pt>
                <c:pt idx="1687">
                  <c:v>10.450000000000001</c:v>
                </c:pt>
                <c:pt idx="1688">
                  <c:v>10.601875000000001</c:v>
                </c:pt>
                <c:pt idx="1689">
                  <c:v>10.676875000000001</c:v>
                </c:pt>
                <c:pt idx="1690">
                  <c:v>10.834375</c:v>
                </c:pt>
                <c:pt idx="1691">
                  <c:v>10.89875</c:v>
                </c:pt>
                <c:pt idx="1692">
                  <c:v>11.370625</c:v>
                </c:pt>
                <c:pt idx="1693">
                  <c:v>11.581250000000001</c:v>
                </c:pt>
                <c:pt idx="1694">
                  <c:v>11.380625</c:v>
                </c:pt>
                <c:pt idx="1695">
                  <c:v>11.591875</c:v>
                </c:pt>
                <c:pt idx="1696">
                  <c:v>11.452499999999999</c:v>
                </c:pt>
                <c:pt idx="1697">
                  <c:v>11.125624999999999</c:v>
                </c:pt>
                <c:pt idx="1698">
                  <c:v>11.217499999999999</c:v>
                </c:pt>
                <c:pt idx="1699">
                  <c:v>11.428125</c:v>
                </c:pt>
                <c:pt idx="1700">
                  <c:v>11.17625</c:v>
                </c:pt>
                <c:pt idx="1701">
                  <c:v>10.870624999999999</c:v>
                </c:pt>
                <c:pt idx="1702">
                  <c:v>10.534374999999999</c:v>
                </c:pt>
                <c:pt idx="1703">
                  <c:v>10.372499999999999</c:v>
                </c:pt>
                <c:pt idx="1704">
                  <c:v>10.238749999999998</c:v>
                </c:pt>
                <c:pt idx="1705">
                  <c:v>10.425624999999998</c:v>
                </c:pt>
                <c:pt idx="1706">
                  <c:v>10.36125</c:v>
                </c:pt>
                <c:pt idx="1707">
                  <c:v>10.511875</c:v>
                </c:pt>
                <c:pt idx="1708">
                  <c:v>10.064375</c:v>
                </c:pt>
                <c:pt idx="1709">
                  <c:v>10.073124999999999</c:v>
                </c:pt>
                <c:pt idx="1710">
                  <c:v>9.9768750000000015</c:v>
                </c:pt>
                <c:pt idx="1711">
                  <c:v>9.9243750000000013</c:v>
                </c:pt>
                <c:pt idx="1712">
                  <c:v>9.7262500000000021</c:v>
                </c:pt>
                <c:pt idx="1713">
                  <c:v>10.065625000000001</c:v>
                </c:pt>
                <c:pt idx="1714">
                  <c:v>9.7337499999999988</c:v>
                </c:pt>
                <c:pt idx="1715">
                  <c:v>9.573125000000001</c:v>
                </c:pt>
                <c:pt idx="1716">
                  <c:v>9.64</c:v>
                </c:pt>
                <c:pt idx="1717">
                  <c:v>9.8893749999999994</c:v>
                </c:pt>
                <c:pt idx="1718">
                  <c:v>9.9006249999999998</c:v>
                </c:pt>
                <c:pt idx="1719">
                  <c:v>9.9274999999999984</c:v>
                </c:pt>
                <c:pt idx="1720">
                  <c:v>10.177499999999998</c:v>
                </c:pt>
                <c:pt idx="1721">
                  <c:v>9.9662499999999987</c:v>
                </c:pt>
                <c:pt idx="1722">
                  <c:v>10.170624999999999</c:v>
                </c:pt>
                <c:pt idx="1723">
                  <c:v>9.9662500000000005</c:v>
                </c:pt>
                <c:pt idx="1724">
                  <c:v>10.167499999999999</c:v>
                </c:pt>
                <c:pt idx="1725">
                  <c:v>10.078749999999999</c:v>
                </c:pt>
                <c:pt idx="1726">
                  <c:v>10.1975</c:v>
                </c:pt>
                <c:pt idx="1727">
                  <c:v>10.125624999999999</c:v>
                </c:pt>
                <c:pt idx="1728">
                  <c:v>10.018125000000001</c:v>
                </c:pt>
                <c:pt idx="1729">
                  <c:v>9.7550000000000026</c:v>
                </c:pt>
                <c:pt idx="1730">
                  <c:v>9.8793750000000014</c:v>
                </c:pt>
                <c:pt idx="1731">
                  <c:v>9.6337500000000009</c:v>
                </c:pt>
                <c:pt idx="1732">
                  <c:v>9.5668749999999996</c:v>
                </c:pt>
                <c:pt idx="1733">
                  <c:v>9.4087499999999995</c:v>
                </c:pt>
                <c:pt idx="1734">
                  <c:v>9.7131249999999998</c:v>
                </c:pt>
                <c:pt idx="1735">
                  <c:v>9.8324999999999996</c:v>
                </c:pt>
                <c:pt idx="1736">
                  <c:v>9.78125</c:v>
                </c:pt>
                <c:pt idx="1737">
                  <c:v>9.7662499999999994</c:v>
                </c:pt>
                <c:pt idx="1738">
                  <c:v>9.556874999999998</c:v>
                </c:pt>
                <c:pt idx="1739">
                  <c:v>9.8812499999999979</c:v>
                </c:pt>
                <c:pt idx="1740">
                  <c:v>9.6000000000000014</c:v>
                </c:pt>
                <c:pt idx="1741">
                  <c:v>9.52</c:v>
                </c:pt>
                <c:pt idx="1742">
                  <c:v>9.5050000000000008</c:v>
                </c:pt>
                <c:pt idx="1743">
                  <c:v>9.765625</c:v>
                </c:pt>
                <c:pt idx="1744">
                  <c:v>9.8662500000000009</c:v>
                </c:pt>
                <c:pt idx="1745">
                  <c:v>10.100625000000001</c:v>
                </c:pt>
                <c:pt idx="1746">
                  <c:v>10.360624999999999</c:v>
                </c:pt>
                <c:pt idx="1747">
                  <c:v>10.426250000000001</c:v>
                </c:pt>
                <c:pt idx="1748">
                  <c:v>10.649374999999999</c:v>
                </c:pt>
                <c:pt idx="1749">
                  <c:v>10.727499999999999</c:v>
                </c:pt>
                <c:pt idx="1750">
                  <c:v>10.382499999999999</c:v>
                </c:pt>
                <c:pt idx="1751">
                  <c:v>10.419374999999999</c:v>
                </c:pt>
                <c:pt idx="1752">
                  <c:v>10.331249999999999</c:v>
                </c:pt>
                <c:pt idx="1753">
                  <c:v>10.395625000000001</c:v>
                </c:pt>
                <c:pt idx="1754">
                  <c:v>10.485625000000002</c:v>
                </c:pt>
                <c:pt idx="1755">
                  <c:v>10.303125000000001</c:v>
                </c:pt>
                <c:pt idx="1756">
                  <c:v>10.611250000000002</c:v>
                </c:pt>
                <c:pt idx="1757">
                  <c:v>10.731875000000002</c:v>
                </c:pt>
                <c:pt idx="1758">
                  <c:v>10.706875000000002</c:v>
                </c:pt>
                <c:pt idx="1759">
                  <c:v>10.3725</c:v>
                </c:pt>
                <c:pt idx="1760">
                  <c:v>10.520625000000001</c:v>
                </c:pt>
                <c:pt idx="1761">
                  <c:v>10.237500000000001</c:v>
                </c:pt>
                <c:pt idx="1762">
                  <c:v>9.9062499999999982</c:v>
                </c:pt>
                <c:pt idx="1763">
                  <c:v>10.18</c:v>
                </c:pt>
                <c:pt idx="1764">
                  <c:v>10.001874999999998</c:v>
                </c:pt>
                <c:pt idx="1765">
                  <c:v>9.9668749999999982</c:v>
                </c:pt>
                <c:pt idx="1766">
                  <c:v>9.9731249999999996</c:v>
                </c:pt>
                <c:pt idx="1767">
                  <c:v>9.8868749999999999</c:v>
                </c:pt>
                <c:pt idx="1768">
                  <c:v>9.8950000000000014</c:v>
                </c:pt>
                <c:pt idx="1769">
                  <c:v>9.7062500000000007</c:v>
                </c:pt>
                <c:pt idx="1770">
                  <c:v>9.7668750000000006</c:v>
                </c:pt>
                <c:pt idx="1771">
                  <c:v>9.8712499999999999</c:v>
                </c:pt>
                <c:pt idx="1772">
                  <c:v>9.6506249999999998</c:v>
                </c:pt>
                <c:pt idx="1773">
                  <c:v>9.5812499999999989</c:v>
                </c:pt>
                <c:pt idx="1774">
                  <c:v>9.6862499999999994</c:v>
                </c:pt>
                <c:pt idx="1775">
                  <c:v>9.6762499999999996</c:v>
                </c:pt>
                <c:pt idx="1776">
                  <c:v>9.8918749999999989</c:v>
                </c:pt>
                <c:pt idx="1777">
                  <c:v>9.822499999999998</c:v>
                </c:pt>
                <c:pt idx="1778">
                  <c:v>9.9049999999999976</c:v>
                </c:pt>
                <c:pt idx="1779">
                  <c:v>9.9499999999999993</c:v>
                </c:pt>
                <c:pt idx="1780">
                  <c:v>9.7650000000000006</c:v>
                </c:pt>
                <c:pt idx="1781">
                  <c:v>9.682500000000001</c:v>
                </c:pt>
                <c:pt idx="1782">
                  <c:v>9.7987500000000018</c:v>
                </c:pt>
                <c:pt idx="1783">
                  <c:v>9.8518749999999997</c:v>
                </c:pt>
                <c:pt idx="1784">
                  <c:v>9.5824999999999996</c:v>
                </c:pt>
                <c:pt idx="1785">
                  <c:v>9.6981249999999992</c:v>
                </c:pt>
                <c:pt idx="1786">
                  <c:v>9.5356249999999978</c:v>
                </c:pt>
                <c:pt idx="1787">
                  <c:v>9.2599999999999962</c:v>
                </c:pt>
                <c:pt idx="1788">
                  <c:v>9.2737499999999997</c:v>
                </c:pt>
                <c:pt idx="1789">
                  <c:v>9.2943750000000005</c:v>
                </c:pt>
                <c:pt idx="1790">
                  <c:v>9.2493750000000006</c:v>
                </c:pt>
                <c:pt idx="1791">
                  <c:v>9.1887500000000006</c:v>
                </c:pt>
                <c:pt idx="1792">
                  <c:v>8.8800000000000008</c:v>
                </c:pt>
                <c:pt idx="1793">
                  <c:v>9.1150000000000002</c:v>
                </c:pt>
                <c:pt idx="1794">
                  <c:v>9.2868750000000002</c:v>
                </c:pt>
                <c:pt idx="1795">
                  <c:v>9.379999999999999</c:v>
                </c:pt>
                <c:pt idx="1796">
                  <c:v>9.6631249999999991</c:v>
                </c:pt>
                <c:pt idx="1797">
                  <c:v>9.7500000000000018</c:v>
                </c:pt>
                <c:pt idx="1798">
                  <c:v>9.7637500000000017</c:v>
                </c:pt>
                <c:pt idx="1799">
                  <c:v>9.8137500000000024</c:v>
                </c:pt>
                <c:pt idx="1800">
                  <c:v>10.110000000000001</c:v>
                </c:pt>
                <c:pt idx="1801">
                  <c:v>10.011875000000002</c:v>
                </c:pt>
                <c:pt idx="1802">
                  <c:v>9.9443750000000009</c:v>
                </c:pt>
                <c:pt idx="1803">
                  <c:v>10.12125</c:v>
                </c:pt>
                <c:pt idx="1804">
                  <c:v>10.19125</c:v>
                </c:pt>
                <c:pt idx="1805">
                  <c:v>10.329999999999998</c:v>
                </c:pt>
                <c:pt idx="1806">
                  <c:v>10.38875</c:v>
                </c:pt>
                <c:pt idx="1807">
                  <c:v>10.644375</c:v>
                </c:pt>
                <c:pt idx="1808">
                  <c:v>10.70875</c:v>
                </c:pt>
                <c:pt idx="1809">
                  <c:v>10.79875</c:v>
                </c:pt>
                <c:pt idx="1810">
                  <c:v>10.733124999999999</c:v>
                </c:pt>
                <c:pt idx="1811">
                  <c:v>10.559374999999998</c:v>
                </c:pt>
                <c:pt idx="1812">
                  <c:v>10.473749999999999</c:v>
                </c:pt>
                <c:pt idx="1813">
                  <c:v>10.488750000000001</c:v>
                </c:pt>
                <c:pt idx="1814">
                  <c:v>10.293750000000001</c:v>
                </c:pt>
                <c:pt idx="1815">
                  <c:v>10.515625</c:v>
                </c:pt>
                <c:pt idx="1816">
                  <c:v>10.473125</c:v>
                </c:pt>
                <c:pt idx="1817">
                  <c:v>10.78</c:v>
                </c:pt>
                <c:pt idx="1818">
                  <c:v>10.856249999999999</c:v>
                </c:pt>
                <c:pt idx="1819">
                  <c:v>10.793125000000002</c:v>
                </c:pt>
                <c:pt idx="1820">
                  <c:v>10.668125</c:v>
                </c:pt>
                <c:pt idx="1821">
                  <c:v>10.700000000000003</c:v>
                </c:pt>
                <c:pt idx="1822">
                  <c:v>10.34125</c:v>
                </c:pt>
                <c:pt idx="1823">
                  <c:v>10.298124999999999</c:v>
                </c:pt>
                <c:pt idx="1824">
                  <c:v>10.071874999999999</c:v>
                </c:pt>
                <c:pt idx="1825">
                  <c:v>9.9081250000000001</c:v>
                </c:pt>
                <c:pt idx="1826">
                  <c:v>9.7337500000000006</c:v>
                </c:pt>
                <c:pt idx="1827">
                  <c:v>9.7675000000000018</c:v>
                </c:pt>
                <c:pt idx="1828">
                  <c:v>9.8850000000000016</c:v>
                </c:pt>
                <c:pt idx="1829">
                  <c:v>9.9418750000000014</c:v>
                </c:pt>
                <c:pt idx="1830">
                  <c:v>10.1</c:v>
                </c:pt>
                <c:pt idx="1831">
                  <c:v>9.9462500000000009</c:v>
                </c:pt>
                <c:pt idx="1832">
                  <c:v>9.7768750000000004</c:v>
                </c:pt>
                <c:pt idx="1833">
                  <c:v>9.8218750000000004</c:v>
                </c:pt>
                <c:pt idx="1834">
                  <c:v>9.7631250000000005</c:v>
                </c:pt>
                <c:pt idx="1835">
                  <c:v>9.958124999999999</c:v>
                </c:pt>
                <c:pt idx="1836">
                  <c:v>9.8162500000000001</c:v>
                </c:pt>
                <c:pt idx="1837">
                  <c:v>9.6631249999999991</c:v>
                </c:pt>
                <c:pt idx="1838">
                  <c:v>9.9474999999999998</c:v>
                </c:pt>
                <c:pt idx="1839">
                  <c:v>9.8875000000000011</c:v>
                </c:pt>
                <c:pt idx="1840">
                  <c:v>9.8837500000000009</c:v>
                </c:pt>
                <c:pt idx="1841">
                  <c:v>10.02875</c:v>
                </c:pt>
                <c:pt idx="1842">
                  <c:v>10.275625</c:v>
                </c:pt>
                <c:pt idx="1843">
                  <c:v>10.203749999999999</c:v>
                </c:pt>
                <c:pt idx="1844">
                  <c:v>10.146875</c:v>
                </c:pt>
                <c:pt idx="1845">
                  <c:v>10.104375000000001</c:v>
                </c:pt>
                <c:pt idx="1846">
                  <c:v>9.9987500000000011</c:v>
                </c:pt>
                <c:pt idx="1847">
                  <c:v>9.9162499999999998</c:v>
                </c:pt>
                <c:pt idx="1848">
                  <c:v>10.108750000000001</c:v>
                </c:pt>
                <c:pt idx="1849">
                  <c:v>9.8831249999999997</c:v>
                </c:pt>
                <c:pt idx="1850">
                  <c:v>9.9237500000000018</c:v>
                </c:pt>
                <c:pt idx="1851">
                  <c:v>9.7206250000000001</c:v>
                </c:pt>
                <c:pt idx="1852">
                  <c:v>10.046875</c:v>
                </c:pt>
                <c:pt idx="1853">
                  <c:v>10.021875</c:v>
                </c:pt>
                <c:pt idx="1854">
                  <c:v>10.122499999999999</c:v>
                </c:pt>
                <c:pt idx="1855">
                  <c:v>10.023125</c:v>
                </c:pt>
                <c:pt idx="1856">
                  <c:v>10.27375</c:v>
                </c:pt>
                <c:pt idx="1857">
                  <c:v>10.348749999999999</c:v>
                </c:pt>
                <c:pt idx="1858">
                  <c:v>10.393125000000001</c:v>
                </c:pt>
                <c:pt idx="1859">
                  <c:v>10.269375</c:v>
                </c:pt>
                <c:pt idx="1860">
                  <c:v>10.263125</c:v>
                </c:pt>
                <c:pt idx="1861">
                  <c:v>10.030625000000001</c:v>
                </c:pt>
                <c:pt idx="1862">
                  <c:v>10.391249999999999</c:v>
                </c:pt>
                <c:pt idx="1863">
                  <c:v>10.174375</c:v>
                </c:pt>
                <c:pt idx="1864">
                  <c:v>10.018125</c:v>
                </c:pt>
                <c:pt idx="1865">
                  <c:v>10.051874999999999</c:v>
                </c:pt>
                <c:pt idx="1866">
                  <c:v>10.067500000000001</c:v>
                </c:pt>
                <c:pt idx="1867">
                  <c:v>10.192499999999999</c:v>
                </c:pt>
                <c:pt idx="1868">
                  <c:v>9.9768750000000033</c:v>
                </c:pt>
                <c:pt idx="1869">
                  <c:v>9.8056250000000009</c:v>
                </c:pt>
                <c:pt idx="1870">
                  <c:v>9.614374999999999</c:v>
                </c:pt>
                <c:pt idx="1871">
                  <c:v>9.6643750000000015</c:v>
                </c:pt>
                <c:pt idx="1872">
                  <c:v>9.6662499999999998</c:v>
                </c:pt>
                <c:pt idx="1873">
                  <c:v>9.7543749999999996</c:v>
                </c:pt>
                <c:pt idx="1874">
                  <c:v>9.6631249999999991</c:v>
                </c:pt>
                <c:pt idx="1875">
                  <c:v>9.6731249999999989</c:v>
                </c:pt>
                <c:pt idx="1876">
                  <c:v>9.6593750000000007</c:v>
                </c:pt>
                <c:pt idx="1877">
                  <c:v>9.7643750000000011</c:v>
                </c:pt>
                <c:pt idx="1878">
                  <c:v>9.5462500000000006</c:v>
                </c:pt>
                <c:pt idx="1879">
                  <c:v>9.9075000000000006</c:v>
                </c:pt>
                <c:pt idx="1880">
                  <c:v>9.7787500000000005</c:v>
                </c:pt>
                <c:pt idx="1881">
                  <c:v>9.7693750000000001</c:v>
                </c:pt>
                <c:pt idx="1882">
                  <c:v>9.8631250000000001</c:v>
                </c:pt>
                <c:pt idx="1883">
                  <c:v>9.6931250000000002</c:v>
                </c:pt>
                <c:pt idx="1884">
                  <c:v>10.1</c:v>
                </c:pt>
                <c:pt idx="1885">
                  <c:v>10.310625</c:v>
                </c:pt>
                <c:pt idx="1886">
                  <c:v>10.266874999999999</c:v>
                </c:pt>
                <c:pt idx="1887">
                  <c:v>10.483124999999999</c:v>
                </c:pt>
                <c:pt idx="1888">
                  <c:v>10.789375</c:v>
                </c:pt>
                <c:pt idx="1889">
                  <c:v>10.41625</c:v>
                </c:pt>
                <c:pt idx="1890">
                  <c:v>10.404375</c:v>
                </c:pt>
                <c:pt idx="1891">
                  <c:v>10.390625</c:v>
                </c:pt>
                <c:pt idx="1892">
                  <c:v>10.379375</c:v>
                </c:pt>
                <c:pt idx="1893">
                  <c:v>10.336874999999999</c:v>
                </c:pt>
                <c:pt idx="1894">
                  <c:v>10.290625</c:v>
                </c:pt>
                <c:pt idx="1895">
                  <c:v>9.9224999999999994</c:v>
                </c:pt>
                <c:pt idx="1896">
                  <c:v>10.139374999999999</c:v>
                </c:pt>
                <c:pt idx="1897">
                  <c:v>10.352499999999999</c:v>
                </c:pt>
                <c:pt idx="1898">
                  <c:v>10.344999999999999</c:v>
                </c:pt>
                <c:pt idx="1899">
                  <c:v>10.419374999999999</c:v>
                </c:pt>
                <c:pt idx="1900">
                  <c:v>10.055624999999999</c:v>
                </c:pt>
                <c:pt idx="1901">
                  <c:v>10.047500000000001</c:v>
                </c:pt>
                <c:pt idx="1902">
                  <c:v>10.031250000000002</c:v>
                </c:pt>
                <c:pt idx="1903">
                  <c:v>9.7268750000000033</c:v>
                </c:pt>
                <c:pt idx="1904">
                  <c:v>9.3193750000000026</c:v>
                </c:pt>
                <c:pt idx="1905">
                  <c:v>9.7106250000000021</c:v>
                </c:pt>
                <c:pt idx="1906">
                  <c:v>9.9912500000000009</c:v>
                </c:pt>
                <c:pt idx="1907">
                  <c:v>10.001875</c:v>
                </c:pt>
                <c:pt idx="1908">
                  <c:v>10.174999999999999</c:v>
                </c:pt>
                <c:pt idx="1909">
                  <c:v>10.106249999999999</c:v>
                </c:pt>
                <c:pt idx="1910">
                  <c:v>10.169375</c:v>
                </c:pt>
                <c:pt idx="1911">
                  <c:v>10.473750000000001</c:v>
                </c:pt>
                <c:pt idx="1912">
                  <c:v>10.520000000000001</c:v>
                </c:pt>
                <c:pt idx="1913">
                  <c:v>10.149375000000003</c:v>
                </c:pt>
                <c:pt idx="1914">
                  <c:v>10.230625000000002</c:v>
                </c:pt>
                <c:pt idx="1915">
                  <c:v>10.123124999999998</c:v>
                </c:pt>
                <c:pt idx="1916">
                  <c:v>10.067499999999999</c:v>
                </c:pt>
                <c:pt idx="1917">
                  <c:v>9.9693749999999994</c:v>
                </c:pt>
                <c:pt idx="1918">
                  <c:v>9.9937499999999986</c:v>
                </c:pt>
                <c:pt idx="1919">
                  <c:v>10.243750000000002</c:v>
                </c:pt>
                <c:pt idx="1920">
                  <c:v>10.070624999999998</c:v>
                </c:pt>
                <c:pt idx="1921">
                  <c:v>9.5850000000000009</c:v>
                </c:pt>
                <c:pt idx="1922">
                  <c:v>9.3193750000000009</c:v>
                </c:pt>
                <c:pt idx="1923">
                  <c:v>9.4337499999999999</c:v>
                </c:pt>
                <c:pt idx="1924">
                  <c:v>9.4881249999999984</c:v>
                </c:pt>
                <c:pt idx="1925">
                  <c:v>9.6406249999999982</c:v>
                </c:pt>
                <c:pt idx="1926">
                  <c:v>9.3849999999999998</c:v>
                </c:pt>
                <c:pt idx="1927">
                  <c:v>9.4018749999999986</c:v>
                </c:pt>
                <c:pt idx="1928">
                  <c:v>9.5606249999999999</c:v>
                </c:pt>
                <c:pt idx="1929">
                  <c:v>9.7437499999999986</c:v>
                </c:pt>
                <c:pt idx="1930">
                  <c:v>9.5943749999999994</c:v>
                </c:pt>
                <c:pt idx="1931">
                  <c:v>9.7124999999999986</c:v>
                </c:pt>
                <c:pt idx="1932">
                  <c:v>9.8631249999999984</c:v>
                </c:pt>
                <c:pt idx="1933">
                  <c:v>10.226875</c:v>
                </c:pt>
                <c:pt idx="1934">
                  <c:v>10.258125</c:v>
                </c:pt>
                <c:pt idx="1935">
                  <c:v>9.9362500000000011</c:v>
                </c:pt>
                <c:pt idx="1936">
                  <c:v>10.376875000000002</c:v>
                </c:pt>
                <c:pt idx="1937">
                  <c:v>10.570000000000002</c:v>
                </c:pt>
                <c:pt idx="1938">
                  <c:v>10.428125000000001</c:v>
                </c:pt>
                <c:pt idx="1939">
                  <c:v>10.420624999999999</c:v>
                </c:pt>
                <c:pt idx="1940">
                  <c:v>10.709999999999999</c:v>
                </c:pt>
                <c:pt idx="1941">
                  <c:v>10.800625</c:v>
                </c:pt>
                <c:pt idx="1942">
                  <c:v>11.020625000000003</c:v>
                </c:pt>
                <c:pt idx="1943">
                  <c:v>11.052500000000004</c:v>
                </c:pt>
                <c:pt idx="1944">
                  <c:v>10.933750000000003</c:v>
                </c:pt>
                <c:pt idx="1945">
                  <c:v>11.14875</c:v>
                </c:pt>
                <c:pt idx="1946">
                  <c:v>10.9825</c:v>
                </c:pt>
                <c:pt idx="1947">
                  <c:v>10.97875</c:v>
                </c:pt>
                <c:pt idx="1948">
                  <c:v>11.02</c:v>
                </c:pt>
                <c:pt idx="1949">
                  <c:v>10.700624999999999</c:v>
                </c:pt>
                <c:pt idx="1950">
                  <c:v>10.734999999999998</c:v>
                </c:pt>
                <c:pt idx="1951">
                  <c:v>10.849374999999998</c:v>
                </c:pt>
                <c:pt idx="1952">
                  <c:v>10.536249999999999</c:v>
                </c:pt>
                <c:pt idx="1953">
                  <c:v>10.473125</c:v>
                </c:pt>
                <c:pt idx="1954">
                  <c:v>10.437500000000002</c:v>
                </c:pt>
                <c:pt idx="1955">
                  <c:v>10.451875000000003</c:v>
                </c:pt>
                <c:pt idx="1956">
                  <c:v>9.8450000000000006</c:v>
                </c:pt>
                <c:pt idx="1957">
                  <c:v>10.03375</c:v>
                </c:pt>
                <c:pt idx="1958">
                  <c:v>10.0075</c:v>
                </c:pt>
                <c:pt idx="1959">
                  <c:v>9.9212499999999988</c:v>
                </c:pt>
                <c:pt idx="1960">
                  <c:v>9.6306249999999984</c:v>
                </c:pt>
                <c:pt idx="1961">
                  <c:v>9.2843749999999972</c:v>
                </c:pt>
                <c:pt idx="1962">
                  <c:v>9.4393749999999983</c:v>
                </c:pt>
                <c:pt idx="1963">
                  <c:v>9.3106249999999999</c:v>
                </c:pt>
                <c:pt idx="1964">
                  <c:v>9.4093749999999989</c:v>
                </c:pt>
                <c:pt idx="1965">
                  <c:v>9.3418749999999999</c:v>
                </c:pt>
                <c:pt idx="1966">
                  <c:v>9.3193749999999991</c:v>
                </c:pt>
                <c:pt idx="1967">
                  <c:v>9.2718749999999996</c:v>
                </c:pt>
                <c:pt idx="1968">
                  <c:v>9.6762499999999996</c:v>
                </c:pt>
                <c:pt idx="1969">
                  <c:v>9.8206249999999979</c:v>
                </c:pt>
                <c:pt idx="1970">
                  <c:v>9.8606250000000006</c:v>
                </c:pt>
                <c:pt idx="1971">
                  <c:v>10.03875</c:v>
                </c:pt>
                <c:pt idx="1972">
                  <c:v>10.186250000000001</c:v>
                </c:pt>
                <c:pt idx="1973">
                  <c:v>10.05125</c:v>
                </c:pt>
                <c:pt idx="1974">
                  <c:v>10.241249999999999</c:v>
                </c:pt>
                <c:pt idx="1975">
                  <c:v>10.077499999999999</c:v>
                </c:pt>
                <c:pt idx="1976">
                  <c:v>10.45</c:v>
                </c:pt>
                <c:pt idx="1977">
                  <c:v>10.47875</c:v>
                </c:pt>
                <c:pt idx="1978">
                  <c:v>10.6975</c:v>
                </c:pt>
                <c:pt idx="1979">
                  <c:v>10.634375</c:v>
                </c:pt>
                <c:pt idx="1980">
                  <c:v>10.446875</c:v>
                </c:pt>
                <c:pt idx="1981">
                  <c:v>10.640625</c:v>
                </c:pt>
                <c:pt idx="1982">
                  <c:v>10.429375</c:v>
                </c:pt>
                <c:pt idx="1983">
                  <c:v>10.499375000000001</c:v>
                </c:pt>
                <c:pt idx="1984">
                  <c:v>10.25375</c:v>
                </c:pt>
                <c:pt idx="1985">
                  <c:v>10.631250000000001</c:v>
                </c:pt>
                <c:pt idx="1986">
                  <c:v>10.938750000000001</c:v>
                </c:pt>
                <c:pt idx="1987">
                  <c:v>10.87875</c:v>
                </c:pt>
                <c:pt idx="1988">
                  <c:v>10.991875000000002</c:v>
                </c:pt>
                <c:pt idx="1989">
                  <c:v>11.074375</c:v>
                </c:pt>
                <c:pt idx="1990">
                  <c:v>10.949374999999998</c:v>
                </c:pt>
                <c:pt idx="1991">
                  <c:v>11.333749999999998</c:v>
                </c:pt>
                <c:pt idx="1992">
                  <c:v>11.676875000000001</c:v>
                </c:pt>
                <c:pt idx="1993">
                  <c:v>11.956875</c:v>
                </c:pt>
                <c:pt idx="1994">
                  <c:v>12.062499999999998</c:v>
                </c:pt>
                <c:pt idx="1995">
                  <c:v>12.442499999999999</c:v>
                </c:pt>
                <c:pt idx="1996">
                  <c:v>12.649374999999999</c:v>
                </c:pt>
                <c:pt idx="1997">
                  <c:v>12.57625</c:v>
                </c:pt>
                <c:pt idx="1998">
                  <c:v>13.058125</c:v>
                </c:pt>
                <c:pt idx="1999">
                  <c:v>13.438750000000001</c:v>
                </c:pt>
                <c:pt idx="2000">
                  <c:v>13.946875000000002</c:v>
                </c:pt>
                <c:pt idx="2001">
                  <c:v>13.720625</c:v>
                </c:pt>
                <c:pt idx="2002">
                  <c:v>13.865000000000002</c:v>
                </c:pt>
                <c:pt idx="2003">
                  <c:v>13.756875000000001</c:v>
                </c:pt>
                <c:pt idx="2004">
                  <c:v>13.628125000000001</c:v>
                </c:pt>
                <c:pt idx="2005">
                  <c:v>13.629375000000001</c:v>
                </c:pt>
                <c:pt idx="2006">
                  <c:v>13.69125</c:v>
                </c:pt>
                <c:pt idx="2007">
                  <c:v>13.601875</c:v>
                </c:pt>
                <c:pt idx="2008">
                  <c:v>13.231249999999999</c:v>
                </c:pt>
                <c:pt idx="2009">
                  <c:v>13.309999999999999</c:v>
                </c:pt>
                <c:pt idx="2010">
                  <c:v>13.188124999999999</c:v>
                </c:pt>
                <c:pt idx="2011">
                  <c:v>13.206875</c:v>
                </c:pt>
                <c:pt idx="2012">
                  <c:v>13.321249999999999</c:v>
                </c:pt>
                <c:pt idx="2013">
                  <c:v>13.36125</c:v>
                </c:pt>
                <c:pt idx="2014">
                  <c:v>13.148124999999999</c:v>
                </c:pt>
                <c:pt idx="2015">
                  <c:v>12.90625</c:v>
                </c:pt>
                <c:pt idx="2016">
                  <c:v>12.610625000000001</c:v>
                </c:pt>
                <c:pt idx="2017">
                  <c:v>12.560625000000002</c:v>
                </c:pt>
                <c:pt idx="2018">
                  <c:v>12.161875000000002</c:v>
                </c:pt>
                <c:pt idx="2019">
                  <c:v>12.199375000000002</c:v>
                </c:pt>
                <c:pt idx="2020">
                  <c:v>12.24375</c:v>
                </c:pt>
                <c:pt idx="2021">
                  <c:v>12.261875</c:v>
                </c:pt>
                <c:pt idx="2022">
                  <c:v>12.370625</c:v>
                </c:pt>
                <c:pt idx="2023">
                  <c:v>12.225624999999999</c:v>
                </c:pt>
                <c:pt idx="2024">
                  <c:v>12.491874999999999</c:v>
                </c:pt>
                <c:pt idx="2025">
                  <c:v>12.263124999999997</c:v>
                </c:pt>
                <c:pt idx="2026">
                  <c:v>12.09375</c:v>
                </c:pt>
                <c:pt idx="2027">
                  <c:v>11.630624999999998</c:v>
                </c:pt>
                <c:pt idx="2028">
                  <c:v>11.430624999999997</c:v>
                </c:pt>
                <c:pt idx="2029">
                  <c:v>11.487499999999999</c:v>
                </c:pt>
                <c:pt idx="2030">
                  <c:v>11.579999999999998</c:v>
                </c:pt>
                <c:pt idx="2031">
                  <c:v>11.803125000000001</c:v>
                </c:pt>
                <c:pt idx="2032">
                  <c:v>11.695625</c:v>
                </c:pt>
                <c:pt idx="2033">
                  <c:v>11.513125000000002</c:v>
                </c:pt>
                <c:pt idx="2034">
                  <c:v>11.568125</c:v>
                </c:pt>
                <c:pt idx="2035">
                  <c:v>11.508750000000001</c:v>
                </c:pt>
                <c:pt idx="2036">
                  <c:v>11.585625</c:v>
                </c:pt>
                <c:pt idx="2037">
                  <c:v>11.497499999999999</c:v>
                </c:pt>
                <c:pt idx="2038">
                  <c:v>11.308124999999999</c:v>
                </c:pt>
                <c:pt idx="2039">
                  <c:v>11.353124999999999</c:v>
                </c:pt>
                <c:pt idx="2040">
                  <c:v>11.123749999999999</c:v>
                </c:pt>
                <c:pt idx="2041">
                  <c:v>11.282500000000001</c:v>
                </c:pt>
                <c:pt idx="2042">
                  <c:v>11.600000000000001</c:v>
                </c:pt>
                <c:pt idx="2043">
                  <c:v>11.899375000000001</c:v>
                </c:pt>
                <c:pt idx="2044">
                  <c:v>11.811250000000001</c:v>
                </c:pt>
                <c:pt idx="2045">
                  <c:v>11.815000000000001</c:v>
                </c:pt>
                <c:pt idx="2046">
                  <c:v>11.68375</c:v>
                </c:pt>
                <c:pt idx="2047">
                  <c:v>11.354374999999999</c:v>
                </c:pt>
                <c:pt idx="2048">
                  <c:v>11.428124999999998</c:v>
                </c:pt>
                <c:pt idx="2049">
                  <c:v>11.598124999999998</c:v>
                </c:pt>
                <c:pt idx="2050">
                  <c:v>11.79875</c:v>
                </c:pt>
                <c:pt idx="2051">
                  <c:v>11.938749999999999</c:v>
                </c:pt>
                <c:pt idx="2052">
                  <c:v>11.936250000000001</c:v>
                </c:pt>
                <c:pt idx="2053">
                  <c:v>11.891875000000001</c:v>
                </c:pt>
                <c:pt idx="2054">
                  <c:v>11.951875000000001</c:v>
                </c:pt>
                <c:pt idx="2055">
                  <c:v>11.976250000000002</c:v>
                </c:pt>
                <c:pt idx="2056">
                  <c:v>12.037499999999998</c:v>
                </c:pt>
                <c:pt idx="2057">
                  <c:v>11.747499999999997</c:v>
                </c:pt>
                <c:pt idx="2058">
                  <c:v>11.48</c:v>
                </c:pt>
                <c:pt idx="2059">
                  <c:v>11.585000000000001</c:v>
                </c:pt>
                <c:pt idx="2060">
                  <c:v>11.579999999999998</c:v>
                </c:pt>
                <c:pt idx="2061">
                  <c:v>11.6275</c:v>
                </c:pt>
                <c:pt idx="2062">
                  <c:v>11.639999999999999</c:v>
                </c:pt>
                <c:pt idx="2063">
                  <c:v>11.974375</c:v>
                </c:pt>
                <c:pt idx="2064">
                  <c:v>11.828749999999999</c:v>
                </c:pt>
                <c:pt idx="2065">
                  <c:v>11.850625000000001</c:v>
                </c:pt>
                <c:pt idx="2066">
                  <c:v>11.867500000000001</c:v>
                </c:pt>
                <c:pt idx="2067">
                  <c:v>11.67375</c:v>
                </c:pt>
                <c:pt idx="2068">
                  <c:v>11.481875</c:v>
                </c:pt>
                <c:pt idx="2069">
                  <c:v>11.469374999999999</c:v>
                </c:pt>
                <c:pt idx="2070">
                  <c:v>11.402499999999998</c:v>
                </c:pt>
                <c:pt idx="2071">
                  <c:v>11.596249999999998</c:v>
                </c:pt>
                <c:pt idx="2072">
                  <c:v>11.26125</c:v>
                </c:pt>
                <c:pt idx="2073">
                  <c:v>11.383125000000001</c:v>
                </c:pt>
                <c:pt idx="2074">
                  <c:v>11.293125000000002</c:v>
                </c:pt>
                <c:pt idx="2075">
                  <c:v>11.020625000000001</c:v>
                </c:pt>
                <c:pt idx="2076">
                  <c:v>10.947500000000002</c:v>
                </c:pt>
                <c:pt idx="2077">
                  <c:v>10.678750000000001</c:v>
                </c:pt>
                <c:pt idx="2078">
                  <c:v>10.61375</c:v>
                </c:pt>
                <c:pt idx="2079">
                  <c:v>10.533124999999998</c:v>
                </c:pt>
                <c:pt idx="2080">
                  <c:v>10.419374999999999</c:v>
                </c:pt>
                <c:pt idx="2081">
                  <c:v>10.355625000000002</c:v>
                </c:pt>
                <c:pt idx="2082">
                  <c:v>10.239374999999999</c:v>
                </c:pt>
                <c:pt idx="2083">
                  <c:v>10.298124999999999</c:v>
                </c:pt>
                <c:pt idx="2084">
                  <c:v>10.456250000000002</c:v>
                </c:pt>
                <c:pt idx="2085">
                  <c:v>10.637500000000001</c:v>
                </c:pt>
                <c:pt idx="2086">
                  <c:v>10.610000000000001</c:v>
                </c:pt>
                <c:pt idx="2087">
                  <c:v>10.5075</c:v>
                </c:pt>
                <c:pt idx="2088">
                  <c:v>10.534375000000001</c:v>
                </c:pt>
                <c:pt idx="2089">
                  <c:v>10.616875</c:v>
                </c:pt>
                <c:pt idx="2090">
                  <c:v>10.496250000000002</c:v>
                </c:pt>
                <c:pt idx="2091">
                  <c:v>10.803125000000001</c:v>
                </c:pt>
                <c:pt idx="2092">
                  <c:v>10.908125</c:v>
                </c:pt>
                <c:pt idx="2093">
                  <c:v>11.435000000000002</c:v>
                </c:pt>
                <c:pt idx="2094">
                  <c:v>11.550625</c:v>
                </c:pt>
                <c:pt idx="2095">
                  <c:v>11.549375</c:v>
                </c:pt>
                <c:pt idx="2096">
                  <c:v>11.903125000000001</c:v>
                </c:pt>
                <c:pt idx="2097">
                  <c:v>11.851875</c:v>
                </c:pt>
                <c:pt idx="2098">
                  <c:v>12.014375000000001</c:v>
                </c:pt>
                <c:pt idx="2099">
                  <c:v>11.988750000000001</c:v>
                </c:pt>
                <c:pt idx="2100">
                  <c:v>12.013124999999999</c:v>
                </c:pt>
                <c:pt idx="2101">
                  <c:v>11.888125</c:v>
                </c:pt>
                <c:pt idx="2102">
                  <c:v>12.018125000000001</c:v>
                </c:pt>
                <c:pt idx="2103">
                  <c:v>11.934999999999999</c:v>
                </c:pt>
                <c:pt idx="2104">
                  <c:v>12.231250000000001</c:v>
                </c:pt>
                <c:pt idx="2105">
                  <c:v>11.916250000000002</c:v>
                </c:pt>
                <c:pt idx="2106">
                  <c:v>12.118125000000001</c:v>
                </c:pt>
                <c:pt idx="2107">
                  <c:v>12.133125</c:v>
                </c:pt>
                <c:pt idx="2108">
                  <c:v>12.12</c:v>
                </c:pt>
                <c:pt idx="2109">
                  <c:v>12.07375</c:v>
                </c:pt>
                <c:pt idx="2110">
                  <c:v>12.197500000000002</c:v>
                </c:pt>
                <c:pt idx="2111">
                  <c:v>11.867500000000001</c:v>
                </c:pt>
                <c:pt idx="2112">
                  <c:v>11.520000000000001</c:v>
                </c:pt>
                <c:pt idx="2113">
                  <c:v>11.416250000000002</c:v>
                </c:pt>
                <c:pt idx="2114">
                  <c:v>11.340625000000001</c:v>
                </c:pt>
                <c:pt idx="2115">
                  <c:v>11.430000000000001</c:v>
                </c:pt>
                <c:pt idx="2116">
                  <c:v>11.171875</c:v>
                </c:pt>
                <c:pt idx="2117">
                  <c:v>11.254999999999999</c:v>
                </c:pt>
                <c:pt idx="2118">
                  <c:v>11.013749999999998</c:v>
                </c:pt>
                <c:pt idx="2119">
                  <c:v>11.019374999999998</c:v>
                </c:pt>
                <c:pt idx="2120">
                  <c:v>10.821874999999999</c:v>
                </c:pt>
                <c:pt idx="2121">
                  <c:v>11.223749999999997</c:v>
                </c:pt>
                <c:pt idx="2122">
                  <c:v>11.141874999999999</c:v>
                </c:pt>
                <c:pt idx="2123">
                  <c:v>11.072499999999998</c:v>
                </c:pt>
                <c:pt idx="2124">
                  <c:v>11.181875</c:v>
                </c:pt>
                <c:pt idx="2125">
                  <c:v>10.855625</c:v>
                </c:pt>
                <c:pt idx="2126">
                  <c:v>10.68125</c:v>
                </c:pt>
                <c:pt idx="2127">
                  <c:v>10.828749999999999</c:v>
                </c:pt>
                <c:pt idx="2128">
                  <c:v>10.696249999999999</c:v>
                </c:pt>
                <c:pt idx="2129">
                  <c:v>10.807499999999999</c:v>
                </c:pt>
                <c:pt idx="2130">
                  <c:v>10.672499999999999</c:v>
                </c:pt>
                <c:pt idx="2131">
                  <c:v>10.729374999999999</c:v>
                </c:pt>
                <c:pt idx="2132">
                  <c:v>10.806249999999999</c:v>
                </c:pt>
                <c:pt idx="2133">
                  <c:v>10.829374999999999</c:v>
                </c:pt>
                <c:pt idx="2134">
                  <c:v>11.028124999999999</c:v>
                </c:pt>
                <c:pt idx="2135">
                  <c:v>11.028124999999999</c:v>
                </c:pt>
                <c:pt idx="2136">
                  <c:v>10.868749999999999</c:v>
                </c:pt>
                <c:pt idx="2137">
                  <c:v>10.841875</c:v>
                </c:pt>
                <c:pt idx="2138">
                  <c:v>10.839999999999998</c:v>
                </c:pt>
                <c:pt idx="2139">
                  <c:v>10.575624999999997</c:v>
                </c:pt>
                <c:pt idx="2140">
                  <c:v>10.296875</c:v>
                </c:pt>
                <c:pt idx="2141">
                  <c:v>10.419375</c:v>
                </c:pt>
                <c:pt idx="2142">
                  <c:v>10.688124999999999</c:v>
                </c:pt>
                <c:pt idx="2143">
                  <c:v>10.61</c:v>
                </c:pt>
                <c:pt idx="2144">
                  <c:v>10.9</c:v>
                </c:pt>
                <c:pt idx="2145">
                  <c:v>10.616249999999999</c:v>
                </c:pt>
                <c:pt idx="2146">
                  <c:v>10.583124999999997</c:v>
                </c:pt>
                <c:pt idx="2147">
                  <c:v>10.453125</c:v>
                </c:pt>
                <c:pt idx="2148">
                  <c:v>10.455625000000001</c:v>
                </c:pt>
                <c:pt idx="2149">
                  <c:v>10.136250000000002</c:v>
                </c:pt>
                <c:pt idx="2150">
                  <c:v>10.156875000000003</c:v>
                </c:pt>
                <c:pt idx="2151">
                  <c:v>10.028124999999999</c:v>
                </c:pt>
                <c:pt idx="2152">
                  <c:v>10.493125000000001</c:v>
                </c:pt>
                <c:pt idx="2153">
                  <c:v>10.365</c:v>
                </c:pt>
                <c:pt idx="2154">
                  <c:v>10.623124999999998</c:v>
                </c:pt>
                <c:pt idx="2155">
                  <c:v>10.865624999999998</c:v>
                </c:pt>
                <c:pt idx="2156">
                  <c:v>11.043125</c:v>
                </c:pt>
                <c:pt idx="2157">
                  <c:v>10.616249999999997</c:v>
                </c:pt>
                <c:pt idx="2158">
                  <c:v>10.312499999999998</c:v>
                </c:pt>
                <c:pt idx="2159">
                  <c:v>10.481249999999999</c:v>
                </c:pt>
                <c:pt idx="2160">
                  <c:v>10.604374999999999</c:v>
                </c:pt>
                <c:pt idx="2161">
                  <c:v>10.9575</c:v>
                </c:pt>
                <c:pt idx="2162">
                  <c:v>11.09625</c:v>
                </c:pt>
                <c:pt idx="2163">
                  <c:v>11.201249999999998</c:v>
                </c:pt>
                <c:pt idx="2164">
                  <c:v>11.2525</c:v>
                </c:pt>
                <c:pt idx="2165">
                  <c:v>11.624999999999998</c:v>
                </c:pt>
                <c:pt idx="2166">
                  <c:v>11.641874999999999</c:v>
                </c:pt>
                <c:pt idx="2167">
                  <c:v>11.726249999999999</c:v>
                </c:pt>
                <c:pt idx="2168">
                  <c:v>11.300624999999998</c:v>
                </c:pt>
                <c:pt idx="2169">
                  <c:v>11.605</c:v>
                </c:pt>
                <c:pt idx="2170">
                  <c:v>11.373125000000002</c:v>
                </c:pt>
                <c:pt idx="2171">
                  <c:v>11.484375</c:v>
                </c:pt>
                <c:pt idx="2172">
                  <c:v>11.520625000000001</c:v>
                </c:pt>
                <c:pt idx="2173">
                  <c:v>11.74375</c:v>
                </c:pt>
                <c:pt idx="2174">
                  <c:v>11.965624999999999</c:v>
                </c:pt>
                <c:pt idx="2175">
                  <c:v>11.916874999999999</c:v>
                </c:pt>
                <c:pt idx="2176">
                  <c:v>11.46875</c:v>
                </c:pt>
                <c:pt idx="2177">
                  <c:v>11.293750000000001</c:v>
                </c:pt>
                <c:pt idx="2178">
                  <c:v>11.307500000000001</c:v>
                </c:pt>
                <c:pt idx="2179">
                  <c:v>11.220000000000002</c:v>
                </c:pt>
                <c:pt idx="2180">
                  <c:v>11.3675</c:v>
                </c:pt>
                <c:pt idx="2181">
                  <c:v>11.000624999999999</c:v>
                </c:pt>
                <c:pt idx="2182">
                  <c:v>11.049375</c:v>
                </c:pt>
                <c:pt idx="2183">
                  <c:v>11.076874999999998</c:v>
                </c:pt>
                <c:pt idx="2184">
                  <c:v>11.391874999999999</c:v>
                </c:pt>
                <c:pt idx="2185">
                  <c:v>11.241875</c:v>
                </c:pt>
                <c:pt idx="2186">
                  <c:v>11.379999999999999</c:v>
                </c:pt>
                <c:pt idx="2187">
                  <c:v>11.201875000000001</c:v>
                </c:pt>
                <c:pt idx="2188">
                  <c:v>11.169374999999999</c:v>
                </c:pt>
                <c:pt idx="2189">
                  <c:v>11.108749999999999</c:v>
                </c:pt>
                <c:pt idx="2190">
                  <c:v>10.965624999999999</c:v>
                </c:pt>
                <c:pt idx="2191">
                  <c:v>11.003125000000001</c:v>
                </c:pt>
                <c:pt idx="2192">
                  <c:v>11.075625</c:v>
                </c:pt>
                <c:pt idx="2193">
                  <c:v>11.228125</c:v>
                </c:pt>
                <c:pt idx="2194">
                  <c:v>11.118749999999999</c:v>
                </c:pt>
                <c:pt idx="2195">
                  <c:v>11.058124999999999</c:v>
                </c:pt>
                <c:pt idx="2196">
                  <c:v>10.904375</c:v>
                </c:pt>
                <c:pt idx="2197">
                  <c:v>10.992500000000001</c:v>
                </c:pt>
                <c:pt idx="2198">
                  <c:v>10.856875000000002</c:v>
                </c:pt>
                <c:pt idx="2199">
                  <c:v>10.786875000000002</c:v>
                </c:pt>
                <c:pt idx="2200">
                  <c:v>10.3925</c:v>
                </c:pt>
                <c:pt idx="2201">
                  <c:v>10.128124999999999</c:v>
                </c:pt>
                <c:pt idx="2202">
                  <c:v>10.169375</c:v>
                </c:pt>
                <c:pt idx="2203">
                  <c:v>10.247499999999999</c:v>
                </c:pt>
                <c:pt idx="2204">
                  <c:v>10.424375000000001</c:v>
                </c:pt>
                <c:pt idx="2205">
                  <c:v>10.48</c:v>
                </c:pt>
                <c:pt idx="2206">
                  <c:v>10.771875000000001</c:v>
                </c:pt>
                <c:pt idx="2207">
                  <c:v>10.70875</c:v>
                </c:pt>
                <c:pt idx="2208">
                  <c:v>10.866875</c:v>
                </c:pt>
                <c:pt idx="2209">
                  <c:v>10.793750000000001</c:v>
                </c:pt>
                <c:pt idx="2210">
                  <c:v>10.96</c:v>
                </c:pt>
                <c:pt idx="2211">
                  <c:v>11.011249999999999</c:v>
                </c:pt>
                <c:pt idx="2212">
                  <c:v>11.119999999999997</c:v>
                </c:pt>
                <c:pt idx="2213">
                  <c:v>11.331249999999999</c:v>
                </c:pt>
                <c:pt idx="2214">
                  <c:v>11.288749999999999</c:v>
                </c:pt>
                <c:pt idx="2215">
                  <c:v>11.227499999999999</c:v>
                </c:pt>
                <c:pt idx="2216">
                  <c:v>11.391874999999999</c:v>
                </c:pt>
                <c:pt idx="2217">
                  <c:v>11.5525</c:v>
                </c:pt>
                <c:pt idx="2218">
                  <c:v>11.324375000000002</c:v>
                </c:pt>
                <c:pt idx="2219">
                  <c:v>11.19</c:v>
                </c:pt>
                <c:pt idx="2220">
                  <c:v>10.955</c:v>
                </c:pt>
                <c:pt idx="2221">
                  <c:v>11.064375</c:v>
                </c:pt>
                <c:pt idx="2222">
                  <c:v>10.892499999999998</c:v>
                </c:pt>
                <c:pt idx="2223">
                  <c:v>10.901874999999999</c:v>
                </c:pt>
                <c:pt idx="2224">
                  <c:v>10.736874999999998</c:v>
                </c:pt>
                <c:pt idx="2225">
                  <c:v>10.880625</c:v>
                </c:pt>
                <c:pt idx="2226">
                  <c:v>10.734375</c:v>
                </c:pt>
                <c:pt idx="2227">
                  <c:v>10.678749999999999</c:v>
                </c:pt>
                <c:pt idx="2228">
                  <c:v>10.41375</c:v>
                </c:pt>
                <c:pt idx="2229">
                  <c:v>10.398749999999998</c:v>
                </c:pt>
                <c:pt idx="2230">
                  <c:v>10.386875</c:v>
                </c:pt>
                <c:pt idx="2231">
                  <c:v>10.4125</c:v>
                </c:pt>
                <c:pt idx="2232">
                  <c:v>10.36875</c:v>
                </c:pt>
                <c:pt idx="2233">
                  <c:v>10.290625</c:v>
                </c:pt>
                <c:pt idx="2234">
                  <c:v>10.463750000000001</c:v>
                </c:pt>
                <c:pt idx="2235">
                  <c:v>10.808125</c:v>
                </c:pt>
                <c:pt idx="2236">
                  <c:v>11.248125000000002</c:v>
                </c:pt>
                <c:pt idx="2237">
                  <c:v>11.060625000000002</c:v>
                </c:pt>
                <c:pt idx="2238">
                  <c:v>10.907500000000002</c:v>
                </c:pt>
                <c:pt idx="2239">
                  <c:v>11.051874999999999</c:v>
                </c:pt>
                <c:pt idx="2240">
                  <c:v>11.080625000000001</c:v>
                </c:pt>
                <c:pt idx="2241">
                  <c:v>11.094374999999999</c:v>
                </c:pt>
                <c:pt idx="2242">
                  <c:v>11.147499999999999</c:v>
                </c:pt>
                <c:pt idx="2243">
                  <c:v>11.126249999999999</c:v>
                </c:pt>
                <c:pt idx="2244">
                  <c:v>11.43375</c:v>
                </c:pt>
                <c:pt idx="2245">
                  <c:v>11.336874999999999</c:v>
                </c:pt>
                <c:pt idx="2246">
                  <c:v>11.645000000000003</c:v>
                </c:pt>
                <c:pt idx="2247">
                  <c:v>11.821250000000001</c:v>
                </c:pt>
                <c:pt idx="2248">
                  <c:v>11.946250000000001</c:v>
                </c:pt>
                <c:pt idx="2249">
                  <c:v>11.781875000000003</c:v>
                </c:pt>
                <c:pt idx="2250">
                  <c:v>11.75375</c:v>
                </c:pt>
                <c:pt idx="2251">
                  <c:v>11.638125000000002</c:v>
                </c:pt>
                <c:pt idx="2252">
                  <c:v>11.342500000000001</c:v>
                </c:pt>
                <c:pt idx="2253">
                  <c:v>11.661250000000001</c:v>
                </c:pt>
                <c:pt idx="2254">
                  <c:v>11.685625</c:v>
                </c:pt>
                <c:pt idx="2255">
                  <c:v>11.474999999999998</c:v>
                </c:pt>
                <c:pt idx="2256">
                  <c:v>11.351874999999998</c:v>
                </c:pt>
                <c:pt idx="2257">
                  <c:v>11.434999999999999</c:v>
                </c:pt>
                <c:pt idx="2258">
                  <c:v>11.540625</c:v>
                </c:pt>
                <c:pt idx="2259">
                  <c:v>11.583750000000002</c:v>
                </c:pt>
                <c:pt idx="2260">
                  <c:v>11.518750000000002</c:v>
                </c:pt>
                <c:pt idx="2261">
                  <c:v>11.407500000000001</c:v>
                </c:pt>
                <c:pt idx="2262">
                  <c:v>11.220000000000002</c:v>
                </c:pt>
                <c:pt idx="2263">
                  <c:v>11.026875000000002</c:v>
                </c:pt>
                <c:pt idx="2264">
                  <c:v>11.065625000000004</c:v>
                </c:pt>
                <c:pt idx="2265">
                  <c:v>11.419375000000002</c:v>
                </c:pt>
                <c:pt idx="2266">
                  <c:v>11.302500000000002</c:v>
                </c:pt>
                <c:pt idx="2267">
                  <c:v>11.14</c:v>
                </c:pt>
                <c:pt idx="2268">
                  <c:v>11.074375</c:v>
                </c:pt>
                <c:pt idx="2269">
                  <c:v>10.901875</c:v>
                </c:pt>
                <c:pt idx="2270">
                  <c:v>10.760625000000001</c:v>
                </c:pt>
                <c:pt idx="2271">
                  <c:v>10.758749999999999</c:v>
                </c:pt>
                <c:pt idx="2272">
                  <c:v>10.780000000000001</c:v>
                </c:pt>
                <c:pt idx="2273">
                  <c:v>10.423124999999999</c:v>
                </c:pt>
                <c:pt idx="2274">
                  <c:v>10.211875000000001</c:v>
                </c:pt>
                <c:pt idx="2275">
                  <c:v>10.62875</c:v>
                </c:pt>
                <c:pt idx="2276">
                  <c:v>10.523750000000001</c:v>
                </c:pt>
                <c:pt idx="2277">
                  <c:v>10.648124999999999</c:v>
                </c:pt>
                <c:pt idx="2278">
                  <c:v>10.674999999999997</c:v>
                </c:pt>
                <c:pt idx="2279">
                  <c:v>10.796249999999999</c:v>
                </c:pt>
                <c:pt idx="2280">
                  <c:v>10.969374999999999</c:v>
                </c:pt>
                <c:pt idx="2281">
                  <c:v>10.915624999999999</c:v>
                </c:pt>
                <c:pt idx="2282">
                  <c:v>10.917499999999999</c:v>
                </c:pt>
                <c:pt idx="2283">
                  <c:v>10.904374999999998</c:v>
                </c:pt>
                <c:pt idx="2284">
                  <c:v>10.994999999999999</c:v>
                </c:pt>
                <c:pt idx="2285">
                  <c:v>10.7775</c:v>
                </c:pt>
                <c:pt idx="2286">
                  <c:v>10.858125000000001</c:v>
                </c:pt>
                <c:pt idx="2287">
                  <c:v>10.763749999999998</c:v>
                </c:pt>
                <c:pt idx="2288">
                  <c:v>11.124374999999999</c:v>
                </c:pt>
                <c:pt idx="2289">
                  <c:v>11.410625</c:v>
                </c:pt>
                <c:pt idx="2290">
                  <c:v>11.636875</c:v>
                </c:pt>
                <c:pt idx="2291">
                  <c:v>11.15875</c:v>
                </c:pt>
                <c:pt idx="2292">
                  <c:v>11.009374999999999</c:v>
                </c:pt>
                <c:pt idx="2293">
                  <c:v>11.171249999999999</c:v>
                </c:pt>
                <c:pt idx="2294">
                  <c:v>11.065624999999999</c:v>
                </c:pt>
                <c:pt idx="2295">
                  <c:v>10.897499999999999</c:v>
                </c:pt>
                <c:pt idx="2296">
                  <c:v>10.62125</c:v>
                </c:pt>
                <c:pt idx="2297">
                  <c:v>10.47875</c:v>
                </c:pt>
                <c:pt idx="2298">
                  <c:v>10.577500000000001</c:v>
                </c:pt>
                <c:pt idx="2299">
                  <c:v>10.570624999999998</c:v>
                </c:pt>
                <c:pt idx="2300">
                  <c:v>10.672499999999999</c:v>
                </c:pt>
                <c:pt idx="2301">
                  <c:v>11.00625</c:v>
                </c:pt>
                <c:pt idx="2302">
                  <c:v>11.012499999999999</c:v>
                </c:pt>
                <c:pt idx="2303">
                  <c:v>11.105</c:v>
                </c:pt>
                <c:pt idx="2304">
                  <c:v>10.909375000000001</c:v>
                </c:pt>
                <c:pt idx="2305">
                  <c:v>10.678750000000001</c:v>
                </c:pt>
                <c:pt idx="2306">
                  <c:v>10.522500000000001</c:v>
                </c:pt>
                <c:pt idx="2307">
                  <c:v>10.766249999999999</c:v>
                </c:pt>
                <c:pt idx="2308">
                  <c:v>10.775</c:v>
                </c:pt>
                <c:pt idx="2309">
                  <c:v>10.557499999999999</c:v>
                </c:pt>
                <c:pt idx="2310">
                  <c:v>10.531874999999999</c:v>
                </c:pt>
                <c:pt idx="2311">
                  <c:v>11.057499999999999</c:v>
                </c:pt>
                <c:pt idx="2312">
                  <c:v>10.93375</c:v>
                </c:pt>
                <c:pt idx="2313">
                  <c:v>10.998749999999999</c:v>
                </c:pt>
                <c:pt idx="2314">
                  <c:v>11.000624999999999</c:v>
                </c:pt>
                <c:pt idx="2315">
                  <c:v>11.032499999999999</c:v>
                </c:pt>
                <c:pt idx="2316">
                  <c:v>10.636249999999999</c:v>
                </c:pt>
                <c:pt idx="2317">
                  <c:v>10.694374999999999</c:v>
                </c:pt>
                <c:pt idx="2318">
                  <c:v>10.609999999999998</c:v>
                </c:pt>
                <c:pt idx="2319">
                  <c:v>10.714374999999999</c:v>
                </c:pt>
                <c:pt idx="2320">
                  <c:v>10.594374999999999</c:v>
                </c:pt>
                <c:pt idx="2321">
                  <c:v>10.671250000000001</c:v>
                </c:pt>
                <c:pt idx="2322">
                  <c:v>10.498749999999999</c:v>
                </c:pt>
                <c:pt idx="2323">
                  <c:v>10.398125</c:v>
                </c:pt>
                <c:pt idx="2324">
                  <c:v>10.385624999999999</c:v>
                </c:pt>
                <c:pt idx="2325">
                  <c:v>10.385624999999999</c:v>
                </c:pt>
                <c:pt idx="2326">
                  <c:v>10.555624999999999</c:v>
                </c:pt>
                <c:pt idx="2327">
                  <c:v>10.185624999999998</c:v>
                </c:pt>
                <c:pt idx="2328">
                  <c:v>10.225624999999999</c:v>
                </c:pt>
                <c:pt idx="2329">
                  <c:v>10.091249999999999</c:v>
                </c:pt>
                <c:pt idx="2330">
                  <c:v>9.9337499999999999</c:v>
                </c:pt>
                <c:pt idx="2331">
                  <c:v>9.9181249999999981</c:v>
                </c:pt>
                <c:pt idx="2332">
                  <c:v>10.288749999999999</c:v>
                </c:pt>
                <c:pt idx="2333">
                  <c:v>10.054999999999998</c:v>
                </c:pt>
                <c:pt idx="2334">
                  <c:v>10.171249999999999</c:v>
                </c:pt>
                <c:pt idx="2335">
                  <c:v>10.104375000000003</c:v>
                </c:pt>
                <c:pt idx="2336">
                  <c:v>10.337500000000002</c:v>
                </c:pt>
                <c:pt idx="2337">
                  <c:v>10.373125000000002</c:v>
                </c:pt>
                <c:pt idx="2338">
                  <c:v>10.363750000000001</c:v>
                </c:pt>
                <c:pt idx="2339">
                  <c:v>10.270624999999999</c:v>
                </c:pt>
                <c:pt idx="2340">
                  <c:v>10.563124999999999</c:v>
                </c:pt>
                <c:pt idx="2341">
                  <c:v>10.531249999999998</c:v>
                </c:pt>
                <c:pt idx="2342">
                  <c:v>10.418125</c:v>
                </c:pt>
                <c:pt idx="2343">
                  <c:v>10.396875</c:v>
                </c:pt>
                <c:pt idx="2344">
                  <c:v>10.936249999999999</c:v>
                </c:pt>
                <c:pt idx="2345">
                  <c:v>11.065000000000001</c:v>
                </c:pt>
                <c:pt idx="2346">
                  <c:v>11.2325</c:v>
                </c:pt>
                <c:pt idx="2347">
                  <c:v>11.208125000000001</c:v>
                </c:pt>
                <c:pt idx="2348">
                  <c:v>11.060625000000002</c:v>
                </c:pt>
                <c:pt idx="2349">
                  <c:v>11.251250000000002</c:v>
                </c:pt>
                <c:pt idx="2350">
                  <c:v>11.298125000000001</c:v>
                </c:pt>
                <c:pt idx="2351">
                  <c:v>11.23</c:v>
                </c:pt>
                <c:pt idx="2352">
                  <c:v>11.198125000000001</c:v>
                </c:pt>
                <c:pt idx="2353">
                  <c:v>11.031250000000002</c:v>
                </c:pt>
                <c:pt idx="2354">
                  <c:v>11.351875</c:v>
                </c:pt>
                <c:pt idx="2355">
                  <c:v>11.330625000000001</c:v>
                </c:pt>
                <c:pt idx="2356">
                  <c:v>11.255625000000002</c:v>
                </c:pt>
                <c:pt idx="2357">
                  <c:v>11.193125</c:v>
                </c:pt>
                <c:pt idx="2358">
                  <c:v>11.234999999999999</c:v>
                </c:pt>
                <c:pt idx="2359">
                  <c:v>11.510625000000001</c:v>
                </c:pt>
                <c:pt idx="2360">
                  <c:v>10.893750000000001</c:v>
                </c:pt>
                <c:pt idx="2361">
                  <c:v>10.855625</c:v>
                </c:pt>
                <c:pt idx="2362">
                  <c:v>10.709999999999999</c:v>
                </c:pt>
                <c:pt idx="2363">
                  <c:v>10.521875000000001</c:v>
                </c:pt>
                <c:pt idx="2364">
                  <c:v>10.423125000000001</c:v>
                </c:pt>
                <c:pt idx="2365">
                  <c:v>9.8662500000000009</c:v>
                </c:pt>
                <c:pt idx="2366">
                  <c:v>9.9700000000000006</c:v>
                </c:pt>
                <c:pt idx="2367">
                  <c:v>9.9912500000000009</c:v>
                </c:pt>
                <c:pt idx="2368">
                  <c:v>10.039999999999999</c:v>
                </c:pt>
                <c:pt idx="2369">
                  <c:v>9.9618749999999991</c:v>
                </c:pt>
                <c:pt idx="2370">
                  <c:v>9.6318750000000009</c:v>
                </c:pt>
                <c:pt idx="2371">
                  <c:v>9.8587500000000006</c:v>
                </c:pt>
                <c:pt idx="2372">
                  <c:v>9.8062499999999986</c:v>
                </c:pt>
                <c:pt idx="2373">
                  <c:v>9.7456249999999986</c:v>
                </c:pt>
                <c:pt idx="2374">
                  <c:v>9.666249999999998</c:v>
                </c:pt>
                <c:pt idx="2375">
                  <c:v>9.2831249999999983</c:v>
                </c:pt>
                <c:pt idx="2376">
                  <c:v>9.7662499999999994</c:v>
                </c:pt>
                <c:pt idx="2377">
                  <c:v>10.15</c:v>
                </c:pt>
                <c:pt idx="2378">
                  <c:v>10.514375000000001</c:v>
                </c:pt>
                <c:pt idx="2379">
                  <c:v>10.86</c:v>
                </c:pt>
                <c:pt idx="2380">
                  <c:v>10.7425</c:v>
                </c:pt>
                <c:pt idx="2381">
                  <c:v>11.276250000000001</c:v>
                </c:pt>
                <c:pt idx="2382">
                  <c:v>11.169375</c:v>
                </c:pt>
                <c:pt idx="2383">
                  <c:v>11.137499999999999</c:v>
                </c:pt>
                <c:pt idx="2384">
                  <c:v>11.21125</c:v>
                </c:pt>
                <c:pt idx="2385">
                  <c:v>11.634374999999999</c:v>
                </c:pt>
                <c:pt idx="2386">
                  <c:v>11.803124999999998</c:v>
                </c:pt>
                <c:pt idx="2387">
                  <c:v>11.746874999999998</c:v>
                </c:pt>
                <c:pt idx="2388">
                  <c:v>11.667499999999999</c:v>
                </c:pt>
                <c:pt idx="2389">
                  <c:v>11.873125</c:v>
                </c:pt>
                <c:pt idx="2390">
                  <c:v>11.928750000000003</c:v>
                </c:pt>
                <c:pt idx="2391">
                  <c:v>11.775000000000002</c:v>
                </c:pt>
                <c:pt idx="2392">
                  <c:v>11.551875000000003</c:v>
                </c:pt>
                <c:pt idx="2393">
                  <c:v>11.165625</c:v>
                </c:pt>
                <c:pt idx="2394">
                  <c:v>11.141875000000002</c:v>
                </c:pt>
                <c:pt idx="2395">
                  <c:v>11.10125</c:v>
                </c:pt>
                <c:pt idx="2396">
                  <c:v>11.3825</c:v>
                </c:pt>
                <c:pt idx="2397">
                  <c:v>11.605625</c:v>
                </c:pt>
                <c:pt idx="2398">
                  <c:v>11.2925</c:v>
                </c:pt>
                <c:pt idx="2399">
                  <c:v>11.400625</c:v>
                </c:pt>
                <c:pt idx="2400">
                  <c:v>11.500625000000001</c:v>
                </c:pt>
                <c:pt idx="2401">
                  <c:v>11.176875000000001</c:v>
                </c:pt>
                <c:pt idx="2402">
                  <c:v>10.96625</c:v>
                </c:pt>
                <c:pt idx="2403">
                  <c:v>10.884375</c:v>
                </c:pt>
                <c:pt idx="2404">
                  <c:v>11.035625000000001</c:v>
                </c:pt>
                <c:pt idx="2405">
                  <c:v>10.965625000000001</c:v>
                </c:pt>
                <c:pt idx="2406">
                  <c:v>10.83375</c:v>
                </c:pt>
                <c:pt idx="2407">
                  <c:v>11.358749999999999</c:v>
                </c:pt>
                <c:pt idx="2408">
                  <c:v>11.186250000000001</c:v>
                </c:pt>
                <c:pt idx="2409">
                  <c:v>10.959375</c:v>
                </c:pt>
                <c:pt idx="2410">
                  <c:v>10.843124999999999</c:v>
                </c:pt>
                <c:pt idx="2411">
                  <c:v>10.671875</c:v>
                </c:pt>
                <c:pt idx="2412">
                  <c:v>10.596250000000001</c:v>
                </c:pt>
                <c:pt idx="2413">
                  <c:v>10.188125000000001</c:v>
                </c:pt>
                <c:pt idx="2414">
                  <c:v>10.527500000000002</c:v>
                </c:pt>
                <c:pt idx="2415">
                  <c:v>10.63</c:v>
                </c:pt>
                <c:pt idx="2416">
                  <c:v>10.165624999999999</c:v>
                </c:pt>
                <c:pt idx="2417">
                  <c:v>10.440624999999997</c:v>
                </c:pt>
                <c:pt idx="2418">
                  <c:v>10.508749999999997</c:v>
                </c:pt>
                <c:pt idx="2419">
                  <c:v>10.253749999999998</c:v>
                </c:pt>
                <c:pt idx="2420">
                  <c:v>10.24</c:v>
                </c:pt>
                <c:pt idx="2421">
                  <c:v>10.366875</c:v>
                </c:pt>
                <c:pt idx="2422">
                  <c:v>10.50375</c:v>
                </c:pt>
                <c:pt idx="2423">
                  <c:v>10.326875000000001</c:v>
                </c:pt>
                <c:pt idx="2424">
                  <c:v>10.280625000000001</c:v>
                </c:pt>
                <c:pt idx="2425">
                  <c:v>10.446250000000001</c:v>
                </c:pt>
                <c:pt idx="2426">
                  <c:v>10.225624999999999</c:v>
                </c:pt>
                <c:pt idx="2427">
                  <c:v>10.120624999999999</c:v>
                </c:pt>
                <c:pt idx="2428">
                  <c:v>10.12875</c:v>
                </c:pt>
                <c:pt idx="2429">
                  <c:v>10.219999999999999</c:v>
                </c:pt>
                <c:pt idx="2430">
                  <c:v>10.225624999999999</c:v>
                </c:pt>
                <c:pt idx="2431">
                  <c:v>9.9550000000000001</c:v>
                </c:pt>
                <c:pt idx="2432">
                  <c:v>10.224374999999998</c:v>
                </c:pt>
                <c:pt idx="2433">
                  <c:v>10.061874999999999</c:v>
                </c:pt>
                <c:pt idx="2434">
                  <c:v>10.168749999999999</c:v>
                </c:pt>
                <c:pt idx="2435">
                  <c:v>10.328749999999999</c:v>
                </c:pt>
                <c:pt idx="2436">
                  <c:v>10.34375</c:v>
                </c:pt>
                <c:pt idx="2437">
                  <c:v>10.005625000000002</c:v>
                </c:pt>
                <c:pt idx="2438">
                  <c:v>10.227500000000003</c:v>
                </c:pt>
                <c:pt idx="2439">
                  <c:v>10.283125000000002</c:v>
                </c:pt>
                <c:pt idx="2440">
                  <c:v>10.463750000000001</c:v>
                </c:pt>
                <c:pt idx="2441">
                  <c:v>10.5075</c:v>
                </c:pt>
                <c:pt idx="2442">
                  <c:v>10.459375000000001</c:v>
                </c:pt>
                <c:pt idx="2443">
                  <c:v>10.664375</c:v>
                </c:pt>
                <c:pt idx="2444">
                  <c:v>10.66625</c:v>
                </c:pt>
                <c:pt idx="2445">
                  <c:v>10.796250000000001</c:v>
                </c:pt>
                <c:pt idx="2446">
                  <c:v>10.661249999999999</c:v>
                </c:pt>
                <c:pt idx="2447">
                  <c:v>10.803125</c:v>
                </c:pt>
                <c:pt idx="2448">
                  <c:v>10.71125</c:v>
                </c:pt>
                <c:pt idx="2449">
                  <c:v>10.651874999999999</c:v>
                </c:pt>
                <c:pt idx="2450">
                  <c:v>10.783125</c:v>
                </c:pt>
                <c:pt idx="2451">
                  <c:v>11.119375</c:v>
                </c:pt>
                <c:pt idx="2452">
                  <c:v>11.116875</c:v>
                </c:pt>
                <c:pt idx="2453">
                  <c:v>11.129375</c:v>
                </c:pt>
                <c:pt idx="2454">
                  <c:v>10.845624999999998</c:v>
                </c:pt>
                <c:pt idx="2455">
                  <c:v>10.642499999999998</c:v>
                </c:pt>
                <c:pt idx="2456">
                  <c:v>10.634999999999998</c:v>
                </c:pt>
                <c:pt idx="2457">
                  <c:v>10.6875</c:v>
                </c:pt>
                <c:pt idx="2458">
                  <c:v>10.77375</c:v>
                </c:pt>
                <c:pt idx="2459">
                  <c:v>10.746250000000002</c:v>
                </c:pt>
                <c:pt idx="2460">
                  <c:v>10.566875</c:v>
                </c:pt>
                <c:pt idx="2461">
                  <c:v>10.49625</c:v>
                </c:pt>
                <c:pt idx="2462">
                  <c:v>10.504999999999999</c:v>
                </c:pt>
                <c:pt idx="2463">
                  <c:v>10.391249999999999</c:v>
                </c:pt>
                <c:pt idx="2464">
                  <c:v>10.749375000000002</c:v>
                </c:pt>
                <c:pt idx="2465">
                  <c:v>10.661875000000002</c:v>
                </c:pt>
                <c:pt idx="2466">
                  <c:v>10.420625000000001</c:v>
                </c:pt>
                <c:pt idx="2467">
                  <c:v>10.048750000000002</c:v>
                </c:pt>
                <c:pt idx="2468">
                  <c:v>9.9912500000000009</c:v>
                </c:pt>
                <c:pt idx="2469">
                  <c:v>10.061875000000001</c:v>
                </c:pt>
                <c:pt idx="2470">
                  <c:v>9.9868749999999995</c:v>
                </c:pt>
                <c:pt idx="2471">
                  <c:v>10.288124999999999</c:v>
                </c:pt>
                <c:pt idx="2472">
                  <c:v>10.114375000000001</c:v>
                </c:pt>
                <c:pt idx="2473">
                  <c:v>10.061250000000001</c:v>
                </c:pt>
                <c:pt idx="2474">
                  <c:v>10.120625</c:v>
                </c:pt>
                <c:pt idx="2475">
                  <c:v>9.9112500000000008</c:v>
                </c:pt>
                <c:pt idx="2476">
                  <c:v>10.324999999999999</c:v>
                </c:pt>
                <c:pt idx="2477">
                  <c:v>10.078125</c:v>
                </c:pt>
                <c:pt idx="2478">
                  <c:v>10.191875</c:v>
                </c:pt>
                <c:pt idx="2479">
                  <c:v>10.23625</c:v>
                </c:pt>
                <c:pt idx="2480">
                  <c:v>10.055</c:v>
                </c:pt>
                <c:pt idx="2481">
                  <c:v>9.9768749999999997</c:v>
                </c:pt>
                <c:pt idx="2482">
                  <c:v>10.268750000000001</c:v>
                </c:pt>
                <c:pt idx="2483">
                  <c:v>10.543125</c:v>
                </c:pt>
                <c:pt idx="2484">
                  <c:v>10.686875000000001</c:v>
                </c:pt>
                <c:pt idx="2485">
                  <c:v>10.836875000000001</c:v>
                </c:pt>
                <c:pt idx="2486">
                  <c:v>11.049999999999999</c:v>
                </c:pt>
                <c:pt idx="2487">
                  <c:v>10.675625</c:v>
                </c:pt>
                <c:pt idx="2488">
                  <c:v>10.913125000000003</c:v>
                </c:pt>
                <c:pt idx="2489">
                  <c:v>10.913750000000002</c:v>
                </c:pt>
                <c:pt idx="2490">
                  <c:v>10.856250000000001</c:v>
                </c:pt>
                <c:pt idx="2491">
                  <c:v>11.19875</c:v>
                </c:pt>
                <c:pt idx="2492">
                  <c:v>10.956874999999998</c:v>
                </c:pt>
                <c:pt idx="2493">
                  <c:v>10.944374999999999</c:v>
                </c:pt>
                <c:pt idx="2494">
                  <c:v>10.764999999999999</c:v>
                </c:pt>
                <c:pt idx="2495">
                  <c:v>10.684999999999999</c:v>
                </c:pt>
                <c:pt idx="2496">
                  <c:v>10.4625</c:v>
                </c:pt>
                <c:pt idx="2497">
                  <c:v>10.4825</c:v>
                </c:pt>
                <c:pt idx="2498">
                  <c:v>10.151875</c:v>
                </c:pt>
                <c:pt idx="2499">
                  <c:v>9.8537499999999998</c:v>
                </c:pt>
                <c:pt idx="2500">
                  <c:v>9.8012500000000014</c:v>
                </c:pt>
                <c:pt idx="2501">
                  <c:v>9.8312500000000007</c:v>
                </c:pt>
                <c:pt idx="2502">
                  <c:v>9.7206250000000018</c:v>
                </c:pt>
                <c:pt idx="2503">
                  <c:v>9.7718749999999996</c:v>
                </c:pt>
                <c:pt idx="2504">
                  <c:v>9.4962500000000016</c:v>
                </c:pt>
                <c:pt idx="2505">
                  <c:v>9.4575000000000014</c:v>
                </c:pt>
                <c:pt idx="2506">
                  <c:v>9.5324999999999989</c:v>
                </c:pt>
                <c:pt idx="2507">
                  <c:v>9.4249999999999989</c:v>
                </c:pt>
                <c:pt idx="2508">
                  <c:v>9.484375</c:v>
                </c:pt>
                <c:pt idx="2509">
                  <c:v>9.6224999999999987</c:v>
                </c:pt>
                <c:pt idx="2510">
                  <c:v>9.9368749999999988</c:v>
                </c:pt>
                <c:pt idx="2511">
                  <c:v>10.196249999999999</c:v>
                </c:pt>
                <c:pt idx="2512">
                  <c:v>10.299999999999999</c:v>
                </c:pt>
                <c:pt idx="2513">
                  <c:v>10.57625</c:v>
                </c:pt>
                <c:pt idx="2514">
                  <c:v>11.098750000000001</c:v>
                </c:pt>
                <c:pt idx="2515">
                  <c:v>11.076875000000001</c:v>
                </c:pt>
                <c:pt idx="2516">
                  <c:v>11.003124999999999</c:v>
                </c:pt>
                <c:pt idx="2517">
                  <c:v>10.793749999999998</c:v>
                </c:pt>
                <c:pt idx="2518">
                  <c:v>10.730624999999998</c:v>
                </c:pt>
                <c:pt idx="2519">
                  <c:v>10.683124999999999</c:v>
                </c:pt>
                <c:pt idx="2520">
                  <c:v>10.676874999999997</c:v>
                </c:pt>
                <c:pt idx="2521">
                  <c:v>10.561249999999998</c:v>
                </c:pt>
                <c:pt idx="2522">
                  <c:v>10.483124999999999</c:v>
                </c:pt>
                <c:pt idx="2523">
                  <c:v>10.596874999999997</c:v>
                </c:pt>
                <c:pt idx="2524">
                  <c:v>10.412499999999998</c:v>
                </c:pt>
                <c:pt idx="2525">
                  <c:v>10.470624999999998</c:v>
                </c:pt>
                <c:pt idx="2526">
                  <c:v>10.188124999999999</c:v>
                </c:pt>
                <c:pt idx="2527">
                  <c:v>9.9512499999999982</c:v>
                </c:pt>
                <c:pt idx="2528">
                  <c:v>9.9837500000000006</c:v>
                </c:pt>
                <c:pt idx="2529">
                  <c:v>9.8574999999999999</c:v>
                </c:pt>
                <c:pt idx="2530">
                  <c:v>9.6431249999999995</c:v>
                </c:pt>
                <c:pt idx="2531">
                  <c:v>9.6212499999999999</c:v>
                </c:pt>
                <c:pt idx="2532">
                  <c:v>9.5637499999999989</c:v>
                </c:pt>
                <c:pt idx="2533">
                  <c:v>9.8118749999999988</c:v>
                </c:pt>
                <c:pt idx="2534">
                  <c:v>9.8168749999999996</c:v>
                </c:pt>
                <c:pt idx="2535">
                  <c:v>9.8775000000000013</c:v>
                </c:pt>
                <c:pt idx="2536">
                  <c:v>9.9212500000000006</c:v>
                </c:pt>
                <c:pt idx="2537">
                  <c:v>10.105</c:v>
                </c:pt>
                <c:pt idx="2538">
                  <c:v>9.9112500000000008</c:v>
                </c:pt>
                <c:pt idx="2539">
                  <c:v>9.9693750000000012</c:v>
                </c:pt>
                <c:pt idx="2540">
                  <c:v>9.8568750000000005</c:v>
                </c:pt>
                <c:pt idx="2541">
                  <c:v>9.9306250000000009</c:v>
                </c:pt>
                <c:pt idx="2542">
                  <c:v>10.150000000000002</c:v>
                </c:pt>
                <c:pt idx="2543">
                  <c:v>10.186250000000003</c:v>
                </c:pt>
                <c:pt idx="2544">
                  <c:v>10.258749999999999</c:v>
                </c:pt>
                <c:pt idx="2545">
                  <c:v>10.225624999999999</c:v>
                </c:pt>
                <c:pt idx="2546">
                  <c:v>9.9781250000000004</c:v>
                </c:pt>
                <c:pt idx="2547">
                  <c:v>10.250624999999999</c:v>
                </c:pt>
                <c:pt idx="2548">
                  <c:v>10.25</c:v>
                </c:pt>
                <c:pt idx="2549">
                  <c:v>10.205</c:v>
                </c:pt>
                <c:pt idx="2550">
                  <c:v>10.4175</c:v>
                </c:pt>
                <c:pt idx="2551">
                  <c:v>10.4475</c:v>
                </c:pt>
                <c:pt idx="2552">
                  <c:v>10.593124999999999</c:v>
                </c:pt>
                <c:pt idx="2553">
                  <c:v>10.48875</c:v>
                </c:pt>
                <c:pt idx="2554">
                  <c:v>10.510624999999999</c:v>
                </c:pt>
                <c:pt idx="2555">
                  <c:v>10.518749999999999</c:v>
                </c:pt>
                <c:pt idx="2556">
                  <c:v>10.766249999999998</c:v>
                </c:pt>
                <c:pt idx="2557">
                  <c:v>10.498124999999996</c:v>
                </c:pt>
                <c:pt idx="2558">
                  <c:v>10.382499999999999</c:v>
                </c:pt>
                <c:pt idx="2559">
                  <c:v>10.478749999999998</c:v>
                </c:pt>
                <c:pt idx="2560">
                  <c:v>10.255000000000001</c:v>
                </c:pt>
                <c:pt idx="2561">
                  <c:v>10.164375</c:v>
                </c:pt>
                <c:pt idx="2562">
                  <c:v>10.22625</c:v>
                </c:pt>
                <c:pt idx="2563">
                  <c:v>10.151874999999999</c:v>
                </c:pt>
                <c:pt idx="2564">
                  <c:v>10.208749999999998</c:v>
                </c:pt>
                <c:pt idx="2565">
                  <c:v>10.147499999999999</c:v>
                </c:pt>
                <c:pt idx="2566">
                  <c:v>9.9393749999999983</c:v>
                </c:pt>
                <c:pt idx="2567">
                  <c:v>9.7831250000000001</c:v>
                </c:pt>
                <c:pt idx="2568">
                  <c:v>9.6968750000000004</c:v>
                </c:pt>
                <c:pt idx="2569">
                  <c:v>9.8456250000000001</c:v>
                </c:pt>
                <c:pt idx="2570">
                  <c:v>9.8931249999999995</c:v>
                </c:pt>
                <c:pt idx="2571">
                  <c:v>9.495000000000001</c:v>
                </c:pt>
                <c:pt idx="2572">
                  <c:v>9.3493750000000002</c:v>
                </c:pt>
                <c:pt idx="2573">
                  <c:v>9.5093750000000004</c:v>
                </c:pt>
                <c:pt idx="2574">
                  <c:v>9.51</c:v>
                </c:pt>
                <c:pt idx="2575">
                  <c:v>9.6756249999999984</c:v>
                </c:pt>
                <c:pt idx="2576">
                  <c:v>9.6862499999999994</c:v>
                </c:pt>
                <c:pt idx="2577">
                  <c:v>9.6456250000000026</c:v>
                </c:pt>
                <c:pt idx="2578">
                  <c:v>9.6943750000000009</c:v>
                </c:pt>
                <c:pt idx="2579">
                  <c:v>9.5706249999999997</c:v>
                </c:pt>
                <c:pt idx="2580">
                  <c:v>9.5912500000000005</c:v>
                </c:pt>
                <c:pt idx="2581">
                  <c:v>9.6737500000000001</c:v>
                </c:pt>
                <c:pt idx="2582">
                  <c:v>9.9806249999999999</c:v>
                </c:pt>
                <c:pt idx="2583">
                  <c:v>10.233750000000001</c:v>
                </c:pt>
                <c:pt idx="2584">
                  <c:v>10.369375000000002</c:v>
                </c:pt>
                <c:pt idx="2585">
                  <c:v>10.399375000000001</c:v>
                </c:pt>
                <c:pt idx="2586">
                  <c:v>10.614375000000003</c:v>
                </c:pt>
                <c:pt idx="2587">
                  <c:v>10.900625000000002</c:v>
                </c:pt>
                <c:pt idx="2588">
                  <c:v>11.063749999999999</c:v>
                </c:pt>
                <c:pt idx="2589">
                  <c:v>10.97875</c:v>
                </c:pt>
                <c:pt idx="2590">
                  <c:v>11.040625</c:v>
                </c:pt>
                <c:pt idx="2591">
                  <c:v>10.695625</c:v>
                </c:pt>
                <c:pt idx="2592">
                  <c:v>10.875624999999999</c:v>
                </c:pt>
                <c:pt idx="2593">
                  <c:v>11.11</c:v>
                </c:pt>
                <c:pt idx="2594">
                  <c:v>11.389374999999999</c:v>
                </c:pt>
                <c:pt idx="2595">
                  <c:v>11.470625</c:v>
                </c:pt>
                <c:pt idx="2596">
                  <c:v>11.400625</c:v>
                </c:pt>
                <c:pt idx="2597">
                  <c:v>11.362500000000001</c:v>
                </c:pt>
                <c:pt idx="2598">
                  <c:v>11.172500000000001</c:v>
                </c:pt>
                <c:pt idx="2599">
                  <c:v>10.906875000000003</c:v>
                </c:pt>
                <c:pt idx="2600">
                  <c:v>10.9575</c:v>
                </c:pt>
                <c:pt idx="2601">
                  <c:v>10.657500000000002</c:v>
                </c:pt>
                <c:pt idx="2602">
                  <c:v>10.393749999999999</c:v>
                </c:pt>
                <c:pt idx="2603">
                  <c:v>10.1</c:v>
                </c:pt>
                <c:pt idx="2604">
                  <c:v>10.206250000000001</c:v>
                </c:pt>
                <c:pt idx="2605">
                  <c:v>10.295625000000001</c:v>
                </c:pt>
                <c:pt idx="2606">
                  <c:v>10.258750000000003</c:v>
                </c:pt>
                <c:pt idx="2607">
                  <c:v>10.318750000000001</c:v>
                </c:pt>
                <c:pt idx="2608">
                  <c:v>10.389375000000001</c:v>
                </c:pt>
                <c:pt idx="2609">
                  <c:v>10.139374999999999</c:v>
                </c:pt>
                <c:pt idx="2610">
                  <c:v>9.96875</c:v>
                </c:pt>
                <c:pt idx="2611">
                  <c:v>9.9612499999999997</c:v>
                </c:pt>
                <c:pt idx="2612">
                  <c:v>9.8562500000000011</c:v>
                </c:pt>
                <c:pt idx="2613">
                  <c:v>9.6956249999999997</c:v>
                </c:pt>
                <c:pt idx="2614">
                  <c:v>9.8843749999999986</c:v>
                </c:pt>
                <c:pt idx="2615">
                  <c:v>10.060625</c:v>
                </c:pt>
                <c:pt idx="2616">
                  <c:v>9.9681250000000006</c:v>
                </c:pt>
                <c:pt idx="2617">
                  <c:v>10.305</c:v>
                </c:pt>
                <c:pt idx="2618">
                  <c:v>10.4625</c:v>
                </c:pt>
                <c:pt idx="2619">
                  <c:v>10.513125</c:v>
                </c:pt>
                <c:pt idx="2620">
                  <c:v>10.3225</c:v>
                </c:pt>
                <c:pt idx="2621">
                  <c:v>10.391875000000001</c:v>
                </c:pt>
                <c:pt idx="2622">
                  <c:v>10.328124999999998</c:v>
                </c:pt>
                <c:pt idx="2623">
                  <c:v>10.436249999999998</c:v>
                </c:pt>
                <c:pt idx="2624">
                  <c:v>10.328749999999998</c:v>
                </c:pt>
                <c:pt idx="2625">
                  <c:v>10.524374999999999</c:v>
                </c:pt>
                <c:pt idx="2626">
                  <c:v>10.42625</c:v>
                </c:pt>
                <c:pt idx="2627">
                  <c:v>10.135624999999999</c:v>
                </c:pt>
                <c:pt idx="2628">
                  <c:v>10.030624999999999</c:v>
                </c:pt>
                <c:pt idx="2629">
                  <c:v>10.096874999999999</c:v>
                </c:pt>
                <c:pt idx="2630">
                  <c:v>9.9493749999999981</c:v>
                </c:pt>
                <c:pt idx="2631">
                  <c:v>9.9324999999999992</c:v>
                </c:pt>
                <c:pt idx="2632">
                  <c:v>9.9943749999999998</c:v>
                </c:pt>
                <c:pt idx="2633">
                  <c:v>9.8706250000000004</c:v>
                </c:pt>
                <c:pt idx="2634">
                  <c:v>9.9643750000000004</c:v>
                </c:pt>
                <c:pt idx="2635">
                  <c:v>10.264374999999999</c:v>
                </c:pt>
                <c:pt idx="2636">
                  <c:v>10.299999999999999</c:v>
                </c:pt>
                <c:pt idx="2637">
                  <c:v>10.209375</c:v>
                </c:pt>
                <c:pt idx="2638">
                  <c:v>10.328125</c:v>
                </c:pt>
                <c:pt idx="2639">
                  <c:v>10.73</c:v>
                </c:pt>
                <c:pt idx="2640">
                  <c:v>10.786875</c:v>
                </c:pt>
                <c:pt idx="2641">
                  <c:v>10.593124999999999</c:v>
                </c:pt>
                <c:pt idx="2642">
                  <c:v>10.64</c:v>
                </c:pt>
                <c:pt idx="2643">
                  <c:v>10.901250000000001</c:v>
                </c:pt>
                <c:pt idx="2644">
                  <c:v>10.952500000000001</c:v>
                </c:pt>
                <c:pt idx="2645">
                  <c:v>10.725625000000001</c:v>
                </c:pt>
                <c:pt idx="2646">
                  <c:v>10.728125</c:v>
                </c:pt>
                <c:pt idx="2647">
                  <c:v>10.792499999999999</c:v>
                </c:pt>
                <c:pt idx="2648">
                  <c:v>10.751249999999999</c:v>
                </c:pt>
                <c:pt idx="2649">
                  <c:v>10.783125</c:v>
                </c:pt>
                <c:pt idx="2650">
                  <c:v>10.914375</c:v>
                </c:pt>
                <c:pt idx="2651">
                  <c:v>10.612500000000001</c:v>
                </c:pt>
                <c:pt idx="2652">
                  <c:v>10.580625</c:v>
                </c:pt>
                <c:pt idx="2653">
                  <c:v>10.566249999999998</c:v>
                </c:pt>
                <c:pt idx="2654">
                  <c:v>10.576874999999998</c:v>
                </c:pt>
                <c:pt idx="2655">
                  <c:v>10.054999999999998</c:v>
                </c:pt>
                <c:pt idx="2656">
                  <c:v>9.7856249999999978</c:v>
                </c:pt>
                <c:pt idx="2657">
                  <c:v>9.9524999999999988</c:v>
                </c:pt>
                <c:pt idx="2658">
                  <c:v>9.7112499999999997</c:v>
                </c:pt>
                <c:pt idx="2659">
                  <c:v>9.7487499999999994</c:v>
                </c:pt>
                <c:pt idx="2660">
                  <c:v>9.8650000000000002</c:v>
                </c:pt>
                <c:pt idx="2661">
                  <c:v>10.061249999999999</c:v>
                </c:pt>
                <c:pt idx="2662">
                  <c:v>9.9849999999999994</c:v>
                </c:pt>
                <c:pt idx="2663">
                  <c:v>10.053750000000001</c:v>
                </c:pt>
                <c:pt idx="2664">
                  <c:v>10.038125000000001</c:v>
                </c:pt>
                <c:pt idx="2665">
                  <c:v>10.048749999999998</c:v>
                </c:pt>
                <c:pt idx="2666">
                  <c:v>9.6431249999999995</c:v>
                </c:pt>
                <c:pt idx="2667">
                  <c:v>9.8993749999999991</c:v>
                </c:pt>
                <c:pt idx="2668">
                  <c:v>9.94</c:v>
                </c:pt>
                <c:pt idx="2669">
                  <c:v>10.095000000000001</c:v>
                </c:pt>
                <c:pt idx="2670">
                  <c:v>10.219999999999999</c:v>
                </c:pt>
                <c:pt idx="2671">
                  <c:v>10.434999999999999</c:v>
                </c:pt>
                <c:pt idx="2672">
                  <c:v>10.496249999999998</c:v>
                </c:pt>
                <c:pt idx="2673">
                  <c:v>10.556874999999998</c:v>
                </c:pt>
                <c:pt idx="2674">
                  <c:v>10.934374999999998</c:v>
                </c:pt>
                <c:pt idx="2675">
                  <c:v>10.892499999999998</c:v>
                </c:pt>
                <c:pt idx="2676">
                  <c:v>11.095625</c:v>
                </c:pt>
                <c:pt idx="2677">
                  <c:v>11.042499999999997</c:v>
                </c:pt>
                <c:pt idx="2678">
                  <c:v>11.028124999999999</c:v>
                </c:pt>
                <c:pt idx="2679">
                  <c:v>10.940625000000001</c:v>
                </c:pt>
                <c:pt idx="2680">
                  <c:v>10.852500000000001</c:v>
                </c:pt>
                <c:pt idx="2681">
                  <c:v>10.633750000000001</c:v>
                </c:pt>
                <c:pt idx="2682">
                  <c:v>10.80625</c:v>
                </c:pt>
                <c:pt idx="2683">
                  <c:v>10.727500000000001</c:v>
                </c:pt>
                <c:pt idx="2684">
                  <c:v>10.742500000000001</c:v>
                </c:pt>
                <c:pt idx="2685">
                  <c:v>10.3825</c:v>
                </c:pt>
                <c:pt idx="2686">
                  <c:v>10.07375</c:v>
                </c:pt>
                <c:pt idx="2687">
                  <c:v>10.056249999999999</c:v>
                </c:pt>
                <c:pt idx="2688">
                  <c:v>10.003124999999999</c:v>
                </c:pt>
                <c:pt idx="2689">
                  <c:v>9.8693749999999998</c:v>
                </c:pt>
                <c:pt idx="2690">
                  <c:v>9.5062499999999979</c:v>
                </c:pt>
                <c:pt idx="2691">
                  <c:v>9.3906249999999982</c:v>
                </c:pt>
                <c:pt idx="2692">
                  <c:v>9.4587500000000002</c:v>
                </c:pt>
                <c:pt idx="2693">
                  <c:v>9.4887499999999996</c:v>
                </c:pt>
                <c:pt idx="2694">
                  <c:v>9.4318749999999998</c:v>
                </c:pt>
                <c:pt idx="2695">
                  <c:v>9.4356250000000017</c:v>
                </c:pt>
                <c:pt idx="2696">
                  <c:v>9.6125000000000025</c:v>
                </c:pt>
                <c:pt idx="2697">
                  <c:v>9.7168750000000017</c:v>
                </c:pt>
                <c:pt idx="2698">
                  <c:v>9.8750000000000018</c:v>
                </c:pt>
                <c:pt idx="2699">
                  <c:v>9.5499999999999989</c:v>
                </c:pt>
                <c:pt idx="2700">
                  <c:v>9.4712499999999995</c:v>
                </c:pt>
                <c:pt idx="2701">
                  <c:v>9.6599999999999984</c:v>
                </c:pt>
                <c:pt idx="2702">
                  <c:v>9.8012500000000014</c:v>
                </c:pt>
                <c:pt idx="2703">
                  <c:v>9.8787500000000001</c:v>
                </c:pt>
                <c:pt idx="2704">
                  <c:v>10.115625000000001</c:v>
                </c:pt>
                <c:pt idx="2705">
                  <c:v>10.351249999999997</c:v>
                </c:pt>
                <c:pt idx="2706">
                  <c:v>10.355625</c:v>
                </c:pt>
                <c:pt idx="2707">
                  <c:v>10.483124999999999</c:v>
                </c:pt>
                <c:pt idx="2708">
                  <c:v>10.366875</c:v>
                </c:pt>
                <c:pt idx="2709">
                  <c:v>10.628125000000001</c:v>
                </c:pt>
                <c:pt idx="2710">
                  <c:v>10.574375000000002</c:v>
                </c:pt>
                <c:pt idx="2711">
                  <c:v>10.566875000000001</c:v>
                </c:pt>
                <c:pt idx="2712">
                  <c:v>10.461874999999999</c:v>
                </c:pt>
                <c:pt idx="2713">
                  <c:v>10.468124999999999</c:v>
                </c:pt>
                <c:pt idx="2714">
                  <c:v>10.554999999999998</c:v>
                </c:pt>
                <c:pt idx="2715">
                  <c:v>11.224374999999998</c:v>
                </c:pt>
                <c:pt idx="2716">
                  <c:v>11.179374999999999</c:v>
                </c:pt>
                <c:pt idx="2717">
                  <c:v>11.284375000000001</c:v>
                </c:pt>
                <c:pt idx="2718">
                  <c:v>10.983124999999999</c:v>
                </c:pt>
                <c:pt idx="2719">
                  <c:v>10.980625</c:v>
                </c:pt>
                <c:pt idx="2720">
                  <c:v>10.741875</c:v>
                </c:pt>
                <c:pt idx="2721">
                  <c:v>10.3925</c:v>
                </c:pt>
                <c:pt idx="2722">
                  <c:v>10.581875000000002</c:v>
                </c:pt>
                <c:pt idx="2723">
                  <c:v>10.471875000000001</c:v>
                </c:pt>
                <c:pt idx="2724">
                  <c:v>10.408125000000002</c:v>
                </c:pt>
                <c:pt idx="2725">
                  <c:v>10.149374999999999</c:v>
                </c:pt>
                <c:pt idx="2726">
                  <c:v>10.18</c:v>
                </c:pt>
                <c:pt idx="2727">
                  <c:v>10.268125</c:v>
                </c:pt>
                <c:pt idx="2728">
                  <c:v>10.256875000000001</c:v>
                </c:pt>
                <c:pt idx="2729">
                  <c:v>10.221874999999999</c:v>
                </c:pt>
                <c:pt idx="2730">
                  <c:v>10.14625</c:v>
                </c:pt>
                <c:pt idx="2731">
                  <c:v>9.5606250000000017</c:v>
                </c:pt>
                <c:pt idx="2732">
                  <c:v>9.7668750000000006</c:v>
                </c:pt>
                <c:pt idx="2733">
                  <c:v>9.7424999999999997</c:v>
                </c:pt>
                <c:pt idx="2734">
                  <c:v>10.001874999999998</c:v>
                </c:pt>
                <c:pt idx="2735">
                  <c:v>10.213125</c:v>
                </c:pt>
                <c:pt idx="2736">
                  <c:v>10.488125</c:v>
                </c:pt>
                <c:pt idx="2737">
                  <c:v>10.496250000000002</c:v>
                </c:pt>
                <c:pt idx="2738">
                  <c:v>10.528124999999999</c:v>
                </c:pt>
                <c:pt idx="2739">
                  <c:v>10.575625</c:v>
                </c:pt>
                <c:pt idx="2740">
                  <c:v>10.369375</c:v>
                </c:pt>
                <c:pt idx="2741">
                  <c:v>10.6075</c:v>
                </c:pt>
                <c:pt idx="2742">
                  <c:v>10.57625</c:v>
                </c:pt>
                <c:pt idx="2743">
                  <c:v>10.459999999999999</c:v>
                </c:pt>
                <c:pt idx="2744">
                  <c:v>10.508125</c:v>
                </c:pt>
                <c:pt idx="2745">
                  <c:v>10.613125</c:v>
                </c:pt>
                <c:pt idx="2746">
                  <c:v>10.389374999999999</c:v>
                </c:pt>
                <c:pt idx="2747">
                  <c:v>10.591875</c:v>
                </c:pt>
                <c:pt idx="2748">
                  <c:v>10.613125000000002</c:v>
                </c:pt>
                <c:pt idx="2749">
                  <c:v>10.591250000000002</c:v>
                </c:pt>
                <c:pt idx="2750">
                  <c:v>10.616250000000001</c:v>
                </c:pt>
                <c:pt idx="2751">
                  <c:v>10.227500000000001</c:v>
                </c:pt>
                <c:pt idx="2752">
                  <c:v>10.113125</c:v>
                </c:pt>
                <c:pt idx="2753">
                  <c:v>10.297500000000003</c:v>
                </c:pt>
                <c:pt idx="2754">
                  <c:v>10.301250000000001</c:v>
                </c:pt>
                <c:pt idx="2755">
                  <c:v>10.253749999999998</c:v>
                </c:pt>
                <c:pt idx="2756">
                  <c:v>10.470624999999998</c:v>
                </c:pt>
                <c:pt idx="2757">
                  <c:v>10.411874999999998</c:v>
                </c:pt>
                <c:pt idx="2758">
                  <c:v>10.370625</c:v>
                </c:pt>
                <c:pt idx="2759">
                  <c:v>10.594374999999999</c:v>
                </c:pt>
                <c:pt idx="2760">
                  <c:v>10.723125</c:v>
                </c:pt>
                <c:pt idx="2761">
                  <c:v>10.6325</c:v>
                </c:pt>
                <c:pt idx="2762">
                  <c:v>10.753125000000001</c:v>
                </c:pt>
                <c:pt idx="2763">
                  <c:v>10.791875000000001</c:v>
                </c:pt>
                <c:pt idx="2764">
                  <c:v>10.681250000000002</c:v>
                </c:pt>
                <c:pt idx="2765">
                  <c:v>10.761250000000002</c:v>
                </c:pt>
                <c:pt idx="2766">
                  <c:v>10.634375</c:v>
                </c:pt>
                <c:pt idx="2767">
                  <c:v>10.40375</c:v>
                </c:pt>
                <c:pt idx="2768">
                  <c:v>10.613125</c:v>
                </c:pt>
                <c:pt idx="2769">
                  <c:v>10.700000000000001</c:v>
                </c:pt>
                <c:pt idx="2770">
                  <c:v>10.711875000000001</c:v>
                </c:pt>
                <c:pt idx="2771">
                  <c:v>10.857500000000002</c:v>
                </c:pt>
                <c:pt idx="2772">
                  <c:v>10.876250000000001</c:v>
                </c:pt>
                <c:pt idx="2773">
                  <c:v>10.785</c:v>
                </c:pt>
                <c:pt idx="2774">
                  <c:v>10.941875</c:v>
                </c:pt>
                <c:pt idx="2775">
                  <c:v>10.643124999999998</c:v>
                </c:pt>
                <c:pt idx="2776">
                  <c:v>10.441875</c:v>
                </c:pt>
                <c:pt idx="2777">
                  <c:v>10.428750000000001</c:v>
                </c:pt>
                <c:pt idx="2778">
                  <c:v>10.223125000000001</c:v>
                </c:pt>
                <c:pt idx="2779">
                  <c:v>10.176250000000001</c:v>
                </c:pt>
                <c:pt idx="2780">
                  <c:v>9.9812500000000011</c:v>
                </c:pt>
                <c:pt idx="2781">
                  <c:v>9.8418750000000017</c:v>
                </c:pt>
                <c:pt idx="2782">
                  <c:v>9.8112499999999976</c:v>
                </c:pt>
                <c:pt idx="2783">
                  <c:v>10.120624999999999</c:v>
                </c:pt>
                <c:pt idx="2784">
                  <c:v>9.7299999999999986</c:v>
                </c:pt>
                <c:pt idx="2785">
                  <c:v>9.3918750000000006</c:v>
                </c:pt>
                <c:pt idx="2786">
                  <c:v>9.245000000000001</c:v>
                </c:pt>
                <c:pt idx="2787">
                  <c:v>9.2956249999999994</c:v>
                </c:pt>
                <c:pt idx="2788">
                  <c:v>9.1737500000000018</c:v>
                </c:pt>
                <c:pt idx="2789">
                  <c:v>8.8843750000000004</c:v>
                </c:pt>
                <c:pt idx="2790">
                  <c:v>8.759999999999998</c:v>
                </c:pt>
                <c:pt idx="2791">
                  <c:v>8.8031249999999996</c:v>
                </c:pt>
                <c:pt idx="2792">
                  <c:v>8.7756249999999998</c:v>
                </c:pt>
                <c:pt idx="2793">
                  <c:v>9.1062500000000011</c:v>
                </c:pt>
                <c:pt idx="2794">
                  <c:v>9.2006250000000005</c:v>
                </c:pt>
                <c:pt idx="2795">
                  <c:v>9.2368749999999995</c:v>
                </c:pt>
                <c:pt idx="2796">
                  <c:v>9.4674999999999994</c:v>
                </c:pt>
                <c:pt idx="2797">
                  <c:v>9.4106249999999996</c:v>
                </c:pt>
                <c:pt idx="2798">
                  <c:v>9.3668750000000003</c:v>
                </c:pt>
                <c:pt idx="2799">
                  <c:v>9.3875000000000011</c:v>
                </c:pt>
                <c:pt idx="2800">
                  <c:v>9.5768750000000011</c:v>
                </c:pt>
                <c:pt idx="2801">
                  <c:v>9.6181250000000009</c:v>
                </c:pt>
                <c:pt idx="2802">
                  <c:v>9.6937500000000014</c:v>
                </c:pt>
                <c:pt idx="2803">
                  <c:v>9.3568750000000005</c:v>
                </c:pt>
                <c:pt idx="2804">
                  <c:v>9.6325000000000003</c:v>
                </c:pt>
                <c:pt idx="2805">
                  <c:v>9.7831250000000001</c:v>
                </c:pt>
                <c:pt idx="2806">
                  <c:v>9.7337499999999988</c:v>
                </c:pt>
                <c:pt idx="2807">
                  <c:v>9.7537499999999984</c:v>
                </c:pt>
                <c:pt idx="2808">
                  <c:v>9.9106249999999978</c:v>
                </c:pt>
                <c:pt idx="2809">
                  <c:v>9.4137499999999985</c:v>
                </c:pt>
                <c:pt idx="2810">
                  <c:v>9.6368749999999999</c:v>
                </c:pt>
                <c:pt idx="2811">
                  <c:v>9.8275000000000006</c:v>
                </c:pt>
                <c:pt idx="2812">
                  <c:v>9.7856250000000014</c:v>
                </c:pt>
                <c:pt idx="2813">
                  <c:v>9.6993749999999999</c:v>
                </c:pt>
                <c:pt idx="2814">
                  <c:v>10.0625</c:v>
                </c:pt>
                <c:pt idx="2815">
                  <c:v>10.01</c:v>
                </c:pt>
                <c:pt idx="2816">
                  <c:v>10.036250000000001</c:v>
                </c:pt>
                <c:pt idx="2817">
                  <c:v>10.290000000000001</c:v>
                </c:pt>
                <c:pt idx="2818">
                  <c:v>10.236875</c:v>
                </c:pt>
                <c:pt idx="2819">
                  <c:v>10.33375</c:v>
                </c:pt>
                <c:pt idx="2820">
                  <c:v>10.216875</c:v>
                </c:pt>
                <c:pt idx="2821">
                  <c:v>10.643125</c:v>
                </c:pt>
                <c:pt idx="2822">
                  <c:v>10.626249999999999</c:v>
                </c:pt>
                <c:pt idx="2823">
                  <c:v>10.612499999999999</c:v>
                </c:pt>
                <c:pt idx="2824">
                  <c:v>10.407499999999999</c:v>
                </c:pt>
                <c:pt idx="2825">
                  <c:v>10.831249999999999</c:v>
                </c:pt>
                <c:pt idx="2826">
                  <c:v>11.03875</c:v>
                </c:pt>
                <c:pt idx="2827">
                  <c:v>11.044375000000002</c:v>
                </c:pt>
                <c:pt idx="2828">
                  <c:v>11.053750000000003</c:v>
                </c:pt>
                <c:pt idx="2829">
                  <c:v>11.360625000000002</c:v>
                </c:pt>
                <c:pt idx="2830">
                  <c:v>11.098125000000001</c:v>
                </c:pt>
                <c:pt idx="2831">
                  <c:v>11.148125</c:v>
                </c:pt>
                <c:pt idx="2832">
                  <c:v>11.272500000000001</c:v>
                </c:pt>
                <c:pt idx="2833">
                  <c:v>11.329374999999999</c:v>
                </c:pt>
                <c:pt idx="2834">
                  <c:v>11.396875</c:v>
                </c:pt>
                <c:pt idx="2835">
                  <c:v>11.563749999999999</c:v>
                </c:pt>
                <c:pt idx="2836">
                  <c:v>11.366875</c:v>
                </c:pt>
                <c:pt idx="2837">
                  <c:v>11.143749999999999</c:v>
                </c:pt>
                <c:pt idx="2838">
                  <c:v>11.280625000000001</c:v>
                </c:pt>
                <c:pt idx="2839">
                  <c:v>11.269375</c:v>
                </c:pt>
                <c:pt idx="2840">
                  <c:v>11.346250000000003</c:v>
                </c:pt>
                <c:pt idx="2841">
                  <c:v>11.131875000000003</c:v>
                </c:pt>
                <c:pt idx="2842">
                  <c:v>10.638125000000002</c:v>
                </c:pt>
                <c:pt idx="2843">
                  <c:v>10.296250000000002</c:v>
                </c:pt>
                <c:pt idx="2844">
                  <c:v>10.270000000000001</c:v>
                </c:pt>
                <c:pt idx="2845">
                  <c:v>10.048125000000001</c:v>
                </c:pt>
                <c:pt idx="2846">
                  <c:v>10.315624999999999</c:v>
                </c:pt>
                <c:pt idx="2847">
                  <c:v>10.323749999999999</c:v>
                </c:pt>
                <c:pt idx="2848">
                  <c:v>10.041249999999998</c:v>
                </c:pt>
                <c:pt idx="2849">
                  <c:v>9.9493749999999981</c:v>
                </c:pt>
                <c:pt idx="2850">
                  <c:v>9.9487500000000004</c:v>
                </c:pt>
                <c:pt idx="2851">
                  <c:v>10.074375000000002</c:v>
                </c:pt>
                <c:pt idx="2852">
                  <c:v>10.251250000000002</c:v>
                </c:pt>
                <c:pt idx="2853">
                  <c:v>10.158750000000001</c:v>
                </c:pt>
                <c:pt idx="2854">
                  <c:v>10.12125</c:v>
                </c:pt>
                <c:pt idx="2855">
                  <c:v>10.178125</c:v>
                </c:pt>
                <c:pt idx="2856">
                  <c:v>10.392499999999998</c:v>
                </c:pt>
                <c:pt idx="2857">
                  <c:v>10.652499999999998</c:v>
                </c:pt>
                <c:pt idx="2858">
                  <c:v>10.834375</c:v>
                </c:pt>
                <c:pt idx="2859">
                  <c:v>11.071874999999999</c:v>
                </c:pt>
                <c:pt idx="2860">
                  <c:v>11.202499999999999</c:v>
                </c:pt>
                <c:pt idx="2861">
                  <c:v>11.247499999999999</c:v>
                </c:pt>
                <c:pt idx="2862">
                  <c:v>11.109375</c:v>
                </c:pt>
                <c:pt idx="2863">
                  <c:v>11.011249999999999</c:v>
                </c:pt>
                <c:pt idx="2864">
                  <c:v>10.99625</c:v>
                </c:pt>
                <c:pt idx="2865">
                  <c:v>10.938750000000001</c:v>
                </c:pt>
                <c:pt idx="2866">
                  <c:v>10.786875</c:v>
                </c:pt>
                <c:pt idx="2867">
                  <c:v>10.637499999999999</c:v>
                </c:pt>
                <c:pt idx="2868">
                  <c:v>10.475624999999999</c:v>
                </c:pt>
                <c:pt idx="2869">
                  <c:v>10.285</c:v>
                </c:pt>
                <c:pt idx="2870">
                  <c:v>10.382499999999999</c:v>
                </c:pt>
                <c:pt idx="2871">
                  <c:v>10.205625</c:v>
                </c:pt>
                <c:pt idx="2872">
                  <c:v>10.031249999999998</c:v>
                </c:pt>
                <c:pt idx="2873">
                  <c:v>9.7468749999999975</c:v>
                </c:pt>
                <c:pt idx="2874">
                  <c:v>9.6931249999999984</c:v>
                </c:pt>
                <c:pt idx="2875">
                  <c:v>9.4412499999999984</c:v>
                </c:pt>
                <c:pt idx="2876">
                  <c:v>9.1449999999999978</c:v>
                </c:pt>
                <c:pt idx="2877">
                  <c:v>9.2668749999999971</c:v>
                </c:pt>
                <c:pt idx="2878">
                  <c:v>9.2087500000000002</c:v>
                </c:pt>
                <c:pt idx="2879">
                  <c:v>9.140625</c:v>
                </c:pt>
                <c:pt idx="2880">
                  <c:v>9.3937500000000007</c:v>
                </c:pt>
                <c:pt idx="2881">
                  <c:v>9.411249999999999</c:v>
                </c:pt>
                <c:pt idx="2882">
                  <c:v>9.4649999999999999</c:v>
                </c:pt>
                <c:pt idx="2883">
                  <c:v>9.5056250000000002</c:v>
                </c:pt>
                <c:pt idx="2884">
                  <c:v>9.6824999999999992</c:v>
                </c:pt>
                <c:pt idx="2885">
                  <c:v>9.9174999999999986</c:v>
                </c:pt>
                <c:pt idx="2886">
                  <c:v>9.8412499999999987</c:v>
                </c:pt>
                <c:pt idx="2887">
                  <c:v>9.9293749999999985</c:v>
                </c:pt>
                <c:pt idx="2888">
                  <c:v>10.021249999999998</c:v>
                </c:pt>
                <c:pt idx="2889">
                  <c:v>10.358125000000001</c:v>
                </c:pt>
                <c:pt idx="2890">
                  <c:v>10.438749999999999</c:v>
                </c:pt>
                <c:pt idx="2891">
                  <c:v>10.625624999999999</c:v>
                </c:pt>
                <c:pt idx="2892">
                  <c:v>10.813124999999999</c:v>
                </c:pt>
                <c:pt idx="2893">
                  <c:v>10.900624999999998</c:v>
                </c:pt>
                <c:pt idx="2894">
                  <c:v>10.836249999999998</c:v>
                </c:pt>
                <c:pt idx="2895">
                  <c:v>10.971874999999997</c:v>
                </c:pt>
                <c:pt idx="2896">
                  <c:v>10.954375000000001</c:v>
                </c:pt>
                <c:pt idx="2897">
                  <c:v>10.821875</c:v>
                </c:pt>
                <c:pt idx="2898">
                  <c:v>10.776875</c:v>
                </c:pt>
                <c:pt idx="2899">
                  <c:v>10.848750000000001</c:v>
                </c:pt>
                <c:pt idx="2900">
                  <c:v>10.85125</c:v>
                </c:pt>
                <c:pt idx="2901">
                  <c:v>10.928125000000001</c:v>
                </c:pt>
                <c:pt idx="2902">
                  <c:v>10.910625000000001</c:v>
                </c:pt>
                <c:pt idx="2903">
                  <c:v>10.846875000000002</c:v>
                </c:pt>
                <c:pt idx="2904">
                  <c:v>10.591250000000002</c:v>
                </c:pt>
                <c:pt idx="2905">
                  <c:v>10.054375</c:v>
                </c:pt>
                <c:pt idx="2906">
                  <c:v>10.153125000000001</c:v>
                </c:pt>
                <c:pt idx="2907">
                  <c:v>10.101875000000001</c:v>
                </c:pt>
                <c:pt idx="2908">
                  <c:v>10.163125000000001</c:v>
                </c:pt>
                <c:pt idx="2909">
                  <c:v>9.7787500000000005</c:v>
                </c:pt>
                <c:pt idx="2910">
                  <c:v>9.9312500000000004</c:v>
                </c:pt>
                <c:pt idx="2911">
                  <c:v>9.7674999999999983</c:v>
                </c:pt>
                <c:pt idx="2912">
                  <c:v>9.5231250000000003</c:v>
                </c:pt>
                <c:pt idx="2913">
                  <c:v>9.65625</c:v>
                </c:pt>
                <c:pt idx="2914">
                  <c:v>9.7856250000000014</c:v>
                </c:pt>
                <c:pt idx="2915">
                  <c:v>9.734375</c:v>
                </c:pt>
                <c:pt idx="2916">
                  <c:v>9.8181250000000002</c:v>
                </c:pt>
                <c:pt idx="2917">
                  <c:v>9.8887499999999999</c:v>
                </c:pt>
                <c:pt idx="2918">
                  <c:v>9.8218750000000004</c:v>
                </c:pt>
                <c:pt idx="2919">
                  <c:v>10.104374999999999</c:v>
                </c:pt>
                <c:pt idx="2920">
                  <c:v>10.128125000000001</c:v>
                </c:pt>
                <c:pt idx="2921">
                  <c:v>10.4375</c:v>
                </c:pt>
                <c:pt idx="2922">
                  <c:v>10.318125</c:v>
                </c:pt>
                <c:pt idx="2923">
                  <c:v>10.188750000000001</c:v>
                </c:pt>
                <c:pt idx="2924">
                  <c:v>10.16625</c:v>
                </c:pt>
                <c:pt idx="2925">
                  <c:v>10.507499999999999</c:v>
                </c:pt>
                <c:pt idx="2926">
                  <c:v>10.403124999999999</c:v>
                </c:pt>
                <c:pt idx="2927">
                  <c:v>10.405625000000001</c:v>
                </c:pt>
                <c:pt idx="2928">
                  <c:v>10.453125</c:v>
                </c:pt>
                <c:pt idx="2929">
                  <c:v>10.7575</c:v>
                </c:pt>
                <c:pt idx="2930">
                  <c:v>10.493124999999999</c:v>
                </c:pt>
                <c:pt idx="2931">
                  <c:v>10.534374999999999</c:v>
                </c:pt>
                <c:pt idx="2932">
                  <c:v>10.45125</c:v>
                </c:pt>
                <c:pt idx="2933">
                  <c:v>10.358750000000002</c:v>
                </c:pt>
                <c:pt idx="2934">
                  <c:v>10.477500000000001</c:v>
                </c:pt>
                <c:pt idx="2935">
                  <c:v>10.124375000000001</c:v>
                </c:pt>
                <c:pt idx="2936">
                  <c:v>10.433125</c:v>
                </c:pt>
                <c:pt idx="2937">
                  <c:v>10.51375</c:v>
                </c:pt>
                <c:pt idx="2938">
                  <c:v>10.316250000000002</c:v>
                </c:pt>
                <c:pt idx="2939">
                  <c:v>10.651875</c:v>
                </c:pt>
                <c:pt idx="2940">
                  <c:v>10.437500000000002</c:v>
                </c:pt>
                <c:pt idx="2941">
                  <c:v>10.41</c:v>
                </c:pt>
                <c:pt idx="2942">
                  <c:v>10.393125</c:v>
                </c:pt>
                <c:pt idx="2943">
                  <c:v>10.553125</c:v>
                </c:pt>
                <c:pt idx="2944">
                  <c:v>10.59375</c:v>
                </c:pt>
                <c:pt idx="2945">
                  <c:v>10.323749999999997</c:v>
                </c:pt>
                <c:pt idx="2946">
                  <c:v>10.323749999999999</c:v>
                </c:pt>
                <c:pt idx="2947">
                  <c:v>10.255625</c:v>
                </c:pt>
                <c:pt idx="2948">
                  <c:v>10.063124999999999</c:v>
                </c:pt>
                <c:pt idx="2949">
                  <c:v>9.9781249999999986</c:v>
                </c:pt>
                <c:pt idx="2950">
                  <c:v>9.9968749999999975</c:v>
                </c:pt>
                <c:pt idx="2951">
                  <c:v>10.026874999999999</c:v>
                </c:pt>
                <c:pt idx="2952">
                  <c:v>9.8031249999999996</c:v>
                </c:pt>
                <c:pt idx="2953">
                  <c:v>9.5906249999999993</c:v>
                </c:pt>
                <c:pt idx="2954">
                  <c:v>9.5775000000000006</c:v>
                </c:pt>
                <c:pt idx="2955">
                  <c:v>9.375</c:v>
                </c:pt>
                <c:pt idx="2956">
                  <c:v>9.4112500000000008</c:v>
                </c:pt>
                <c:pt idx="2957">
                  <c:v>9.4125000000000014</c:v>
                </c:pt>
                <c:pt idx="2958">
                  <c:v>9.2587500000000009</c:v>
                </c:pt>
                <c:pt idx="2959">
                  <c:v>9.0862499999999997</c:v>
                </c:pt>
                <c:pt idx="2960">
                  <c:v>9.2324999999999999</c:v>
                </c:pt>
                <c:pt idx="2961">
                  <c:v>9.4987499999999994</c:v>
                </c:pt>
                <c:pt idx="2962">
                  <c:v>9.8256249999999987</c:v>
                </c:pt>
                <c:pt idx="2963">
                  <c:v>9.9375</c:v>
                </c:pt>
                <c:pt idx="2964">
                  <c:v>10.008749999999999</c:v>
                </c:pt>
                <c:pt idx="2965">
                  <c:v>10.284374999999999</c:v>
                </c:pt>
                <c:pt idx="2966">
                  <c:v>10.185</c:v>
                </c:pt>
                <c:pt idx="2967">
                  <c:v>10.424375</c:v>
                </c:pt>
                <c:pt idx="2968">
                  <c:v>10.33</c:v>
                </c:pt>
                <c:pt idx="2969">
                  <c:v>10.485625000000002</c:v>
                </c:pt>
                <c:pt idx="2970">
                  <c:v>10.685</c:v>
                </c:pt>
                <c:pt idx="2971">
                  <c:v>10.651875</c:v>
                </c:pt>
                <c:pt idx="2972">
                  <c:v>10.661875</c:v>
                </c:pt>
                <c:pt idx="2973">
                  <c:v>10.731250000000001</c:v>
                </c:pt>
                <c:pt idx="2974">
                  <c:v>10.71125</c:v>
                </c:pt>
                <c:pt idx="2975">
                  <c:v>10.7325</c:v>
                </c:pt>
                <c:pt idx="2976">
                  <c:v>10.633749999999999</c:v>
                </c:pt>
                <c:pt idx="2977">
                  <c:v>10.126249999999999</c:v>
                </c:pt>
                <c:pt idx="2978">
                  <c:v>10.126875</c:v>
                </c:pt>
                <c:pt idx="2979">
                  <c:v>10.079375000000001</c:v>
                </c:pt>
                <c:pt idx="2980">
                  <c:v>10.282500000000001</c:v>
                </c:pt>
                <c:pt idx="2981">
                  <c:v>10.299999999999999</c:v>
                </c:pt>
                <c:pt idx="2982">
                  <c:v>10.390625</c:v>
                </c:pt>
                <c:pt idx="2983">
                  <c:v>10.42625</c:v>
                </c:pt>
                <c:pt idx="2984">
                  <c:v>10.758750000000001</c:v>
                </c:pt>
                <c:pt idx="2985">
                  <c:v>10.7</c:v>
                </c:pt>
                <c:pt idx="2986">
                  <c:v>10.678125</c:v>
                </c:pt>
                <c:pt idx="2987">
                  <c:v>10.732499999999998</c:v>
                </c:pt>
                <c:pt idx="2988">
                  <c:v>10.860625000000001</c:v>
                </c:pt>
                <c:pt idx="2989">
                  <c:v>10.957500000000001</c:v>
                </c:pt>
                <c:pt idx="2990">
                  <c:v>10.928750000000001</c:v>
                </c:pt>
                <c:pt idx="2991">
                  <c:v>10.7925</c:v>
                </c:pt>
                <c:pt idx="2992">
                  <c:v>10.759374999999999</c:v>
                </c:pt>
                <c:pt idx="2993">
                  <c:v>11.139374999999999</c:v>
                </c:pt>
                <c:pt idx="2994">
                  <c:v>11.058750000000002</c:v>
                </c:pt>
                <c:pt idx="2995">
                  <c:v>10.763125</c:v>
                </c:pt>
                <c:pt idx="2996">
                  <c:v>10.495000000000001</c:v>
                </c:pt>
                <c:pt idx="2997">
                  <c:v>10.46</c:v>
                </c:pt>
                <c:pt idx="2998">
                  <c:v>10.643749999999999</c:v>
                </c:pt>
                <c:pt idx="2999">
                  <c:v>10.483750000000001</c:v>
                </c:pt>
                <c:pt idx="3000">
                  <c:v>10.47</c:v>
                </c:pt>
                <c:pt idx="3001">
                  <c:v>10.317500000000001</c:v>
                </c:pt>
                <c:pt idx="3002">
                  <c:v>10.4</c:v>
                </c:pt>
                <c:pt idx="3003">
                  <c:v>10.428749999999997</c:v>
                </c:pt>
                <c:pt idx="3004">
                  <c:v>10.183124999999999</c:v>
                </c:pt>
                <c:pt idx="3005">
                  <c:v>9.7937499999999993</c:v>
                </c:pt>
                <c:pt idx="3006">
                  <c:v>10.171874999999998</c:v>
                </c:pt>
                <c:pt idx="3007">
                  <c:v>10.183125000000002</c:v>
                </c:pt>
                <c:pt idx="3008">
                  <c:v>10.17625</c:v>
                </c:pt>
                <c:pt idx="3009">
                  <c:v>9.8512500000000003</c:v>
                </c:pt>
                <c:pt idx="3010">
                  <c:v>10.043749999999999</c:v>
                </c:pt>
                <c:pt idx="3011">
                  <c:v>10.213125</c:v>
                </c:pt>
                <c:pt idx="3012">
                  <c:v>10.094374999999999</c:v>
                </c:pt>
                <c:pt idx="3013">
                  <c:v>9.85</c:v>
                </c:pt>
                <c:pt idx="3014">
                  <c:v>9.8187499999999996</c:v>
                </c:pt>
                <c:pt idx="3015">
                  <c:v>9.7068749999999984</c:v>
                </c:pt>
                <c:pt idx="3016">
                  <c:v>9.6443749999999984</c:v>
                </c:pt>
                <c:pt idx="3017">
                  <c:v>9.6749999999999989</c:v>
                </c:pt>
                <c:pt idx="3018">
                  <c:v>9.8256249999999987</c:v>
                </c:pt>
                <c:pt idx="3019">
                  <c:v>9.8131249999999994</c:v>
                </c:pt>
                <c:pt idx="3020">
                  <c:v>10.1</c:v>
                </c:pt>
                <c:pt idx="3021">
                  <c:v>10.133125</c:v>
                </c:pt>
                <c:pt idx="3022">
                  <c:v>9.8393750000000004</c:v>
                </c:pt>
                <c:pt idx="3023">
                  <c:v>9.9625000000000004</c:v>
                </c:pt>
                <c:pt idx="3024">
                  <c:v>9.7918750000000028</c:v>
                </c:pt>
                <c:pt idx="3025">
                  <c:v>9.7606250000000028</c:v>
                </c:pt>
                <c:pt idx="3026">
                  <c:v>9.5743750000000034</c:v>
                </c:pt>
                <c:pt idx="3027">
                  <c:v>9.5062500000000014</c:v>
                </c:pt>
                <c:pt idx="3028">
                  <c:v>9.7143750000000004</c:v>
                </c:pt>
                <c:pt idx="3029">
                  <c:v>9.5481249999999989</c:v>
                </c:pt>
                <c:pt idx="3030">
                  <c:v>9.3856249999999992</c:v>
                </c:pt>
                <c:pt idx="3031">
                  <c:v>9.4993750000000006</c:v>
                </c:pt>
                <c:pt idx="3032">
                  <c:v>9.5412499999999998</c:v>
                </c:pt>
                <c:pt idx="3033">
                  <c:v>9.786249999999999</c:v>
                </c:pt>
                <c:pt idx="3034">
                  <c:v>9.4643750000000004</c:v>
                </c:pt>
                <c:pt idx="3035">
                  <c:v>9.4374999999999982</c:v>
                </c:pt>
                <c:pt idx="3036">
                  <c:v>9.4543750000000006</c:v>
                </c:pt>
                <c:pt idx="3037">
                  <c:v>9.5468750000000018</c:v>
                </c:pt>
                <c:pt idx="3038">
                  <c:v>9.7706250000000008</c:v>
                </c:pt>
                <c:pt idx="3039">
                  <c:v>9.7818749999999994</c:v>
                </c:pt>
                <c:pt idx="3040">
                  <c:v>10.190624999999999</c:v>
                </c:pt>
                <c:pt idx="3041">
                  <c:v>10.349375</c:v>
                </c:pt>
                <c:pt idx="3042">
                  <c:v>10.260000000000002</c:v>
                </c:pt>
                <c:pt idx="3043">
                  <c:v>10.470625</c:v>
                </c:pt>
                <c:pt idx="3044">
                  <c:v>10.47625</c:v>
                </c:pt>
                <c:pt idx="3045">
                  <c:v>10.74375</c:v>
                </c:pt>
                <c:pt idx="3046">
                  <c:v>10.996874999999999</c:v>
                </c:pt>
                <c:pt idx="3047">
                  <c:v>11.306875</c:v>
                </c:pt>
                <c:pt idx="3048">
                  <c:v>10.972499999999998</c:v>
                </c:pt>
                <c:pt idx="3049">
                  <c:v>10.578124999999998</c:v>
                </c:pt>
                <c:pt idx="3050">
                  <c:v>10.644374999999998</c:v>
                </c:pt>
                <c:pt idx="3051">
                  <c:v>10.785625</c:v>
                </c:pt>
                <c:pt idx="3052">
                  <c:v>10.590624999999999</c:v>
                </c:pt>
                <c:pt idx="3053">
                  <c:v>10.567499999999999</c:v>
                </c:pt>
                <c:pt idx="3054">
                  <c:v>10.338750000000001</c:v>
                </c:pt>
                <c:pt idx="3055">
                  <c:v>10.46125</c:v>
                </c:pt>
                <c:pt idx="3056">
                  <c:v>10.13625</c:v>
                </c:pt>
                <c:pt idx="3057">
                  <c:v>10.0875</c:v>
                </c:pt>
                <c:pt idx="3058">
                  <c:v>9.9862499999999983</c:v>
                </c:pt>
                <c:pt idx="3059">
                  <c:v>9.926874999999999</c:v>
                </c:pt>
                <c:pt idx="3060">
                  <c:v>10.211875000000001</c:v>
                </c:pt>
                <c:pt idx="3061">
                  <c:v>10.131874999999999</c:v>
                </c:pt>
                <c:pt idx="3062">
                  <c:v>10.03125</c:v>
                </c:pt>
                <c:pt idx="3063">
                  <c:v>9.7781249999999993</c:v>
                </c:pt>
                <c:pt idx="3064">
                  <c:v>9.921875</c:v>
                </c:pt>
                <c:pt idx="3065">
                  <c:v>10.202499999999999</c:v>
                </c:pt>
                <c:pt idx="3066">
                  <c:v>10.086874999999999</c:v>
                </c:pt>
                <c:pt idx="3067">
                  <c:v>9.7787500000000005</c:v>
                </c:pt>
                <c:pt idx="3068">
                  <c:v>9.6331249999999997</c:v>
                </c:pt>
                <c:pt idx="3069">
                  <c:v>9.7456250000000004</c:v>
                </c:pt>
                <c:pt idx="3070">
                  <c:v>9.8356250000000003</c:v>
                </c:pt>
                <c:pt idx="3071">
                  <c:v>9.6481249999999985</c:v>
                </c:pt>
                <c:pt idx="3072">
                  <c:v>9.83</c:v>
                </c:pt>
                <c:pt idx="3073">
                  <c:v>9.8550000000000004</c:v>
                </c:pt>
                <c:pt idx="3074">
                  <c:v>9.9925000000000015</c:v>
                </c:pt>
                <c:pt idx="3075">
                  <c:v>10.186250000000001</c:v>
                </c:pt>
                <c:pt idx="3076">
                  <c:v>9.9049999999999994</c:v>
                </c:pt>
                <c:pt idx="3077">
                  <c:v>9.7506249999999994</c:v>
                </c:pt>
                <c:pt idx="3078">
                  <c:v>9.629999999999999</c:v>
                </c:pt>
                <c:pt idx="3079">
                  <c:v>9.5262499999999992</c:v>
                </c:pt>
                <c:pt idx="3080">
                  <c:v>9.5012500000000006</c:v>
                </c:pt>
                <c:pt idx="3081">
                  <c:v>9.5975000000000001</c:v>
                </c:pt>
                <c:pt idx="3082">
                  <c:v>9.5637499999999989</c:v>
                </c:pt>
                <c:pt idx="3083">
                  <c:v>9.6962499999999991</c:v>
                </c:pt>
                <c:pt idx="3084">
                  <c:v>9.9343749999999993</c:v>
                </c:pt>
                <c:pt idx="3085">
                  <c:v>9.85</c:v>
                </c:pt>
                <c:pt idx="3086">
                  <c:v>9.7356249999999971</c:v>
                </c:pt>
                <c:pt idx="3087">
                  <c:v>9.9862499999999983</c:v>
                </c:pt>
                <c:pt idx="3088">
                  <c:v>9.8593749999999982</c:v>
                </c:pt>
                <c:pt idx="3089">
                  <c:v>10.200625000000002</c:v>
                </c:pt>
                <c:pt idx="3090">
                  <c:v>10.270000000000001</c:v>
                </c:pt>
                <c:pt idx="3091">
                  <c:v>10.16375</c:v>
                </c:pt>
                <c:pt idx="3092">
                  <c:v>10.005624999999998</c:v>
                </c:pt>
                <c:pt idx="3093">
                  <c:v>9.9943749999999998</c:v>
                </c:pt>
                <c:pt idx="3094">
                  <c:v>9.7543749999999978</c:v>
                </c:pt>
                <c:pt idx="3095">
                  <c:v>9.9187499999999993</c:v>
                </c:pt>
                <c:pt idx="3096">
                  <c:v>10.063124999999999</c:v>
                </c:pt>
                <c:pt idx="3097">
                  <c:v>10.333125000000001</c:v>
                </c:pt>
                <c:pt idx="3098">
                  <c:v>10.265625</c:v>
                </c:pt>
                <c:pt idx="3099">
                  <c:v>10.513749999999998</c:v>
                </c:pt>
                <c:pt idx="3100">
                  <c:v>10.547499999999998</c:v>
                </c:pt>
                <c:pt idx="3101">
                  <c:v>10.714375</c:v>
                </c:pt>
                <c:pt idx="3102">
                  <c:v>10.815625000000001</c:v>
                </c:pt>
                <c:pt idx="3103">
                  <c:v>10.811249999999999</c:v>
                </c:pt>
                <c:pt idx="3104">
                  <c:v>11.124374999999999</c:v>
                </c:pt>
                <c:pt idx="3105">
                  <c:v>10.793749999999999</c:v>
                </c:pt>
                <c:pt idx="3106">
                  <c:v>10.78125</c:v>
                </c:pt>
                <c:pt idx="3107">
                  <c:v>10.586875000000001</c:v>
                </c:pt>
                <c:pt idx="3108">
                  <c:v>10.608125000000001</c:v>
                </c:pt>
                <c:pt idx="3109">
                  <c:v>10.760624999999999</c:v>
                </c:pt>
                <c:pt idx="3110">
                  <c:v>10.86375</c:v>
                </c:pt>
                <c:pt idx="3111">
                  <c:v>10.9125</c:v>
                </c:pt>
                <c:pt idx="3112">
                  <c:v>10.835625</c:v>
                </c:pt>
                <c:pt idx="3113">
                  <c:v>10.444375000000001</c:v>
                </c:pt>
                <c:pt idx="3114">
                  <c:v>10.41375</c:v>
                </c:pt>
                <c:pt idx="3115">
                  <c:v>10.538125000000001</c:v>
                </c:pt>
                <c:pt idx="3116">
                  <c:v>10.385</c:v>
                </c:pt>
                <c:pt idx="3117">
                  <c:v>10.194375000000001</c:v>
                </c:pt>
                <c:pt idx="3118">
                  <c:v>9.8206249999999997</c:v>
                </c:pt>
                <c:pt idx="3119">
                  <c:v>9.916249999999998</c:v>
                </c:pt>
                <c:pt idx="3120">
                  <c:v>9.6768749999999972</c:v>
                </c:pt>
                <c:pt idx="3121">
                  <c:v>9.9231249999999989</c:v>
                </c:pt>
                <c:pt idx="3122">
                  <c:v>9.7981249999999989</c:v>
                </c:pt>
                <c:pt idx="3123">
                  <c:v>10.078125</c:v>
                </c:pt>
                <c:pt idx="3124">
                  <c:v>10.166874999999999</c:v>
                </c:pt>
                <c:pt idx="3125">
                  <c:v>10.08</c:v>
                </c:pt>
                <c:pt idx="3126">
                  <c:v>10.205</c:v>
                </c:pt>
                <c:pt idx="3127">
                  <c:v>10.168125</c:v>
                </c:pt>
                <c:pt idx="3128">
                  <c:v>10.200000000000001</c:v>
                </c:pt>
                <c:pt idx="3129">
                  <c:v>10.315625000000002</c:v>
                </c:pt>
                <c:pt idx="3130">
                  <c:v>10.773125</c:v>
                </c:pt>
                <c:pt idx="3131">
                  <c:v>10.448125000000001</c:v>
                </c:pt>
                <c:pt idx="3132">
                  <c:v>10.717500000000001</c:v>
                </c:pt>
                <c:pt idx="3133">
                  <c:v>10.797500000000001</c:v>
                </c:pt>
                <c:pt idx="3134">
                  <c:v>11.218125000000001</c:v>
                </c:pt>
                <c:pt idx="3135">
                  <c:v>11.196874999999999</c:v>
                </c:pt>
                <c:pt idx="3136">
                  <c:v>11.28125</c:v>
                </c:pt>
                <c:pt idx="3137">
                  <c:v>11.116249999999999</c:v>
                </c:pt>
                <c:pt idx="3138">
                  <c:v>11.2775</c:v>
                </c:pt>
                <c:pt idx="3139">
                  <c:v>11.088124999999998</c:v>
                </c:pt>
                <c:pt idx="3140">
                  <c:v>11.108124999999999</c:v>
                </c:pt>
                <c:pt idx="3141">
                  <c:v>11.296874999999998</c:v>
                </c:pt>
                <c:pt idx="3142">
                  <c:v>11.149999999999999</c:v>
                </c:pt>
                <c:pt idx="3143">
                  <c:v>11.168124999999998</c:v>
                </c:pt>
                <c:pt idx="3144">
                  <c:v>11.204374999999999</c:v>
                </c:pt>
                <c:pt idx="3145">
                  <c:v>10.849374999999998</c:v>
                </c:pt>
                <c:pt idx="3146">
                  <c:v>10.651249999999997</c:v>
                </c:pt>
                <c:pt idx="3147">
                  <c:v>10.581874999999997</c:v>
                </c:pt>
                <c:pt idx="3148">
                  <c:v>10.088124999999998</c:v>
                </c:pt>
                <c:pt idx="3149">
                  <c:v>9.9431249999999984</c:v>
                </c:pt>
                <c:pt idx="3150">
                  <c:v>9.9356249999999999</c:v>
                </c:pt>
                <c:pt idx="3151">
                  <c:v>9.8506249999999991</c:v>
                </c:pt>
                <c:pt idx="3152">
                  <c:v>9.6281250000000007</c:v>
                </c:pt>
                <c:pt idx="3153">
                  <c:v>9.7412500000000009</c:v>
                </c:pt>
                <c:pt idx="3154">
                  <c:v>9.7075000000000014</c:v>
                </c:pt>
                <c:pt idx="3155">
                  <c:v>9.4743750000000002</c:v>
                </c:pt>
                <c:pt idx="3156">
                  <c:v>9.4075000000000006</c:v>
                </c:pt>
                <c:pt idx="3157">
                  <c:v>9.19</c:v>
                </c:pt>
                <c:pt idx="3158">
                  <c:v>9.2687499999999989</c:v>
                </c:pt>
                <c:pt idx="3159">
                  <c:v>9.1618750000000002</c:v>
                </c:pt>
                <c:pt idx="3160">
                  <c:v>9.0731249999999992</c:v>
                </c:pt>
                <c:pt idx="3161">
                  <c:v>9.1774999999999984</c:v>
                </c:pt>
                <c:pt idx="3162">
                  <c:v>9.2318749999999987</c:v>
                </c:pt>
                <c:pt idx="3163">
                  <c:v>9.5318750000000012</c:v>
                </c:pt>
                <c:pt idx="3164">
                  <c:v>9.84375</c:v>
                </c:pt>
                <c:pt idx="3165">
                  <c:v>9.859375</c:v>
                </c:pt>
                <c:pt idx="3166">
                  <c:v>9.8662500000000009</c:v>
                </c:pt>
                <c:pt idx="3167">
                  <c:v>10.040000000000001</c:v>
                </c:pt>
                <c:pt idx="3168">
                  <c:v>10.138125</c:v>
                </c:pt>
                <c:pt idx="3169">
                  <c:v>9.7956250000000011</c:v>
                </c:pt>
                <c:pt idx="3170">
                  <c:v>9.7068750000000019</c:v>
                </c:pt>
                <c:pt idx="3171">
                  <c:v>10.088750000000001</c:v>
                </c:pt>
                <c:pt idx="3172">
                  <c:v>10.168125</c:v>
                </c:pt>
                <c:pt idx="3173">
                  <c:v>10.02</c:v>
                </c:pt>
                <c:pt idx="3174">
                  <c:v>10.123125</c:v>
                </c:pt>
                <c:pt idx="3175">
                  <c:v>9.9543750000000006</c:v>
                </c:pt>
                <c:pt idx="3176">
                  <c:v>9.9462500000000009</c:v>
                </c:pt>
                <c:pt idx="3177">
                  <c:v>10.075000000000001</c:v>
                </c:pt>
                <c:pt idx="3178">
                  <c:v>10.04875</c:v>
                </c:pt>
                <c:pt idx="3179">
                  <c:v>10.0025</c:v>
                </c:pt>
                <c:pt idx="3180">
                  <c:v>9.8024999999999984</c:v>
                </c:pt>
                <c:pt idx="3181">
                  <c:v>9.8137500000000006</c:v>
                </c:pt>
                <c:pt idx="3182">
                  <c:v>9.9081250000000001</c:v>
                </c:pt>
                <c:pt idx="3183">
                  <c:v>9.5606249999999999</c:v>
                </c:pt>
                <c:pt idx="3184">
                  <c:v>9.3949999999999996</c:v>
                </c:pt>
                <c:pt idx="3185">
                  <c:v>9.7093749999999979</c:v>
                </c:pt>
                <c:pt idx="3186">
                  <c:v>9.6043749999999992</c:v>
                </c:pt>
                <c:pt idx="3187">
                  <c:v>9.5274999999999981</c:v>
                </c:pt>
                <c:pt idx="3188">
                  <c:v>9.7212499999999977</c:v>
                </c:pt>
                <c:pt idx="3189">
                  <c:v>10.021875</c:v>
                </c:pt>
                <c:pt idx="3190">
                  <c:v>9.9293750000000003</c:v>
                </c:pt>
                <c:pt idx="3191">
                  <c:v>10.125624999999999</c:v>
                </c:pt>
                <c:pt idx="3192">
                  <c:v>10.005624999999998</c:v>
                </c:pt>
                <c:pt idx="3193">
                  <c:v>10.056874999999998</c:v>
                </c:pt>
                <c:pt idx="3194">
                  <c:v>10.3375</c:v>
                </c:pt>
                <c:pt idx="3195">
                  <c:v>10.216875</c:v>
                </c:pt>
                <c:pt idx="3196">
                  <c:v>10.468125000000001</c:v>
                </c:pt>
                <c:pt idx="3197">
                  <c:v>10.548124999999999</c:v>
                </c:pt>
                <c:pt idx="3198">
                  <c:v>10.535</c:v>
                </c:pt>
                <c:pt idx="3199">
                  <c:v>10.591875000000002</c:v>
                </c:pt>
                <c:pt idx="3200">
                  <c:v>10.808750000000002</c:v>
                </c:pt>
                <c:pt idx="3201">
                  <c:v>11.111875000000001</c:v>
                </c:pt>
                <c:pt idx="3202">
                  <c:v>11.15</c:v>
                </c:pt>
                <c:pt idx="3203">
                  <c:v>11.116249999999999</c:v>
                </c:pt>
                <c:pt idx="3204">
                  <c:v>10.878750000000002</c:v>
                </c:pt>
                <c:pt idx="3205">
                  <c:v>10.828750000000001</c:v>
                </c:pt>
                <c:pt idx="3206">
                  <c:v>10.789375</c:v>
                </c:pt>
                <c:pt idx="3207">
                  <c:v>10.766875000000002</c:v>
                </c:pt>
                <c:pt idx="3208">
                  <c:v>11.047499999999999</c:v>
                </c:pt>
                <c:pt idx="3209">
                  <c:v>11.435</c:v>
                </c:pt>
                <c:pt idx="3210">
                  <c:v>11.004999999999999</c:v>
                </c:pt>
                <c:pt idx="3211">
                  <c:v>11.033125</c:v>
                </c:pt>
                <c:pt idx="3212">
                  <c:v>11.153124999999999</c:v>
                </c:pt>
                <c:pt idx="3213">
                  <c:v>11.064374999999998</c:v>
                </c:pt>
                <c:pt idx="3214">
                  <c:v>10.9825</c:v>
                </c:pt>
                <c:pt idx="3215">
                  <c:v>10.9125</c:v>
                </c:pt>
                <c:pt idx="3216">
                  <c:v>11.088125</c:v>
                </c:pt>
                <c:pt idx="3217">
                  <c:v>10.659375000000001</c:v>
                </c:pt>
                <c:pt idx="3218">
                  <c:v>10.989374999999999</c:v>
                </c:pt>
                <c:pt idx="3219">
                  <c:v>11.074999999999999</c:v>
                </c:pt>
                <c:pt idx="3220">
                  <c:v>11.201875000000001</c:v>
                </c:pt>
                <c:pt idx="3221">
                  <c:v>11.508750000000001</c:v>
                </c:pt>
                <c:pt idx="3222">
                  <c:v>11.489375000000001</c:v>
                </c:pt>
                <c:pt idx="3223">
                  <c:v>11.281875000000003</c:v>
                </c:pt>
                <c:pt idx="3224">
                  <c:v>11.211875000000001</c:v>
                </c:pt>
                <c:pt idx="3225">
                  <c:v>10.54875</c:v>
                </c:pt>
                <c:pt idx="3226">
                  <c:v>10.75375</c:v>
                </c:pt>
                <c:pt idx="3227">
                  <c:v>10.572499999999998</c:v>
                </c:pt>
                <c:pt idx="3228">
                  <c:v>10.411874999999997</c:v>
                </c:pt>
                <c:pt idx="3229">
                  <c:v>10.716874999999998</c:v>
                </c:pt>
                <c:pt idx="3230">
                  <c:v>10.562499999999998</c:v>
                </c:pt>
                <c:pt idx="3231">
                  <c:v>10.488749999999998</c:v>
                </c:pt>
                <c:pt idx="3232">
                  <c:v>10.308125</c:v>
                </c:pt>
                <c:pt idx="3233">
                  <c:v>10.175625</c:v>
                </c:pt>
                <c:pt idx="3234">
                  <c:v>10.061250000000001</c:v>
                </c:pt>
                <c:pt idx="3235">
                  <c:v>9.8831249999999997</c:v>
                </c:pt>
                <c:pt idx="3236">
                  <c:v>9.8612499999999983</c:v>
                </c:pt>
                <c:pt idx="3237">
                  <c:v>9.4474999999999998</c:v>
                </c:pt>
                <c:pt idx="3238">
                  <c:v>9.3606250000000006</c:v>
                </c:pt>
                <c:pt idx="3239">
                  <c:v>9.4943749999999998</c:v>
                </c:pt>
                <c:pt idx="3240">
                  <c:v>9.4668749999999999</c:v>
                </c:pt>
                <c:pt idx="3241">
                  <c:v>9.8037500000000009</c:v>
                </c:pt>
                <c:pt idx="3242">
                  <c:v>9.5637499999999989</c:v>
                </c:pt>
                <c:pt idx="3243">
                  <c:v>9.5443749999999987</c:v>
                </c:pt>
                <c:pt idx="3244">
                  <c:v>9.6293749999999996</c:v>
                </c:pt>
                <c:pt idx="3245">
                  <c:v>9.3306250000000013</c:v>
                </c:pt>
                <c:pt idx="3246">
                  <c:v>9.3349999999999991</c:v>
                </c:pt>
                <c:pt idx="3247">
                  <c:v>9.317499999999999</c:v>
                </c:pt>
                <c:pt idx="3248">
                  <c:v>8.9999999999999982</c:v>
                </c:pt>
                <c:pt idx="3249">
                  <c:v>9.234375</c:v>
                </c:pt>
                <c:pt idx="3250">
                  <c:v>9.0587499999999999</c:v>
                </c:pt>
                <c:pt idx="3251">
                  <c:v>8.9812500000000011</c:v>
                </c:pt>
                <c:pt idx="3252">
                  <c:v>9.0743749999999999</c:v>
                </c:pt>
                <c:pt idx="3253">
                  <c:v>9.1537500000000023</c:v>
                </c:pt>
                <c:pt idx="3254">
                  <c:v>9.1631250000000026</c:v>
                </c:pt>
                <c:pt idx="3255">
                  <c:v>9.2162499999999987</c:v>
                </c:pt>
                <c:pt idx="3256">
                  <c:v>8.9918750000000003</c:v>
                </c:pt>
                <c:pt idx="3257">
                  <c:v>9.0237499999999997</c:v>
                </c:pt>
                <c:pt idx="3258">
                  <c:v>8.9875000000000007</c:v>
                </c:pt>
                <c:pt idx="3259">
                  <c:v>9.1543750000000017</c:v>
                </c:pt>
                <c:pt idx="3260">
                  <c:v>8.9118750000000002</c:v>
                </c:pt>
                <c:pt idx="3261">
                  <c:v>9.2287500000000016</c:v>
                </c:pt>
                <c:pt idx="3262">
                  <c:v>9.2831250000000018</c:v>
                </c:pt>
                <c:pt idx="3263">
                  <c:v>9.5237500000000015</c:v>
                </c:pt>
                <c:pt idx="3264">
                  <c:v>9.8368750000000009</c:v>
                </c:pt>
                <c:pt idx="3265">
                  <c:v>9.7637499999999999</c:v>
                </c:pt>
                <c:pt idx="3266">
                  <c:v>9.817499999999999</c:v>
                </c:pt>
                <c:pt idx="3267">
                  <c:v>10.287499999999998</c:v>
                </c:pt>
                <c:pt idx="3268">
                  <c:v>9.9231250000000006</c:v>
                </c:pt>
                <c:pt idx="3269">
                  <c:v>9.8418750000000017</c:v>
                </c:pt>
                <c:pt idx="3270">
                  <c:v>10.042500000000002</c:v>
                </c:pt>
                <c:pt idx="3271">
                  <c:v>9.9243750000000013</c:v>
                </c:pt>
                <c:pt idx="3272">
                  <c:v>10.359375000000002</c:v>
                </c:pt>
                <c:pt idx="3273">
                  <c:v>10.425000000000002</c:v>
                </c:pt>
                <c:pt idx="3274">
                  <c:v>10.613750000000001</c:v>
                </c:pt>
                <c:pt idx="3275">
                  <c:v>10.76</c:v>
                </c:pt>
                <c:pt idx="3276">
                  <c:v>10.818750000000001</c:v>
                </c:pt>
                <c:pt idx="3277">
                  <c:v>10.54875</c:v>
                </c:pt>
                <c:pt idx="3278">
                  <c:v>10.4625</c:v>
                </c:pt>
                <c:pt idx="3279">
                  <c:v>10.366250000000001</c:v>
                </c:pt>
                <c:pt idx="3280">
                  <c:v>10.523125</c:v>
                </c:pt>
                <c:pt idx="3281">
                  <c:v>10.391249999999999</c:v>
                </c:pt>
                <c:pt idx="3282">
                  <c:v>10.7125</c:v>
                </c:pt>
                <c:pt idx="3283">
                  <c:v>10.515625000000002</c:v>
                </c:pt>
                <c:pt idx="3284">
                  <c:v>10.810625000000002</c:v>
                </c:pt>
                <c:pt idx="3285">
                  <c:v>10.921250000000001</c:v>
                </c:pt>
                <c:pt idx="3286">
                  <c:v>11.286875</c:v>
                </c:pt>
                <c:pt idx="3287">
                  <c:v>11.410000000000002</c:v>
                </c:pt>
                <c:pt idx="3288">
                  <c:v>11.278749999999999</c:v>
                </c:pt>
                <c:pt idx="3289">
                  <c:v>11.110625000000002</c:v>
                </c:pt>
                <c:pt idx="3290">
                  <c:v>11.080625000000001</c:v>
                </c:pt>
                <c:pt idx="3291">
                  <c:v>10.905625000000001</c:v>
                </c:pt>
                <c:pt idx="3292">
                  <c:v>11.004999999999999</c:v>
                </c:pt>
                <c:pt idx="3293">
                  <c:v>11.080625</c:v>
                </c:pt>
                <c:pt idx="3294">
                  <c:v>11.001874999999998</c:v>
                </c:pt>
                <c:pt idx="3295">
                  <c:v>11.133750000000001</c:v>
                </c:pt>
                <c:pt idx="3296">
                  <c:v>10.718749999999998</c:v>
                </c:pt>
                <c:pt idx="3297">
                  <c:v>10.86</c:v>
                </c:pt>
                <c:pt idx="3298">
                  <c:v>10.827500000000001</c:v>
                </c:pt>
                <c:pt idx="3299">
                  <c:v>10.786875</c:v>
                </c:pt>
                <c:pt idx="3300">
                  <c:v>10.911875</c:v>
                </c:pt>
                <c:pt idx="3301">
                  <c:v>10.713125000000002</c:v>
                </c:pt>
                <c:pt idx="3302">
                  <c:v>10.220625</c:v>
                </c:pt>
                <c:pt idx="3303">
                  <c:v>10.297499999999999</c:v>
                </c:pt>
                <c:pt idx="3304">
                  <c:v>10.215</c:v>
                </c:pt>
                <c:pt idx="3305">
                  <c:v>10.114374999999999</c:v>
                </c:pt>
                <c:pt idx="3306">
                  <c:v>10.229375000000001</c:v>
                </c:pt>
                <c:pt idx="3307">
                  <c:v>10.171875</c:v>
                </c:pt>
                <c:pt idx="3308">
                  <c:v>10.237499999999999</c:v>
                </c:pt>
                <c:pt idx="3309">
                  <c:v>10.273124999999999</c:v>
                </c:pt>
                <c:pt idx="3310">
                  <c:v>10.322499999999998</c:v>
                </c:pt>
                <c:pt idx="3311">
                  <c:v>10.305</c:v>
                </c:pt>
                <c:pt idx="3312">
                  <c:v>10.448749999999999</c:v>
                </c:pt>
                <c:pt idx="3313">
                  <c:v>10.413124999999999</c:v>
                </c:pt>
                <c:pt idx="3314">
                  <c:v>9.9024999999999999</c:v>
                </c:pt>
                <c:pt idx="3315">
                  <c:v>9.8300000000000018</c:v>
                </c:pt>
                <c:pt idx="3316">
                  <c:v>9.5775000000000006</c:v>
                </c:pt>
                <c:pt idx="3317">
                  <c:v>9.7581249999999997</c:v>
                </c:pt>
                <c:pt idx="3318">
                  <c:v>9.6818749999999998</c:v>
                </c:pt>
                <c:pt idx="3319">
                  <c:v>9.6018749999999997</c:v>
                </c:pt>
                <c:pt idx="3320">
                  <c:v>9.7737500000000015</c:v>
                </c:pt>
                <c:pt idx="3321">
                  <c:v>9.7237500000000026</c:v>
                </c:pt>
                <c:pt idx="3322">
                  <c:v>9.7012500000000017</c:v>
                </c:pt>
                <c:pt idx="3323">
                  <c:v>9.713750000000001</c:v>
                </c:pt>
                <c:pt idx="3324">
                  <c:v>9.5443750000000005</c:v>
                </c:pt>
                <c:pt idx="3325">
                  <c:v>9.5574999999999992</c:v>
                </c:pt>
                <c:pt idx="3326">
                  <c:v>9.7924999999999986</c:v>
                </c:pt>
                <c:pt idx="3327">
                  <c:v>9.8875000000000011</c:v>
                </c:pt>
                <c:pt idx="3328">
                  <c:v>10.202499999999999</c:v>
                </c:pt>
                <c:pt idx="3329">
                  <c:v>10.292499999999999</c:v>
                </c:pt>
                <c:pt idx="3330">
                  <c:v>10.433749999999998</c:v>
                </c:pt>
                <c:pt idx="3331">
                  <c:v>10.331249999999999</c:v>
                </c:pt>
                <c:pt idx="3332">
                  <c:v>10.601875</c:v>
                </c:pt>
                <c:pt idx="3333">
                  <c:v>10.663124999999999</c:v>
                </c:pt>
                <c:pt idx="3334">
                  <c:v>10.583125000000003</c:v>
                </c:pt>
                <c:pt idx="3335">
                  <c:v>10.409375000000001</c:v>
                </c:pt>
                <c:pt idx="3336">
                  <c:v>10.008749999999999</c:v>
                </c:pt>
                <c:pt idx="3337">
                  <c:v>10.118749999999999</c:v>
                </c:pt>
                <c:pt idx="3338">
                  <c:v>10.173124999999997</c:v>
                </c:pt>
                <c:pt idx="3339">
                  <c:v>10.263124999999999</c:v>
                </c:pt>
                <c:pt idx="3340">
                  <c:v>10.686249999999999</c:v>
                </c:pt>
                <c:pt idx="3341">
                  <c:v>10.452499999999999</c:v>
                </c:pt>
                <c:pt idx="3342">
                  <c:v>10.464374999999999</c:v>
                </c:pt>
                <c:pt idx="3343">
                  <c:v>10.444374999999999</c:v>
                </c:pt>
                <c:pt idx="3344">
                  <c:v>10.364374999999999</c:v>
                </c:pt>
                <c:pt idx="3345">
                  <c:v>10.473125</c:v>
                </c:pt>
                <c:pt idx="3346">
                  <c:v>10.59</c:v>
                </c:pt>
                <c:pt idx="3347">
                  <c:v>10.760625000000003</c:v>
                </c:pt>
                <c:pt idx="3348">
                  <c:v>10.606875000000002</c:v>
                </c:pt>
                <c:pt idx="3349">
                  <c:v>10.44375</c:v>
                </c:pt>
                <c:pt idx="3350">
                  <c:v>10.601249999999999</c:v>
                </c:pt>
                <c:pt idx="3351">
                  <c:v>10.834999999999999</c:v>
                </c:pt>
                <c:pt idx="3352">
                  <c:v>10.98</c:v>
                </c:pt>
                <c:pt idx="3353">
                  <c:v>10.869375</c:v>
                </c:pt>
                <c:pt idx="3354">
                  <c:v>10.783124999999998</c:v>
                </c:pt>
                <c:pt idx="3355">
                  <c:v>10.829374999999999</c:v>
                </c:pt>
                <c:pt idx="3356">
                  <c:v>10.669999999999996</c:v>
                </c:pt>
                <c:pt idx="3357">
                  <c:v>10.742499999999996</c:v>
                </c:pt>
                <c:pt idx="3358">
                  <c:v>10.562499999999998</c:v>
                </c:pt>
                <c:pt idx="3359">
                  <c:v>10.188749999999999</c:v>
                </c:pt>
                <c:pt idx="3360">
                  <c:v>10.047500000000001</c:v>
                </c:pt>
                <c:pt idx="3361">
                  <c:v>9.7306249999999999</c:v>
                </c:pt>
                <c:pt idx="3362">
                  <c:v>9.7487499999999994</c:v>
                </c:pt>
                <c:pt idx="3363">
                  <c:v>9.3968749999999996</c:v>
                </c:pt>
                <c:pt idx="3364">
                  <c:v>9.2612500000000004</c:v>
                </c:pt>
                <c:pt idx="3365">
                  <c:v>9.3350000000000009</c:v>
                </c:pt>
                <c:pt idx="3366">
                  <c:v>9.2975000000000012</c:v>
                </c:pt>
                <c:pt idx="3367">
                  <c:v>9.3518750000000015</c:v>
                </c:pt>
                <c:pt idx="3368">
                  <c:v>9.3162500000000001</c:v>
                </c:pt>
                <c:pt idx="3369">
                  <c:v>9.6300000000000008</c:v>
                </c:pt>
                <c:pt idx="3370">
                  <c:v>9.6318749999999991</c:v>
                </c:pt>
                <c:pt idx="3371">
                  <c:v>9.3031249999999996</c:v>
                </c:pt>
                <c:pt idx="3372">
                  <c:v>9.2487500000000011</c:v>
                </c:pt>
                <c:pt idx="3373">
                  <c:v>9.1856249999999999</c:v>
                </c:pt>
                <c:pt idx="3374">
                  <c:v>9.2274999999999991</c:v>
                </c:pt>
                <c:pt idx="3375">
                  <c:v>9.5137499999999982</c:v>
                </c:pt>
                <c:pt idx="3376">
                  <c:v>9.5737500000000004</c:v>
                </c:pt>
                <c:pt idx="3377">
                  <c:v>9.7062499999999989</c:v>
                </c:pt>
                <c:pt idx="3378">
                  <c:v>9.7274999999999991</c:v>
                </c:pt>
                <c:pt idx="3379">
                  <c:v>10.026249999999999</c:v>
                </c:pt>
                <c:pt idx="3380">
                  <c:v>10.287499999999998</c:v>
                </c:pt>
                <c:pt idx="3381">
                  <c:v>10.458749999999998</c:v>
                </c:pt>
                <c:pt idx="3382">
                  <c:v>10.406249999999998</c:v>
                </c:pt>
                <c:pt idx="3383">
                  <c:v>10.324999999999999</c:v>
                </c:pt>
                <c:pt idx="3384">
                  <c:v>10.303124999999998</c:v>
                </c:pt>
                <c:pt idx="3385">
                  <c:v>10.323124999999999</c:v>
                </c:pt>
                <c:pt idx="3386">
                  <c:v>10.364374999999999</c:v>
                </c:pt>
                <c:pt idx="3387">
                  <c:v>10.337499999999999</c:v>
                </c:pt>
                <c:pt idx="3388">
                  <c:v>10.219999999999997</c:v>
                </c:pt>
                <c:pt idx="3389">
                  <c:v>10.434374999999998</c:v>
                </c:pt>
                <c:pt idx="3390">
                  <c:v>10.552499999999998</c:v>
                </c:pt>
                <c:pt idx="3391">
                  <c:v>10.528124999999999</c:v>
                </c:pt>
                <c:pt idx="3392">
                  <c:v>10.395</c:v>
                </c:pt>
                <c:pt idx="3393">
                  <c:v>10.321874999999999</c:v>
                </c:pt>
                <c:pt idx="3394">
                  <c:v>10.248125</c:v>
                </c:pt>
                <c:pt idx="3395">
                  <c:v>10.354374999999999</c:v>
                </c:pt>
                <c:pt idx="3396">
                  <c:v>10.1975</c:v>
                </c:pt>
                <c:pt idx="3397">
                  <c:v>10.047499999999999</c:v>
                </c:pt>
                <c:pt idx="3398">
                  <c:v>10.298124999999999</c:v>
                </c:pt>
                <c:pt idx="3399">
                  <c:v>10.293125000000002</c:v>
                </c:pt>
                <c:pt idx="3400">
                  <c:v>10.300625000000002</c:v>
                </c:pt>
                <c:pt idx="3401">
                  <c:v>10.157500000000001</c:v>
                </c:pt>
                <c:pt idx="3402">
                  <c:v>10.105625</c:v>
                </c:pt>
                <c:pt idx="3403">
                  <c:v>10.219375000000003</c:v>
                </c:pt>
                <c:pt idx="3404">
                  <c:v>10.285625</c:v>
                </c:pt>
                <c:pt idx="3405">
                  <c:v>10.032499999999999</c:v>
                </c:pt>
                <c:pt idx="3406">
                  <c:v>10.194375000000001</c:v>
                </c:pt>
                <c:pt idx="3407">
                  <c:v>9.973749999999999</c:v>
                </c:pt>
                <c:pt idx="3408">
                  <c:v>10.184999999999999</c:v>
                </c:pt>
                <c:pt idx="3409">
                  <c:v>10.278125000000001</c:v>
                </c:pt>
                <c:pt idx="3410">
                  <c:v>9.9550000000000001</c:v>
                </c:pt>
                <c:pt idx="3411">
                  <c:v>9.7487499999999994</c:v>
                </c:pt>
                <c:pt idx="3412">
                  <c:v>9.8974999999999991</c:v>
                </c:pt>
                <c:pt idx="3413">
                  <c:v>9.7825000000000006</c:v>
                </c:pt>
                <c:pt idx="3414">
                  <c:v>9.7306249999999999</c:v>
                </c:pt>
                <c:pt idx="3415">
                  <c:v>9.6156249999999996</c:v>
                </c:pt>
                <c:pt idx="3416">
                  <c:v>9.51</c:v>
                </c:pt>
                <c:pt idx="3417">
                  <c:v>9.4131249999999991</c:v>
                </c:pt>
                <c:pt idx="3418">
                  <c:v>9.2987500000000001</c:v>
                </c:pt>
                <c:pt idx="3419">
                  <c:v>9.3137499999999989</c:v>
                </c:pt>
                <c:pt idx="3420">
                  <c:v>9.4181249999999999</c:v>
                </c:pt>
                <c:pt idx="3421">
                  <c:v>9.3812499999999996</c:v>
                </c:pt>
                <c:pt idx="3422">
                  <c:v>9.2768749999999986</c:v>
                </c:pt>
                <c:pt idx="3423">
                  <c:v>9.6212499999999999</c:v>
                </c:pt>
                <c:pt idx="3424">
                  <c:v>9.3212499999999991</c:v>
                </c:pt>
                <c:pt idx="3425">
                  <c:v>9.2281249999999986</c:v>
                </c:pt>
                <c:pt idx="3426">
                  <c:v>9.8187499999999996</c:v>
                </c:pt>
                <c:pt idx="3427">
                  <c:v>9.6668749999999992</c:v>
                </c:pt>
                <c:pt idx="3428">
                  <c:v>9.7256249999999991</c:v>
                </c:pt>
                <c:pt idx="3429">
                  <c:v>9.7362499999999983</c:v>
                </c:pt>
                <c:pt idx="3430">
                  <c:v>9.6162500000000009</c:v>
                </c:pt>
                <c:pt idx="3431">
                  <c:v>9.9431250000000002</c:v>
                </c:pt>
                <c:pt idx="3432">
                  <c:v>10.058125</c:v>
                </c:pt>
                <c:pt idx="3433">
                  <c:v>9.9274999999999967</c:v>
                </c:pt>
                <c:pt idx="3434">
                  <c:v>9.9324999999999992</c:v>
                </c:pt>
                <c:pt idx="3435">
                  <c:v>10.209375</c:v>
                </c:pt>
                <c:pt idx="3436">
                  <c:v>9.9956249999999986</c:v>
                </c:pt>
                <c:pt idx="3437">
                  <c:v>10.025</c:v>
                </c:pt>
                <c:pt idx="3438">
                  <c:v>10.173125000000001</c:v>
                </c:pt>
                <c:pt idx="3439">
                  <c:v>10.10125</c:v>
                </c:pt>
                <c:pt idx="3440">
                  <c:v>10.451874999999999</c:v>
                </c:pt>
                <c:pt idx="3441">
                  <c:v>10.501875</c:v>
                </c:pt>
                <c:pt idx="3442">
                  <c:v>10.226875</c:v>
                </c:pt>
                <c:pt idx="3443">
                  <c:v>10.343125000000001</c:v>
                </c:pt>
                <c:pt idx="3444">
                  <c:v>9.8181250000000002</c:v>
                </c:pt>
                <c:pt idx="3445">
                  <c:v>9.7037500000000012</c:v>
                </c:pt>
                <c:pt idx="3446">
                  <c:v>9.7462500000000016</c:v>
                </c:pt>
                <c:pt idx="3447">
                  <c:v>9.4993750000000006</c:v>
                </c:pt>
                <c:pt idx="3448">
                  <c:v>9.2556250000000002</c:v>
                </c:pt>
                <c:pt idx="3449">
                  <c:v>9.3118750000000006</c:v>
                </c:pt>
                <c:pt idx="3450">
                  <c:v>9.4706250000000001</c:v>
                </c:pt>
                <c:pt idx="3451">
                  <c:v>9.1624999999999996</c:v>
                </c:pt>
                <c:pt idx="3452">
                  <c:v>9.4168749999999992</c:v>
                </c:pt>
                <c:pt idx="3453">
                  <c:v>9.5374999999999996</c:v>
                </c:pt>
                <c:pt idx="3454">
                  <c:v>9.5749999999999993</c:v>
                </c:pt>
                <c:pt idx="3455">
                  <c:v>9.6743749999999977</c:v>
                </c:pt>
                <c:pt idx="3456">
                  <c:v>9.5487500000000001</c:v>
                </c:pt>
                <c:pt idx="3457">
                  <c:v>9.521250000000002</c:v>
                </c:pt>
                <c:pt idx="3458">
                  <c:v>9.4412500000000001</c:v>
                </c:pt>
                <c:pt idx="3459">
                  <c:v>9.36</c:v>
                </c:pt>
                <c:pt idx="3460">
                  <c:v>10.02</c:v>
                </c:pt>
                <c:pt idx="3461">
                  <c:v>10.309375000000001</c:v>
                </c:pt>
                <c:pt idx="3462">
                  <c:v>10.551874999999999</c:v>
                </c:pt>
                <c:pt idx="3463">
                  <c:v>10.37875</c:v>
                </c:pt>
                <c:pt idx="3464">
                  <c:v>10.558125</c:v>
                </c:pt>
                <c:pt idx="3465">
                  <c:v>10.733124999999999</c:v>
                </c:pt>
                <c:pt idx="3466">
                  <c:v>10.475000000000001</c:v>
                </c:pt>
                <c:pt idx="3467">
                  <c:v>10.746250000000002</c:v>
                </c:pt>
                <c:pt idx="3468">
                  <c:v>10.641875000000001</c:v>
                </c:pt>
                <c:pt idx="3469">
                  <c:v>10.835625</c:v>
                </c:pt>
                <c:pt idx="3470">
                  <c:v>10.763125000000002</c:v>
                </c:pt>
                <c:pt idx="3471">
                  <c:v>10.602499999999999</c:v>
                </c:pt>
                <c:pt idx="3472">
                  <c:v>10.573125000000001</c:v>
                </c:pt>
                <c:pt idx="3473">
                  <c:v>10.643749999999999</c:v>
                </c:pt>
                <c:pt idx="3474">
                  <c:v>10.750624999999999</c:v>
                </c:pt>
                <c:pt idx="3475">
                  <c:v>10.853125</c:v>
                </c:pt>
                <c:pt idx="3476">
                  <c:v>10.366249999999999</c:v>
                </c:pt>
                <c:pt idx="3477">
                  <c:v>10.189375</c:v>
                </c:pt>
                <c:pt idx="3478">
                  <c:v>10.182499999999999</c:v>
                </c:pt>
                <c:pt idx="3479">
                  <c:v>10.4175</c:v>
                </c:pt>
                <c:pt idx="3480">
                  <c:v>10.544375</c:v>
                </c:pt>
                <c:pt idx="3481">
                  <c:v>10.5425</c:v>
                </c:pt>
                <c:pt idx="3482">
                  <c:v>10.687500000000002</c:v>
                </c:pt>
                <c:pt idx="3483">
                  <c:v>10.4475</c:v>
                </c:pt>
                <c:pt idx="3484">
                  <c:v>10.205625</c:v>
                </c:pt>
                <c:pt idx="3485">
                  <c:v>10.071875</c:v>
                </c:pt>
                <c:pt idx="3486">
                  <c:v>9.9431250000000002</c:v>
                </c:pt>
                <c:pt idx="3487">
                  <c:v>10.025625000000002</c:v>
                </c:pt>
                <c:pt idx="3488">
                  <c:v>10.069375000000001</c:v>
                </c:pt>
                <c:pt idx="3489">
                  <c:v>10.018749999999999</c:v>
                </c:pt>
                <c:pt idx="3490">
                  <c:v>9.8725000000000005</c:v>
                </c:pt>
                <c:pt idx="3491">
                  <c:v>9.8925000000000001</c:v>
                </c:pt>
                <c:pt idx="3492">
                  <c:v>10.116875</c:v>
                </c:pt>
                <c:pt idx="3493">
                  <c:v>10.144375</c:v>
                </c:pt>
                <c:pt idx="3494">
                  <c:v>10.032500000000001</c:v>
                </c:pt>
                <c:pt idx="3495">
                  <c:v>9.9256250000000001</c:v>
                </c:pt>
                <c:pt idx="3496">
                  <c:v>10.009375</c:v>
                </c:pt>
                <c:pt idx="3497">
                  <c:v>9.9812500000000011</c:v>
                </c:pt>
                <c:pt idx="3498">
                  <c:v>10.355</c:v>
                </c:pt>
                <c:pt idx="3499">
                  <c:v>10.430624999999999</c:v>
                </c:pt>
                <c:pt idx="3500">
                  <c:v>10.885624999999999</c:v>
                </c:pt>
                <c:pt idx="3501">
                  <c:v>10.798124999999999</c:v>
                </c:pt>
                <c:pt idx="3502">
                  <c:v>10.726875</c:v>
                </c:pt>
                <c:pt idx="3503">
                  <c:v>10.599375</c:v>
                </c:pt>
                <c:pt idx="3504">
                  <c:v>10.508749999999999</c:v>
                </c:pt>
                <c:pt idx="3505">
                  <c:v>10.469374999999999</c:v>
                </c:pt>
                <c:pt idx="3506">
                  <c:v>10.56625</c:v>
                </c:pt>
                <c:pt idx="3507">
                  <c:v>10.6675</c:v>
                </c:pt>
                <c:pt idx="3508">
                  <c:v>10.491875</c:v>
                </c:pt>
                <c:pt idx="3509">
                  <c:v>10.433124999999997</c:v>
                </c:pt>
                <c:pt idx="3510">
                  <c:v>10.199999999999998</c:v>
                </c:pt>
                <c:pt idx="3511">
                  <c:v>10.468749999999996</c:v>
                </c:pt>
                <c:pt idx="3512">
                  <c:v>10.217499999999998</c:v>
                </c:pt>
                <c:pt idx="3513">
                  <c:v>10.304999999999998</c:v>
                </c:pt>
                <c:pt idx="3514">
                  <c:v>9.9824999999999982</c:v>
                </c:pt>
                <c:pt idx="3515">
                  <c:v>10.084375</c:v>
                </c:pt>
                <c:pt idx="3516">
                  <c:v>9.5724999999999998</c:v>
                </c:pt>
                <c:pt idx="3517">
                  <c:v>9.5918749999999999</c:v>
                </c:pt>
                <c:pt idx="3518">
                  <c:v>9.7756249999999998</c:v>
                </c:pt>
                <c:pt idx="3519">
                  <c:v>9.67</c:v>
                </c:pt>
                <c:pt idx="3520">
                  <c:v>9.8374999999999986</c:v>
                </c:pt>
                <c:pt idx="3521">
                  <c:v>9.8087499999999999</c:v>
                </c:pt>
                <c:pt idx="3522">
                  <c:v>10.178124999999998</c:v>
                </c:pt>
                <c:pt idx="3523">
                  <c:v>10.3775</c:v>
                </c:pt>
                <c:pt idx="3524">
                  <c:v>10.391875000000001</c:v>
                </c:pt>
                <c:pt idx="3525">
                  <c:v>10.393125000000001</c:v>
                </c:pt>
                <c:pt idx="3526">
                  <c:v>10.615</c:v>
                </c:pt>
                <c:pt idx="3527">
                  <c:v>10.216875000000002</c:v>
                </c:pt>
                <c:pt idx="3528">
                  <c:v>10.500625000000001</c:v>
                </c:pt>
                <c:pt idx="3529">
                  <c:v>10.220000000000001</c:v>
                </c:pt>
                <c:pt idx="3530">
                  <c:v>10.107500000000002</c:v>
                </c:pt>
                <c:pt idx="3531">
                  <c:v>10.012500000000001</c:v>
                </c:pt>
                <c:pt idx="3532">
                  <c:v>10.249375000000001</c:v>
                </c:pt>
                <c:pt idx="3533">
                  <c:v>10.215</c:v>
                </c:pt>
                <c:pt idx="3534">
                  <c:v>9.9612500000000033</c:v>
                </c:pt>
                <c:pt idx="3535">
                  <c:v>10.149375000000001</c:v>
                </c:pt>
                <c:pt idx="3536">
                  <c:v>10.03875</c:v>
                </c:pt>
                <c:pt idx="3537">
                  <c:v>10.166249999999998</c:v>
                </c:pt>
                <c:pt idx="3538">
                  <c:v>9.7037499999999994</c:v>
                </c:pt>
                <c:pt idx="3539">
                  <c:v>9.5124999999999993</c:v>
                </c:pt>
                <c:pt idx="3540">
                  <c:v>9.6162500000000009</c:v>
                </c:pt>
                <c:pt idx="3541">
                  <c:v>9.7531250000000007</c:v>
                </c:pt>
                <c:pt idx="3542">
                  <c:v>9.4656250000000011</c:v>
                </c:pt>
                <c:pt idx="3543">
                  <c:v>9.5918749999999999</c:v>
                </c:pt>
                <c:pt idx="3544">
                  <c:v>9.4412499999999984</c:v>
                </c:pt>
                <c:pt idx="3545">
                  <c:v>9.8937499999999989</c:v>
                </c:pt>
                <c:pt idx="3546">
                  <c:v>9.9781249999999986</c:v>
                </c:pt>
                <c:pt idx="3547">
                  <c:v>10.248124999999998</c:v>
                </c:pt>
                <c:pt idx="3548">
                  <c:v>10.173749999999998</c:v>
                </c:pt>
                <c:pt idx="3549">
                  <c:v>10.126249999999999</c:v>
                </c:pt>
                <c:pt idx="3550">
                  <c:v>10.183124999999999</c:v>
                </c:pt>
                <c:pt idx="3551">
                  <c:v>10.033125</c:v>
                </c:pt>
                <c:pt idx="3552">
                  <c:v>10.063750000000002</c:v>
                </c:pt>
                <c:pt idx="3553">
                  <c:v>10.149374999999999</c:v>
                </c:pt>
                <c:pt idx="3554">
                  <c:v>10.119999999999999</c:v>
                </c:pt>
                <c:pt idx="3555">
                  <c:v>10.229999999999999</c:v>
                </c:pt>
                <c:pt idx="3556">
                  <c:v>9.9881250000000001</c:v>
                </c:pt>
                <c:pt idx="3557">
                  <c:v>10.018749999999999</c:v>
                </c:pt>
                <c:pt idx="3558">
                  <c:v>10.03125</c:v>
                </c:pt>
                <c:pt idx="3559">
                  <c:v>10.361874999999998</c:v>
                </c:pt>
                <c:pt idx="3560">
                  <c:v>10.295</c:v>
                </c:pt>
                <c:pt idx="3561">
                  <c:v>9.9068749999999994</c:v>
                </c:pt>
                <c:pt idx="3562">
                  <c:v>10.026250000000001</c:v>
                </c:pt>
                <c:pt idx="3563">
                  <c:v>9.7631250000000005</c:v>
                </c:pt>
                <c:pt idx="3564">
                  <c:v>9.7056249999999995</c:v>
                </c:pt>
                <c:pt idx="3565">
                  <c:v>9.984375</c:v>
                </c:pt>
                <c:pt idx="3566">
                  <c:v>9.921875</c:v>
                </c:pt>
                <c:pt idx="3567">
                  <c:v>10.185625</c:v>
                </c:pt>
                <c:pt idx="3568">
                  <c:v>10.115625</c:v>
                </c:pt>
                <c:pt idx="3569">
                  <c:v>9.9537499999999994</c:v>
                </c:pt>
                <c:pt idx="3570">
                  <c:v>10.2225</c:v>
                </c:pt>
                <c:pt idx="3571">
                  <c:v>10.020000000000001</c:v>
                </c:pt>
                <c:pt idx="3572">
                  <c:v>10.232500000000002</c:v>
                </c:pt>
                <c:pt idx="3573">
                  <c:v>10.180625000000001</c:v>
                </c:pt>
                <c:pt idx="3574">
                  <c:v>10.346875000000001</c:v>
                </c:pt>
                <c:pt idx="3575">
                  <c:v>10.116875</c:v>
                </c:pt>
                <c:pt idx="3576">
                  <c:v>10.255000000000001</c:v>
                </c:pt>
                <c:pt idx="3577">
                  <c:v>10.664999999999999</c:v>
                </c:pt>
                <c:pt idx="3578">
                  <c:v>10.634374999999999</c:v>
                </c:pt>
                <c:pt idx="3579">
                  <c:v>10.536874999999998</c:v>
                </c:pt>
                <c:pt idx="3580">
                  <c:v>10.650624999999998</c:v>
                </c:pt>
                <c:pt idx="3581">
                  <c:v>10.473124999999998</c:v>
                </c:pt>
                <c:pt idx="3582">
                  <c:v>10.561249999999999</c:v>
                </c:pt>
                <c:pt idx="3583">
                  <c:v>10.385</c:v>
                </c:pt>
                <c:pt idx="3584">
                  <c:v>10.349375</c:v>
                </c:pt>
                <c:pt idx="3585">
                  <c:v>10.538749999999999</c:v>
                </c:pt>
                <c:pt idx="3586">
                  <c:v>10.451874999999998</c:v>
                </c:pt>
                <c:pt idx="3587">
                  <c:v>10.448124999999999</c:v>
                </c:pt>
                <c:pt idx="3588">
                  <c:v>10.7225</c:v>
                </c:pt>
                <c:pt idx="3589">
                  <c:v>10.855</c:v>
                </c:pt>
                <c:pt idx="3590">
                  <c:v>11.151875</c:v>
                </c:pt>
                <c:pt idx="3591">
                  <c:v>11.123749999999999</c:v>
                </c:pt>
                <c:pt idx="3592">
                  <c:v>10.935624999999998</c:v>
                </c:pt>
                <c:pt idx="3593">
                  <c:v>10.543749999999999</c:v>
                </c:pt>
                <c:pt idx="3594">
                  <c:v>10.494999999999997</c:v>
                </c:pt>
                <c:pt idx="3595">
                  <c:v>10.662499999999998</c:v>
                </c:pt>
                <c:pt idx="3596">
                  <c:v>10.908749999999998</c:v>
                </c:pt>
                <c:pt idx="3597">
                  <c:v>11.164999999999997</c:v>
                </c:pt>
                <c:pt idx="3598">
                  <c:v>11.189374999999998</c:v>
                </c:pt>
                <c:pt idx="3599">
                  <c:v>11.358749999999997</c:v>
                </c:pt>
                <c:pt idx="3600">
                  <c:v>11.122499999999999</c:v>
                </c:pt>
                <c:pt idx="3601">
                  <c:v>11.05</c:v>
                </c:pt>
                <c:pt idx="3602">
                  <c:v>10.745625</c:v>
                </c:pt>
                <c:pt idx="3603">
                  <c:v>10.746874999999999</c:v>
                </c:pt>
                <c:pt idx="3604">
                  <c:v>10.380624999999997</c:v>
                </c:pt>
                <c:pt idx="3605">
                  <c:v>10.406874999999999</c:v>
                </c:pt>
                <c:pt idx="3606">
                  <c:v>10.2925</c:v>
                </c:pt>
                <c:pt idx="3607">
                  <c:v>10.363750000000001</c:v>
                </c:pt>
                <c:pt idx="3608">
                  <c:v>10.471875000000001</c:v>
                </c:pt>
                <c:pt idx="3609">
                  <c:v>10.478125000000002</c:v>
                </c:pt>
                <c:pt idx="3610">
                  <c:v>10.456250000000001</c:v>
                </c:pt>
                <c:pt idx="3611">
                  <c:v>10.339374999999999</c:v>
                </c:pt>
                <c:pt idx="3612">
                  <c:v>10.15875</c:v>
                </c:pt>
                <c:pt idx="3613">
                  <c:v>10.059375000000001</c:v>
                </c:pt>
                <c:pt idx="3614">
                  <c:v>9.8487500000000008</c:v>
                </c:pt>
                <c:pt idx="3615">
                  <c:v>9.5831250000000008</c:v>
                </c:pt>
                <c:pt idx="3616">
                  <c:v>9.7143750000000004</c:v>
                </c:pt>
                <c:pt idx="3617">
                  <c:v>9.6624999999999996</c:v>
                </c:pt>
                <c:pt idx="3618">
                  <c:v>9.995000000000001</c:v>
                </c:pt>
                <c:pt idx="3619">
                  <c:v>9.9118750000000002</c:v>
                </c:pt>
                <c:pt idx="3620">
                  <c:v>9.9268750000000008</c:v>
                </c:pt>
                <c:pt idx="3621">
                  <c:v>9.801874999999999</c:v>
                </c:pt>
                <c:pt idx="3622">
                  <c:v>9.7456249999999986</c:v>
                </c:pt>
                <c:pt idx="3623">
                  <c:v>9.7374999999999989</c:v>
                </c:pt>
                <c:pt idx="3624">
                  <c:v>9.8074999999999992</c:v>
                </c:pt>
                <c:pt idx="3625">
                  <c:v>9.8131250000000012</c:v>
                </c:pt>
                <c:pt idx="3626">
                  <c:v>9.7481250000000017</c:v>
                </c:pt>
                <c:pt idx="3627">
                  <c:v>9.8768750000000018</c:v>
                </c:pt>
                <c:pt idx="3628">
                  <c:v>9.7362500000000001</c:v>
                </c:pt>
                <c:pt idx="3629">
                  <c:v>9.4575000000000014</c:v>
                </c:pt>
                <c:pt idx="3630">
                  <c:v>9.4356249999999999</c:v>
                </c:pt>
                <c:pt idx="3631">
                  <c:v>9.5212500000000002</c:v>
                </c:pt>
                <c:pt idx="3632">
                  <c:v>9.8943750000000001</c:v>
                </c:pt>
                <c:pt idx="3633">
                  <c:v>9.7675000000000001</c:v>
                </c:pt>
                <c:pt idx="3634">
                  <c:v>9.5756250000000005</c:v>
                </c:pt>
                <c:pt idx="3635">
                  <c:v>9.7743750000000009</c:v>
                </c:pt>
                <c:pt idx="3636">
                  <c:v>9.9956250000000004</c:v>
                </c:pt>
                <c:pt idx="3637">
                  <c:v>10.087499999999999</c:v>
                </c:pt>
                <c:pt idx="3638">
                  <c:v>10.058125000000002</c:v>
                </c:pt>
                <c:pt idx="3639">
                  <c:v>9.9812499999999993</c:v>
                </c:pt>
                <c:pt idx="3640">
                  <c:v>10.034999999999998</c:v>
                </c:pt>
                <c:pt idx="3641">
                  <c:v>10.16625</c:v>
                </c:pt>
                <c:pt idx="3642">
                  <c:v>10.256874999999999</c:v>
                </c:pt>
                <c:pt idx="3643">
                  <c:v>10.280000000000001</c:v>
                </c:pt>
                <c:pt idx="3644">
                  <c:v>10.411875</c:v>
                </c:pt>
                <c:pt idx="3645">
                  <c:v>10.706249999999999</c:v>
                </c:pt>
                <c:pt idx="3646">
                  <c:v>10.8475</c:v>
                </c:pt>
                <c:pt idx="3647">
                  <c:v>10.904999999999999</c:v>
                </c:pt>
                <c:pt idx="3648">
                  <c:v>10.755625</c:v>
                </c:pt>
                <c:pt idx="3649">
                  <c:v>10.895000000000001</c:v>
                </c:pt>
                <c:pt idx="3650">
                  <c:v>10.964375</c:v>
                </c:pt>
                <c:pt idx="3651">
                  <c:v>10.899375000000001</c:v>
                </c:pt>
                <c:pt idx="3652">
                  <c:v>10.6625</c:v>
                </c:pt>
                <c:pt idx="3653">
                  <c:v>10.573749999999999</c:v>
                </c:pt>
                <c:pt idx="3654">
                  <c:v>10.311875000000001</c:v>
                </c:pt>
                <c:pt idx="3655">
                  <c:v>10.379999999999999</c:v>
                </c:pt>
                <c:pt idx="3656">
                  <c:v>10.311250000000001</c:v>
                </c:pt>
                <c:pt idx="3657">
                  <c:v>10.24625</c:v>
                </c:pt>
                <c:pt idx="3658">
                  <c:v>10.383750000000001</c:v>
                </c:pt>
                <c:pt idx="3659">
                  <c:v>10.073749999999999</c:v>
                </c:pt>
                <c:pt idx="3660">
                  <c:v>10.065624999999999</c:v>
                </c:pt>
                <c:pt idx="3661">
                  <c:v>9.7193749999999994</c:v>
                </c:pt>
                <c:pt idx="3662">
                  <c:v>9.7487499999999994</c:v>
                </c:pt>
                <c:pt idx="3663">
                  <c:v>9.6925000000000008</c:v>
                </c:pt>
                <c:pt idx="3664">
                  <c:v>9.5643750000000001</c:v>
                </c:pt>
                <c:pt idx="3665">
                  <c:v>9.6475000000000009</c:v>
                </c:pt>
                <c:pt idx="3666">
                  <c:v>9.583124999999999</c:v>
                </c:pt>
                <c:pt idx="3667">
                  <c:v>9.7199999999999989</c:v>
                </c:pt>
                <c:pt idx="3668">
                  <c:v>9.8187499999999996</c:v>
                </c:pt>
                <c:pt idx="3669">
                  <c:v>9.9331250000000004</c:v>
                </c:pt>
                <c:pt idx="3670">
                  <c:v>10.279375</c:v>
                </c:pt>
                <c:pt idx="3671">
                  <c:v>10.0725</c:v>
                </c:pt>
                <c:pt idx="3672">
                  <c:v>9.9337499999999999</c:v>
                </c:pt>
                <c:pt idx="3673">
                  <c:v>9.9824999999999999</c:v>
                </c:pt>
                <c:pt idx="3674">
                  <c:v>9.6993750000000016</c:v>
                </c:pt>
                <c:pt idx="3675">
                  <c:v>9.8806250000000002</c:v>
                </c:pt>
                <c:pt idx="3676">
                  <c:v>9.7456250000000004</c:v>
                </c:pt>
                <c:pt idx="3677">
                  <c:v>9.7218750000000007</c:v>
                </c:pt>
                <c:pt idx="3678">
                  <c:v>10.108750000000001</c:v>
                </c:pt>
                <c:pt idx="3679">
                  <c:v>9.9206250000000011</c:v>
                </c:pt>
                <c:pt idx="3680">
                  <c:v>10.023125</c:v>
                </c:pt>
                <c:pt idx="3681">
                  <c:v>9.8668750000000021</c:v>
                </c:pt>
                <c:pt idx="3682">
                  <c:v>10.033125</c:v>
                </c:pt>
                <c:pt idx="3683">
                  <c:v>9.6425000000000001</c:v>
                </c:pt>
                <c:pt idx="3684">
                  <c:v>9.5906249999999993</c:v>
                </c:pt>
                <c:pt idx="3685">
                  <c:v>9.6087500000000006</c:v>
                </c:pt>
                <c:pt idx="3686">
                  <c:v>9.6349999999999998</c:v>
                </c:pt>
                <c:pt idx="3687">
                  <c:v>9.921875</c:v>
                </c:pt>
                <c:pt idx="3688">
                  <c:v>9.9556249999999995</c:v>
                </c:pt>
                <c:pt idx="3689">
                  <c:v>10.016249999999999</c:v>
                </c:pt>
                <c:pt idx="3690">
                  <c:v>10.406875000000001</c:v>
                </c:pt>
                <c:pt idx="3691">
                  <c:v>10.381875000000001</c:v>
                </c:pt>
                <c:pt idx="3692">
                  <c:v>10.5725</c:v>
                </c:pt>
                <c:pt idx="3693">
                  <c:v>10.900625000000002</c:v>
                </c:pt>
                <c:pt idx="3694">
                  <c:v>10.385624999999999</c:v>
                </c:pt>
                <c:pt idx="3695">
                  <c:v>10.95125</c:v>
                </c:pt>
                <c:pt idx="3696">
                  <c:v>10.9275</c:v>
                </c:pt>
                <c:pt idx="3697">
                  <c:v>11.029999999999998</c:v>
                </c:pt>
                <c:pt idx="3698">
                  <c:v>11.131874999999997</c:v>
                </c:pt>
                <c:pt idx="3699">
                  <c:v>11.459374999999998</c:v>
                </c:pt>
                <c:pt idx="3700">
                  <c:v>11.351874999999998</c:v>
                </c:pt>
                <c:pt idx="3701">
                  <c:v>11.317499999999999</c:v>
                </c:pt>
                <c:pt idx="3702">
                  <c:v>11.574374999999998</c:v>
                </c:pt>
                <c:pt idx="3703">
                  <c:v>11.460625</c:v>
                </c:pt>
                <c:pt idx="3704">
                  <c:v>11.693750000000001</c:v>
                </c:pt>
                <c:pt idx="3705">
                  <c:v>11.615625000000001</c:v>
                </c:pt>
                <c:pt idx="3706">
                  <c:v>11.366875</c:v>
                </c:pt>
                <c:pt idx="3707">
                  <c:v>11.599375</c:v>
                </c:pt>
                <c:pt idx="3708">
                  <c:v>11.710625</c:v>
                </c:pt>
                <c:pt idx="3709">
                  <c:v>11.480625</c:v>
                </c:pt>
                <c:pt idx="3710">
                  <c:v>11.643124999999998</c:v>
                </c:pt>
                <c:pt idx="3711">
                  <c:v>11.27</c:v>
                </c:pt>
                <c:pt idx="3712">
                  <c:v>11.142499999999998</c:v>
                </c:pt>
                <c:pt idx="3713">
                  <c:v>11.251249999999999</c:v>
                </c:pt>
                <c:pt idx="3714">
                  <c:v>11.215624999999999</c:v>
                </c:pt>
                <c:pt idx="3715">
                  <c:v>11.283125</c:v>
                </c:pt>
                <c:pt idx="3716">
                  <c:v>11.441875</c:v>
                </c:pt>
                <c:pt idx="3717">
                  <c:v>11.218125000000002</c:v>
                </c:pt>
                <c:pt idx="3718">
                  <c:v>10.721875000000001</c:v>
                </c:pt>
                <c:pt idx="3719">
                  <c:v>10.52875</c:v>
                </c:pt>
                <c:pt idx="3720">
                  <c:v>10.295625000000001</c:v>
                </c:pt>
                <c:pt idx="3721">
                  <c:v>10.116250000000001</c:v>
                </c:pt>
                <c:pt idx="3722">
                  <c:v>10.066875</c:v>
                </c:pt>
                <c:pt idx="3723">
                  <c:v>9.9387500000000006</c:v>
                </c:pt>
                <c:pt idx="3724">
                  <c:v>9.6524999999999999</c:v>
                </c:pt>
                <c:pt idx="3725">
                  <c:v>9.7481249999999982</c:v>
                </c:pt>
                <c:pt idx="3726">
                  <c:v>9.7168749999999982</c:v>
                </c:pt>
                <c:pt idx="3727">
                  <c:v>9.7818749999999977</c:v>
                </c:pt>
                <c:pt idx="3728">
                  <c:v>9.7981249999999971</c:v>
                </c:pt>
                <c:pt idx="3729">
                  <c:v>9.6381249999999987</c:v>
                </c:pt>
                <c:pt idx="3730">
                  <c:v>9.4899999999999984</c:v>
                </c:pt>
                <c:pt idx="3731">
                  <c:v>9.359375</c:v>
                </c:pt>
                <c:pt idx="3732">
                  <c:v>9.3662500000000009</c:v>
                </c:pt>
                <c:pt idx="3733">
                  <c:v>9.4193750000000005</c:v>
                </c:pt>
                <c:pt idx="3734">
                  <c:v>9.4875000000000007</c:v>
                </c:pt>
                <c:pt idx="3735">
                  <c:v>9.84375</c:v>
                </c:pt>
                <c:pt idx="3736">
                  <c:v>9.7825000000000006</c:v>
                </c:pt>
                <c:pt idx="3737">
                  <c:v>9.7931249999999999</c:v>
                </c:pt>
                <c:pt idx="3738">
                  <c:v>9.807500000000001</c:v>
                </c:pt>
                <c:pt idx="3739">
                  <c:v>9.4762500000000003</c:v>
                </c:pt>
                <c:pt idx="3740">
                  <c:v>9.5850000000000026</c:v>
                </c:pt>
                <c:pt idx="3741">
                  <c:v>9.5506250000000001</c:v>
                </c:pt>
                <c:pt idx="3742">
                  <c:v>9.4287500000000009</c:v>
                </c:pt>
                <c:pt idx="3743">
                  <c:v>9.4306250000000009</c:v>
                </c:pt>
                <c:pt idx="3744">
                  <c:v>9.4087499999999995</c:v>
                </c:pt>
                <c:pt idx="3745">
                  <c:v>9.4818750000000005</c:v>
                </c:pt>
                <c:pt idx="3746">
                  <c:v>9.4768749999999997</c:v>
                </c:pt>
                <c:pt idx="3747">
                  <c:v>9.3456250000000018</c:v>
                </c:pt>
                <c:pt idx="3748">
                  <c:v>9.1937500000000014</c:v>
                </c:pt>
                <c:pt idx="3749">
                  <c:v>9.2687499999999989</c:v>
                </c:pt>
                <c:pt idx="3750">
                  <c:v>9.5487499999999983</c:v>
                </c:pt>
                <c:pt idx="3751">
                  <c:v>9.2618750000000016</c:v>
                </c:pt>
                <c:pt idx="3752">
                  <c:v>9.4156250000000021</c:v>
                </c:pt>
                <c:pt idx="3753">
                  <c:v>9.4062500000000018</c:v>
                </c:pt>
                <c:pt idx="3754">
                  <c:v>9.5168750000000006</c:v>
                </c:pt>
                <c:pt idx="3755">
                  <c:v>9.6987499999999986</c:v>
                </c:pt>
                <c:pt idx="3756">
                  <c:v>9.6006250000000009</c:v>
                </c:pt>
                <c:pt idx="3757">
                  <c:v>9.5712499999999991</c:v>
                </c:pt>
                <c:pt idx="3758">
                  <c:v>9.7331249999999994</c:v>
                </c:pt>
                <c:pt idx="3759">
                  <c:v>9.7212499999999995</c:v>
                </c:pt>
                <c:pt idx="3760">
                  <c:v>10.018124999999998</c:v>
                </c:pt>
                <c:pt idx="3761">
                  <c:v>9.8618749999999995</c:v>
                </c:pt>
                <c:pt idx="3762">
                  <c:v>9.8768749999999983</c:v>
                </c:pt>
                <c:pt idx="3763">
                  <c:v>9.921249999999997</c:v>
                </c:pt>
                <c:pt idx="3764">
                  <c:v>9.9524999999999988</c:v>
                </c:pt>
                <c:pt idx="3765">
                  <c:v>9.9824999999999999</c:v>
                </c:pt>
                <c:pt idx="3766">
                  <c:v>9.8350000000000009</c:v>
                </c:pt>
                <c:pt idx="3767">
                  <c:v>10.122500000000002</c:v>
                </c:pt>
                <c:pt idx="3768">
                  <c:v>10.308125</c:v>
                </c:pt>
                <c:pt idx="3769">
                  <c:v>10.421250000000001</c:v>
                </c:pt>
                <c:pt idx="3770">
                  <c:v>10.371250000000002</c:v>
                </c:pt>
                <c:pt idx="3771">
                  <c:v>10.598125</c:v>
                </c:pt>
                <c:pt idx="3772">
                  <c:v>10.651250000000001</c:v>
                </c:pt>
                <c:pt idx="3773">
                  <c:v>10.813124999999999</c:v>
                </c:pt>
                <c:pt idx="3774">
                  <c:v>10.761249999999999</c:v>
                </c:pt>
                <c:pt idx="3775">
                  <c:v>10.724999999999998</c:v>
                </c:pt>
                <c:pt idx="3776">
                  <c:v>10.632499999999999</c:v>
                </c:pt>
                <c:pt idx="3777">
                  <c:v>10.430624999999999</c:v>
                </c:pt>
                <c:pt idx="3778">
                  <c:v>10.538125000000001</c:v>
                </c:pt>
                <c:pt idx="3779">
                  <c:v>10.60375</c:v>
                </c:pt>
                <c:pt idx="3780">
                  <c:v>10.719374999999999</c:v>
                </c:pt>
                <c:pt idx="3781">
                  <c:v>10.592499999999999</c:v>
                </c:pt>
                <c:pt idx="3782">
                  <c:v>10.281250000000002</c:v>
                </c:pt>
                <c:pt idx="3783">
                  <c:v>10.125625000000001</c:v>
                </c:pt>
                <c:pt idx="3784">
                  <c:v>9.9581250000000008</c:v>
                </c:pt>
                <c:pt idx="3785">
                  <c:v>10.025000000000002</c:v>
                </c:pt>
                <c:pt idx="3786">
                  <c:v>9.9568750000000019</c:v>
                </c:pt>
                <c:pt idx="3787">
                  <c:v>9.7424999999999997</c:v>
                </c:pt>
                <c:pt idx="3788">
                  <c:v>9.6712500000000023</c:v>
                </c:pt>
                <c:pt idx="3789">
                  <c:v>9.5731249999999992</c:v>
                </c:pt>
                <c:pt idx="3790">
                  <c:v>9.8006250000000001</c:v>
                </c:pt>
                <c:pt idx="3791">
                  <c:v>9.6937499999999996</c:v>
                </c:pt>
                <c:pt idx="3792">
                  <c:v>9.6318749999999991</c:v>
                </c:pt>
                <c:pt idx="3793">
                  <c:v>10.069374999999999</c:v>
                </c:pt>
                <c:pt idx="3794">
                  <c:v>9.7581249999999997</c:v>
                </c:pt>
                <c:pt idx="3795">
                  <c:v>9.6524999999999999</c:v>
                </c:pt>
                <c:pt idx="3796">
                  <c:v>9.7537500000000001</c:v>
                </c:pt>
                <c:pt idx="3797">
                  <c:v>9.8062500000000004</c:v>
                </c:pt>
                <c:pt idx="3798">
                  <c:v>10.089375</c:v>
                </c:pt>
                <c:pt idx="3799">
                  <c:v>9.9824999999999999</c:v>
                </c:pt>
                <c:pt idx="3800">
                  <c:v>10.26375</c:v>
                </c:pt>
                <c:pt idx="3801">
                  <c:v>10.330625</c:v>
                </c:pt>
                <c:pt idx="3802">
                  <c:v>10.424375000000001</c:v>
                </c:pt>
                <c:pt idx="3803">
                  <c:v>10.415625</c:v>
                </c:pt>
                <c:pt idx="3804">
                  <c:v>10.478750000000002</c:v>
                </c:pt>
                <c:pt idx="3805">
                  <c:v>10.383749999999999</c:v>
                </c:pt>
                <c:pt idx="3806">
                  <c:v>10.190625000000001</c:v>
                </c:pt>
                <c:pt idx="3807">
                  <c:v>10.068125</c:v>
                </c:pt>
                <c:pt idx="3808">
                  <c:v>10.194374999999999</c:v>
                </c:pt>
                <c:pt idx="3809">
                  <c:v>10.148750000000001</c:v>
                </c:pt>
                <c:pt idx="3810">
                  <c:v>10.525625000000002</c:v>
                </c:pt>
                <c:pt idx="3811">
                  <c:v>10.6</c:v>
                </c:pt>
                <c:pt idx="3812">
                  <c:v>10.75375</c:v>
                </c:pt>
                <c:pt idx="3813">
                  <c:v>10.534374999999999</c:v>
                </c:pt>
                <c:pt idx="3814">
                  <c:v>10.542499999999999</c:v>
                </c:pt>
                <c:pt idx="3815">
                  <c:v>10.690624999999997</c:v>
                </c:pt>
                <c:pt idx="3816">
                  <c:v>10.25625</c:v>
                </c:pt>
                <c:pt idx="3817">
                  <c:v>10.26</c:v>
                </c:pt>
                <c:pt idx="3818">
                  <c:v>10.040000000000001</c:v>
                </c:pt>
                <c:pt idx="3819">
                  <c:v>10.126875000000002</c:v>
                </c:pt>
                <c:pt idx="3820">
                  <c:v>9.948125000000001</c:v>
                </c:pt>
                <c:pt idx="3821">
                  <c:v>10.146250000000002</c:v>
                </c:pt>
                <c:pt idx="3822">
                  <c:v>10.258750000000003</c:v>
                </c:pt>
                <c:pt idx="3823">
                  <c:v>10.47</c:v>
                </c:pt>
                <c:pt idx="3824">
                  <c:v>10.195625</c:v>
                </c:pt>
                <c:pt idx="3825">
                  <c:v>10.078749999999999</c:v>
                </c:pt>
                <c:pt idx="3826">
                  <c:v>9.953125</c:v>
                </c:pt>
                <c:pt idx="3827">
                  <c:v>10.259375000000002</c:v>
                </c:pt>
                <c:pt idx="3828">
                  <c:v>10.10125</c:v>
                </c:pt>
                <c:pt idx="3829">
                  <c:v>10.508750000000001</c:v>
                </c:pt>
                <c:pt idx="3830">
                  <c:v>10.276875</c:v>
                </c:pt>
                <c:pt idx="3831">
                  <c:v>10.259374999999999</c:v>
                </c:pt>
                <c:pt idx="3832">
                  <c:v>10.442499999999999</c:v>
                </c:pt>
                <c:pt idx="3833">
                  <c:v>10.513749999999998</c:v>
                </c:pt>
                <c:pt idx="3834">
                  <c:v>10.469374999999998</c:v>
                </c:pt>
                <c:pt idx="3835">
                  <c:v>10.299374999999998</c:v>
                </c:pt>
                <c:pt idx="3836">
                  <c:v>10.710624999999999</c:v>
                </c:pt>
                <c:pt idx="3837">
                  <c:v>10.808124999999999</c:v>
                </c:pt>
                <c:pt idx="3838">
                  <c:v>10.552500000000002</c:v>
                </c:pt>
                <c:pt idx="3839">
                  <c:v>10.370625</c:v>
                </c:pt>
                <c:pt idx="3840">
                  <c:v>10.340625000000001</c:v>
                </c:pt>
                <c:pt idx="3841">
                  <c:v>10.33375</c:v>
                </c:pt>
                <c:pt idx="3842">
                  <c:v>10.304375000000002</c:v>
                </c:pt>
                <c:pt idx="3843">
                  <c:v>10.090624999999999</c:v>
                </c:pt>
                <c:pt idx="3844">
                  <c:v>10.09375</c:v>
                </c:pt>
                <c:pt idx="3845">
                  <c:v>9.8643750000000026</c:v>
                </c:pt>
                <c:pt idx="3846">
                  <c:v>9.9618750000000009</c:v>
                </c:pt>
                <c:pt idx="3847">
                  <c:v>9.8212500000000009</c:v>
                </c:pt>
                <c:pt idx="3848">
                  <c:v>9.8925000000000001</c:v>
                </c:pt>
                <c:pt idx="3849">
                  <c:v>9.7856250000000014</c:v>
                </c:pt>
                <c:pt idx="3850">
                  <c:v>9.6968750000000021</c:v>
                </c:pt>
                <c:pt idx="3851">
                  <c:v>9.948125000000001</c:v>
                </c:pt>
                <c:pt idx="3852">
                  <c:v>9.7618749999999999</c:v>
                </c:pt>
                <c:pt idx="3853">
                  <c:v>9.5943749999999994</c:v>
                </c:pt>
                <c:pt idx="3854">
                  <c:v>9.7168749999999982</c:v>
                </c:pt>
                <c:pt idx="3855">
                  <c:v>10.004374999999998</c:v>
                </c:pt>
                <c:pt idx="3856">
                  <c:v>10.351874999999998</c:v>
                </c:pt>
                <c:pt idx="3857">
                  <c:v>10.279999999999998</c:v>
                </c:pt>
                <c:pt idx="3858">
                  <c:v>10.212499999999999</c:v>
                </c:pt>
                <c:pt idx="3859">
                  <c:v>10.26</c:v>
                </c:pt>
                <c:pt idx="3860">
                  <c:v>10.186874999999999</c:v>
                </c:pt>
                <c:pt idx="3861">
                  <c:v>10.374375000000001</c:v>
                </c:pt>
                <c:pt idx="3862">
                  <c:v>10.456250000000001</c:v>
                </c:pt>
                <c:pt idx="3863">
                  <c:v>10.401249999999997</c:v>
                </c:pt>
                <c:pt idx="3864">
                  <c:v>10.158124999999997</c:v>
                </c:pt>
                <c:pt idx="3865">
                  <c:v>9.8243749999999999</c:v>
                </c:pt>
                <c:pt idx="3866">
                  <c:v>10.39</c:v>
                </c:pt>
                <c:pt idx="3867">
                  <c:v>10.353124999999999</c:v>
                </c:pt>
                <c:pt idx="3868">
                  <c:v>10.228750000000002</c:v>
                </c:pt>
                <c:pt idx="3869">
                  <c:v>10.032500000000002</c:v>
                </c:pt>
                <c:pt idx="3870">
                  <c:v>9.9206250000000011</c:v>
                </c:pt>
                <c:pt idx="3871">
                  <c:v>9.609375</c:v>
                </c:pt>
                <c:pt idx="3872">
                  <c:v>9.2374999999999989</c:v>
                </c:pt>
                <c:pt idx="3873">
                  <c:v>9.2956249999999994</c:v>
                </c:pt>
                <c:pt idx="3874">
                  <c:v>9.5499999999999989</c:v>
                </c:pt>
                <c:pt idx="3875">
                  <c:v>9.4456249999999997</c:v>
                </c:pt>
                <c:pt idx="3876">
                  <c:v>9.5431249999999999</c:v>
                </c:pt>
                <c:pt idx="3877">
                  <c:v>9.4618750000000009</c:v>
                </c:pt>
                <c:pt idx="3878">
                  <c:v>9.7181250000000006</c:v>
                </c:pt>
                <c:pt idx="3879">
                  <c:v>9.6912499999999984</c:v>
                </c:pt>
                <c:pt idx="3880">
                  <c:v>10.0825</c:v>
                </c:pt>
                <c:pt idx="3881">
                  <c:v>10.337499999999999</c:v>
                </c:pt>
                <c:pt idx="3882">
                  <c:v>10.073749999999999</c:v>
                </c:pt>
                <c:pt idx="3883">
                  <c:v>10.178749999999999</c:v>
                </c:pt>
                <c:pt idx="3884">
                  <c:v>10.274374999999999</c:v>
                </c:pt>
                <c:pt idx="3885">
                  <c:v>10.213749999999999</c:v>
                </c:pt>
                <c:pt idx="3886">
                  <c:v>10.193125</c:v>
                </c:pt>
                <c:pt idx="3887">
                  <c:v>10.45125</c:v>
                </c:pt>
                <c:pt idx="3888">
                  <c:v>10.610625000000002</c:v>
                </c:pt>
                <c:pt idx="3889">
                  <c:v>10.48</c:v>
                </c:pt>
                <c:pt idx="3890">
                  <c:v>10.349374999999998</c:v>
                </c:pt>
                <c:pt idx="3891">
                  <c:v>10.345624999999998</c:v>
                </c:pt>
                <c:pt idx="3892">
                  <c:v>10.280624999999999</c:v>
                </c:pt>
                <c:pt idx="3893">
                  <c:v>10.318749999999998</c:v>
                </c:pt>
                <c:pt idx="3894">
                  <c:v>10.029374999999998</c:v>
                </c:pt>
                <c:pt idx="3895">
                  <c:v>10.199999999999999</c:v>
                </c:pt>
                <c:pt idx="3896">
                  <c:v>9.8081250000000022</c:v>
                </c:pt>
                <c:pt idx="3897">
                  <c:v>9.838750000000001</c:v>
                </c:pt>
                <c:pt idx="3898">
                  <c:v>9.7806250000000006</c:v>
                </c:pt>
                <c:pt idx="3899">
                  <c:v>9.59375</c:v>
                </c:pt>
                <c:pt idx="3900">
                  <c:v>9.7749999999999986</c:v>
                </c:pt>
                <c:pt idx="3901">
                  <c:v>9.8443749999999994</c:v>
                </c:pt>
                <c:pt idx="3902">
                  <c:v>9.9512499999999982</c:v>
                </c:pt>
                <c:pt idx="3903">
                  <c:v>9.984375</c:v>
                </c:pt>
                <c:pt idx="3904">
                  <c:v>9.7356250000000006</c:v>
                </c:pt>
                <c:pt idx="3905">
                  <c:v>9.9974999999999987</c:v>
                </c:pt>
                <c:pt idx="3906">
                  <c:v>10.111875</c:v>
                </c:pt>
                <c:pt idx="3907">
                  <c:v>10.196249999999999</c:v>
                </c:pt>
                <c:pt idx="3908">
                  <c:v>10.086874999999999</c:v>
                </c:pt>
                <c:pt idx="3909">
                  <c:v>10.224999999999998</c:v>
                </c:pt>
                <c:pt idx="3910">
                  <c:v>10.585624999999999</c:v>
                </c:pt>
                <c:pt idx="3911">
                  <c:v>10.564999999999998</c:v>
                </c:pt>
                <c:pt idx="3912">
                  <c:v>10.654375</c:v>
                </c:pt>
                <c:pt idx="3913">
                  <c:v>10.581250000000001</c:v>
                </c:pt>
                <c:pt idx="3914">
                  <c:v>10.756875000000003</c:v>
                </c:pt>
                <c:pt idx="3915">
                  <c:v>10.792500000000004</c:v>
                </c:pt>
                <c:pt idx="3916">
                  <c:v>10.622500000000002</c:v>
                </c:pt>
                <c:pt idx="3917">
                  <c:v>10.713125000000002</c:v>
                </c:pt>
                <c:pt idx="3918">
                  <c:v>11.158749999999998</c:v>
                </c:pt>
                <c:pt idx="3919">
                  <c:v>10.779375</c:v>
                </c:pt>
                <c:pt idx="3920">
                  <c:v>10.873749999999999</c:v>
                </c:pt>
                <c:pt idx="3921">
                  <c:v>10.709375</c:v>
                </c:pt>
                <c:pt idx="3922">
                  <c:v>10.4</c:v>
                </c:pt>
                <c:pt idx="3923">
                  <c:v>10.49375</c:v>
                </c:pt>
                <c:pt idx="3924">
                  <c:v>10.458125000000001</c:v>
                </c:pt>
                <c:pt idx="3925">
                  <c:v>10.093750000000002</c:v>
                </c:pt>
                <c:pt idx="3926">
                  <c:v>9.7856250000000014</c:v>
                </c:pt>
                <c:pt idx="3927">
                  <c:v>9.5687500000000014</c:v>
                </c:pt>
                <c:pt idx="3928">
                  <c:v>9.5724999999999998</c:v>
                </c:pt>
                <c:pt idx="3929">
                  <c:v>9.7074999999999996</c:v>
                </c:pt>
                <c:pt idx="3930">
                  <c:v>9.4675000000000011</c:v>
                </c:pt>
                <c:pt idx="3931">
                  <c:v>9.5293749999999999</c:v>
                </c:pt>
                <c:pt idx="3932">
                  <c:v>9.5387499999999985</c:v>
                </c:pt>
                <c:pt idx="3933">
                  <c:v>9.6349999999999998</c:v>
                </c:pt>
                <c:pt idx="3934">
                  <c:v>9.2724999999999991</c:v>
                </c:pt>
                <c:pt idx="3935">
                  <c:v>9.4606250000000003</c:v>
                </c:pt>
                <c:pt idx="3936">
                  <c:v>9.5043749999999996</c:v>
                </c:pt>
                <c:pt idx="3937">
                  <c:v>9.5918749999999982</c:v>
                </c:pt>
                <c:pt idx="3938">
                  <c:v>9.5506249999999984</c:v>
                </c:pt>
                <c:pt idx="3939">
                  <c:v>9.2900000000000009</c:v>
                </c:pt>
                <c:pt idx="3940">
                  <c:v>9.3937500000000007</c:v>
                </c:pt>
                <c:pt idx="3941">
                  <c:v>9.8237500000000022</c:v>
                </c:pt>
                <c:pt idx="3942">
                  <c:v>9.7893750000000015</c:v>
                </c:pt>
                <c:pt idx="3943">
                  <c:v>10.005625000000002</c:v>
                </c:pt>
                <c:pt idx="3944">
                  <c:v>9.9031250000000011</c:v>
                </c:pt>
                <c:pt idx="3945">
                  <c:v>9.9537500000000012</c:v>
                </c:pt>
                <c:pt idx="3946">
                  <c:v>10.282500000000002</c:v>
                </c:pt>
                <c:pt idx="3947">
                  <c:v>10.011875000000002</c:v>
                </c:pt>
                <c:pt idx="3948">
                  <c:v>10.006875000000001</c:v>
                </c:pt>
                <c:pt idx="3949">
                  <c:v>9.9950000000000045</c:v>
                </c:pt>
                <c:pt idx="3950">
                  <c:v>10.068125000000002</c:v>
                </c:pt>
                <c:pt idx="3951">
                  <c:v>10.234375</c:v>
                </c:pt>
                <c:pt idx="3952">
                  <c:v>10.094999999999999</c:v>
                </c:pt>
                <c:pt idx="3953">
                  <c:v>10.020624999999999</c:v>
                </c:pt>
                <c:pt idx="3954">
                  <c:v>10.421249999999999</c:v>
                </c:pt>
                <c:pt idx="3955">
                  <c:v>10.364374999999999</c:v>
                </c:pt>
                <c:pt idx="3956">
                  <c:v>10.283750000000001</c:v>
                </c:pt>
                <c:pt idx="3957">
                  <c:v>9.8700000000000028</c:v>
                </c:pt>
                <c:pt idx="3958">
                  <c:v>9.8037500000000009</c:v>
                </c:pt>
                <c:pt idx="3959">
                  <c:v>9.8868749999999999</c:v>
                </c:pt>
                <c:pt idx="3960">
                  <c:v>9.94</c:v>
                </c:pt>
                <c:pt idx="3961">
                  <c:v>10.011875</c:v>
                </c:pt>
                <c:pt idx="3962">
                  <c:v>9.7825000000000006</c:v>
                </c:pt>
                <c:pt idx="3963">
                  <c:v>9.9543750000000024</c:v>
                </c:pt>
                <c:pt idx="3964">
                  <c:v>10.020000000000001</c:v>
                </c:pt>
                <c:pt idx="3965">
                  <c:v>10.028125000000001</c:v>
                </c:pt>
                <c:pt idx="3966">
                  <c:v>9.9243750000000013</c:v>
                </c:pt>
                <c:pt idx="3967">
                  <c:v>9.8106249999999999</c:v>
                </c:pt>
                <c:pt idx="3968">
                  <c:v>9.8987499999999979</c:v>
                </c:pt>
                <c:pt idx="3969">
                  <c:v>9.6537500000000023</c:v>
                </c:pt>
                <c:pt idx="3970">
                  <c:v>9.6156249999999996</c:v>
                </c:pt>
                <c:pt idx="3971">
                  <c:v>9.692499999999999</c:v>
                </c:pt>
                <c:pt idx="3972">
                  <c:v>9.8849999999999998</c:v>
                </c:pt>
                <c:pt idx="3973">
                  <c:v>9.8774999999999995</c:v>
                </c:pt>
                <c:pt idx="3974">
                  <c:v>9.8562499999999993</c:v>
                </c:pt>
                <c:pt idx="3975">
                  <c:v>9.848749999999999</c:v>
                </c:pt>
                <c:pt idx="3976">
                  <c:v>10.027499999999998</c:v>
                </c:pt>
                <c:pt idx="3977">
                  <c:v>9.6962499999999991</c:v>
                </c:pt>
                <c:pt idx="3978">
                  <c:v>9.6918749999999996</c:v>
                </c:pt>
                <c:pt idx="3979">
                  <c:v>10.153124999999999</c:v>
                </c:pt>
                <c:pt idx="3980">
                  <c:v>10.07375</c:v>
                </c:pt>
                <c:pt idx="3981">
                  <c:v>10.307500000000001</c:v>
                </c:pt>
                <c:pt idx="3982">
                  <c:v>10.393749999999999</c:v>
                </c:pt>
                <c:pt idx="3983">
                  <c:v>9.8224999999999998</c:v>
                </c:pt>
                <c:pt idx="3984">
                  <c:v>9.9686666666666675</c:v>
                </c:pt>
                <c:pt idx="3985">
                  <c:v>10.280000000000001</c:v>
                </c:pt>
                <c:pt idx="3986">
                  <c:v>10.094615384615386</c:v>
                </c:pt>
                <c:pt idx="3987">
                  <c:v>10.156666666666668</c:v>
                </c:pt>
                <c:pt idx="3988">
                  <c:v>9.9463636363636372</c:v>
                </c:pt>
                <c:pt idx="3989">
                  <c:v>10.194000000000001</c:v>
                </c:pt>
                <c:pt idx="3990">
                  <c:v>10.326666666666668</c:v>
                </c:pt>
                <c:pt idx="3991">
                  <c:v>10.26</c:v>
                </c:pt>
                <c:pt idx="3992">
                  <c:v>10.097142857142856</c:v>
                </c:pt>
                <c:pt idx="3993">
                  <c:v>10.421666666666667</c:v>
                </c:pt>
                <c:pt idx="3994">
                  <c:v>10.559999999999999</c:v>
                </c:pt>
                <c:pt idx="3995">
                  <c:v>10.559999999999999</c:v>
                </c:pt>
                <c:pt idx="3996">
                  <c:v>10.559999999999999</c:v>
                </c:pt>
                <c:pt idx="3997">
                  <c:v>10.559999999999999</c:v>
                </c:pt>
                <c:pt idx="3998">
                  <c:v>10.559999999999999</c:v>
                </c:pt>
                <c:pt idx="3999">
                  <c:v>10.559999999999999</c:v>
                </c:pt>
                <c:pt idx="4000">
                  <c:v>10.559999999999999</c:v>
                </c:pt>
              </c:numCache>
            </c:numRef>
          </c:yVal>
          <c:smooth val="1"/>
          <c:extLst>
            <c:ext xmlns:c16="http://schemas.microsoft.com/office/drawing/2014/chart" uri="{C3380CC4-5D6E-409C-BE32-E72D297353CC}">
              <c16:uniqueId val="{00000000-857A-40CE-8757-A9A13A9DC1B7}"/>
            </c:ext>
          </c:extLst>
        </c:ser>
        <c:ser>
          <c:idx val="5"/>
          <c:order val="1"/>
          <c:tx>
            <c:strRef>
              <c:f>'FR=7 AHP=1'!$L$3</c:f>
              <c:strCache>
                <c:ptCount val="1"/>
                <c:pt idx="0">
                  <c:v>Secr Rate 7</c:v>
                </c:pt>
              </c:strCache>
            </c:strRef>
          </c:tx>
          <c:spPr>
            <a:ln w="28575" cap="rnd">
              <a:solidFill>
                <a:srgbClr val="00B050"/>
              </a:solidFill>
              <a:round/>
            </a:ln>
            <a:effectLst/>
          </c:spPr>
          <c:marker>
            <c:symbol val="none"/>
          </c:marker>
          <c:xVal>
            <c:numRef>
              <c:f>'FR=7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'FR=7 AHP=1'!$L$4:$L$4004</c:f>
              <c:numCache>
                <c:formatCode>General</c:formatCode>
                <c:ptCount val="4001"/>
                <c:pt idx="0">
                  <c:v>2.8775000000000004</c:v>
                </c:pt>
                <c:pt idx="1">
                  <c:v>2.9181250000000003</c:v>
                </c:pt>
                <c:pt idx="2">
                  <c:v>2.8443749999999999</c:v>
                </c:pt>
                <c:pt idx="3">
                  <c:v>3.01125</c:v>
                </c:pt>
                <c:pt idx="4">
                  <c:v>3.0281249999999997</c:v>
                </c:pt>
                <c:pt idx="5">
                  <c:v>3.1412499999999999</c:v>
                </c:pt>
                <c:pt idx="6">
                  <c:v>3.1549999999999998</c:v>
                </c:pt>
                <c:pt idx="7">
                  <c:v>3.0324999999999998</c:v>
                </c:pt>
                <c:pt idx="8">
                  <c:v>3.05375</c:v>
                </c:pt>
                <c:pt idx="9">
                  <c:v>3.1675000000000004</c:v>
                </c:pt>
                <c:pt idx="10">
                  <c:v>3.1412500000000003</c:v>
                </c:pt>
                <c:pt idx="11">
                  <c:v>3.1193750000000007</c:v>
                </c:pt>
                <c:pt idx="12">
                  <c:v>2.9181250000000007</c:v>
                </c:pt>
                <c:pt idx="13">
                  <c:v>3.1212500000000007</c:v>
                </c:pt>
                <c:pt idx="14">
                  <c:v>3.1056250000000012</c:v>
                </c:pt>
                <c:pt idx="15">
                  <c:v>3.1450000000000009</c:v>
                </c:pt>
                <c:pt idx="16">
                  <c:v>3.1193750000000007</c:v>
                </c:pt>
                <c:pt idx="17">
                  <c:v>3.1181250000000005</c:v>
                </c:pt>
                <c:pt idx="18">
                  <c:v>3.1293750000000005</c:v>
                </c:pt>
                <c:pt idx="19">
                  <c:v>3.0250000000000004</c:v>
                </c:pt>
                <c:pt idx="20">
                  <c:v>2.9768749999999997</c:v>
                </c:pt>
                <c:pt idx="21">
                  <c:v>3.0087499999999991</c:v>
                </c:pt>
                <c:pt idx="22">
                  <c:v>2.966874999999999</c:v>
                </c:pt>
                <c:pt idx="23">
                  <c:v>2.9524999999999992</c:v>
                </c:pt>
                <c:pt idx="24">
                  <c:v>2.935624999999999</c:v>
                </c:pt>
                <c:pt idx="25">
                  <c:v>2.8556249999999999</c:v>
                </c:pt>
                <c:pt idx="26">
                  <c:v>2.8231250000000001</c:v>
                </c:pt>
                <c:pt idx="27">
                  <c:v>2.7456250000000004</c:v>
                </c:pt>
                <c:pt idx="28">
                  <c:v>2.8481250000000005</c:v>
                </c:pt>
                <c:pt idx="29">
                  <c:v>2.7606250000000001</c:v>
                </c:pt>
                <c:pt idx="30">
                  <c:v>2.7662499999999999</c:v>
                </c:pt>
                <c:pt idx="31">
                  <c:v>2.7456249999999995</c:v>
                </c:pt>
                <c:pt idx="32">
                  <c:v>2.6943750000000004</c:v>
                </c:pt>
                <c:pt idx="33">
                  <c:v>2.7493749999999997</c:v>
                </c:pt>
                <c:pt idx="34">
                  <c:v>2.6862500000000002</c:v>
                </c:pt>
                <c:pt idx="35">
                  <c:v>2.7437500000000004</c:v>
                </c:pt>
                <c:pt idx="36">
                  <c:v>2.8050000000000002</c:v>
                </c:pt>
                <c:pt idx="37">
                  <c:v>2.6793750000000003</c:v>
                </c:pt>
                <c:pt idx="38">
                  <c:v>2.6825000000000001</c:v>
                </c:pt>
                <c:pt idx="39">
                  <c:v>2.6712499999999997</c:v>
                </c:pt>
                <c:pt idx="40">
                  <c:v>2.67</c:v>
                </c:pt>
                <c:pt idx="41">
                  <c:v>2.6062499999999997</c:v>
                </c:pt>
                <c:pt idx="42">
                  <c:v>2.6824999999999997</c:v>
                </c:pt>
                <c:pt idx="43">
                  <c:v>2.6924999999999999</c:v>
                </c:pt>
                <c:pt idx="44">
                  <c:v>2.6737500000000001</c:v>
                </c:pt>
                <c:pt idx="45">
                  <c:v>2.61</c:v>
                </c:pt>
                <c:pt idx="46">
                  <c:v>2.6812499999999999</c:v>
                </c:pt>
                <c:pt idx="47">
                  <c:v>2.7087500000000002</c:v>
                </c:pt>
                <c:pt idx="48">
                  <c:v>2.7712500000000002</c:v>
                </c:pt>
                <c:pt idx="49">
                  <c:v>2.7493750000000006</c:v>
                </c:pt>
                <c:pt idx="50">
                  <c:v>2.7506250000000003</c:v>
                </c:pt>
                <c:pt idx="51">
                  <c:v>2.7575000000000003</c:v>
                </c:pt>
                <c:pt idx="52">
                  <c:v>2.7712500000000002</c:v>
                </c:pt>
                <c:pt idx="53">
                  <c:v>2.8893750000000002</c:v>
                </c:pt>
                <c:pt idx="54">
                  <c:v>3.024375</c:v>
                </c:pt>
                <c:pt idx="55">
                  <c:v>3.08</c:v>
                </c:pt>
                <c:pt idx="56">
                  <c:v>3.2156250000000002</c:v>
                </c:pt>
                <c:pt idx="57">
                  <c:v>3.25875</c:v>
                </c:pt>
                <c:pt idx="58">
                  <c:v>3.3250000000000002</c:v>
                </c:pt>
                <c:pt idx="59">
                  <c:v>3.3050000000000002</c:v>
                </c:pt>
                <c:pt idx="60">
                  <c:v>3.3600000000000003</c:v>
                </c:pt>
                <c:pt idx="61">
                  <c:v>3.4106250000000005</c:v>
                </c:pt>
                <c:pt idx="62">
                  <c:v>3.4250000000000012</c:v>
                </c:pt>
                <c:pt idx="63">
                  <c:v>3.416875000000001</c:v>
                </c:pt>
                <c:pt idx="64">
                  <c:v>3.4493750000000003</c:v>
                </c:pt>
                <c:pt idx="65">
                  <c:v>3.4175000000000004</c:v>
                </c:pt>
                <c:pt idx="66">
                  <c:v>3.3975000000000004</c:v>
                </c:pt>
                <c:pt idx="67">
                  <c:v>3.4537499999999999</c:v>
                </c:pt>
                <c:pt idx="68">
                  <c:v>3.4068749999999999</c:v>
                </c:pt>
                <c:pt idx="69">
                  <c:v>3.3306249999999999</c:v>
                </c:pt>
                <c:pt idx="70">
                  <c:v>3.2418749999999998</c:v>
                </c:pt>
                <c:pt idx="71">
                  <c:v>3.3337499999999998</c:v>
                </c:pt>
                <c:pt idx="72">
                  <c:v>3.1924999999999999</c:v>
                </c:pt>
                <c:pt idx="73">
                  <c:v>3.2250000000000001</c:v>
                </c:pt>
                <c:pt idx="74">
                  <c:v>3.125</c:v>
                </c:pt>
                <c:pt idx="75">
                  <c:v>3.1537500000000005</c:v>
                </c:pt>
                <c:pt idx="76">
                  <c:v>3.2737499999999997</c:v>
                </c:pt>
                <c:pt idx="77">
                  <c:v>3.2837499999999995</c:v>
                </c:pt>
                <c:pt idx="78">
                  <c:v>3.2112499999999997</c:v>
                </c:pt>
                <c:pt idx="79">
                  <c:v>3.1787499999999995</c:v>
                </c:pt>
                <c:pt idx="80">
                  <c:v>3.15</c:v>
                </c:pt>
                <c:pt idx="81">
                  <c:v>3.1818749999999998</c:v>
                </c:pt>
                <c:pt idx="82">
                  <c:v>3.25</c:v>
                </c:pt>
                <c:pt idx="83">
                  <c:v>3.1262500000000002</c:v>
                </c:pt>
                <c:pt idx="84">
                  <c:v>3.1293750000000005</c:v>
                </c:pt>
                <c:pt idx="85">
                  <c:v>3.0993749999999998</c:v>
                </c:pt>
                <c:pt idx="86">
                  <c:v>3.0831250000000003</c:v>
                </c:pt>
                <c:pt idx="87">
                  <c:v>3.1087499999999997</c:v>
                </c:pt>
                <c:pt idx="88">
                  <c:v>3.0956250000000001</c:v>
                </c:pt>
                <c:pt idx="89">
                  <c:v>2.9668749999999999</c:v>
                </c:pt>
                <c:pt idx="90">
                  <c:v>3.0506250000000001</c:v>
                </c:pt>
                <c:pt idx="91">
                  <c:v>3.1549999999999998</c:v>
                </c:pt>
                <c:pt idx="92">
                  <c:v>3.0300000000000002</c:v>
                </c:pt>
                <c:pt idx="93">
                  <c:v>3.0862500000000002</c:v>
                </c:pt>
                <c:pt idx="94">
                  <c:v>3.1275000000000004</c:v>
                </c:pt>
                <c:pt idx="95">
                  <c:v>3.2018750000000002</c:v>
                </c:pt>
                <c:pt idx="96">
                  <c:v>3.3193750000000004</c:v>
                </c:pt>
                <c:pt idx="97">
                  <c:v>3.3375000000000008</c:v>
                </c:pt>
                <c:pt idx="98">
                  <c:v>3.4756250000000009</c:v>
                </c:pt>
                <c:pt idx="99">
                  <c:v>3.3825000000000007</c:v>
                </c:pt>
                <c:pt idx="100">
                  <c:v>3.3993750000000005</c:v>
                </c:pt>
                <c:pt idx="101">
                  <c:v>3.475625</c:v>
                </c:pt>
                <c:pt idx="102">
                  <c:v>3.42625</c:v>
                </c:pt>
                <c:pt idx="103">
                  <c:v>3.3687500000000004</c:v>
                </c:pt>
                <c:pt idx="104">
                  <c:v>3.4312500000000004</c:v>
                </c:pt>
                <c:pt idx="105">
                  <c:v>3.5181249999999995</c:v>
                </c:pt>
                <c:pt idx="106">
                  <c:v>3.4337499999999999</c:v>
                </c:pt>
                <c:pt idx="107">
                  <c:v>3.3899999999999997</c:v>
                </c:pt>
                <c:pt idx="108">
                  <c:v>3.3649999999999998</c:v>
                </c:pt>
                <c:pt idx="109">
                  <c:v>3.31</c:v>
                </c:pt>
                <c:pt idx="110">
                  <c:v>3.319375</c:v>
                </c:pt>
                <c:pt idx="111">
                  <c:v>3.3050000000000006</c:v>
                </c:pt>
                <c:pt idx="112">
                  <c:v>3.11625</c:v>
                </c:pt>
                <c:pt idx="113">
                  <c:v>3.0806249999999999</c:v>
                </c:pt>
                <c:pt idx="114">
                  <c:v>2.8875000000000006</c:v>
                </c:pt>
                <c:pt idx="115">
                  <c:v>3.015625</c:v>
                </c:pt>
                <c:pt idx="116">
                  <c:v>2.9687499999999996</c:v>
                </c:pt>
                <c:pt idx="117">
                  <c:v>2.9368749999999997</c:v>
                </c:pt>
                <c:pt idx="118">
                  <c:v>2.953125</c:v>
                </c:pt>
                <c:pt idx="119">
                  <c:v>2.9062499999999996</c:v>
                </c:pt>
                <c:pt idx="120">
                  <c:v>2.8868749999999994</c:v>
                </c:pt>
                <c:pt idx="121">
                  <c:v>2.9193749999999996</c:v>
                </c:pt>
                <c:pt idx="122">
                  <c:v>2.9793749999999997</c:v>
                </c:pt>
                <c:pt idx="123">
                  <c:v>2.9306249999999996</c:v>
                </c:pt>
                <c:pt idx="124">
                  <c:v>2.9112500000000003</c:v>
                </c:pt>
                <c:pt idx="125">
                  <c:v>2.8893750000000002</c:v>
                </c:pt>
                <c:pt idx="126">
                  <c:v>2.8250000000000002</c:v>
                </c:pt>
                <c:pt idx="127">
                  <c:v>3.0274999999999999</c:v>
                </c:pt>
                <c:pt idx="128">
                  <c:v>3.0681250000000002</c:v>
                </c:pt>
                <c:pt idx="129">
                  <c:v>3.1699999999999995</c:v>
                </c:pt>
                <c:pt idx="130">
                  <c:v>3.2118749999999996</c:v>
                </c:pt>
                <c:pt idx="131">
                  <c:v>3.245625</c:v>
                </c:pt>
                <c:pt idx="132">
                  <c:v>3.2318749999999996</c:v>
                </c:pt>
                <c:pt idx="133">
                  <c:v>3.0956249999999996</c:v>
                </c:pt>
                <c:pt idx="134">
                  <c:v>3.2024999999999997</c:v>
                </c:pt>
                <c:pt idx="135">
                  <c:v>3.1656249999999995</c:v>
                </c:pt>
                <c:pt idx="136">
                  <c:v>3.0874999999999995</c:v>
                </c:pt>
                <c:pt idx="137">
                  <c:v>2.9843749999999996</c:v>
                </c:pt>
                <c:pt idx="138">
                  <c:v>2.8137499999999998</c:v>
                </c:pt>
                <c:pt idx="139">
                  <c:v>2.8587499999999997</c:v>
                </c:pt>
                <c:pt idx="140">
                  <c:v>2.8656250000000001</c:v>
                </c:pt>
                <c:pt idx="141">
                  <c:v>2.8356249999999998</c:v>
                </c:pt>
                <c:pt idx="142">
                  <c:v>2.8550000000000004</c:v>
                </c:pt>
                <c:pt idx="143">
                  <c:v>2.6893749999999996</c:v>
                </c:pt>
                <c:pt idx="144">
                  <c:v>2.75</c:v>
                </c:pt>
                <c:pt idx="145">
                  <c:v>2.6506249999999998</c:v>
                </c:pt>
                <c:pt idx="146">
                  <c:v>2.725625</c:v>
                </c:pt>
                <c:pt idx="147">
                  <c:v>2.7093750000000001</c:v>
                </c:pt>
                <c:pt idx="148">
                  <c:v>2.6862499999999998</c:v>
                </c:pt>
                <c:pt idx="149">
                  <c:v>2.7812500000000004</c:v>
                </c:pt>
                <c:pt idx="150">
                  <c:v>2.7050000000000001</c:v>
                </c:pt>
                <c:pt idx="151">
                  <c:v>2.7456250000000004</c:v>
                </c:pt>
                <c:pt idx="152">
                  <c:v>2.8174999999999999</c:v>
                </c:pt>
                <c:pt idx="153">
                  <c:v>2.9193749999999996</c:v>
                </c:pt>
                <c:pt idx="154">
                  <c:v>3.0418749999999997</c:v>
                </c:pt>
                <c:pt idx="155">
                  <c:v>3.03</c:v>
                </c:pt>
                <c:pt idx="156">
                  <c:v>3.0168749999999998</c:v>
                </c:pt>
                <c:pt idx="157">
                  <c:v>3.0531250000000001</c:v>
                </c:pt>
                <c:pt idx="158">
                  <c:v>3.0143749999999998</c:v>
                </c:pt>
                <c:pt idx="159">
                  <c:v>2.9456250000000002</c:v>
                </c:pt>
                <c:pt idx="160">
                  <c:v>2.84</c:v>
                </c:pt>
                <c:pt idx="161">
                  <c:v>2.8793749999999996</c:v>
                </c:pt>
                <c:pt idx="162">
                  <c:v>2.7493749999999992</c:v>
                </c:pt>
                <c:pt idx="163">
                  <c:v>2.6818749999999998</c:v>
                </c:pt>
                <c:pt idx="164">
                  <c:v>2.7087499999999998</c:v>
                </c:pt>
                <c:pt idx="165">
                  <c:v>2.8018749999999999</c:v>
                </c:pt>
                <c:pt idx="166">
                  <c:v>2.7868750000000002</c:v>
                </c:pt>
                <c:pt idx="167">
                  <c:v>2.7699999999999996</c:v>
                </c:pt>
                <c:pt idx="168">
                  <c:v>2.7262500000000003</c:v>
                </c:pt>
                <c:pt idx="169">
                  <c:v>2.6656250000000004</c:v>
                </c:pt>
                <c:pt idx="170">
                  <c:v>2.5737500000000004</c:v>
                </c:pt>
                <c:pt idx="171">
                  <c:v>2.61375</c:v>
                </c:pt>
                <c:pt idx="172">
                  <c:v>2.5887500000000001</c:v>
                </c:pt>
                <c:pt idx="173">
                  <c:v>2.5293750000000004</c:v>
                </c:pt>
                <c:pt idx="174">
                  <c:v>2.6343749999999999</c:v>
                </c:pt>
                <c:pt idx="175">
                  <c:v>2.6818749999999998</c:v>
                </c:pt>
                <c:pt idx="176">
                  <c:v>2.7162499999999996</c:v>
                </c:pt>
                <c:pt idx="177">
                  <c:v>2.620625</c:v>
                </c:pt>
                <c:pt idx="178">
                  <c:v>2.7068749999999997</c:v>
                </c:pt>
                <c:pt idx="179">
                  <c:v>2.8743750000000001</c:v>
                </c:pt>
                <c:pt idx="180">
                  <c:v>2.9143749999999997</c:v>
                </c:pt>
                <c:pt idx="181">
                  <c:v>2.9081250000000001</c:v>
                </c:pt>
                <c:pt idx="182">
                  <c:v>3.0300000000000002</c:v>
                </c:pt>
                <c:pt idx="183">
                  <c:v>3.1393750000000002</c:v>
                </c:pt>
                <c:pt idx="184">
                  <c:v>3.15625</c:v>
                </c:pt>
                <c:pt idx="185">
                  <c:v>3.13625</c:v>
                </c:pt>
                <c:pt idx="186">
                  <c:v>3.2050000000000001</c:v>
                </c:pt>
                <c:pt idx="187">
                  <c:v>3.2087499999999998</c:v>
                </c:pt>
                <c:pt idx="188">
                  <c:v>3.2624999999999997</c:v>
                </c:pt>
                <c:pt idx="189">
                  <c:v>3.2843749999999998</c:v>
                </c:pt>
                <c:pt idx="190">
                  <c:v>3.34</c:v>
                </c:pt>
                <c:pt idx="191">
                  <c:v>3.2356250000000002</c:v>
                </c:pt>
                <c:pt idx="192">
                  <c:v>3.2318750000000001</c:v>
                </c:pt>
                <c:pt idx="193">
                  <c:v>3.3256250000000001</c:v>
                </c:pt>
                <c:pt idx="194">
                  <c:v>3.3831250000000002</c:v>
                </c:pt>
                <c:pt idx="195">
                  <c:v>3.2493750000000001</c:v>
                </c:pt>
                <c:pt idx="196">
                  <c:v>3.3543750000000001</c:v>
                </c:pt>
                <c:pt idx="197">
                  <c:v>3.2931249999999999</c:v>
                </c:pt>
                <c:pt idx="198">
                  <c:v>3.2437499999999999</c:v>
                </c:pt>
                <c:pt idx="199">
                  <c:v>3.1618749999999998</c:v>
                </c:pt>
                <c:pt idx="200">
                  <c:v>3.2106249999999998</c:v>
                </c:pt>
                <c:pt idx="201">
                  <c:v>3.2556249999999993</c:v>
                </c:pt>
                <c:pt idx="202">
                  <c:v>3.3512499999999994</c:v>
                </c:pt>
                <c:pt idx="203">
                  <c:v>3.4031249999999993</c:v>
                </c:pt>
                <c:pt idx="204">
                  <c:v>3.3875000000000002</c:v>
                </c:pt>
                <c:pt idx="205">
                  <c:v>3.5543750000000003</c:v>
                </c:pt>
                <c:pt idx="206">
                  <c:v>3.4662500000000009</c:v>
                </c:pt>
                <c:pt idx="207">
                  <c:v>3.5781250000000009</c:v>
                </c:pt>
                <c:pt idx="208">
                  <c:v>3.695625000000001</c:v>
                </c:pt>
                <c:pt idx="209">
                  <c:v>3.7531250000000003</c:v>
                </c:pt>
                <c:pt idx="210">
                  <c:v>3.6106250000000002</c:v>
                </c:pt>
                <c:pt idx="211">
                  <c:v>3.680625</c:v>
                </c:pt>
                <c:pt idx="212">
                  <c:v>3.4981250000000004</c:v>
                </c:pt>
                <c:pt idx="213">
                  <c:v>3.5256250000000002</c:v>
                </c:pt>
                <c:pt idx="214">
                  <c:v>3.3893750000000002</c:v>
                </c:pt>
                <c:pt idx="215">
                  <c:v>3.44</c:v>
                </c:pt>
                <c:pt idx="216">
                  <c:v>3.4793750000000006</c:v>
                </c:pt>
                <c:pt idx="217">
                  <c:v>3.4756250000000004</c:v>
                </c:pt>
                <c:pt idx="218">
                  <c:v>3.4675000000000007</c:v>
                </c:pt>
                <c:pt idx="219">
                  <c:v>3.3693750000000011</c:v>
                </c:pt>
                <c:pt idx="220">
                  <c:v>3.3343750000000005</c:v>
                </c:pt>
                <c:pt idx="221">
                  <c:v>3.2481250000000004</c:v>
                </c:pt>
                <c:pt idx="222">
                  <c:v>3.1956250000000002</c:v>
                </c:pt>
                <c:pt idx="223">
                  <c:v>3.09375</c:v>
                </c:pt>
                <c:pt idx="224">
                  <c:v>3.0262499999999992</c:v>
                </c:pt>
                <c:pt idx="225">
                  <c:v>2.9531249999999996</c:v>
                </c:pt>
                <c:pt idx="226">
                  <c:v>3.0618749999999997</c:v>
                </c:pt>
                <c:pt idx="227">
                  <c:v>3.0643750000000001</c:v>
                </c:pt>
                <c:pt idx="228">
                  <c:v>3.1887499999999998</c:v>
                </c:pt>
                <c:pt idx="229">
                  <c:v>3.0506250000000001</c:v>
                </c:pt>
                <c:pt idx="230">
                  <c:v>3.17875</c:v>
                </c:pt>
                <c:pt idx="231">
                  <c:v>3.1706249999999998</c:v>
                </c:pt>
                <c:pt idx="232">
                  <c:v>3.0925000000000002</c:v>
                </c:pt>
                <c:pt idx="233">
                  <c:v>2.995625</c:v>
                </c:pt>
                <c:pt idx="234">
                  <c:v>3.0256249999999993</c:v>
                </c:pt>
                <c:pt idx="235">
                  <c:v>3.0543749999999994</c:v>
                </c:pt>
                <c:pt idx="236">
                  <c:v>3.1487499999999993</c:v>
                </c:pt>
                <c:pt idx="237">
                  <c:v>3.1249999999999991</c:v>
                </c:pt>
                <c:pt idx="238">
                  <c:v>3.1943749999999995</c:v>
                </c:pt>
                <c:pt idx="239">
                  <c:v>3.2774999999999999</c:v>
                </c:pt>
                <c:pt idx="240">
                  <c:v>3.2087500000000002</c:v>
                </c:pt>
                <c:pt idx="241">
                  <c:v>3.2343749999999996</c:v>
                </c:pt>
                <c:pt idx="242">
                  <c:v>3.1849999999999996</c:v>
                </c:pt>
                <c:pt idx="243">
                  <c:v>3.04</c:v>
                </c:pt>
                <c:pt idx="244">
                  <c:v>3.0443750000000001</c:v>
                </c:pt>
                <c:pt idx="245">
                  <c:v>3.1043750000000001</c:v>
                </c:pt>
                <c:pt idx="246">
                  <c:v>2.9837500000000001</c:v>
                </c:pt>
                <c:pt idx="247">
                  <c:v>2.8712499999999999</c:v>
                </c:pt>
                <c:pt idx="248">
                  <c:v>2.8949999999999996</c:v>
                </c:pt>
                <c:pt idx="249">
                  <c:v>2.9293749999999998</c:v>
                </c:pt>
                <c:pt idx="250">
                  <c:v>2.8093750000000002</c:v>
                </c:pt>
                <c:pt idx="251">
                  <c:v>2.7018750000000002</c:v>
                </c:pt>
                <c:pt idx="252">
                  <c:v>2.5850000000000004</c:v>
                </c:pt>
                <c:pt idx="253">
                  <c:v>2.5887500000000001</c:v>
                </c:pt>
                <c:pt idx="254">
                  <c:v>2.4756250000000004</c:v>
                </c:pt>
                <c:pt idx="255">
                  <c:v>2.4243750000000004</c:v>
                </c:pt>
                <c:pt idx="256">
                  <c:v>2.4275000000000002</c:v>
                </c:pt>
                <c:pt idx="257">
                  <c:v>2.3756249999999999</c:v>
                </c:pt>
                <c:pt idx="258">
                  <c:v>2.2787500000000001</c:v>
                </c:pt>
                <c:pt idx="259">
                  <c:v>2.32375</c:v>
                </c:pt>
                <c:pt idx="260">
                  <c:v>2.2906250000000004</c:v>
                </c:pt>
                <c:pt idx="261">
                  <c:v>2.2949999999999999</c:v>
                </c:pt>
                <c:pt idx="262">
                  <c:v>2.3124999999999996</c:v>
                </c:pt>
                <c:pt idx="263">
                  <c:v>2.35</c:v>
                </c:pt>
                <c:pt idx="264">
                  <c:v>2.4037499999999996</c:v>
                </c:pt>
                <c:pt idx="265">
                  <c:v>2.4556249999999995</c:v>
                </c:pt>
                <c:pt idx="266">
                  <c:v>2.5299999999999994</c:v>
                </c:pt>
                <c:pt idx="267">
                  <c:v>2.6025</c:v>
                </c:pt>
                <c:pt idx="268">
                  <c:v>2.7856249999999996</c:v>
                </c:pt>
                <c:pt idx="269">
                  <c:v>2.80125</c:v>
                </c:pt>
                <c:pt idx="270">
                  <c:v>2.8456250000000001</c:v>
                </c:pt>
                <c:pt idx="271">
                  <c:v>2.964375</c:v>
                </c:pt>
                <c:pt idx="272">
                  <c:v>3.0606249999999999</c:v>
                </c:pt>
                <c:pt idx="273">
                  <c:v>3.0675000000000003</c:v>
                </c:pt>
                <c:pt idx="274">
                  <c:v>3.2331249999999998</c:v>
                </c:pt>
                <c:pt idx="275">
                  <c:v>3.2943749999999996</c:v>
                </c:pt>
                <c:pt idx="276">
                  <c:v>3.2662499999999999</c:v>
                </c:pt>
                <c:pt idx="277">
                  <c:v>3.3206249999999997</c:v>
                </c:pt>
                <c:pt idx="278">
                  <c:v>3.3543749999999997</c:v>
                </c:pt>
                <c:pt idx="279">
                  <c:v>3.3374999999999995</c:v>
                </c:pt>
                <c:pt idx="280">
                  <c:v>3.2931249999999999</c:v>
                </c:pt>
                <c:pt idx="281">
                  <c:v>3.3449999999999998</c:v>
                </c:pt>
                <c:pt idx="282">
                  <c:v>3.2924999999999995</c:v>
                </c:pt>
                <c:pt idx="283">
                  <c:v>3.2624999999999997</c:v>
                </c:pt>
                <c:pt idx="284">
                  <c:v>3.1443749999999997</c:v>
                </c:pt>
                <c:pt idx="285">
                  <c:v>3.0268749999999995</c:v>
                </c:pt>
                <c:pt idx="286">
                  <c:v>3.0324999999999998</c:v>
                </c:pt>
                <c:pt idx="287">
                  <c:v>2.9331249999999995</c:v>
                </c:pt>
                <c:pt idx="288">
                  <c:v>2.9287499999999995</c:v>
                </c:pt>
                <c:pt idx="289">
                  <c:v>2.8931249999999999</c:v>
                </c:pt>
                <c:pt idx="290">
                  <c:v>2.88</c:v>
                </c:pt>
                <c:pt idx="291">
                  <c:v>2.8693749999999998</c:v>
                </c:pt>
                <c:pt idx="292">
                  <c:v>2.90625</c:v>
                </c:pt>
                <c:pt idx="293">
                  <c:v>2.8949999999999996</c:v>
                </c:pt>
                <c:pt idx="294">
                  <c:v>2.9037499999999996</c:v>
                </c:pt>
                <c:pt idx="295">
                  <c:v>2.95</c:v>
                </c:pt>
                <c:pt idx="296">
                  <c:v>2.9231250000000006</c:v>
                </c:pt>
                <c:pt idx="297">
                  <c:v>2.9912500000000004</c:v>
                </c:pt>
                <c:pt idx="298">
                  <c:v>3.0400000000000005</c:v>
                </c:pt>
                <c:pt idx="299">
                  <c:v>3.1131250000000001</c:v>
                </c:pt>
                <c:pt idx="300">
                  <c:v>3.17625</c:v>
                </c:pt>
                <c:pt idx="301">
                  <c:v>3.211875</c:v>
                </c:pt>
                <c:pt idx="302">
                  <c:v>3.2724999999999995</c:v>
                </c:pt>
                <c:pt idx="303">
                  <c:v>3.2349999999999994</c:v>
                </c:pt>
                <c:pt idx="304">
                  <c:v>3.1312499999999992</c:v>
                </c:pt>
                <c:pt idx="305">
                  <c:v>3.1306249999999993</c:v>
                </c:pt>
                <c:pt idx="306">
                  <c:v>3.0474999999999994</c:v>
                </c:pt>
                <c:pt idx="307">
                  <c:v>3.089375</c:v>
                </c:pt>
                <c:pt idx="308">
                  <c:v>3.0949999999999998</c:v>
                </c:pt>
                <c:pt idx="309">
                  <c:v>3.1225000000000001</c:v>
                </c:pt>
                <c:pt idx="310">
                  <c:v>3.1575000000000002</c:v>
                </c:pt>
                <c:pt idx="311">
                  <c:v>3.165</c:v>
                </c:pt>
                <c:pt idx="312">
                  <c:v>3.1287499999999997</c:v>
                </c:pt>
                <c:pt idx="313">
                  <c:v>3.0537499999999995</c:v>
                </c:pt>
                <c:pt idx="314">
                  <c:v>3.0112499999999995</c:v>
                </c:pt>
                <c:pt idx="315">
                  <c:v>3.0368749999999998</c:v>
                </c:pt>
                <c:pt idx="316">
                  <c:v>2.9975000000000001</c:v>
                </c:pt>
                <c:pt idx="317">
                  <c:v>3.0993749999999998</c:v>
                </c:pt>
                <c:pt idx="318">
                  <c:v>3.0950000000000002</c:v>
                </c:pt>
                <c:pt idx="319">
                  <c:v>3.1218750000000002</c:v>
                </c:pt>
                <c:pt idx="320">
                  <c:v>3.1987499999999995</c:v>
                </c:pt>
                <c:pt idx="321">
                  <c:v>3.2574999999999998</c:v>
                </c:pt>
                <c:pt idx="322">
                  <c:v>3.2956249999999994</c:v>
                </c:pt>
                <c:pt idx="323">
                  <c:v>3.2449999999999992</c:v>
                </c:pt>
                <c:pt idx="324">
                  <c:v>3.2737499999999993</c:v>
                </c:pt>
                <c:pt idx="325">
                  <c:v>3.1831249999999995</c:v>
                </c:pt>
                <c:pt idx="326">
                  <c:v>3.243125</c:v>
                </c:pt>
                <c:pt idx="327">
                  <c:v>3.1887500000000002</c:v>
                </c:pt>
                <c:pt idx="328">
                  <c:v>3.379375</c:v>
                </c:pt>
                <c:pt idx="329">
                  <c:v>3.3275000000000001</c:v>
                </c:pt>
                <c:pt idx="330">
                  <c:v>3.4506250000000001</c:v>
                </c:pt>
                <c:pt idx="331">
                  <c:v>3.3318749999999997</c:v>
                </c:pt>
                <c:pt idx="332">
                  <c:v>3.3418749999999999</c:v>
                </c:pt>
                <c:pt idx="333">
                  <c:v>3.319375</c:v>
                </c:pt>
                <c:pt idx="334">
                  <c:v>3.3174999999999999</c:v>
                </c:pt>
                <c:pt idx="335">
                  <c:v>3.3349999999999995</c:v>
                </c:pt>
                <c:pt idx="336">
                  <c:v>3.4281249999999996</c:v>
                </c:pt>
                <c:pt idx="337">
                  <c:v>3.3931249999999999</c:v>
                </c:pt>
                <c:pt idx="338">
                  <c:v>3.336875</c:v>
                </c:pt>
                <c:pt idx="339">
                  <c:v>3.3981249999999998</c:v>
                </c:pt>
                <c:pt idx="340">
                  <c:v>3.475625</c:v>
                </c:pt>
                <c:pt idx="341">
                  <c:v>3.5818750000000001</c:v>
                </c:pt>
                <c:pt idx="342">
                  <c:v>3.4481250000000006</c:v>
                </c:pt>
                <c:pt idx="343">
                  <c:v>3.6012500000000003</c:v>
                </c:pt>
                <c:pt idx="344">
                  <c:v>3.4275000000000002</c:v>
                </c:pt>
                <c:pt idx="345">
                  <c:v>3.4781250000000004</c:v>
                </c:pt>
                <c:pt idx="346">
                  <c:v>3.308125</c:v>
                </c:pt>
                <c:pt idx="347">
                  <c:v>3.3806250000000007</c:v>
                </c:pt>
                <c:pt idx="348">
                  <c:v>3.3518750000000006</c:v>
                </c:pt>
                <c:pt idx="349">
                  <c:v>3.3831250000000002</c:v>
                </c:pt>
                <c:pt idx="350">
                  <c:v>3.3674999999999997</c:v>
                </c:pt>
                <c:pt idx="351">
                  <c:v>3.2862499999999994</c:v>
                </c:pt>
                <c:pt idx="352">
                  <c:v>3.2606250000000001</c:v>
                </c:pt>
                <c:pt idx="353">
                  <c:v>3.2824999999999998</c:v>
                </c:pt>
                <c:pt idx="354">
                  <c:v>3.3243749999999999</c:v>
                </c:pt>
                <c:pt idx="355">
                  <c:v>3.2687500000000003</c:v>
                </c:pt>
                <c:pt idx="356">
                  <c:v>3.1306250000000007</c:v>
                </c:pt>
                <c:pt idx="357">
                  <c:v>3.1537500000000005</c:v>
                </c:pt>
                <c:pt idx="358">
                  <c:v>3.19</c:v>
                </c:pt>
                <c:pt idx="359">
                  <c:v>2.9556250000000008</c:v>
                </c:pt>
                <c:pt idx="360">
                  <c:v>2.963750000000001</c:v>
                </c:pt>
                <c:pt idx="361">
                  <c:v>2.8418750000000008</c:v>
                </c:pt>
                <c:pt idx="362">
                  <c:v>2.8750000000000004</c:v>
                </c:pt>
                <c:pt idx="363">
                  <c:v>2.8568750000000005</c:v>
                </c:pt>
                <c:pt idx="364">
                  <c:v>2.8131250000000003</c:v>
                </c:pt>
                <c:pt idx="365">
                  <c:v>2.703125</c:v>
                </c:pt>
                <c:pt idx="366">
                  <c:v>2.6775000000000007</c:v>
                </c:pt>
                <c:pt idx="367">
                  <c:v>2.7962500000000001</c:v>
                </c:pt>
                <c:pt idx="368">
                  <c:v>2.7262500000000003</c:v>
                </c:pt>
                <c:pt idx="369">
                  <c:v>2.7024999999999997</c:v>
                </c:pt>
                <c:pt idx="370">
                  <c:v>2.7337500000000006</c:v>
                </c:pt>
                <c:pt idx="371">
                  <c:v>2.6531250000000002</c:v>
                </c:pt>
                <c:pt idx="372">
                  <c:v>2.6443750000000001</c:v>
                </c:pt>
                <c:pt idx="373">
                  <c:v>2.5743750000000003</c:v>
                </c:pt>
                <c:pt idx="374">
                  <c:v>2.6124999999999998</c:v>
                </c:pt>
                <c:pt idx="375">
                  <c:v>2.7600000000000002</c:v>
                </c:pt>
                <c:pt idx="376">
                  <c:v>2.774375</c:v>
                </c:pt>
                <c:pt idx="377">
                  <c:v>2.8624999999999998</c:v>
                </c:pt>
                <c:pt idx="378">
                  <c:v>2.9081250000000001</c:v>
                </c:pt>
                <c:pt idx="379">
                  <c:v>2.7993750000000004</c:v>
                </c:pt>
                <c:pt idx="380">
                  <c:v>2.8675000000000002</c:v>
                </c:pt>
                <c:pt idx="381">
                  <c:v>2.9406249999999989</c:v>
                </c:pt>
                <c:pt idx="382">
                  <c:v>2.9999999999999991</c:v>
                </c:pt>
                <c:pt idx="383">
                  <c:v>2.902499999999999</c:v>
                </c:pt>
                <c:pt idx="384">
                  <c:v>2.9474999999999998</c:v>
                </c:pt>
                <c:pt idx="385">
                  <c:v>2.9418749999999996</c:v>
                </c:pt>
                <c:pt idx="386">
                  <c:v>3.0106250000000001</c:v>
                </c:pt>
                <c:pt idx="387">
                  <c:v>3.0862500000000002</c:v>
                </c:pt>
                <c:pt idx="388">
                  <c:v>3.140625</c:v>
                </c:pt>
                <c:pt idx="389">
                  <c:v>3.1825000000000001</c:v>
                </c:pt>
                <c:pt idx="390">
                  <c:v>3.0731250000000006</c:v>
                </c:pt>
                <c:pt idx="391">
                  <c:v>3.0231250000000003</c:v>
                </c:pt>
                <c:pt idx="392">
                  <c:v>3.1068749999999996</c:v>
                </c:pt>
                <c:pt idx="393">
                  <c:v>3.0843749999999996</c:v>
                </c:pt>
                <c:pt idx="394">
                  <c:v>3.0374999999999996</c:v>
                </c:pt>
                <c:pt idx="395">
                  <c:v>3.1868749999999997</c:v>
                </c:pt>
                <c:pt idx="396">
                  <c:v>3.2199999999999993</c:v>
                </c:pt>
                <c:pt idx="397">
                  <c:v>3.199374999999999</c:v>
                </c:pt>
                <c:pt idx="398">
                  <c:v>3.15625</c:v>
                </c:pt>
                <c:pt idx="399">
                  <c:v>3.2212499999999995</c:v>
                </c:pt>
                <c:pt idx="400">
                  <c:v>3.2887499999999994</c:v>
                </c:pt>
                <c:pt idx="401">
                  <c:v>3.2962499999999992</c:v>
                </c:pt>
                <c:pt idx="402">
                  <c:v>3.2293749999999997</c:v>
                </c:pt>
                <c:pt idx="403">
                  <c:v>3.2043749999999998</c:v>
                </c:pt>
                <c:pt idx="404">
                  <c:v>3.2043749999999993</c:v>
                </c:pt>
                <c:pt idx="405">
                  <c:v>3.1774999999999993</c:v>
                </c:pt>
                <c:pt idx="406">
                  <c:v>3.2793749999999999</c:v>
                </c:pt>
                <c:pt idx="407">
                  <c:v>3.3712500000000003</c:v>
                </c:pt>
                <c:pt idx="408">
                  <c:v>3.2631250000000001</c:v>
                </c:pt>
                <c:pt idx="409">
                  <c:v>3.2162499999999996</c:v>
                </c:pt>
                <c:pt idx="410">
                  <c:v>3.2049999999999996</c:v>
                </c:pt>
                <c:pt idx="411">
                  <c:v>3.1237499999999994</c:v>
                </c:pt>
                <c:pt idx="412">
                  <c:v>3.1112499999999992</c:v>
                </c:pt>
                <c:pt idx="413">
                  <c:v>3.0156249999999996</c:v>
                </c:pt>
                <c:pt idx="414">
                  <c:v>2.9337499999999994</c:v>
                </c:pt>
                <c:pt idx="415">
                  <c:v>2.933125</c:v>
                </c:pt>
                <c:pt idx="416">
                  <c:v>2.8537499999999993</c:v>
                </c:pt>
                <c:pt idx="417">
                  <c:v>2.7974999999999999</c:v>
                </c:pt>
                <c:pt idx="418">
                  <c:v>2.7424999999999997</c:v>
                </c:pt>
                <c:pt idx="419">
                  <c:v>2.8006250000000001</c:v>
                </c:pt>
                <c:pt idx="420">
                  <c:v>2.7231250000000005</c:v>
                </c:pt>
                <c:pt idx="421">
                  <c:v>2.6968749999999999</c:v>
                </c:pt>
                <c:pt idx="422">
                  <c:v>2.6543749999999999</c:v>
                </c:pt>
                <c:pt idx="423">
                  <c:v>2.6950000000000003</c:v>
                </c:pt>
                <c:pt idx="424">
                  <c:v>2.6718750000000004</c:v>
                </c:pt>
                <c:pt idx="425">
                  <c:v>2.7018749999999998</c:v>
                </c:pt>
                <c:pt idx="426">
                  <c:v>2.7106250000000003</c:v>
                </c:pt>
                <c:pt idx="427">
                  <c:v>2.836875</c:v>
                </c:pt>
                <c:pt idx="428">
                  <c:v>2.8062499999999999</c:v>
                </c:pt>
                <c:pt idx="429">
                  <c:v>2.8712499999999999</c:v>
                </c:pt>
                <c:pt idx="430">
                  <c:v>2.9112499999999994</c:v>
                </c:pt>
                <c:pt idx="431">
                  <c:v>2.8618749999999999</c:v>
                </c:pt>
                <c:pt idx="432">
                  <c:v>2.7549999999999999</c:v>
                </c:pt>
                <c:pt idx="433">
                  <c:v>2.7843749999999994</c:v>
                </c:pt>
                <c:pt idx="434">
                  <c:v>2.8106249999999999</c:v>
                </c:pt>
                <c:pt idx="435">
                  <c:v>2.7437500000000004</c:v>
                </c:pt>
                <c:pt idx="436">
                  <c:v>2.7881250000000004</c:v>
                </c:pt>
                <c:pt idx="437">
                  <c:v>2.7562500000000001</c:v>
                </c:pt>
                <c:pt idx="438">
                  <c:v>2.7775000000000003</c:v>
                </c:pt>
                <c:pt idx="439">
                  <c:v>2.6387499999999999</c:v>
                </c:pt>
                <c:pt idx="440">
                  <c:v>2.69</c:v>
                </c:pt>
                <c:pt idx="441">
                  <c:v>2.7168749999999999</c:v>
                </c:pt>
                <c:pt idx="442">
                  <c:v>2.7293750000000001</c:v>
                </c:pt>
                <c:pt idx="443">
                  <c:v>2.69</c:v>
                </c:pt>
                <c:pt idx="444">
                  <c:v>2.6587499999999999</c:v>
                </c:pt>
                <c:pt idx="445">
                  <c:v>2.74</c:v>
                </c:pt>
                <c:pt idx="446">
                  <c:v>2.8743750000000006</c:v>
                </c:pt>
                <c:pt idx="447">
                  <c:v>2.8162500000000001</c:v>
                </c:pt>
                <c:pt idx="448">
                  <c:v>2.9181250000000003</c:v>
                </c:pt>
                <c:pt idx="449">
                  <c:v>2.9125000000000005</c:v>
                </c:pt>
                <c:pt idx="450">
                  <c:v>2.8475000000000006</c:v>
                </c:pt>
                <c:pt idx="451">
                  <c:v>2.8525000000000009</c:v>
                </c:pt>
                <c:pt idx="452">
                  <c:v>2.8487500000000008</c:v>
                </c:pt>
                <c:pt idx="453">
                  <c:v>2.7750000000000008</c:v>
                </c:pt>
                <c:pt idx="454">
                  <c:v>2.8868750000000003</c:v>
                </c:pt>
                <c:pt idx="455">
                  <c:v>2.9606249999999998</c:v>
                </c:pt>
                <c:pt idx="456">
                  <c:v>2.9287499999999995</c:v>
                </c:pt>
                <c:pt idx="457">
                  <c:v>2.9512499999999995</c:v>
                </c:pt>
                <c:pt idx="458">
                  <c:v>2.9087499999999995</c:v>
                </c:pt>
                <c:pt idx="459">
                  <c:v>2.92875</c:v>
                </c:pt>
                <c:pt idx="460">
                  <c:v>3.0106250000000001</c:v>
                </c:pt>
                <c:pt idx="461">
                  <c:v>2.9137499999999994</c:v>
                </c:pt>
                <c:pt idx="462">
                  <c:v>2.8556249999999994</c:v>
                </c:pt>
                <c:pt idx="463">
                  <c:v>2.9675000000000002</c:v>
                </c:pt>
                <c:pt idx="464">
                  <c:v>2.91</c:v>
                </c:pt>
                <c:pt idx="465">
                  <c:v>2.941875</c:v>
                </c:pt>
                <c:pt idx="466">
                  <c:v>3.0475000000000003</c:v>
                </c:pt>
                <c:pt idx="467">
                  <c:v>3.0806250000000004</c:v>
                </c:pt>
                <c:pt idx="468">
                  <c:v>3.0431250000000003</c:v>
                </c:pt>
                <c:pt idx="469">
                  <c:v>3.0700000000000003</c:v>
                </c:pt>
                <c:pt idx="470">
                  <c:v>2.9506250000000005</c:v>
                </c:pt>
                <c:pt idx="471">
                  <c:v>2.899375</c:v>
                </c:pt>
                <c:pt idx="472">
                  <c:v>2.868125</c:v>
                </c:pt>
                <c:pt idx="473">
                  <c:v>2.8168749999999996</c:v>
                </c:pt>
                <c:pt idx="474">
                  <c:v>2.8512499999999994</c:v>
                </c:pt>
                <c:pt idx="475">
                  <c:v>2.8031250000000001</c:v>
                </c:pt>
                <c:pt idx="476">
                  <c:v>2.7668749999999998</c:v>
                </c:pt>
                <c:pt idx="477">
                  <c:v>2.8381249999999998</c:v>
                </c:pt>
                <c:pt idx="478">
                  <c:v>2.7875000000000001</c:v>
                </c:pt>
                <c:pt idx="479">
                  <c:v>2.6893750000000001</c:v>
                </c:pt>
                <c:pt idx="480">
                  <c:v>2.7593749999999999</c:v>
                </c:pt>
                <c:pt idx="481">
                  <c:v>2.7075</c:v>
                </c:pt>
                <c:pt idx="482">
                  <c:v>2.6675</c:v>
                </c:pt>
                <c:pt idx="483">
                  <c:v>2.6568750000000003</c:v>
                </c:pt>
                <c:pt idx="484">
                  <c:v>2.5981250000000005</c:v>
                </c:pt>
                <c:pt idx="485">
                  <c:v>2.8625000000000003</c:v>
                </c:pt>
                <c:pt idx="486">
                  <c:v>2.8381250000000002</c:v>
                </c:pt>
                <c:pt idx="487">
                  <c:v>2.9206250000000002</c:v>
                </c:pt>
                <c:pt idx="488">
                  <c:v>2.9493750000000003</c:v>
                </c:pt>
                <c:pt idx="489">
                  <c:v>2.9268750000000003</c:v>
                </c:pt>
                <c:pt idx="490">
                  <c:v>2.9587499999999998</c:v>
                </c:pt>
                <c:pt idx="491">
                  <c:v>3.0606250000000008</c:v>
                </c:pt>
                <c:pt idx="492">
                  <c:v>3.171875</c:v>
                </c:pt>
                <c:pt idx="493">
                  <c:v>3.1074999999999999</c:v>
                </c:pt>
                <c:pt idx="494">
                  <c:v>3.2262500000000003</c:v>
                </c:pt>
                <c:pt idx="495">
                  <c:v>3.3781250000000003</c:v>
                </c:pt>
                <c:pt idx="496">
                  <c:v>3.3543750000000001</c:v>
                </c:pt>
                <c:pt idx="497">
                  <c:v>3.4512499999999999</c:v>
                </c:pt>
                <c:pt idx="498">
                  <c:v>3.4368750000000001</c:v>
                </c:pt>
                <c:pt idx="499">
                  <c:v>3.4981249999999999</c:v>
                </c:pt>
                <c:pt idx="500">
                  <c:v>3.5787500000000003</c:v>
                </c:pt>
                <c:pt idx="501">
                  <c:v>3.4012500000000001</c:v>
                </c:pt>
                <c:pt idx="502">
                  <c:v>3.4075000000000002</c:v>
                </c:pt>
                <c:pt idx="503">
                  <c:v>3.3006250000000006</c:v>
                </c:pt>
                <c:pt idx="504">
                  <c:v>3.3606250000000006</c:v>
                </c:pt>
                <c:pt idx="505">
                  <c:v>3.3950000000000005</c:v>
                </c:pt>
                <c:pt idx="506">
                  <c:v>3.3506250000000004</c:v>
                </c:pt>
                <c:pt idx="507">
                  <c:v>3.2431250000000005</c:v>
                </c:pt>
                <c:pt idx="508">
                  <c:v>3.1143749999999999</c:v>
                </c:pt>
                <c:pt idx="509">
                  <c:v>3.0387500000000003</c:v>
                </c:pt>
                <c:pt idx="510">
                  <c:v>2.9693749999999999</c:v>
                </c:pt>
                <c:pt idx="511">
                  <c:v>3.0674999999999999</c:v>
                </c:pt>
                <c:pt idx="512">
                  <c:v>3.0756249999999996</c:v>
                </c:pt>
                <c:pt idx="513">
                  <c:v>3.0531250000000001</c:v>
                </c:pt>
                <c:pt idx="514">
                  <c:v>3.0318749999999994</c:v>
                </c:pt>
                <c:pt idx="515">
                  <c:v>2.98</c:v>
                </c:pt>
                <c:pt idx="516">
                  <c:v>3.0287499999999996</c:v>
                </c:pt>
                <c:pt idx="517">
                  <c:v>2.9618749999999996</c:v>
                </c:pt>
                <c:pt idx="518">
                  <c:v>2.9774999999999996</c:v>
                </c:pt>
                <c:pt idx="519">
                  <c:v>3.0037499999999997</c:v>
                </c:pt>
                <c:pt idx="520">
                  <c:v>2.9081249999999996</c:v>
                </c:pt>
                <c:pt idx="521">
                  <c:v>3.0087499999999996</c:v>
                </c:pt>
                <c:pt idx="522">
                  <c:v>3.0143749999999994</c:v>
                </c:pt>
                <c:pt idx="523">
                  <c:v>3.0362499999999994</c:v>
                </c:pt>
                <c:pt idx="524">
                  <c:v>2.9999999999999996</c:v>
                </c:pt>
                <c:pt idx="525">
                  <c:v>3.0743749999999994</c:v>
                </c:pt>
                <c:pt idx="526">
                  <c:v>3.0956250000000001</c:v>
                </c:pt>
                <c:pt idx="527">
                  <c:v>2.8062500000000004</c:v>
                </c:pt>
                <c:pt idx="528">
                  <c:v>2.745625</c:v>
                </c:pt>
                <c:pt idx="529">
                  <c:v>2.6812499999999999</c:v>
                </c:pt>
                <c:pt idx="530">
                  <c:v>2.7162500000000005</c:v>
                </c:pt>
                <c:pt idx="531">
                  <c:v>2.6912499999999997</c:v>
                </c:pt>
                <c:pt idx="532">
                  <c:v>2.605</c:v>
                </c:pt>
                <c:pt idx="533">
                  <c:v>2.6587499999999999</c:v>
                </c:pt>
                <c:pt idx="534">
                  <c:v>2.6887500000000002</c:v>
                </c:pt>
                <c:pt idx="535">
                  <c:v>2.7162500000000001</c:v>
                </c:pt>
                <c:pt idx="536">
                  <c:v>2.8531250000000004</c:v>
                </c:pt>
                <c:pt idx="537">
                  <c:v>2.7881250000000004</c:v>
                </c:pt>
                <c:pt idx="538">
                  <c:v>2.7681250000000004</c:v>
                </c:pt>
                <c:pt idx="539">
                  <c:v>2.7518749999999996</c:v>
                </c:pt>
                <c:pt idx="540">
                  <c:v>2.7493749999999997</c:v>
                </c:pt>
                <c:pt idx="541">
                  <c:v>2.8087499999999999</c:v>
                </c:pt>
                <c:pt idx="542">
                  <c:v>2.8143749999999996</c:v>
                </c:pt>
                <c:pt idx="543">
                  <c:v>2.9306249999999996</c:v>
                </c:pt>
                <c:pt idx="544">
                  <c:v>3.0175000000000001</c:v>
                </c:pt>
                <c:pt idx="545">
                  <c:v>3.07125</c:v>
                </c:pt>
                <c:pt idx="546">
                  <c:v>3.1093749999999996</c:v>
                </c:pt>
                <c:pt idx="547">
                  <c:v>3.1662499999999998</c:v>
                </c:pt>
                <c:pt idx="548">
                  <c:v>3.2218749999999994</c:v>
                </c:pt>
                <c:pt idx="549">
                  <c:v>3.2849999999999997</c:v>
                </c:pt>
                <c:pt idx="550">
                  <c:v>3.26</c:v>
                </c:pt>
                <c:pt idx="551">
                  <c:v>3.2449999999999997</c:v>
                </c:pt>
                <c:pt idx="552">
                  <c:v>3.23875</c:v>
                </c:pt>
                <c:pt idx="553">
                  <c:v>3.2593749999999999</c:v>
                </c:pt>
                <c:pt idx="554">
                  <c:v>3.35</c:v>
                </c:pt>
                <c:pt idx="555">
                  <c:v>3.3093750000000006</c:v>
                </c:pt>
                <c:pt idx="556">
                  <c:v>3.2512500000000002</c:v>
                </c:pt>
                <c:pt idx="557">
                  <c:v>3.2106249999999998</c:v>
                </c:pt>
                <c:pt idx="558">
                  <c:v>3.0825</c:v>
                </c:pt>
                <c:pt idx="559">
                  <c:v>3.0725000000000002</c:v>
                </c:pt>
                <c:pt idx="560">
                  <c:v>2.9093750000000003</c:v>
                </c:pt>
                <c:pt idx="561">
                  <c:v>2.9156249999999999</c:v>
                </c:pt>
                <c:pt idx="562">
                  <c:v>2.91</c:v>
                </c:pt>
                <c:pt idx="563">
                  <c:v>2.8374999999999999</c:v>
                </c:pt>
                <c:pt idx="564">
                  <c:v>2.8456249999999996</c:v>
                </c:pt>
                <c:pt idx="565">
                  <c:v>2.7468749999999997</c:v>
                </c:pt>
                <c:pt idx="566">
                  <c:v>2.7268749999999997</c:v>
                </c:pt>
                <c:pt idx="567">
                  <c:v>2.7668749999999998</c:v>
                </c:pt>
                <c:pt idx="568">
                  <c:v>2.7843749999999998</c:v>
                </c:pt>
                <c:pt idx="569">
                  <c:v>2.7081250000000003</c:v>
                </c:pt>
                <c:pt idx="570">
                  <c:v>2.6037499999999998</c:v>
                </c:pt>
                <c:pt idx="571">
                  <c:v>2.6012500000000003</c:v>
                </c:pt>
                <c:pt idx="572">
                  <c:v>2.6562500000000004</c:v>
                </c:pt>
                <c:pt idx="573">
                  <c:v>2.5856249999999998</c:v>
                </c:pt>
                <c:pt idx="574">
                  <c:v>2.671875</c:v>
                </c:pt>
                <c:pt idx="575">
                  <c:v>2.7000000000000006</c:v>
                </c:pt>
                <c:pt idx="576">
                  <c:v>2.8231250000000001</c:v>
                </c:pt>
                <c:pt idx="577">
                  <c:v>2.913125</c:v>
                </c:pt>
                <c:pt idx="578">
                  <c:v>2.8362499999999997</c:v>
                </c:pt>
                <c:pt idx="579">
                  <c:v>2.9937499999999995</c:v>
                </c:pt>
                <c:pt idx="580">
                  <c:v>2.99125</c:v>
                </c:pt>
                <c:pt idx="581">
                  <c:v>3.0437499999999997</c:v>
                </c:pt>
                <c:pt idx="582">
                  <c:v>3.0568749999999993</c:v>
                </c:pt>
                <c:pt idx="583">
                  <c:v>3.0312499999999996</c:v>
                </c:pt>
                <c:pt idx="584">
                  <c:v>2.913125</c:v>
                </c:pt>
                <c:pt idx="585">
                  <c:v>2.9849999999999994</c:v>
                </c:pt>
                <c:pt idx="586">
                  <c:v>3.1343749999999999</c:v>
                </c:pt>
                <c:pt idx="587">
                  <c:v>3.1549999999999998</c:v>
                </c:pt>
                <c:pt idx="588">
                  <c:v>3.2225000000000001</c:v>
                </c:pt>
                <c:pt idx="589">
                  <c:v>3.285625</c:v>
                </c:pt>
                <c:pt idx="590">
                  <c:v>3.2293750000000006</c:v>
                </c:pt>
                <c:pt idx="591">
                  <c:v>3.2725</c:v>
                </c:pt>
                <c:pt idx="592">
                  <c:v>3.2887499999999998</c:v>
                </c:pt>
                <c:pt idx="593">
                  <c:v>3.2312499999999997</c:v>
                </c:pt>
                <c:pt idx="594">
                  <c:v>3.3112499999999998</c:v>
                </c:pt>
                <c:pt idx="595">
                  <c:v>3.160625</c:v>
                </c:pt>
                <c:pt idx="596">
                  <c:v>3.1781250000000001</c:v>
                </c:pt>
                <c:pt idx="597">
                  <c:v>3.2406249999999996</c:v>
                </c:pt>
                <c:pt idx="598">
                  <c:v>3.1949999999999994</c:v>
                </c:pt>
                <c:pt idx="599">
                  <c:v>3.2275</c:v>
                </c:pt>
                <c:pt idx="600">
                  <c:v>3.4</c:v>
                </c:pt>
                <c:pt idx="601">
                  <c:v>3.3181250000000002</c:v>
                </c:pt>
                <c:pt idx="602">
                  <c:v>3.3274999999999997</c:v>
                </c:pt>
                <c:pt idx="603">
                  <c:v>3.3068749999999998</c:v>
                </c:pt>
                <c:pt idx="604">
                  <c:v>3.2243750000000002</c:v>
                </c:pt>
                <c:pt idx="605">
                  <c:v>3.288125</c:v>
                </c:pt>
                <c:pt idx="606">
                  <c:v>3.2918750000000001</c:v>
                </c:pt>
                <c:pt idx="607">
                  <c:v>3.2537500000000006</c:v>
                </c:pt>
                <c:pt idx="608">
                  <c:v>3.3400000000000007</c:v>
                </c:pt>
                <c:pt idx="609">
                  <c:v>3.3637500000000005</c:v>
                </c:pt>
                <c:pt idx="610">
                  <c:v>3.4206249999999994</c:v>
                </c:pt>
                <c:pt idx="611">
                  <c:v>3.3518749999999997</c:v>
                </c:pt>
                <c:pt idx="612">
                  <c:v>3.3618749999999999</c:v>
                </c:pt>
                <c:pt idx="613">
                  <c:v>3.1874999999999996</c:v>
                </c:pt>
                <c:pt idx="614">
                  <c:v>3.1512499999999997</c:v>
                </c:pt>
                <c:pt idx="615">
                  <c:v>3.1787499999999995</c:v>
                </c:pt>
                <c:pt idx="616">
                  <c:v>3.0462500000000001</c:v>
                </c:pt>
                <c:pt idx="617">
                  <c:v>3.0143750000000002</c:v>
                </c:pt>
                <c:pt idx="618">
                  <c:v>3.0831249999999999</c:v>
                </c:pt>
                <c:pt idx="619">
                  <c:v>3.0731250000000001</c:v>
                </c:pt>
                <c:pt idx="620">
                  <c:v>3.1524999999999999</c:v>
                </c:pt>
                <c:pt idx="621">
                  <c:v>3.1149999999999998</c:v>
                </c:pt>
                <c:pt idx="622">
                  <c:v>3.1218749999999997</c:v>
                </c:pt>
                <c:pt idx="623">
                  <c:v>3.1168750000000003</c:v>
                </c:pt>
                <c:pt idx="624">
                  <c:v>2.9481249999999997</c:v>
                </c:pt>
                <c:pt idx="625">
                  <c:v>2.9012499999999997</c:v>
                </c:pt>
                <c:pt idx="626">
                  <c:v>2.7612499999999995</c:v>
                </c:pt>
                <c:pt idx="627">
                  <c:v>2.8874999999999997</c:v>
                </c:pt>
                <c:pt idx="628">
                  <c:v>2.9237499999999996</c:v>
                </c:pt>
                <c:pt idx="629">
                  <c:v>3.0149999999999997</c:v>
                </c:pt>
                <c:pt idx="630">
                  <c:v>3.0900000000000003</c:v>
                </c:pt>
                <c:pt idx="631">
                  <c:v>3.0593750000000002</c:v>
                </c:pt>
                <c:pt idx="632">
                  <c:v>3.0175000000000001</c:v>
                </c:pt>
                <c:pt idx="633">
                  <c:v>3.145</c:v>
                </c:pt>
                <c:pt idx="634">
                  <c:v>2.9693750000000003</c:v>
                </c:pt>
                <c:pt idx="635">
                  <c:v>3.04</c:v>
                </c:pt>
                <c:pt idx="636">
                  <c:v>3.0175000000000001</c:v>
                </c:pt>
                <c:pt idx="637">
                  <c:v>3.109375</c:v>
                </c:pt>
                <c:pt idx="638">
                  <c:v>3.1443750000000001</c:v>
                </c:pt>
                <c:pt idx="639">
                  <c:v>3.2337499999999997</c:v>
                </c:pt>
                <c:pt idx="640">
                  <c:v>3.2775000000000003</c:v>
                </c:pt>
                <c:pt idx="641">
                  <c:v>3.1943749999999995</c:v>
                </c:pt>
                <c:pt idx="642">
                  <c:v>3.2893750000000002</c:v>
                </c:pt>
                <c:pt idx="643">
                  <c:v>3.2368749999999999</c:v>
                </c:pt>
                <c:pt idx="644">
                  <c:v>3.145</c:v>
                </c:pt>
                <c:pt idx="645">
                  <c:v>3.151875</c:v>
                </c:pt>
                <c:pt idx="646">
                  <c:v>3.2093750000000001</c:v>
                </c:pt>
                <c:pt idx="647">
                  <c:v>3.1425000000000005</c:v>
                </c:pt>
                <c:pt idx="648">
                  <c:v>3.1425000000000005</c:v>
                </c:pt>
                <c:pt idx="649">
                  <c:v>3.0943750000000003</c:v>
                </c:pt>
                <c:pt idx="650">
                  <c:v>3.0275000000000003</c:v>
                </c:pt>
                <c:pt idx="651">
                  <c:v>3.0606249999999999</c:v>
                </c:pt>
                <c:pt idx="652">
                  <c:v>2.993125</c:v>
                </c:pt>
                <c:pt idx="653">
                  <c:v>2.9043749999999995</c:v>
                </c:pt>
                <c:pt idx="654">
                  <c:v>2.9387499999999993</c:v>
                </c:pt>
                <c:pt idx="655">
                  <c:v>2.8431250000000001</c:v>
                </c:pt>
                <c:pt idx="656">
                  <c:v>2.8387500000000001</c:v>
                </c:pt>
                <c:pt idx="657">
                  <c:v>2.8600000000000003</c:v>
                </c:pt>
                <c:pt idx="658">
                  <c:v>2.8206249999999997</c:v>
                </c:pt>
                <c:pt idx="659">
                  <c:v>2.9793749999999997</c:v>
                </c:pt>
                <c:pt idx="660">
                  <c:v>3.0625</c:v>
                </c:pt>
                <c:pt idx="661">
                  <c:v>2.9762499999999998</c:v>
                </c:pt>
                <c:pt idx="662">
                  <c:v>3.1375000000000002</c:v>
                </c:pt>
                <c:pt idx="663">
                  <c:v>3.1550000000000002</c:v>
                </c:pt>
                <c:pt idx="664">
                  <c:v>3.1575000000000002</c:v>
                </c:pt>
                <c:pt idx="665">
                  <c:v>3.1599999999999997</c:v>
                </c:pt>
                <c:pt idx="666">
                  <c:v>3.1937499999999996</c:v>
                </c:pt>
                <c:pt idx="667">
                  <c:v>3.1468749999999996</c:v>
                </c:pt>
                <c:pt idx="668">
                  <c:v>3.2193749999999999</c:v>
                </c:pt>
                <c:pt idx="669">
                  <c:v>3.1812500000000004</c:v>
                </c:pt>
                <c:pt idx="670">
                  <c:v>3.2375000000000003</c:v>
                </c:pt>
                <c:pt idx="671">
                  <c:v>3.3050000000000002</c:v>
                </c:pt>
                <c:pt idx="672">
                  <c:v>3.2781250000000002</c:v>
                </c:pt>
                <c:pt idx="673">
                  <c:v>3.3318750000000001</c:v>
                </c:pt>
                <c:pt idx="674">
                  <c:v>3.288125</c:v>
                </c:pt>
                <c:pt idx="675">
                  <c:v>3.2050000000000001</c:v>
                </c:pt>
                <c:pt idx="676">
                  <c:v>3.183125</c:v>
                </c:pt>
                <c:pt idx="677">
                  <c:v>3.3737499999999998</c:v>
                </c:pt>
                <c:pt idx="678">
                  <c:v>3.2137500000000001</c:v>
                </c:pt>
                <c:pt idx="679">
                  <c:v>3.1587499999999999</c:v>
                </c:pt>
                <c:pt idx="680">
                  <c:v>3.305625</c:v>
                </c:pt>
                <c:pt idx="681">
                  <c:v>3.4268749999999999</c:v>
                </c:pt>
                <c:pt idx="682">
                  <c:v>3.6225000000000005</c:v>
                </c:pt>
                <c:pt idx="683">
                  <c:v>3.6043750000000001</c:v>
                </c:pt>
                <c:pt idx="684">
                  <c:v>3.5206249999999994</c:v>
                </c:pt>
                <c:pt idx="685">
                  <c:v>3.5993749999999998</c:v>
                </c:pt>
                <c:pt idx="686">
                  <c:v>3.4874999999999994</c:v>
                </c:pt>
                <c:pt idx="687">
                  <c:v>3.3318749999999997</c:v>
                </c:pt>
                <c:pt idx="688">
                  <c:v>3.2425000000000002</c:v>
                </c:pt>
                <c:pt idx="689">
                  <c:v>3.23</c:v>
                </c:pt>
                <c:pt idx="690">
                  <c:v>3.2493749999999997</c:v>
                </c:pt>
                <c:pt idx="691">
                  <c:v>3.1649999999999996</c:v>
                </c:pt>
                <c:pt idx="692">
                  <c:v>3.0768749999999998</c:v>
                </c:pt>
                <c:pt idx="693">
                  <c:v>2.881875</c:v>
                </c:pt>
                <c:pt idx="694">
                  <c:v>2.788125</c:v>
                </c:pt>
                <c:pt idx="695">
                  <c:v>2.8493749999999998</c:v>
                </c:pt>
                <c:pt idx="696">
                  <c:v>2.7168749999999999</c:v>
                </c:pt>
                <c:pt idx="697">
                  <c:v>2.5487499999999996</c:v>
                </c:pt>
                <c:pt idx="698">
                  <c:v>2.3906249999999996</c:v>
                </c:pt>
                <c:pt idx="699">
                  <c:v>2.3331249999999999</c:v>
                </c:pt>
                <c:pt idx="700">
                  <c:v>2.4412500000000001</c:v>
                </c:pt>
                <c:pt idx="701">
                  <c:v>2.3649999999999998</c:v>
                </c:pt>
                <c:pt idx="702">
                  <c:v>2.3331249999999999</c:v>
                </c:pt>
                <c:pt idx="703">
                  <c:v>2.4037500000000001</c:v>
                </c:pt>
                <c:pt idx="704">
                  <c:v>2.57375</c:v>
                </c:pt>
                <c:pt idx="705">
                  <c:v>2.5862499999999997</c:v>
                </c:pt>
                <c:pt idx="706">
                  <c:v>2.5724999999999998</c:v>
                </c:pt>
                <c:pt idx="707">
                  <c:v>2.7693750000000001</c:v>
                </c:pt>
                <c:pt idx="708">
                  <c:v>2.8387500000000001</c:v>
                </c:pt>
                <c:pt idx="709">
                  <c:v>2.984375</c:v>
                </c:pt>
                <c:pt idx="710">
                  <c:v>3.0425</c:v>
                </c:pt>
                <c:pt idx="711">
                  <c:v>3.0206249999999994</c:v>
                </c:pt>
                <c:pt idx="712">
                  <c:v>3.0406249999999995</c:v>
                </c:pt>
                <c:pt idx="713">
                  <c:v>3.1606249999999996</c:v>
                </c:pt>
                <c:pt idx="714">
                  <c:v>3.0999999999999992</c:v>
                </c:pt>
                <c:pt idx="715">
                  <c:v>3.1537499999999996</c:v>
                </c:pt>
                <c:pt idx="716">
                  <c:v>3.086875</c:v>
                </c:pt>
                <c:pt idx="717">
                  <c:v>3.1756250000000001</c:v>
                </c:pt>
                <c:pt idx="718">
                  <c:v>3.2900000000000005</c:v>
                </c:pt>
                <c:pt idx="719">
                  <c:v>3.2524999999999999</c:v>
                </c:pt>
                <c:pt idx="720">
                  <c:v>3.1306250000000002</c:v>
                </c:pt>
                <c:pt idx="721">
                  <c:v>3.17625</c:v>
                </c:pt>
                <c:pt idx="722">
                  <c:v>3.2225000000000001</c:v>
                </c:pt>
                <c:pt idx="723">
                  <c:v>3.0981250000000005</c:v>
                </c:pt>
                <c:pt idx="724">
                  <c:v>3.1412500000000003</c:v>
                </c:pt>
                <c:pt idx="725">
                  <c:v>3.1250000000000004</c:v>
                </c:pt>
                <c:pt idx="726">
                  <c:v>3.2450000000000006</c:v>
                </c:pt>
                <c:pt idx="727">
                  <c:v>3.2787500000000005</c:v>
                </c:pt>
                <c:pt idx="728">
                  <c:v>3.2656250000000004</c:v>
                </c:pt>
                <c:pt idx="729">
                  <c:v>3.1568750000000008</c:v>
                </c:pt>
                <c:pt idx="730">
                  <c:v>3.2050000000000001</c:v>
                </c:pt>
                <c:pt idx="731">
                  <c:v>3.2093750000000005</c:v>
                </c:pt>
                <c:pt idx="732">
                  <c:v>3.2387500000000005</c:v>
                </c:pt>
                <c:pt idx="733">
                  <c:v>3.0906250000000006</c:v>
                </c:pt>
                <c:pt idx="734">
                  <c:v>3.1462500000000007</c:v>
                </c:pt>
                <c:pt idx="735">
                  <c:v>3.1643750000000006</c:v>
                </c:pt>
                <c:pt idx="736">
                  <c:v>3.2281250000000008</c:v>
                </c:pt>
                <c:pt idx="737">
                  <c:v>3.1300000000000003</c:v>
                </c:pt>
                <c:pt idx="738">
                  <c:v>3.1075000000000004</c:v>
                </c:pt>
                <c:pt idx="739">
                  <c:v>3.00875</c:v>
                </c:pt>
                <c:pt idx="740">
                  <c:v>3.0456250000000002</c:v>
                </c:pt>
                <c:pt idx="741">
                  <c:v>2.9737499999999999</c:v>
                </c:pt>
                <c:pt idx="742">
                  <c:v>2.8531250000000004</c:v>
                </c:pt>
                <c:pt idx="743">
                  <c:v>2.901875</c:v>
                </c:pt>
                <c:pt idx="744">
                  <c:v>2.9718749999999998</c:v>
                </c:pt>
                <c:pt idx="745">
                  <c:v>2.9543749999999993</c:v>
                </c:pt>
                <c:pt idx="746">
                  <c:v>3.0231249999999994</c:v>
                </c:pt>
                <c:pt idx="747">
                  <c:v>3.1875</c:v>
                </c:pt>
                <c:pt idx="748">
                  <c:v>3.1056249999999999</c:v>
                </c:pt>
                <c:pt idx="749">
                  <c:v>3.129375</c:v>
                </c:pt>
                <c:pt idx="750">
                  <c:v>3.0106249999999997</c:v>
                </c:pt>
                <c:pt idx="751">
                  <c:v>3.0168749999999998</c:v>
                </c:pt>
                <c:pt idx="752">
                  <c:v>3.0337500000000004</c:v>
                </c:pt>
                <c:pt idx="753">
                  <c:v>3.11625</c:v>
                </c:pt>
                <c:pt idx="754">
                  <c:v>3.1087500000000006</c:v>
                </c:pt>
                <c:pt idx="755">
                  <c:v>3.1143750000000003</c:v>
                </c:pt>
                <c:pt idx="756">
                  <c:v>3.131875</c:v>
                </c:pt>
                <c:pt idx="757">
                  <c:v>3.1281249999999998</c:v>
                </c:pt>
                <c:pt idx="758">
                  <c:v>3.1137499999999996</c:v>
                </c:pt>
                <c:pt idx="759">
                  <c:v>2.9893749999999994</c:v>
                </c:pt>
                <c:pt idx="760">
                  <c:v>2.9587499999999993</c:v>
                </c:pt>
                <c:pt idx="761">
                  <c:v>2.9556249999999995</c:v>
                </c:pt>
                <c:pt idx="762">
                  <c:v>3.038125</c:v>
                </c:pt>
                <c:pt idx="763">
                  <c:v>2.8875000000000002</c:v>
                </c:pt>
                <c:pt idx="764">
                  <c:v>2.9975000000000001</c:v>
                </c:pt>
                <c:pt idx="765">
                  <c:v>3.0187499999999998</c:v>
                </c:pt>
                <c:pt idx="766">
                  <c:v>3.0687499999999996</c:v>
                </c:pt>
                <c:pt idx="767">
                  <c:v>3.1318750000000004</c:v>
                </c:pt>
                <c:pt idx="768">
                  <c:v>3.109375</c:v>
                </c:pt>
                <c:pt idx="769">
                  <c:v>3.0675000000000003</c:v>
                </c:pt>
                <c:pt idx="770">
                  <c:v>3.0375000000000001</c:v>
                </c:pt>
                <c:pt idx="771">
                  <c:v>3.1400000000000006</c:v>
                </c:pt>
                <c:pt idx="772">
                  <c:v>2.9612500000000002</c:v>
                </c:pt>
                <c:pt idx="773">
                  <c:v>3.0256249999999998</c:v>
                </c:pt>
                <c:pt idx="774">
                  <c:v>3.0556249999999996</c:v>
                </c:pt>
                <c:pt idx="775">
                  <c:v>3.0631249999999999</c:v>
                </c:pt>
                <c:pt idx="776">
                  <c:v>3.0212499999999998</c:v>
                </c:pt>
                <c:pt idx="777">
                  <c:v>3.0268749999999995</c:v>
                </c:pt>
                <c:pt idx="778">
                  <c:v>2.8549999999999995</c:v>
                </c:pt>
                <c:pt idx="779">
                  <c:v>2.7943749999999996</c:v>
                </c:pt>
                <c:pt idx="780">
                  <c:v>2.7624999999999993</c:v>
                </c:pt>
                <c:pt idx="781">
                  <c:v>2.8018749999999994</c:v>
                </c:pt>
                <c:pt idx="782">
                  <c:v>2.7693750000000001</c:v>
                </c:pt>
                <c:pt idx="783">
                  <c:v>2.6743749999999995</c:v>
                </c:pt>
                <c:pt idx="784">
                  <c:v>2.6387500000000004</c:v>
                </c:pt>
                <c:pt idx="785">
                  <c:v>2.651875</c:v>
                </c:pt>
                <c:pt idx="786">
                  <c:v>2.6487500000000002</c:v>
                </c:pt>
                <c:pt idx="787">
                  <c:v>2.5750000000000002</c:v>
                </c:pt>
                <c:pt idx="788">
                  <c:v>2.5924999999999998</c:v>
                </c:pt>
                <c:pt idx="789">
                  <c:v>2.4875000000000003</c:v>
                </c:pt>
                <c:pt idx="790">
                  <c:v>2.5150000000000001</c:v>
                </c:pt>
                <c:pt idx="791">
                  <c:v>2.6281250000000003</c:v>
                </c:pt>
                <c:pt idx="792">
                  <c:v>2.6625000000000001</c:v>
                </c:pt>
                <c:pt idx="793">
                  <c:v>2.7143750000000004</c:v>
                </c:pt>
                <c:pt idx="794">
                  <c:v>2.785625</c:v>
                </c:pt>
                <c:pt idx="795">
                  <c:v>2.8300000000000005</c:v>
                </c:pt>
                <c:pt idx="796">
                  <c:v>2.8137499999999998</c:v>
                </c:pt>
                <c:pt idx="797">
                  <c:v>2.8762499999999998</c:v>
                </c:pt>
                <c:pt idx="798">
                  <c:v>2.8731249999999999</c:v>
                </c:pt>
                <c:pt idx="799">
                  <c:v>3.0825</c:v>
                </c:pt>
                <c:pt idx="800">
                  <c:v>3.0881249999999998</c:v>
                </c:pt>
                <c:pt idx="801">
                  <c:v>3.0856249999999998</c:v>
                </c:pt>
                <c:pt idx="802">
                  <c:v>3.1174999999999997</c:v>
                </c:pt>
                <c:pt idx="803">
                  <c:v>3.1625000000000001</c:v>
                </c:pt>
                <c:pt idx="804">
                  <c:v>3.2018749999999998</c:v>
                </c:pt>
                <c:pt idx="805">
                  <c:v>3.3268750000000002</c:v>
                </c:pt>
                <c:pt idx="806">
                  <c:v>3.2293750000000001</c:v>
                </c:pt>
                <c:pt idx="807">
                  <c:v>3.1662499999999998</c:v>
                </c:pt>
                <c:pt idx="808">
                  <c:v>3.078125</c:v>
                </c:pt>
                <c:pt idx="809">
                  <c:v>3.0768749999999998</c:v>
                </c:pt>
                <c:pt idx="810">
                  <c:v>2.9750000000000001</c:v>
                </c:pt>
                <c:pt idx="811">
                  <c:v>2.9268749999999999</c:v>
                </c:pt>
                <c:pt idx="812">
                  <c:v>2.9549999999999996</c:v>
                </c:pt>
                <c:pt idx="813">
                  <c:v>2.9631249999999998</c:v>
                </c:pt>
                <c:pt idx="814">
                  <c:v>2.9550000000000001</c:v>
                </c:pt>
                <c:pt idx="815">
                  <c:v>2.7756249999999993</c:v>
                </c:pt>
                <c:pt idx="816">
                  <c:v>2.8668749999999994</c:v>
                </c:pt>
                <c:pt idx="817">
                  <c:v>2.855</c:v>
                </c:pt>
                <c:pt idx="818">
                  <c:v>2.87</c:v>
                </c:pt>
                <c:pt idx="819">
                  <c:v>2.90625</c:v>
                </c:pt>
                <c:pt idx="820">
                  <c:v>2.9243750000000004</c:v>
                </c:pt>
                <c:pt idx="821">
                  <c:v>2.8356249999999998</c:v>
                </c:pt>
                <c:pt idx="822">
                  <c:v>2.921875</c:v>
                </c:pt>
                <c:pt idx="823">
                  <c:v>2.8649999999999998</c:v>
                </c:pt>
                <c:pt idx="824">
                  <c:v>2.9793750000000001</c:v>
                </c:pt>
                <c:pt idx="825">
                  <c:v>2.9337500000000003</c:v>
                </c:pt>
                <c:pt idx="826">
                  <c:v>2.9231250000000002</c:v>
                </c:pt>
                <c:pt idx="827">
                  <c:v>2.9387500000000006</c:v>
                </c:pt>
                <c:pt idx="828">
                  <c:v>2.9418750000000005</c:v>
                </c:pt>
                <c:pt idx="829">
                  <c:v>2.8362500000000006</c:v>
                </c:pt>
                <c:pt idx="830">
                  <c:v>2.8168750000000005</c:v>
                </c:pt>
                <c:pt idx="831">
                  <c:v>2.8206250000000002</c:v>
                </c:pt>
                <c:pt idx="832">
                  <c:v>2.7618750000000003</c:v>
                </c:pt>
                <c:pt idx="833">
                  <c:v>2.7668750000000002</c:v>
                </c:pt>
                <c:pt idx="834">
                  <c:v>2.6968749999999999</c:v>
                </c:pt>
                <c:pt idx="835">
                  <c:v>2.7224999999999997</c:v>
                </c:pt>
                <c:pt idx="836">
                  <c:v>2.7124999999999995</c:v>
                </c:pt>
                <c:pt idx="837">
                  <c:v>2.7106249999999998</c:v>
                </c:pt>
                <c:pt idx="838">
                  <c:v>2.7231249999999996</c:v>
                </c:pt>
                <c:pt idx="839">
                  <c:v>2.8387500000000006</c:v>
                </c:pt>
                <c:pt idx="840">
                  <c:v>2.8106250000000004</c:v>
                </c:pt>
                <c:pt idx="841">
                  <c:v>2.930625</c:v>
                </c:pt>
                <c:pt idx="842">
                  <c:v>2.9424999999999999</c:v>
                </c:pt>
                <c:pt idx="843">
                  <c:v>2.9193750000000001</c:v>
                </c:pt>
                <c:pt idx="844">
                  <c:v>2.8937500000000003</c:v>
                </c:pt>
                <c:pt idx="845">
                  <c:v>2.9950000000000001</c:v>
                </c:pt>
                <c:pt idx="846">
                  <c:v>2.9925000000000006</c:v>
                </c:pt>
                <c:pt idx="847">
                  <c:v>3.0637500000000002</c:v>
                </c:pt>
                <c:pt idx="848">
                  <c:v>3.1731250000000006</c:v>
                </c:pt>
                <c:pt idx="849">
                  <c:v>3.1456250000000003</c:v>
                </c:pt>
                <c:pt idx="850">
                  <c:v>3.2831250000000005</c:v>
                </c:pt>
                <c:pt idx="851">
                  <c:v>3.2125000000000004</c:v>
                </c:pt>
                <c:pt idx="852">
                  <c:v>3.194375</c:v>
                </c:pt>
                <c:pt idx="853">
                  <c:v>3.2450000000000001</c:v>
                </c:pt>
                <c:pt idx="854">
                  <c:v>3.2475000000000001</c:v>
                </c:pt>
                <c:pt idx="855">
                  <c:v>3.3218749999999999</c:v>
                </c:pt>
                <c:pt idx="856">
                  <c:v>3.2643749999999998</c:v>
                </c:pt>
                <c:pt idx="857">
                  <c:v>3.1781250000000001</c:v>
                </c:pt>
                <c:pt idx="858">
                  <c:v>3.2218750000000003</c:v>
                </c:pt>
                <c:pt idx="859">
                  <c:v>3.2650000000000001</c:v>
                </c:pt>
                <c:pt idx="860">
                  <c:v>3.2831249999999996</c:v>
                </c:pt>
                <c:pt idx="861">
                  <c:v>3.1874999999999996</c:v>
                </c:pt>
                <c:pt idx="862">
                  <c:v>3.2237499999999999</c:v>
                </c:pt>
                <c:pt idx="863">
                  <c:v>3.25875</c:v>
                </c:pt>
                <c:pt idx="864">
                  <c:v>3.171875</c:v>
                </c:pt>
                <c:pt idx="865">
                  <c:v>3.2324999999999999</c:v>
                </c:pt>
                <c:pt idx="866">
                  <c:v>3.1262500000000002</c:v>
                </c:pt>
                <c:pt idx="867">
                  <c:v>3.1112500000000001</c:v>
                </c:pt>
                <c:pt idx="868">
                  <c:v>3.0887499999999997</c:v>
                </c:pt>
                <c:pt idx="869">
                  <c:v>3.0206249999999999</c:v>
                </c:pt>
                <c:pt idx="870">
                  <c:v>2.9281249999999996</c:v>
                </c:pt>
                <c:pt idx="871">
                  <c:v>2.8506249999999991</c:v>
                </c:pt>
                <c:pt idx="872">
                  <c:v>2.9593750000000001</c:v>
                </c:pt>
                <c:pt idx="873">
                  <c:v>2.9224999999999994</c:v>
                </c:pt>
                <c:pt idx="874">
                  <c:v>2.9656249999999993</c:v>
                </c:pt>
                <c:pt idx="875">
                  <c:v>2.9281249999999996</c:v>
                </c:pt>
                <c:pt idx="876">
                  <c:v>2.8881249999999996</c:v>
                </c:pt>
                <c:pt idx="877">
                  <c:v>2.9056250000000001</c:v>
                </c:pt>
                <c:pt idx="878">
                  <c:v>2.8643749999999999</c:v>
                </c:pt>
                <c:pt idx="879">
                  <c:v>2.6818750000000002</c:v>
                </c:pt>
                <c:pt idx="880">
                  <c:v>2.6512499999999997</c:v>
                </c:pt>
                <c:pt idx="881">
                  <c:v>2.5793750000000002</c:v>
                </c:pt>
                <c:pt idx="882">
                  <c:v>2.6181250000000005</c:v>
                </c:pt>
                <c:pt idx="883">
                  <c:v>2.6593750000000003</c:v>
                </c:pt>
                <c:pt idx="884">
                  <c:v>2.7287500000000002</c:v>
                </c:pt>
                <c:pt idx="885">
                  <c:v>2.8006249999999997</c:v>
                </c:pt>
                <c:pt idx="886">
                  <c:v>2.8249999999999997</c:v>
                </c:pt>
                <c:pt idx="887">
                  <c:v>2.6893750000000001</c:v>
                </c:pt>
                <c:pt idx="888">
                  <c:v>2.6193750000000002</c:v>
                </c:pt>
                <c:pt idx="889">
                  <c:v>2.8275000000000006</c:v>
                </c:pt>
                <c:pt idx="890">
                  <c:v>2.7812500000000009</c:v>
                </c:pt>
                <c:pt idx="891">
                  <c:v>2.7943750000000001</c:v>
                </c:pt>
                <c:pt idx="892">
                  <c:v>2.9075000000000006</c:v>
                </c:pt>
                <c:pt idx="893">
                  <c:v>2.89</c:v>
                </c:pt>
                <c:pt idx="894">
                  <c:v>2.9168750000000001</c:v>
                </c:pt>
                <c:pt idx="895">
                  <c:v>3.0093749999999995</c:v>
                </c:pt>
                <c:pt idx="896">
                  <c:v>3.0337499999999995</c:v>
                </c:pt>
                <c:pt idx="897">
                  <c:v>2.9974999999999996</c:v>
                </c:pt>
                <c:pt idx="898">
                  <c:v>2.9393750000000001</c:v>
                </c:pt>
                <c:pt idx="899">
                  <c:v>2.8824999999999994</c:v>
                </c:pt>
                <c:pt idx="900">
                  <c:v>2.8406250000000002</c:v>
                </c:pt>
                <c:pt idx="901">
                  <c:v>2.8262500000000004</c:v>
                </c:pt>
                <c:pt idx="902">
                  <c:v>2.8900000000000006</c:v>
                </c:pt>
                <c:pt idx="903">
                  <c:v>3.0662500000000001</c:v>
                </c:pt>
                <c:pt idx="904">
                  <c:v>3.1231249999999999</c:v>
                </c:pt>
                <c:pt idx="905">
                  <c:v>2.9637499999999997</c:v>
                </c:pt>
                <c:pt idx="906">
                  <c:v>3.0081249999999993</c:v>
                </c:pt>
                <c:pt idx="907">
                  <c:v>3.0824999999999996</c:v>
                </c:pt>
                <c:pt idx="908">
                  <c:v>3.0031249999999998</c:v>
                </c:pt>
                <c:pt idx="909">
                  <c:v>3.0912500000000001</c:v>
                </c:pt>
                <c:pt idx="910">
                  <c:v>3.0149999999999997</c:v>
                </c:pt>
                <c:pt idx="911">
                  <c:v>3.02</c:v>
                </c:pt>
                <c:pt idx="912">
                  <c:v>3.0187500000000003</c:v>
                </c:pt>
                <c:pt idx="913">
                  <c:v>3.0175000000000001</c:v>
                </c:pt>
                <c:pt idx="914">
                  <c:v>3.105</c:v>
                </c:pt>
                <c:pt idx="915">
                  <c:v>3.1131249999999997</c:v>
                </c:pt>
                <c:pt idx="916">
                  <c:v>3.2418749999999998</c:v>
                </c:pt>
                <c:pt idx="917">
                  <c:v>3.2793749999999999</c:v>
                </c:pt>
                <c:pt idx="918">
                  <c:v>3.2368749999999999</c:v>
                </c:pt>
                <c:pt idx="919">
                  <c:v>3.1799999999999997</c:v>
                </c:pt>
                <c:pt idx="920">
                  <c:v>3.0862500000000002</c:v>
                </c:pt>
                <c:pt idx="921">
                  <c:v>3.0981250000000005</c:v>
                </c:pt>
                <c:pt idx="922">
                  <c:v>3.0843749999999996</c:v>
                </c:pt>
                <c:pt idx="923">
                  <c:v>3.0862499999999993</c:v>
                </c:pt>
                <c:pt idx="924">
                  <c:v>3.0943749999999994</c:v>
                </c:pt>
                <c:pt idx="925">
                  <c:v>3.0925000000000002</c:v>
                </c:pt>
                <c:pt idx="926">
                  <c:v>3.2174999999999994</c:v>
                </c:pt>
                <c:pt idx="927">
                  <c:v>3.2043749999999998</c:v>
                </c:pt>
                <c:pt idx="928">
                  <c:v>3.2250000000000001</c:v>
                </c:pt>
                <c:pt idx="929">
                  <c:v>3.3743750000000001</c:v>
                </c:pt>
                <c:pt idx="930">
                  <c:v>3.3868749999999999</c:v>
                </c:pt>
                <c:pt idx="931">
                  <c:v>3.4018750000000004</c:v>
                </c:pt>
                <c:pt idx="932">
                  <c:v>3.288125</c:v>
                </c:pt>
                <c:pt idx="933">
                  <c:v>3.1993749999999999</c:v>
                </c:pt>
                <c:pt idx="934">
                  <c:v>3.1237499999999998</c:v>
                </c:pt>
                <c:pt idx="935">
                  <c:v>3.2374999999999994</c:v>
                </c:pt>
                <c:pt idx="936">
                  <c:v>3.2156249999999997</c:v>
                </c:pt>
                <c:pt idx="937">
                  <c:v>3.2056249999999999</c:v>
                </c:pt>
                <c:pt idx="938">
                  <c:v>3.1843749999999997</c:v>
                </c:pt>
                <c:pt idx="939">
                  <c:v>3.1581249999999996</c:v>
                </c:pt>
                <c:pt idx="940">
                  <c:v>3.1718749999999996</c:v>
                </c:pt>
                <c:pt idx="941">
                  <c:v>3.2362499999999996</c:v>
                </c:pt>
                <c:pt idx="942">
                  <c:v>3.1131250000000001</c:v>
                </c:pt>
                <c:pt idx="943">
                  <c:v>3.1037499999999998</c:v>
                </c:pt>
                <c:pt idx="944">
                  <c:v>3.1112500000000001</c:v>
                </c:pt>
                <c:pt idx="945">
                  <c:v>2.9737500000000003</c:v>
                </c:pt>
                <c:pt idx="946">
                  <c:v>2.93</c:v>
                </c:pt>
                <c:pt idx="947">
                  <c:v>2.9812500000000002</c:v>
                </c:pt>
                <c:pt idx="948">
                  <c:v>2.9724999999999997</c:v>
                </c:pt>
                <c:pt idx="949">
                  <c:v>3.07</c:v>
                </c:pt>
                <c:pt idx="950">
                  <c:v>3.2006250000000001</c:v>
                </c:pt>
                <c:pt idx="951">
                  <c:v>3.0656249999999998</c:v>
                </c:pt>
                <c:pt idx="952">
                  <c:v>3.0812500000000003</c:v>
                </c:pt>
                <c:pt idx="953">
                  <c:v>3.1081250000000007</c:v>
                </c:pt>
                <c:pt idx="954">
                  <c:v>3.2037500000000003</c:v>
                </c:pt>
                <c:pt idx="955">
                  <c:v>3.2149999999999999</c:v>
                </c:pt>
                <c:pt idx="956">
                  <c:v>3.2662499999999994</c:v>
                </c:pt>
                <c:pt idx="957">
                  <c:v>3.0743749999999994</c:v>
                </c:pt>
                <c:pt idx="958">
                  <c:v>3.0999999999999996</c:v>
                </c:pt>
                <c:pt idx="959">
                  <c:v>3.1543749999999999</c:v>
                </c:pt>
                <c:pt idx="960">
                  <c:v>3.1287499999999997</c:v>
                </c:pt>
                <c:pt idx="961">
                  <c:v>3.2562500000000001</c:v>
                </c:pt>
                <c:pt idx="962">
                  <c:v>3.3275000000000001</c:v>
                </c:pt>
                <c:pt idx="963">
                  <c:v>3.2393749999999999</c:v>
                </c:pt>
                <c:pt idx="964">
                  <c:v>3.2650000000000001</c:v>
                </c:pt>
                <c:pt idx="965">
                  <c:v>3.2131249999999998</c:v>
                </c:pt>
                <c:pt idx="966">
                  <c:v>3.3862499999999995</c:v>
                </c:pt>
                <c:pt idx="967">
                  <c:v>3.3374999999999995</c:v>
                </c:pt>
                <c:pt idx="968">
                  <c:v>3.4912499999999995</c:v>
                </c:pt>
                <c:pt idx="969">
                  <c:v>3.4206249999999998</c:v>
                </c:pt>
                <c:pt idx="970">
                  <c:v>3.3187500000000001</c:v>
                </c:pt>
                <c:pt idx="971">
                  <c:v>3.2393749999999999</c:v>
                </c:pt>
                <c:pt idx="972">
                  <c:v>3.183125</c:v>
                </c:pt>
                <c:pt idx="973">
                  <c:v>3.2437499999999999</c:v>
                </c:pt>
                <c:pt idx="974">
                  <c:v>3.2006249999999996</c:v>
                </c:pt>
                <c:pt idx="975">
                  <c:v>3.1087499999999997</c:v>
                </c:pt>
                <c:pt idx="976">
                  <c:v>3.1425000000000001</c:v>
                </c:pt>
                <c:pt idx="977">
                  <c:v>3.1124999999999998</c:v>
                </c:pt>
                <c:pt idx="978">
                  <c:v>3.0168750000000002</c:v>
                </c:pt>
                <c:pt idx="979">
                  <c:v>3.0281250000000002</c:v>
                </c:pt>
                <c:pt idx="980">
                  <c:v>3.0137499999999999</c:v>
                </c:pt>
                <c:pt idx="981">
                  <c:v>2.9962499999999999</c:v>
                </c:pt>
                <c:pt idx="982">
                  <c:v>2.7831249999999996</c:v>
                </c:pt>
                <c:pt idx="983">
                  <c:v>2.7681250000000004</c:v>
                </c:pt>
                <c:pt idx="984">
                  <c:v>2.6450000000000005</c:v>
                </c:pt>
                <c:pt idx="985">
                  <c:v>2.711875</c:v>
                </c:pt>
                <c:pt idx="986">
                  <c:v>2.7712500000000002</c:v>
                </c:pt>
                <c:pt idx="987">
                  <c:v>2.8624999999999994</c:v>
                </c:pt>
                <c:pt idx="988">
                  <c:v>2.8024999999999998</c:v>
                </c:pt>
                <c:pt idx="989">
                  <c:v>2.8537500000000002</c:v>
                </c:pt>
                <c:pt idx="990">
                  <c:v>2.8850000000000002</c:v>
                </c:pt>
                <c:pt idx="991">
                  <c:v>2.9225000000000003</c:v>
                </c:pt>
                <c:pt idx="992">
                  <c:v>2.9325000000000001</c:v>
                </c:pt>
                <c:pt idx="993">
                  <c:v>2.8825000000000003</c:v>
                </c:pt>
                <c:pt idx="994">
                  <c:v>2.9631250000000002</c:v>
                </c:pt>
                <c:pt idx="995">
                  <c:v>2.9381250000000003</c:v>
                </c:pt>
                <c:pt idx="996">
                  <c:v>2.8412500000000005</c:v>
                </c:pt>
                <c:pt idx="997">
                  <c:v>2.8775000000000004</c:v>
                </c:pt>
                <c:pt idx="998">
                  <c:v>2.8106250000000004</c:v>
                </c:pt>
                <c:pt idx="999">
                  <c:v>2.8493750000000002</c:v>
                </c:pt>
                <c:pt idx="1000">
                  <c:v>2.8131249999999999</c:v>
                </c:pt>
                <c:pt idx="1001">
                  <c:v>2.7674999999999996</c:v>
                </c:pt>
                <c:pt idx="1002">
                  <c:v>2.6537500000000001</c:v>
                </c:pt>
                <c:pt idx="1003">
                  <c:v>2.6118750000000004</c:v>
                </c:pt>
                <c:pt idx="1004">
                  <c:v>2.6825000000000001</c:v>
                </c:pt>
                <c:pt idx="1005">
                  <c:v>2.6118749999999999</c:v>
                </c:pt>
                <c:pt idx="1006">
                  <c:v>2.6981250000000001</c:v>
                </c:pt>
                <c:pt idx="1007">
                  <c:v>2.69625</c:v>
                </c:pt>
                <c:pt idx="1008">
                  <c:v>2.6012500000000003</c:v>
                </c:pt>
                <c:pt idx="1009">
                  <c:v>2.6212499999999999</c:v>
                </c:pt>
                <c:pt idx="1010">
                  <c:v>2.538125</c:v>
                </c:pt>
                <c:pt idx="1011">
                  <c:v>2.5906250000000002</c:v>
                </c:pt>
                <c:pt idx="1012">
                  <c:v>2.7150000000000003</c:v>
                </c:pt>
                <c:pt idx="1013">
                  <c:v>2.7137500000000001</c:v>
                </c:pt>
                <c:pt idx="1014">
                  <c:v>2.7093750000000001</c:v>
                </c:pt>
                <c:pt idx="1015">
                  <c:v>2.8224999999999998</c:v>
                </c:pt>
                <c:pt idx="1016">
                  <c:v>2.8618749999999995</c:v>
                </c:pt>
                <c:pt idx="1017">
                  <c:v>2.89</c:v>
                </c:pt>
                <c:pt idx="1018">
                  <c:v>2.9499999999999997</c:v>
                </c:pt>
                <c:pt idx="1019">
                  <c:v>2.9824999999999999</c:v>
                </c:pt>
                <c:pt idx="1020">
                  <c:v>2.9487499999999995</c:v>
                </c:pt>
                <c:pt idx="1021">
                  <c:v>3.1225000000000001</c:v>
                </c:pt>
                <c:pt idx="1022">
                  <c:v>3.0756250000000001</c:v>
                </c:pt>
                <c:pt idx="1023">
                  <c:v>3.1074999999999999</c:v>
                </c:pt>
                <c:pt idx="1024">
                  <c:v>3.1518750000000004</c:v>
                </c:pt>
                <c:pt idx="1025">
                  <c:v>3.2150000000000003</c:v>
                </c:pt>
                <c:pt idx="1026">
                  <c:v>3.2381250000000001</c:v>
                </c:pt>
                <c:pt idx="1027">
                  <c:v>3.2925</c:v>
                </c:pt>
                <c:pt idx="1028">
                  <c:v>3.2437499999999999</c:v>
                </c:pt>
                <c:pt idx="1029">
                  <c:v>3.2512499999999998</c:v>
                </c:pt>
                <c:pt idx="1030">
                  <c:v>3.256875</c:v>
                </c:pt>
                <c:pt idx="1031">
                  <c:v>3.1981250000000001</c:v>
                </c:pt>
                <c:pt idx="1032">
                  <c:v>3.2318750000000005</c:v>
                </c:pt>
                <c:pt idx="1033">
                  <c:v>3.1793749999999998</c:v>
                </c:pt>
                <c:pt idx="1034">
                  <c:v>3.2637500000000004</c:v>
                </c:pt>
                <c:pt idx="1035">
                  <c:v>3.2318750000000001</c:v>
                </c:pt>
                <c:pt idx="1036">
                  <c:v>3.3412500000000001</c:v>
                </c:pt>
                <c:pt idx="1037">
                  <c:v>3.1987499999999995</c:v>
                </c:pt>
                <c:pt idx="1038">
                  <c:v>3.2106249999999994</c:v>
                </c:pt>
                <c:pt idx="1039">
                  <c:v>3.2481249999999995</c:v>
                </c:pt>
                <c:pt idx="1040">
                  <c:v>3.3437499999999996</c:v>
                </c:pt>
                <c:pt idx="1041">
                  <c:v>3.2712499999999993</c:v>
                </c:pt>
                <c:pt idx="1042">
                  <c:v>3.2724999999999995</c:v>
                </c:pt>
                <c:pt idx="1043">
                  <c:v>3.2450000000000001</c:v>
                </c:pt>
                <c:pt idx="1044">
                  <c:v>3.1887500000000002</c:v>
                </c:pt>
                <c:pt idx="1045">
                  <c:v>3.1681249999999999</c:v>
                </c:pt>
                <c:pt idx="1046">
                  <c:v>3.1812499999999999</c:v>
                </c:pt>
                <c:pt idx="1047">
                  <c:v>3.1743750000000004</c:v>
                </c:pt>
                <c:pt idx="1048">
                  <c:v>3.2000000000000006</c:v>
                </c:pt>
                <c:pt idx="1049">
                  <c:v>3.2981250000000006</c:v>
                </c:pt>
                <c:pt idx="1050">
                  <c:v>3.2056250000000004</c:v>
                </c:pt>
                <c:pt idx="1051">
                  <c:v>3.3125000000000004</c:v>
                </c:pt>
                <c:pt idx="1052">
                  <c:v>3.2012500000000004</c:v>
                </c:pt>
                <c:pt idx="1053">
                  <c:v>3.2881249999999995</c:v>
                </c:pt>
                <c:pt idx="1054">
                  <c:v>3.2806250000000001</c:v>
                </c:pt>
                <c:pt idx="1055">
                  <c:v>3.1775000000000002</c:v>
                </c:pt>
                <c:pt idx="1056">
                  <c:v>3.0781250000000004</c:v>
                </c:pt>
                <c:pt idx="1057">
                  <c:v>3.0643750000000001</c:v>
                </c:pt>
                <c:pt idx="1058">
                  <c:v>3.1475000000000004</c:v>
                </c:pt>
                <c:pt idx="1059">
                  <c:v>3.1031250000000004</c:v>
                </c:pt>
                <c:pt idx="1060">
                  <c:v>3.2418750000000003</c:v>
                </c:pt>
                <c:pt idx="1061">
                  <c:v>3.2437500000000004</c:v>
                </c:pt>
                <c:pt idx="1062">
                  <c:v>3.2731249999999998</c:v>
                </c:pt>
                <c:pt idx="1063">
                  <c:v>3.1712500000000001</c:v>
                </c:pt>
                <c:pt idx="1064">
                  <c:v>3.0793750000000002</c:v>
                </c:pt>
                <c:pt idx="1065">
                  <c:v>3.0293749999999999</c:v>
                </c:pt>
                <c:pt idx="1066">
                  <c:v>3.0893750000000004</c:v>
                </c:pt>
                <c:pt idx="1067">
                  <c:v>2.9868750000000004</c:v>
                </c:pt>
                <c:pt idx="1068">
                  <c:v>3.0375000000000005</c:v>
                </c:pt>
                <c:pt idx="1069">
                  <c:v>2.9187500000000006</c:v>
                </c:pt>
                <c:pt idx="1070">
                  <c:v>2.9387499999999998</c:v>
                </c:pt>
                <c:pt idx="1071">
                  <c:v>2.984375</c:v>
                </c:pt>
                <c:pt idx="1072">
                  <c:v>3.0074999999999998</c:v>
                </c:pt>
                <c:pt idx="1073">
                  <c:v>3.026875</c:v>
                </c:pt>
                <c:pt idx="1074">
                  <c:v>3.0862499999999997</c:v>
                </c:pt>
                <c:pt idx="1075">
                  <c:v>3.1624999999999996</c:v>
                </c:pt>
                <c:pt idx="1076">
                  <c:v>3.0800000000000005</c:v>
                </c:pt>
                <c:pt idx="1077">
                  <c:v>3.13625</c:v>
                </c:pt>
                <c:pt idx="1078">
                  <c:v>3.1725000000000003</c:v>
                </c:pt>
                <c:pt idx="1079">
                  <c:v>3.2462499999999999</c:v>
                </c:pt>
                <c:pt idx="1080">
                  <c:v>3.2012499999999999</c:v>
                </c:pt>
                <c:pt idx="1081">
                  <c:v>3.1868749999999997</c:v>
                </c:pt>
                <c:pt idx="1082">
                  <c:v>3.1156249999999996</c:v>
                </c:pt>
                <c:pt idx="1083">
                  <c:v>3.1487500000000002</c:v>
                </c:pt>
                <c:pt idx="1084">
                  <c:v>3.0856249999999998</c:v>
                </c:pt>
                <c:pt idx="1085">
                  <c:v>3.0731249999999997</c:v>
                </c:pt>
                <c:pt idx="1086">
                  <c:v>2.9874999999999998</c:v>
                </c:pt>
                <c:pt idx="1087">
                  <c:v>3.01</c:v>
                </c:pt>
                <c:pt idx="1088">
                  <c:v>2.96</c:v>
                </c:pt>
                <c:pt idx="1089">
                  <c:v>2.9762499999999998</c:v>
                </c:pt>
                <c:pt idx="1090">
                  <c:v>2.7893750000000002</c:v>
                </c:pt>
                <c:pt idx="1091">
                  <c:v>2.7506250000000003</c:v>
                </c:pt>
                <c:pt idx="1092">
                  <c:v>2.8181250000000002</c:v>
                </c:pt>
                <c:pt idx="1093">
                  <c:v>2.6712500000000006</c:v>
                </c:pt>
                <c:pt idx="1094">
                  <c:v>2.6187500000000004</c:v>
                </c:pt>
                <c:pt idx="1095">
                  <c:v>2.5681250000000002</c:v>
                </c:pt>
                <c:pt idx="1096">
                  <c:v>2.651875</c:v>
                </c:pt>
                <c:pt idx="1097">
                  <c:v>2.7631249999999996</c:v>
                </c:pt>
                <c:pt idx="1098">
                  <c:v>2.7837499999999999</c:v>
                </c:pt>
                <c:pt idx="1099">
                  <c:v>2.7287499999999998</c:v>
                </c:pt>
                <c:pt idx="1100">
                  <c:v>2.7368749999999999</c:v>
                </c:pt>
                <c:pt idx="1101">
                  <c:v>2.7706249999999999</c:v>
                </c:pt>
                <c:pt idx="1102">
                  <c:v>2.8493749999999998</c:v>
                </c:pt>
                <c:pt idx="1103">
                  <c:v>2.7925000000000004</c:v>
                </c:pt>
                <c:pt idx="1104">
                  <c:v>2.80125</c:v>
                </c:pt>
                <c:pt idx="1105">
                  <c:v>2.8293750000000002</c:v>
                </c:pt>
                <c:pt idx="1106">
                  <c:v>2.8675000000000002</c:v>
                </c:pt>
                <c:pt idx="1107">
                  <c:v>2.8031250000000005</c:v>
                </c:pt>
                <c:pt idx="1108">
                  <c:v>2.9243750000000004</c:v>
                </c:pt>
                <c:pt idx="1109">
                  <c:v>2.9299999999999997</c:v>
                </c:pt>
                <c:pt idx="1110">
                  <c:v>2.9599999999999995</c:v>
                </c:pt>
                <c:pt idx="1111">
                  <c:v>2.9874999999999998</c:v>
                </c:pt>
                <c:pt idx="1112">
                  <c:v>2.9231250000000002</c:v>
                </c:pt>
                <c:pt idx="1113">
                  <c:v>2.8031250000000001</c:v>
                </c:pt>
                <c:pt idx="1114">
                  <c:v>2.8218749999999999</c:v>
                </c:pt>
                <c:pt idx="1115">
                  <c:v>2.8568749999999996</c:v>
                </c:pt>
                <c:pt idx="1116">
                  <c:v>2.8443749999999994</c:v>
                </c:pt>
                <c:pt idx="1117">
                  <c:v>2.8868749999999999</c:v>
                </c:pt>
                <c:pt idx="1118">
                  <c:v>2.9156249999999995</c:v>
                </c:pt>
                <c:pt idx="1119">
                  <c:v>3.0643749999999996</c:v>
                </c:pt>
                <c:pt idx="1120">
                  <c:v>3.0618750000000006</c:v>
                </c:pt>
                <c:pt idx="1121">
                  <c:v>3.1381250000000001</c:v>
                </c:pt>
                <c:pt idx="1122">
                  <c:v>3.1050000000000004</c:v>
                </c:pt>
                <c:pt idx="1123">
                  <c:v>3.1</c:v>
                </c:pt>
                <c:pt idx="1124">
                  <c:v>2.9193750000000005</c:v>
                </c:pt>
                <c:pt idx="1125">
                  <c:v>3.0137500000000004</c:v>
                </c:pt>
                <c:pt idx="1126">
                  <c:v>3.03125</c:v>
                </c:pt>
                <c:pt idx="1127">
                  <c:v>3.1431250000000004</c:v>
                </c:pt>
                <c:pt idx="1128">
                  <c:v>3.2262500000000007</c:v>
                </c:pt>
                <c:pt idx="1129">
                  <c:v>3.25875</c:v>
                </c:pt>
                <c:pt idx="1130">
                  <c:v>3.2075</c:v>
                </c:pt>
                <c:pt idx="1131">
                  <c:v>3.18</c:v>
                </c:pt>
                <c:pt idx="1132">
                  <c:v>3.1625000000000005</c:v>
                </c:pt>
                <c:pt idx="1133">
                  <c:v>3.1825000000000001</c:v>
                </c:pt>
                <c:pt idx="1134">
                  <c:v>3.2487499999999998</c:v>
                </c:pt>
                <c:pt idx="1135">
                  <c:v>3.1406249999999996</c:v>
                </c:pt>
                <c:pt idx="1136">
                  <c:v>3.2006250000000001</c:v>
                </c:pt>
                <c:pt idx="1137">
                  <c:v>3.0737499999999995</c:v>
                </c:pt>
                <c:pt idx="1138">
                  <c:v>3.1643749999999997</c:v>
                </c:pt>
                <c:pt idx="1139">
                  <c:v>3.319375</c:v>
                </c:pt>
                <c:pt idx="1140">
                  <c:v>3.265625</c:v>
                </c:pt>
                <c:pt idx="1141">
                  <c:v>3.2987499999999996</c:v>
                </c:pt>
                <c:pt idx="1142">
                  <c:v>3.2737500000000002</c:v>
                </c:pt>
                <c:pt idx="1143">
                  <c:v>3.1524999999999999</c:v>
                </c:pt>
                <c:pt idx="1144">
                  <c:v>3.0862499999999997</c:v>
                </c:pt>
                <c:pt idx="1145">
                  <c:v>3.2837499999999999</c:v>
                </c:pt>
                <c:pt idx="1146">
                  <c:v>3.2843749999999998</c:v>
                </c:pt>
                <c:pt idx="1147">
                  <c:v>3.350625</c:v>
                </c:pt>
                <c:pt idx="1148">
                  <c:v>3.4049999999999998</c:v>
                </c:pt>
                <c:pt idx="1149">
                  <c:v>3.2768749999999995</c:v>
                </c:pt>
                <c:pt idx="1150">
                  <c:v>3.1168750000000003</c:v>
                </c:pt>
                <c:pt idx="1151">
                  <c:v>3.0581250000000004</c:v>
                </c:pt>
                <c:pt idx="1152">
                  <c:v>3.05375</c:v>
                </c:pt>
                <c:pt idx="1153">
                  <c:v>3.0543750000000003</c:v>
                </c:pt>
                <c:pt idx="1154">
                  <c:v>3.0487499999999996</c:v>
                </c:pt>
                <c:pt idx="1155">
                  <c:v>2.9343749999999997</c:v>
                </c:pt>
                <c:pt idx="1156">
                  <c:v>2.9474999999999998</c:v>
                </c:pt>
                <c:pt idx="1157">
                  <c:v>2.8856250000000001</c:v>
                </c:pt>
                <c:pt idx="1158">
                  <c:v>2.9525000000000001</c:v>
                </c:pt>
                <c:pt idx="1159">
                  <c:v>3.0225</c:v>
                </c:pt>
                <c:pt idx="1160">
                  <c:v>3.0874999999999999</c:v>
                </c:pt>
                <c:pt idx="1161">
                  <c:v>2.8512499999999998</c:v>
                </c:pt>
                <c:pt idx="1162">
                  <c:v>2.8106249999999999</c:v>
                </c:pt>
                <c:pt idx="1163">
                  <c:v>2.8218750000000004</c:v>
                </c:pt>
                <c:pt idx="1164">
                  <c:v>2.7800000000000002</c:v>
                </c:pt>
                <c:pt idx="1165">
                  <c:v>2.8650000000000002</c:v>
                </c:pt>
                <c:pt idx="1166">
                  <c:v>2.913125</c:v>
                </c:pt>
                <c:pt idx="1167">
                  <c:v>2.92625</c:v>
                </c:pt>
                <c:pt idx="1168">
                  <c:v>2.88</c:v>
                </c:pt>
                <c:pt idx="1169">
                  <c:v>2.8687499999999999</c:v>
                </c:pt>
                <c:pt idx="1170">
                  <c:v>2.7649999999999997</c:v>
                </c:pt>
                <c:pt idx="1171">
                  <c:v>2.8699999999999997</c:v>
                </c:pt>
                <c:pt idx="1172">
                  <c:v>2.9</c:v>
                </c:pt>
                <c:pt idx="1173">
                  <c:v>2.8968750000000001</c:v>
                </c:pt>
                <c:pt idx="1174">
                  <c:v>2.96</c:v>
                </c:pt>
                <c:pt idx="1175">
                  <c:v>2.9312499999999995</c:v>
                </c:pt>
                <c:pt idx="1176">
                  <c:v>2.8168749999999996</c:v>
                </c:pt>
                <c:pt idx="1177">
                  <c:v>2.850625</c:v>
                </c:pt>
                <c:pt idx="1178">
                  <c:v>2.9268749999999999</c:v>
                </c:pt>
                <c:pt idx="1179">
                  <c:v>2.868125</c:v>
                </c:pt>
                <c:pt idx="1180">
                  <c:v>2.8450000000000002</c:v>
                </c:pt>
                <c:pt idx="1181">
                  <c:v>2.7518750000000001</c:v>
                </c:pt>
                <c:pt idx="1182">
                  <c:v>2.7718749999999996</c:v>
                </c:pt>
                <c:pt idx="1183">
                  <c:v>2.808125</c:v>
                </c:pt>
                <c:pt idx="1184">
                  <c:v>2.7693749999999997</c:v>
                </c:pt>
                <c:pt idx="1185">
                  <c:v>2.8637499999999996</c:v>
                </c:pt>
                <c:pt idx="1186">
                  <c:v>3.0206249999999999</c:v>
                </c:pt>
                <c:pt idx="1187">
                  <c:v>2.9556249999999995</c:v>
                </c:pt>
                <c:pt idx="1188">
                  <c:v>2.9906249999999996</c:v>
                </c:pt>
                <c:pt idx="1189">
                  <c:v>2.9556249999999995</c:v>
                </c:pt>
                <c:pt idx="1190">
                  <c:v>2.7587499999999996</c:v>
                </c:pt>
                <c:pt idx="1191">
                  <c:v>2.7449999999999997</c:v>
                </c:pt>
                <c:pt idx="1192">
                  <c:v>2.8181250000000002</c:v>
                </c:pt>
                <c:pt idx="1193">
                  <c:v>2.743125</c:v>
                </c:pt>
                <c:pt idx="1194">
                  <c:v>2.7831250000000005</c:v>
                </c:pt>
                <c:pt idx="1195">
                  <c:v>2.7168750000000004</c:v>
                </c:pt>
                <c:pt idx="1196">
                  <c:v>2.7875000000000005</c:v>
                </c:pt>
                <c:pt idx="1197">
                  <c:v>2.8050000000000006</c:v>
                </c:pt>
                <c:pt idx="1198">
                  <c:v>2.8156250000000003</c:v>
                </c:pt>
                <c:pt idx="1199">
                  <c:v>2.8556249999999999</c:v>
                </c:pt>
                <c:pt idx="1200">
                  <c:v>2.9849999999999999</c:v>
                </c:pt>
                <c:pt idx="1201">
                  <c:v>2.8962499999999998</c:v>
                </c:pt>
                <c:pt idx="1202">
                  <c:v>2.7375000000000003</c:v>
                </c:pt>
                <c:pt idx="1203">
                  <c:v>2.6924999999999999</c:v>
                </c:pt>
                <c:pt idx="1204">
                  <c:v>2.6825000000000001</c:v>
                </c:pt>
                <c:pt idx="1205">
                  <c:v>2.7793750000000004</c:v>
                </c:pt>
                <c:pt idx="1206">
                  <c:v>2.8475000000000001</c:v>
                </c:pt>
                <c:pt idx="1207">
                  <c:v>2.9112500000000003</c:v>
                </c:pt>
                <c:pt idx="1208">
                  <c:v>2.930625</c:v>
                </c:pt>
                <c:pt idx="1209">
                  <c:v>2.99125</c:v>
                </c:pt>
                <c:pt idx="1210">
                  <c:v>3.0574999999999997</c:v>
                </c:pt>
                <c:pt idx="1211">
                  <c:v>3.1793749999999998</c:v>
                </c:pt>
                <c:pt idx="1212">
                  <c:v>3.1999999999999997</c:v>
                </c:pt>
                <c:pt idx="1213">
                  <c:v>3.1993749999999999</c:v>
                </c:pt>
                <c:pt idx="1214">
                  <c:v>3.3218749999999999</c:v>
                </c:pt>
                <c:pt idx="1215">
                  <c:v>3.2712500000000002</c:v>
                </c:pt>
                <c:pt idx="1216">
                  <c:v>3.3</c:v>
                </c:pt>
                <c:pt idx="1217">
                  <c:v>3.33</c:v>
                </c:pt>
                <c:pt idx="1218">
                  <c:v>3.3987500000000002</c:v>
                </c:pt>
                <c:pt idx="1219">
                  <c:v>3.4412500000000001</c:v>
                </c:pt>
                <c:pt idx="1220">
                  <c:v>3.3881250000000005</c:v>
                </c:pt>
                <c:pt idx="1221">
                  <c:v>3.3087500000000003</c:v>
                </c:pt>
                <c:pt idx="1222">
                  <c:v>3.3106249999999999</c:v>
                </c:pt>
                <c:pt idx="1223">
                  <c:v>3.1850000000000001</c:v>
                </c:pt>
                <c:pt idx="1224">
                  <c:v>3.243125</c:v>
                </c:pt>
                <c:pt idx="1225">
                  <c:v>3.2499999999999996</c:v>
                </c:pt>
                <c:pt idx="1226">
                  <c:v>3.0868749999999991</c:v>
                </c:pt>
                <c:pt idx="1227">
                  <c:v>3.0193749999999993</c:v>
                </c:pt>
                <c:pt idx="1228">
                  <c:v>2.9568749999999997</c:v>
                </c:pt>
                <c:pt idx="1229">
                  <c:v>2.9750000000000001</c:v>
                </c:pt>
                <c:pt idx="1230">
                  <c:v>2.8318750000000001</c:v>
                </c:pt>
                <c:pt idx="1231">
                  <c:v>2.9043749999999999</c:v>
                </c:pt>
                <c:pt idx="1232">
                  <c:v>3.0225</c:v>
                </c:pt>
                <c:pt idx="1233">
                  <c:v>2.9181249999999999</c:v>
                </c:pt>
                <c:pt idx="1234">
                  <c:v>2.8624999999999998</c:v>
                </c:pt>
                <c:pt idx="1235">
                  <c:v>2.8243749999999999</c:v>
                </c:pt>
                <c:pt idx="1236">
                  <c:v>2.8943750000000006</c:v>
                </c:pt>
                <c:pt idx="1237">
                  <c:v>2.9406250000000007</c:v>
                </c:pt>
                <c:pt idx="1238">
                  <c:v>2.9312499999999999</c:v>
                </c:pt>
                <c:pt idx="1239">
                  <c:v>2.9862500000000005</c:v>
                </c:pt>
                <c:pt idx="1240">
                  <c:v>2.9962499999999999</c:v>
                </c:pt>
                <c:pt idx="1241">
                  <c:v>2.9868749999999999</c:v>
                </c:pt>
                <c:pt idx="1242">
                  <c:v>3.078125</c:v>
                </c:pt>
                <c:pt idx="1243">
                  <c:v>3.0368749999999998</c:v>
                </c:pt>
                <c:pt idx="1244">
                  <c:v>3.0406249999999995</c:v>
                </c:pt>
                <c:pt idx="1245">
                  <c:v>3.0668749999999996</c:v>
                </c:pt>
                <c:pt idx="1246">
                  <c:v>3.0987499999999994</c:v>
                </c:pt>
                <c:pt idx="1247">
                  <c:v>3.1287499999999997</c:v>
                </c:pt>
                <c:pt idx="1248">
                  <c:v>2.9512500000000004</c:v>
                </c:pt>
                <c:pt idx="1249">
                  <c:v>3.0662500000000001</c:v>
                </c:pt>
                <c:pt idx="1250">
                  <c:v>3.1150000000000007</c:v>
                </c:pt>
                <c:pt idx="1251">
                  <c:v>3.1525000000000003</c:v>
                </c:pt>
                <c:pt idx="1252">
                  <c:v>3.1375000000000006</c:v>
                </c:pt>
                <c:pt idx="1253">
                  <c:v>3.23</c:v>
                </c:pt>
                <c:pt idx="1254">
                  <c:v>3.3181249999999998</c:v>
                </c:pt>
                <c:pt idx="1255">
                  <c:v>3.3249999999999997</c:v>
                </c:pt>
                <c:pt idx="1256">
                  <c:v>3.2618749999999999</c:v>
                </c:pt>
                <c:pt idx="1257">
                  <c:v>3.2424999999999997</c:v>
                </c:pt>
                <c:pt idx="1258">
                  <c:v>3.1918749999999996</c:v>
                </c:pt>
                <c:pt idx="1259">
                  <c:v>3.2756249999999993</c:v>
                </c:pt>
                <c:pt idx="1260">
                  <c:v>3.3418749999999995</c:v>
                </c:pt>
                <c:pt idx="1261">
                  <c:v>3.3893749999999994</c:v>
                </c:pt>
                <c:pt idx="1262">
                  <c:v>3.4218749999999991</c:v>
                </c:pt>
                <c:pt idx="1263">
                  <c:v>3.3187500000000005</c:v>
                </c:pt>
                <c:pt idx="1264">
                  <c:v>3.3318750000000001</c:v>
                </c:pt>
                <c:pt idx="1265">
                  <c:v>3.4587500000000002</c:v>
                </c:pt>
                <c:pt idx="1266">
                  <c:v>3.5206250000000008</c:v>
                </c:pt>
                <c:pt idx="1267">
                  <c:v>3.4150000000000005</c:v>
                </c:pt>
                <c:pt idx="1268">
                  <c:v>3.4556250000000004</c:v>
                </c:pt>
                <c:pt idx="1269">
                  <c:v>3.3662499999999995</c:v>
                </c:pt>
                <c:pt idx="1270">
                  <c:v>3.2287499999999993</c:v>
                </c:pt>
                <c:pt idx="1271">
                  <c:v>3.1906249999999994</c:v>
                </c:pt>
                <c:pt idx="1272">
                  <c:v>3.194375</c:v>
                </c:pt>
                <c:pt idx="1273">
                  <c:v>3.4187499999999997</c:v>
                </c:pt>
                <c:pt idx="1274">
                  <c:v>3.370625</c:v>
                </c:pt>
                <c:pt idx="1275">
                  <c:v>3.3550000000000004</c:v>
                </c:pt>
                <c:pt idx="1276">
                  <c:v>3.3250000000000006</c:v>
                </c:pt>
                <c:pt idx="1277">
                  <c:v>3.3693750000000002</c:v>
                </c:pt>
                <c:pt idx="1278">
                  <c:v>3.3137500000000002</c:v>
                </c:pt>
                <c:pt idx="1279">
                  <c:v>3.3287500000000003</c:v>
                </c:pt>
                <c:pt idx="1280">
                  <c:v>3.2225000000000001</c:v>
                </c:pt>
                <c:pt idx="1281">
                  <c:v>3.0300000000000002</c:v>
                </c:pt>
                <c:pt idx="1282">
                  <c:v>2.9356250000000004</c:v>
                </c:pt>
                <c:pt idx="1283">
                  <c:v>3.0793750000000002</c:v>
                </c:pt>
                <c:pt idx="1284">
                  <c:v>3.0775000000000001</c:v>
                </c:pt>
                <c:pt idx="1285">
                  <c:v>3.0412499999999998</c:v>
                </c:pt>
                <c:pt idx="1286">
                  <c:v>3.1475</c:v>
                </c:pt>
                <c:pt idx="1287">
                  <c:v>3.1774999999999998</c:v>
                </c:pt>
                <c:pt idx="1288">
                  <c:v>3.165</c:v>
                </c:pt>
                <c:pt idx="1289">
                  <c:v>2.9306250000000005</c:v>
                </c:pt>
                <c:pt idx="1290">
                  <c:v>2.9587500000000002</c:v>
                </c:pt>
                <c:pt idx="1291">
                  <c:v>2.9812499999999997</c:v>
                </c:pt>
                <c:pt idx="1292">
                  <c:v>2.9406249999999998</c:v>
                </c:pt>
                <c:pt idx="1293">
                  <c:v>2.8149999999999999</c:v>
                </c:pt>
                <c:pt idx="1294">
                  <c:v>2.8612499999999996</c:v>
                </c:pt>
                <c:pt idx="1295">
                  <c:v>2.8918749999999998</c:v>
                </c:pt>
                <c:pt idx="1296">
                  <c:v>3.0112499999999995</c:v>
                </c:pt>
                <c:pt idx="1297">
                  <c:v>3.0931249999999997</c:v>
                </c:pt>
                <c:pt idx="1298">
                  <c:v>3.0893749999999995</c:v>
                </c:pt>
                <c:pt idx="1299">
                  <c:v>2.9868749999999991</c:v>
                </c:pt>
                <c:pt idx="1300">
                  <c:v>2.8974999999999991</c:v>
                </c:pt>
                <c:pt idx="1301">
                  <c:v>2.9256249999999997</c:v>
                </c:pt>
                <c:pt idx="1302">
                  <c:v>2.7999999999999994</c:v>
                </c:pt>
                <c:pt idx="1303">
                  <c:v>2.8293749999999993</c:v>
                </c:pt>
                <c:pt idx="1304">
                  <c:v>2.8256250000000001</c:v>
                </c:pt>
                <c:pt idx="1305">
                  <c:v>2.9750000000000001</c:v>
                </c:pt>
                <c:pt idx="1306">
                  <c:v>3.0943749999999999</c:v>
                </c:pt>
                <c:pt idx="1307">
                  <c:v>3.0175000000000005</c:v>
                </c:pt>
                <c:pt idx="1308">
                  <c:v>3.1168750000000007</c:v>
                </c:pt>
                <c:pt idx="1309">
                  <c:v>3.1731250000000006</c:v>
                </c:pt>
                <c:pt idx="1310">
                  <c:v>3.0925000000000002</c:v>
                </c:pt>
                <c:pt idx="1311">
                  <c:v>3.2006250000000005</c:v>
                </c:pt>
                <c:pt idx="1312">
                  <c:v>3.1793750000000007</c:v>
                </c:pt>
                <c:pt idx="1313">
                  <c:v>3.1193749999999993</c:v>
                </c:pt>
                <c:pt idx="1314">
                  <c:v>3.1468750000000001</c:v>
                </c:pt>
                <c:pt idx="1315">
                  <c:v>3.27</c:v>
                </c:pt>
                <c:pt idx="1316">
                  <c:v>3.3137500000000002</c:v>
                </c:pt>
                <c:pt idx="1317">
                  <c:v>3.2637500000000004</c:v>
                </c:pt>
                <c:pt idx="1318">
                  <c:v>3.399375</c:v>
                </c:pt>
                <c:pt idx="1319">
                  <c:v>3.4243750000000004</c:v>
                </c:pt>
                <c:pt idx="1320">
                  <c:v>3.4918749999999998</c:v>
                </c:pt>
                <c:pt idx="1321">
                  <c:v>3.4474999999999998</c:v>
                </c:pt>
                <c:pt idx="1322">
                  <c:v>3.4074999999999998</c:v>
                </c:pt>
                <c:pt idx="1323">
                  <c:v>3.4524999999999997</c:v>
                </c:pt>
                <c:pt idx="1324">
                  <c:v>3.3956249999999999</c:v>
                </c:pt>
                <c:pt idx="1325">
                  <c:v>3.3512499999999998</c:v>
                </c:pt>
                <c:pt idx="1326">
                  <c:v>3.3725000000000009</c:v>
                </c:pt>
                <c:pt idx="1327">
                  <c:v>3.2156250000000002</c:v>
                </c:pt>
                <c:pt idx="1328">
                  <c:v>3.1381249999999996</c:v>
                </c:pt>
                <c:pt idx="1329">
                  <c:v>3.1387499999999999</c:v>
                </c:pt>
                <c:pt idx="1330">
                  <c:v>3.1843749999999997</c:v>
                </c:pt>
                <c:pt idx="1331">
                  <c:v>3.0981250000000005</c:v>
                </c:pt>
                <c:pt idx="1332">
                  <c:v>3.1462499999999998</c:v>
                </c:pt>
                <c:pt idx="1333">
                  <c:v>3.1262499999999998</c:v>
                </c:pt>
                <c:pt idx="1334">
                  <c:v>2.9962499999999994</c:v>
                </c:pt>
                <c:pt idx="1335">
                  <c:v>3.0656249999999998</c:v>
                </c:pt>
                <c:pt idx="1336">
                  <c:v>3.0356249999999996</c:v>
                </c:pt>
                <c:pt idx="1337">
                  <c:v>2.9212500000000001</c:v>
                </c:pt>
                <c:pt idx="1338">
                  <c:v>2.8356250000000003</c:v>
                </c:pt>
                <c:pt idx="1339">
                  <c:v>2.8287500000000008</c:v>
                </c:pt>
                <c:pt idx="1340">
                  <c:v>2.7925000000000004</c:v>
                </c:pt>
                <c:pt idx="1341">
                  <c:v>2.9081250000000005</c:v>
                </c:pt>
                <c:pt idx="1342">
                  <c:v>2.8800000000000003</c:v>
                </c:pt>
                <c:pt idx="1343">
                  <c:v>2.9518749999999994</c:v>
                </c:pt>
                <c:pt idx="1344">
                  <c:v>2.9737499999999994</c:v>
                </c:pt>
                <c:pt idx="1345">
                  <c:v>2.9718749999999994</c:v>
                </c:pt>
                <c:pt idx="1346">
                  <c:v>2.9312499999999995</c:v>
                </c:pt>
                <c:pt idx="1347">
                  <c:v>2.9762499999999998</c:v>
                </c:pt>
                <c:pt idx="1348">
                  <c:v>2.94625</c:v>
                </c:pt>
                <c:pt idx="1349">
                  <c:v>3.1174999999999997</c:v>
                </c:pt>
                <c:pt idx="1350">
                  <c:v>3.1031250000000004</c:v>
                </c:pt>
                <c:pt idx="1351">
                  <c:v>3.0006250000000003</c:v>
                </c:pt>
                <c:pt idx="1352">
                  <c:v>2.9718750000000003</c:v>
                </c:pt>
                <c:pt idx="1353">
                  <c:v>3.1043750000000006</c:v>
                </c:pt>
                <c:pt idx="1354">
                  <c:v>3.0650000000000008</c:v>
                </c:pt>
                <c:pt idx="1355">
                  <c:v>3.0125000000000006</c:v>
                </c:pt>
                <c:pt idx="1356">
                  <c:v>3.0093749999999999</c:v>
                </c:pt>
                <c:pt idx="1357">
                  <c:v>2.8962499999999998</c:v>
                </c:pt>
                <c:pt idx="1358">
                  <c:v>3.0006249999999999</c:v>
                </c:pt>
                <c:pt idx="1359">
                  <c:v>2.9831250000000002</c:v>
                </c:pt>
                <c:pt idx="1360">
                  <c:v>3.078125</c:v>
                </c:pt>
                <c:pt idx="1361">
                  <c:v>3.125</c:v>
                </c:pt>
                <c:pt idx="1362">
                  <c:v>3.0993749999999998</c:v>
                </c:pt>
                <c:pt idx="1363">
                  <c:v>2.9706250000000001</c:v>
                </c:pt>
                <c:pt idx="1364">
                  <c:v>2.9668749999999995</c:v>
                </c:pt>
                <c:pt idx="1365">
                  <c:v>2.9268749999999994</c:v>
                </c:pt>
                <c:pt idx="1366">
                  <c:v>2.9793749999999992</c:v>
                </c:pt>
                <c:pt idx="1367">
                  <c:v>2.9299999999999997</c:v>
                </c:pt>
                <c:pt idx="1368">
                  <c:v>2.975625</c:v>
                </c:pt>
                <c:pt idx="1369">
                  <c:v>2.9612499999999997</c:v>
                </c:pt>
                <c:pt idx="1370">
                  <c:v>3.0549999999999997</c:v>
                </c:pt>
                <c:pt idx="1371">
                  <c:v>3.2199999999999998</c:v>
                </c:pt>
                <c:pt idx="1372">
                  <c:v>3.3037499999999995</c:v>
                </c:pt>
                <c:pt idx="1373">
                  <c:v>3.3612499999999996</c:v>
                </c:pt>
                <c:pt idx="1374">
                  <c:v>3.2549999999999994</c:v>
                </c:pt>
                <c:pt idx="1375">
                  <c:v>3.3024999999999998</c:v>
                </c:pt>
                <c:pt idx="1376">
                  <c:v>3.1749999999999998</c:v>
                </c:pt>
                <c:pt idx="1377">
                  <c:v>3.1718749999999996</c:v>
                </c:pt>
                <c:pt idx="1378">
                  <c:v>3.1749999999999994</c:v>
                </c:pt>
                <c:pt idx="1379">
                  <c:v>3.2674999999999996</c:v>
                </c:pt>
                <c:pt idx="1380">
                  <c:v>3.3124999999999996</c:v>
                </c:pt>
                <c:pt idx="1381">
                  <c:v>3.2131249999999998</c:v>
                </c:pt>
                <c:pt idx="1382">
                  <c:v>3.2468750000000002</c:v>
                </c:pt>
                <c:pt idx="1383">
                  <c:v>3.3050000000000006</c:v>
                </c:pt>
                <c:pt idx="1384">
                  <c:v>3.2512500000000002</c:v>
                </c:pt>
                <c:pt idx="1385">
                  <c:v>3.1987500000000004</c:v>
                </c:pt>
                <c:pt idx="1386">
                  <c:v>3.1731250000000006</c:v>
                </c:pt>
                <c:pt idx="1387">
                  <c:v>3.0406250000000008</c:v>
                </c:pt>
                <c:pt idx="1388">
                  <c:v>2.9118750000000007</c:v>
                </c:pt>
                <c:pt idx="1389">
                  <c:v>2.8537499999999998</c:v>
                </c:pt>
                <c:pt idx="1390">
                  <c:v>2.87</c:v>
                </c:pt>
                <c:pt idx="1391">
                  <c:v>2.8006250000000001</c:v>
                </c:pt>
                <c:pt idx="1392">
                  <c:v>2.8106250000000004</c:v>
                </c:pt>
                <c:pt idx="1393">
                  <c:v>2.8631250000000001</c:v>
                </c:pt>
                <c:pt idx="1394">
                  <c:v>2.9068749999999999</c:v>
                </c:pt>
                <c:pt idx="1395">
                  <c:v>2.8849999999999998</c:v>
                </c:pt>
                <c:pt idx="1396">
                  <c:v>2.8449999999999998</c:v>
                </c:pt>
                <c:pt idx="1397">
                  <c:v>2.9356249999999995</c:v>
                </c:pt>
                <c:pt idx="1398">
                  <c:v>2.8762499999999998</c:v>
                </c:pt>
                <c:pt idx="1399">
                  <c:v>2.8118750000000001</c:v>
                </c:pt>
                <c:pt idx="1400">
                  <c:v>2.8000000000000003</c:v>
                </c:pt>
                <c:pt idx="1401">
                  <c:v>2.7381250000000001</c:v>
                </c:pt>
                <c:pt idx="1402">
                  <c:v>2.7056250000000004</c:v>
                </c:pt>
                <c:pt idx="1403">
                  <c:v>2.665</c:v>
                </c:pt>
                <c:pt idx="1404">
                  <c:v>2.7356249999999998</c:v>
                </c:pt>
                <c:pt idx="1405">
                  <c:v>2.8175000000000003</c:v>
                </c:pt>
                <c:pt idx="1406">
                  <c:v>2.8712500000000003</c:v>
                </c:pt>
                <c:pt idx="1407">
                  <c:v>2.8787500000000001</c:v>
                </c:pt>
                <c:pt idx="1408">
                  <c:v>2.98</c:v>
                </c:pt>
                <c:pt idx="1409">
                  <c:v>2.9306250000000005</c:v>
                </c:pt>
                <c:pt idx="1410">
                  <c:v>2.97</c:v>
                </c:pt>
                <c:pt idx="1411">
                  <c:v>2.9893749999999999</c:v>
                </c:pt>
                <c:pt idx="1412">
                  <c:v>2.9137500000000003</c:v>
                </c:pt>
                <c:pt idx="1413">
                  <c:v>2.8343750000000005</c:v>
                </c:pt>
                <c:pt idx="1414">
                  <c:v>2.8337500000000002</c:v>
                </c:pt>
                <c:pt idx="1415">
                  <c:v>2.8068750000000002</c:v>
                </c:pt>
                <c:pt idx="1416">
                  <c:v>2.8200000000000003</c:v>
                </c:pt>
                <c:pt idx="1417">
                  <c:v>2.9525000000000006</c:v>
                </c:pt>
                <c:pt idx="1418">
                  <c:v>3.0468750000000004</c:v>
                </c:pt>
                <c:pt idx="1419">
                  <c:v>3.2018750000000002</c:v>
                </c:pt>
                <c:pt idx="1420">
                  <c:v>3.1218749999999997</c:v>
                </c:pt>
                <c:pt idx="1421">
                  <c:v>3.1812499999999999</c:v>
                </c:pt>
                <c:pt idx="1422">
                  <c:v>3.2918749999999997</c:v>
                </c:pt>
                <c:pt idx="1423">
                  <c:v>3.2737499999999997</c:v>
                </c:pt>
                <c:pt idx="1424">
                  <c:v>3.2399999999999993</c:v>
                </c:pt>
                <c:pt idx="1425">
                  <c:v>3.2506249999999999</c:v>
                </c:pt>
                <c:pt idx="1426">
                  <c:v>3.1668750000000006</c:v>
                </c:pt>
                <c:pt idx="1427">
                  <c:v>3.2375000000000003</c:v>
                </c:pt>
                <c:pt idx="1428">
                  <c:v>3.2837499999999999</c:v>
                </c:pt>
                <c:pt idx="1429">
                  <c:v>3.2062500000000003</c:v>
                </c:pt>
                <c:pt idx="1430">
                  <c:v>3.3537499999999998</c:v>
                </c:pt>
                <c:pt idx="1431">
                  <c:v>3.3787499999999997</c:v>
                </c:pt>
                <c:pt idx="1432">
                  <c:v>3.4168750000000001</c:v>
                </c:pt>
                <c:pt idx="1433">
                  <c:v>3.2693749999999997</c:v>
                </c:pt>
                <c:pt idx="1434">
                  <c:v>3.1531249999999997</c:v>
                </c:pt>
                <c:pt idx="1435">
                  <c:v>3.0756250000000001</c:v>
                </c:pt>
                <c:pt idx="1436">
                  <c:v>3.180625</c:v>
                </c:pt>
                <c:pt idx="1437">
                  <c:v>3.0718749999999999</c:v>
                </c:pt>
                <c:pt idx="1438">
                  <c:v>2.9193750000000001</c:v>
                </c:pt>
                <c:pt idx="1439">
                  <c:v>2.9518750000000002</c:v>
                </c:pt>
                <c:pt idx="1440">
                  <c:v>2.9893749999999999</c:v>
                </c:pt>
                <c:pt idx="1441">
                  <c:v>2.9156250000000004</c:v>
                </c:pt>
                <c:pt idx="1442">
                  <c:v>3.0537500000000009</c:v>
                </c:pt>
                <c:pt idx="1443">
                  <c:v>3.0449999999999999</c:v>
                </c:pt>
                <c:pt idx="1444">
                  <c:v>3.2443749999999998</c:v>
                </c:pt>
                <c:pt idx="1445">
                  <c:v>3.2731250000000003</c:v>
                </c:pt>
                <c:pt idx="1446">
                  <c:v>3.1650000000000005</c:v>
                </c:pt>
                <c:pt idx="1447">
                  <c:v>3.1568749999999999</c:v>
                </c:pt>
                <c:pt idx="1448">
                  <c:v>3.1368750000000003</c:v>
                </c:pt>
                <c:pt idx="1449">
                  <c:v>3.2393749999999999</c:v>
                </c:pt>
                <c:pt idx="1450">
                  <c:v>3.2418749999999998</c:v>
                </c:pt>
                <c:pt idx="1451">
                  <c:v>3.1893750000000001</c:v>
                </c:pt>
                <c:pt idx="1452">
                  <c:v>3.34</c:v>
                </c:pt>
                <c:pt idx="1453">
                  <c:v>3.3781249999999998</c:v>
                </c:pt>
                <c:pt idx="1454">
                  <c:v>3.4481250000000006</c:v>
                </c:pt>
                <c:pt idx="1455">
                  <c:v>3.4056249999999997</c:v>
                </c:pt>
                <c:pt idx="1456">
                  <c:v>3.3999999999999995</c:v>
                </c:pt>
                <c:pt idx="1457">
                  <c:v>3.4056249999999997</c:v>
                </c:pt>
                <c:pt idx="1458">
                  <c:v>3.3606249999999993</c:v>
                </c:pt>
                <c:pt idx="1459">
                  <c:v>3.2774999999999994</c:v>
                </c:pt>
                <c:pt idx="1460">
                  <c:v>3.0881249999999993</c:v>
                </c:pt>
                <c:pt idx="1461">
                  <c:v>3.0662499999999997</c:v>
                </c:pt>
                <c:pt idx="1462">
                  <c:v>3.1287499999999997</c:v>
                </c:pt>
                <c:pt idx="1463">
                  <c:v>3.2043749999999998</c:v>
                </c:pt>
                <c:pt idx="1464">
                  <c:v>3.3124999999999996</c:v>
                </c:pt>
                <c:pt idx="1465">
                  <c:v>3.2012499999999999</c:v>
                </c:pt>
                <c:pt idx="1466">
                  <c:v>3.2225000000000001</c:v>
                </c:pt>
                <c:pt idx="1467">
                  <c:v>3.2518750000000001</c:v>
                </c:pt>
                <c:pt idx="1468">
                  <c:v>3.0562499999999999</c:v>
                </c:pt>
                <c:pt idx="1469">
                  <c:v>3.0612499999999998</c:v>
                </c:pt>
                <c:pt idx="1470">
                  <c:v>2.9849999999999999</c:v>
                </c:pt>
                <c:pt idx="1471">
                  <c:v>2.9299999999999997</c:v>
                </c:pt>
                <c:pt idx="1472">
                  <c:v>2.9674999999999994</c:v>
                </c:pt>
                <c:pt idx="1473">
                  <c:v>3.0137500000000004</c:v>
                </c:pt>
                <c:pt idx="1474">
                  <c:v>2.9162500000000002</c:v>
                </c:pt>
                <c:pt idx="1475">
                  <c:v>2.9337500000000003</c:v>
                </c:pt>
                <c:pt idx="1476">
                  <c:v>2.8518750000000002</c:v>
                </c:pt>
                <c:pt idx="1477">
                  <c:v>2.9425000000000003</c:v>
                </c:pt>
                <c:pt idx="1478">
                  <c:v>2.8750000000000004</c:v>
                </c:pt>
                <c:pt idx="1479">
                  <c:v>2.8581250000000007</c:v>
                </c:pt>
                <c:pt idx="1480">
                  <c:v>2.8362500000000006</c:v>
                </c:pt>
                <c:pt idx="1481">
                  <c:v>2.8762500000000006</c:v>
                </c:pt>
                <c:pt idx="1482">
                  <c:v>2.9706250000000001</c:v>
                </c:pt>
                <c:pt idx="1483">
                  <c:v>3.0881250000000007</c:v>
                </c:pt>
                <c:pt idx="1484">
                  <c:v>3.1481250000000003</c:v>
                </c:pt>
                <c:pt idx="1485">
                  <c:v>3.1118750000000004</c:v>
                </c:pt>
                <c:pt idx="1486">
                  <c:v>3.0856249999999998</c:v>
                </c:pt>
                <c:pt idx="1487">
                  <c:v>3.2081250000000003</c:v>
                </c:pt>
                <c:pt idx="1488">
                  <c:v>3.0525000000000002</c:v>
                </c:pt>
                <c:pt idx="1489">
                  <c:v>2.9681250000000006</c:v>
                </c:pt>
                <c:pt idx="1490">
                  <c:v>2.9993750000000006</c:v>
                </c:pt>
                <c:pt idx="1491">
                  <c:v>3.0793750000000006</c:v>
                </c:pt>
                <c:pt idx="1492">
                  <c:v>3.1443750000000006</c:v>
                </c:pt>
                <c:pt idx="1493">
                  <c:v>3.13375</c:v>
                </c:pt>
                <c:pt idx="1494">
                  <c:v>3.2512500000000002</c:v>
                </c:pt>
                <c:pt idx="1495">
                  <c:v>3.1781250000000001</c:v>
                </c:pt>
                <c:pt idx="1496">
                  <c:v>3.0387499999999998</c:v>
                </c:pt>
                <c:pt idx="1497">
                  <c:v>3.0037499999999997</c:v>
                </c:pt>
                <c:pt idx="1498">
                  <c:v>2.9862499999999996</c:v>
                </c:pt>
                <c:pt idx="1499">
                  <c:v>2.9587499999999998</c:v>
                </c:pt>
                <c:pt idx="1500">
                  <c:v>2.8881250000000001</c:v>
                </c:pt>
                <c:pt idx="1501">
                  <c:v>2.9375</c:v>
                </c:pt>
                <c:pt idx="1502">
                  <c:v>2.9731250000000005</c:v>
                </c:pt>
                <c:pt idx="1503">
                  <c:v>2.9025000000000003</c:v>
                </c:pt>
                <c:pt idx="1504">
                  <c:v>2.9350000000000001</c:v>
                </c:pt>
                <c:pt idx="1505">
                  <c:v>2.9856250000000002</c:v>
                </c:pt>
                <c:pt idx="1506">
                  <c:v>2.9818750000000001</c:v>
                </c:pt>
                <c:pt idx="1507">
                  <c:v>3.0124999999999997</c:v>
                </c:pt>
                <c:pt idx="1508">
                  <c:v>3.04</c:v>
                </c:pt>
                <c:pt idx="1509">
                  <c:v>2.9731250000000005</c:v>
                </c:pt>
                <c:pt idx="1510">
                  <c:v>2.9187500000000002</c:v>
                </c:pt>
                <c:pt idx="1511">
                  <c:v>2.9793749999999997</c:v>
                </c:pt>
                <c:pt idx="1512">
                  <c:v>3.1268750000000001</c:v>
                </c:pt>
                <c:pt idx="1513">
                  <c:v>3.1593749999999998</c:v>
                </c:pt>
                <c:pt idx="1514">
                  <c:v>3.1668750000000001</c:v>
                </c:pt>
                <c:pt idx="1515">
                  <c:v>3.0993749999999998</c:v>
                </c:pt>
                <c:pt idx="1516">
                  <c:v>3.0487499999999996</c:v>
                </c:pt>
                <c:pt idx="1517">
                  <c:v>3.0425000000000009</c:v>
                </c:pt>
                <c:pt idx="1518">
                  <c:v>3.058125</c:v>
                </c:pt>
                <c:pt idx="1519">
                  <c:v>3.0706250000000002</c:v>
                </c:pt>
                <c:pt idx="1520">
                  <c:v>3.1068750000000001</c:v>
                </c:pt>
                <c:pt idx="1521">
                  <c:v>3.2281249999999999</c:v>
                </c:pt>
                <c:pt idx="1522">
                  <c:v>3.1818749999999998</c:v>
                </c:pt>
                <c:pt idx="1523">
                  <c:v>3.0525000000000002</c:v>
                </c:pt>
                <c:pt idx="1524">
                  <c:v>2.9706250000000001</c:v>
                </c:pt>
                <c:pt idx="1525">
                  <c:v>3.0462500000000001</c:v>
                </c:pt>
                <c:pt idx="1526">
                  <c:v>3.0393750000000002</c:v>
                </c:pt>
                <c:pt idx="1527">
                  <c:v>2.9868749999999999</c:v>
                </c:pt>
                <c:pt idx="1528">
                  <c:v>2.9118750000000002</c:v>
                </c:pt>
                <c:pt idx="1529">
                  <c:v>3.0231249999999994</c:v>
                </c:pt>
                <c:pt idx="1530">
                  <c:v>2.9649999999999994</c:v>
                </c:pt>
                <c:pt idx="1531">
                  <c:v>2.92</c:v>
                </c:pt>
                <c:pt idx="1532">
                  <c:v>3.0193749999999997</c:v>
                </c:pt>
                <c:pt idx="1533">
                  <c:v>2.93</c:v>
                </c:pt>
                <c:pt idx="1534">
                  <c:v>2.9825000000000004</c:v>
                </c:pt>
                <c:pt idx="1535">
                  <c:v>2.9725000000000001</c:v>
                </c:pt>
                <c:pt idx="1536">
                  <c:v>2.9656249999999997</c:v>
                </c:pt>
                <c:pt idx="1537">
                  <c:v>2.7937500000000002</c:v>
                </c:pt>
                <c:pt idx="1538">
                  <c:v>2.82125</c:v>
                </c:pt>
                <c:pt idx="1539">
                  <c:v>2.808125</c:v>
                </c:pt>
                <c:pt idx="1540">
                  <c:v>2.9631249999999998</c:v>
                </c:pt>
                <c:pt idx="1541">
                  <c:v>2.901875</c:v>
                </c:pt>
                <c:pt idx="1542">
                  <c:v>2.8868749999999999</c:v>
                </c:pt>
                <c:pt idx="1543">
                  <c:v>3.0093749999999995</c:v>
                </c:pt>
                <c:pt idx="1544">
                  <c:v>3.0887499999999997</c:v>
                </c:pt>
                <c:pt idx="1545">
                  <c:v>3.0274999999999999</c:v>
                </c:pt>
                <c:pt idx="1546">
                  <c:v>2.9612500000000002</c:v>
                </c:pt>
                <c:pt idx="1547">
                  <c:v>3.0406249999999999</c:v>
                </c:pt>
                <c:pt idx="1548">
                  <c:v>2.9681250000000001</c:v>
                </c:pt>
                <c:pt idx="1549">
                  <c:v>3.089375</c:v>
                </c:pt>
                <c:pt idx="1550">
                  <c:v>3.0543749999999998</c:v>
                </c:pt>
                <c:pt idx="1551">
                  <c:v>3.0999999999999996</c:v>
                </c:pt>
                <c:pt idx="1552">
                  <c:v>3.0375000000000001</c:v>
                </c:pt>
                <c:pt idx="1553">
                  <c:v>3.0993750000000002</c:v>
                </c:pt>
                <c:pt idx="1554">
                  <c:v>3.0287500000000005</c:v>
                </c:pt>
                <c:pt idx="1555">
                  <c:v>3.0456250000000002</c:v>
                </c:pt>
                <c:pt idx="1556">
                  <c:v>2.9631249999999998</c:v>
                </c:pt>
                <c:pt idx="1557">
                  <c:v>3.0293749999999999</c:v>
                </c:pt>
                <c:pt idx="1558">
                  <c:v>3.05</c:v>
                </c:pt>
                <c:pt idx="1559">
                  <c:v>3.0162499999999994</c:v>
                </c:pt>
                <c:pt idx="1560">
                  <c:v>3.0493749999999995</c:v>
                </c:pt>
                <c:pt idx="1561">
                  <c:v>2.9587499999999998</c:v>
                </c:pt>
                <c:pt idx="1562">
                  <c:v>3.0743749999999999</c:v>
                </c:pt>
                <c:pt idx="1563">
                  <c:v>3.0337500000000004</c:v>
                </c:pt>
                <c:pt idx="1564">
                  <c:v>3.0762500000000004</c:v>
                </c:pt>
                <c:pt idx="1565">
                  <c:v>2.9775</c:v>
                </c:pt>
                <c:pt idx="1566">
                  <c:v>2.933125</c:v>
                </c:pt>
                <c:pt idx="1567">
                  <c:v>2.8824999999999998</c:v>
                </c:pt>
                <c:pt idx="1568">
                  <c:v>2.9693749999999999</c:v>
                </c:pt>
                <c:pt idx="1569">
                  <c:v>3.0281249999999997</c:v>
                </c:pt>
                <c:pt idx="1570">
                  <c:v>3.0431249999999999</c:v>
                </c:pt>
                <c:pt idx="1571">
                  <c:v>3.1550000000000002</c:v>
                </c:pt>
                <c:pt idx="1572">
                  <c:v>3.1062500000000002</c:v>
                </c:pt>
                <c:pt idx="1573">
                  <c:v>3.1806249999999996</c:v>
                </c:pt>
                <c:pt idx="1574">
                  <c:v>3.1293749999999996</c:v>
                </c:pt>
                <c:pt idx="1575">
                  <c:v>3.0656250000000003</c:v>
                </c:pt>
                <c:pt idx="1576">
                  <c:v>3.1556250000000001</c:v>
                </c:pt>
                <c:pt idx="1577">
                  <c:v>3.2049999999999996</c:v>
                </c:pt>
                <c:pt idx="1578">
                  <c:v>3.1793749999999994</c:v>
                </c:pt>
                <c:pt idx="1579">
                  <c:v>3.1062499999999993</c:v>
                </c:pt>
                <c:pt idx="1580">
                  <c:v>3.1049999999999995</c:v>
                </c:pt>
                <c:pt idx="1581">
                  <c:v>3.1087499999999997</c:v>
                </c:pt>
                <c:pt idx="1582">
                  <c:v>3.0862499999999993</c:v>
                </c:pt>
                <c:pt idx="1583">
                  <c:v>3.0962499999999995</c:v>
                </c:pt>
                <c:pt idx="1584">
                  <c:v>3.0649999999999999</c:v>
                </c:pt>
                <c:pt idx="1585">
                  <c:v>2.9918749999999994</c:v>
                </c:pt>
                <c:pt idx="1586">
                  <c:v>3.08</c:v>
                </c:pt>
                <c:pt idx="1587">
                  <c:v>2.8968749999999992</c:v>
                </c:pt>
                <c:pt idx="1588">
                  <c:v>2.8443749999999994</c:v>
                </c:pt>
                <c:pt idx="1589">
                  <c:v>2.76</c:v>
                </c:pt>
                <c:pt idx="1590">
                  <c:v>2.7450000000000001</c:v>
                </c:pt>
                <c:pt idx="1591">
                  <c:v>2.7725</c:v>
                </c:pt>
                <c:pt idx="1592">
                  <c:v>2.493125</c:v>
                </c:pt>
                <c:pt idx="1593">
                  <c:v>2.5318750000000003</c:v>
                </c:pt>
                <c:pt idx="1594">
                  <c:v>2.4956250000000004</c:v>
                </c:pt>
                <c:pt idx="1595">
                  <c:v>2.4906250000000001</c:v>
                </c:pt>
                <c:pt idx="1596">
                  <c:v>2.4893750000000003</c:v>
                </c:pt>
                <c:pt idx="1597">
                  <c:v>2.4625000000000004</c:v>
                </c:pt>
                <c:pt idx="1598">
                  <c:v>2.524375</c:v>
                </c:pt>
                <c:pt idx="1599">
                  <c:v>2.54</c:v>
                </c:pt>
                <c:pt idx="1600">
                  <c:v>2.5112499999999995</c:v>
                </c:pt>
                <c:pt idx="1601">
                  <c:v>2.6312500000000001</c:v>
                </c:pt>
                <c:pt idx="1602">
                  <c:v>2.5493749999999999</c:v>
                </c:pt>
                <c:pt idx="1603">
                  <c:v>2.7524999999999995</c:v>
                </c:pt>
                <c:pt idx="1604">
                  <c:v>2.8962499999999998</c:v>
                </c:pt>
                <c:pt idx="1605">
                  <c:v>2.8781249999999998</c:v>
                </c:pt>
                <c:pt idx="1606">
                  <c:v>2.9549999999999996</c:v>
                </c:pt>
                <c:pt idx="1607">
                  <c:v>3.0774999999999997</c:v>
                </c:pt>
                <c:pt idx="1608">
                  <c:v>3.1481249999999998</c:v>
                </c:pt>
                <c:pt idx="1609">
                  <c:v>3.0843749999999996</c:v>
                </c:pt>
                <c:pt idx="1610">
                  <c:v>3.0943749999999999</c:v>
                </c:pt>
                <c:pt idx="1611">
                  <c:v>3.120625</c:v>
                </c:pt>
                <c:pt idx="1612">
                  <c:v>3.0587499999999999</c:v>
                </c:pt>
                <c:pt idx="1613">
                  <c:v>3.0587499999999999</c:v>
                </c:pt>
                <c:pt idx="1614">
                  <c:v>2.9518749999999998</c:v>
                </c:pt>
                <c:pt idx="1615">
                  <c:v>2.9962499999999999</c:v>
                </c:pt>
                <c:pt idx="1616">
                  <c:v>3.0225</c:v>
                </c:pt>
                <c:pt idx="1617">
                  <c:v>2.9193750000000005</c:v>
                </c:pt>
                <c:pt idx="1618">
                  <c:v>2.9481249999999997</c:v>
                </c:pt>
                <c:pt idx="1619">
                  <c:v>2.8649999999999998</c:v>
                </c:pt>
                <c:pt idx="1620">
                  <c:v>2.88625</c:v>
                </c:pt>
                <c:pt idx="1621">
                  <c:v>2.9456249999999997</c:v>
                </c:pt>
                <c:pt idx="1622">
                  <c:v>2.9368750000000001</c:v>
                </c:pt>
                <c:pt idx="1623">
                  <c:v>2.8912499999999999</c:v>
                </c:pt>
                <c:pt idx="1624">
                  <c:v>2.8462499999999999</c:v>
                </c:pt>
                <c:pt idx="1625">
                  <c:v>2.8262499999999999</c:v>
                </c:pt>
                <c:pt idx="1626">
                  <c:v>2.84</c:v>
                </c:pt>
                <c:pt idx="1627">
                  <c:v>2.9587499999999998</c:v>
                </c:pt>
                <c:pt idx="1628">
                  <c:v>3.145</c:v>
                </c:pt>
                <c:pt idx="1629">
                  <c:v>3.1193750000000002</c:v>
                </c:pt>
                <c:pt idx="1630">
                  <c:v>3.2206250000000001</c:v>
                </c:pt>
                <c:pt idx="1631">
                  <c:v>3.1381249999999996</c:v>
                </c:pt>
                <c:pt idx="1632">
                  <c:v>3.1312499999999996</c:v>
                </c:pt>
                <c:pt idx="1633">
                  <c:v>3.15</c:v>
                </c:pt>
                <c:pt idx="1634">
                  <c:v>3.1818749999999993</c:v>
                </c:pt>
                <c:pt idx="1635">
                  <c:v>3.1318749999999995</c:v>
                </c:pt>
                <c:pt idx="1636">
                  <c:v>3.0175000000000001</c:v>
                </c:pt>
                <c:pt idx="1637">
                  <c:v>3.1112500000000001</c:v>
                </c:pt>
                <c:pt idx="1638">
                  <c:v>3.0631250000000008</c:v>
                </c:pt>
                <c:pt idx="1639">
                  <c:v>2.9387500000000002</c:v>
                </c:pt>
                <c:pt idx="1640">
                  <c:v>2.9456250000000006</c:v>
                </c:pt>
                <c:pt idx="1641">
                  <c:v>3.0856250000000007</c:v>
                </c:pt>
                <c:pt idx="1642">
                  <c:v>3.1125000000000007</c:v>
                </c:pt>
                <c:pt idx="1643">
                  <c:v>3.0968750000000007</c:v>
                </c:pt>
                <c:pt idx="1644">
                  <c:v>2.95</c:v>
                </c:pt>
                <c:pt idx="1645">
                  <c:v>3.1175000000000002</c:v>
                </c:pt>
                <c:pt idx="1646">
                  <c:v>3.125</c:v>
                </c:pt>
                <c:pt idx="1647">
                  <c:v>3.0831250000000003</c:v>
                </c:pt>
                <c:pt idx="1648">
                  <c:v>3.0431250000000003</c:v>
                </c:pt>
                <c:pt idx="1649">
                  <c:v>2.9918749999999998</c:v>
                </c:pt>
                <c:pt idx="1650">
                  <c:v>2.9631250000000002</c:v>
                </c:pt>
                <c:pt idx="1651">
                  <c:v>2.9775000000000005</c:v>
                </c:pt>
                <c:pt idx="1652">
                  <c:v>3.0018750000000001</c:v>
                </c:pt>
                <c:pt idx="1653">
                  <c:v>2.8849999999999998</c:v>
                </c:pt>
                <c:pt idx="1654">
                  <c:v>2.8618750000000004</c:v>
                </c:pt>
                <c:pt idx="1655">
                  <c:v>2.9087500000000004</c:v>
                </c:pt>
                <c:pt idx="1656">
                  <c:v>2.89</c:v>
                </c:pt>
                <c:pt idx="1657">
                  <c:v>2.7787499999999996</c:v>
                </c:pt>
                <c:pt idx="1658">
                  <c:v>2.7756249999999998</c:v>
                </c:pt>
                <c:pt idx="1659">
                  <c:v>2.7068749999999997</c:v>
                </c:pt>
                <c:pt idx="1660">
                  <c:v>3.0562499999999995</c:v>
                </c:pt>
                <c:pt idx="1661">
                  <c:v>2.9156249999999995</c:v>
                </c:pt>
                <c:pt idx="1662">
                  <c:v>2.8687499999999995</c:v>
                </c:pt>
                <c:pt idx="1663">
                  <c:v>2.930625</c:v>
                </c:pt>
                <c:pt idx="1664">
                  <c:v>3.05125</c:v>
                </c:pt>
                <c:pt idx="1665">
                  <c:v>3.1443749999999997</c:v>
                </c:pt>
                <c:pt idx="1666">
                  <c:v>3.1693750000000001</c:v>
                </c:pt>
                <c:pt idx="1667">
                  <c:v>3.1125000000000003</c:v>
                </c:pt>
                <c:pt idx="1668">
                  <c:v>3.1087500000000001</c:v>
                </c:pt>
                <c:pt idx="1669">
                  <c:v>3.0806250000000004</c:v>
                </c:pt>
                <c:pt idx="1670">
                  <c:v>3.0906250000000002</c:v>
                </c:pt>
                <c:pt idx="1671">
                  <c:v>3.0437500000000002</c:v>
                </c:pt>
                <c:pt idx="1672">
                  <c:v>3.0881250000000002</c:v>
                </c:pt>
                <c:pt idx="1673">
                  <c:v>3.2306250000000003</c:v>
                </c:pt>
                <c:pt idx="1674">
                  <c:v>3.2343750000000004</c:v>
                </c:pt>
                <c:pt idx="1675">
                  <c:v>3.24</c:v>
                </c:pt>
                <c:pt idx="1676">
                  <c:v>2.8656250000000005</c:v>
                </c:pt>
                <c:pt idx="1677">
                  <c:v>2.8712500000000007</c:v>
                </c:pt>
                <c:pt idx="1678">
                  <c:v>2.9218750000000004</c:v>
                </c:pt>
                <c:pt idx="1679">
                  <c:v>3.0006250000000003</c:v>
                </c:pt>
                <c:pt idx="1680">
                  <c:v>2.8781250000000003</c:v>
                </c:pt>
                <c:pt idx="1681">
                  <c:v>2.7956249999999998</c:v>
                </c:pt>
                <c:pt idx="1682">
                  <c:v>2.8962500000000002</c:v>
                </c:pt>
                <c:pt idx="1683">
                  <c:v>3.0606249999999999</c:v>
                </c:pt>
                <c:pt idx="1684">
                  <c:v>3.0956250000000001</c:v>
                </c:pt>
                <c:pt idx="1685">
                  <c:v>3.0637500000000002</c:v>
                </c:pt>
                <c:pt idx="1686">
                  <c:v>3.0524999999999998</c:v>
                </c:pt>
                <c:pt idx="1687">
                  <c:v>3.1331250000000002</c:v>
                </c:pt>
                <c:pt idx="1688">
                  <c:v>3.0437500000000002</c:v>
                </c:pt>
                <c:pt idx="1689">
                  <c:v>2.9493750000000003</c:v>
                </c:pt>
                <c:pt idx="1690">
                  <c:v>2.9581250000000003</c:v>
                </c:pt>
                <c:pt idx="1691">
                  <c:v>3.0262500000000006</c:v>
                </c:pt>
                <c:pt idx="1692">
                  <c:v>3.0743750000000003</c:v>
                </c:pt>
                <c:pt idx="1693">
                  <c:v>3.098125</c:v>
                </c:pt>
                <c:pt idx="1694">
                  <c:v>3.0356249999999996</c:v>
                </c:pt>
                <c:pt idx="1695">
                  <c:v>2.9793749999999992</c:v>
                </c:pt>
                <c:pt idx="1696">
                  <c:v>2.9774999999999996</c:v>
                </c:pt>
                <c:pt idx="1697">
                  <c:v>2.9856249999999993</c:v>
                </c:pt>
                <c:pt idx="1698">
                  <c:v>2.9993749999999997</c:v>
                </c:pt>
                <c:pt idx="1699">
                  <c:v>2.9206249999999998</c:v>
                </c:pt>
                <c:pt idx="1700">
                  <c:v>2.8762500000000002</c:v>
                </c:pt>
                <c:pt idx="1701">
                  <c:v>2.9668749999999999</c:v>
                </c:pt>
                <c:pt idx="1702">
                  <c:v>3.0831249999999999</c:v>
                </c:pt>
                <c:pt idx="1703">
                  <c:v>3.0237500000000002</c:v>
                </c:pt>
                <c:pt idx="1704">
                  <c:v>3.0818750000000001</c:v>
                </c:pt>
                <c:pt idx="1705">
                  <c:v>3.0093749999999995</c:v>
                </c:pt>
                <c:pt idx="1706">
                  <c:v>3.0343749999999994</c:v>
                </c:pt>
                <c:pt idx="1707">
                  <c:v>2.9456249999999997</c:v>
                </c:pt>
                <c:pt idx="1708">
                  <c:v>2.9412500000000001</c:v>
                </c:pt>
                <c:pt idx="1709">
                  <c:v>2.8943749999999997</c:v>
                </c:pt>
                <c:pt idx="1710">
                  <c:v>2.83</c:v>
                </c:pt>
                <c:pt idx="1711">
                  <c:v>2.7468749999999997</c:v>
                </c:pt>
                <c:pt idx="1712">
                  <c:v>2.7762500000000001</c:v>
                </c:pt>
                <c:pt idx="1713">
                  <c:v>2.7468750000000002</c:v>
                </c:pt>
                <c:pt idx="1714">
                  <c:v>2.57375</c:v>
                </c:pt>
                <c:pt idx="1715">
                  <c:v>2.4906249999999996</c:v>
                </c:pt>
                <c:pt idx="1716">
                  <c:v>2.4912500000000004</c:v>
                </c:pt>
                <c:pt idx="1717">
                  <c:v>2.4862499999999996</c:v>
                </c:pt>
                <c:pt idx="1718">
                  <c:v>2.3424999999999994</c:v>
                </c:pt>
                <c:pt idx="1719">
                  <c:v>2.4099999999999997</c:v>
                </c:pt>
                <c:pt idx="1720">
                  <c:v>2.4487499999999995</c:v>
                </c:pt>
                <c:pt idx="1721">
                  <c:v>2.5100000000000002</c:v>
                </c:pt>
                <c:pt idx="1722">
                  <c:v>2.4356250000000004</c:v>
                </c:pt>
                <c:pt idx="1723">
                  <c:v>2.4968750000000002</c:v>
                </c:pt>
                <c:pt idx="1724">
                  <c:v>2.5343749999999998</c:v>
                </c:pt>
                <c:pt idx="1725">
                  <c:v>2.5643750000000001</c:v>
                </c:pt>
                <c:pt idx="1726">
                  <c:v>2.69875</c:v>
                </c:pt>
                <c:pt idx="1727">
                  <c:v>2.77</c:v>
                </c:pt>
                <c:pt idx="1728">
                  <c:v>2.8456250000000001</c:v>
                </c:pt>
                <c:pt idx="1729">
                  <c:v>2.9368749999999997</c:v>
                </c:pt>
                <c:pt idx="1730">
                  <c:v>3.0656249999999994</c:v>
                </c:pt>
                <c:pt idx="1731">
                  <c:v>3.1693749999999992</c:v>
                </c:pt>
                <c:pt idx="1732">
                  <c:v>3.1456249999999994</c:v>
                </c:pt>
                <c:pt idx="1733">
                  <c:v>3.1624999999999996</c:v>
                </c:pt>
                <c:pt idx="1734">
                  <c:v>3.1799999999999993</c:v>
                </c:pt>
                <c:pt idx="1735">
                  <c:v>3.25</c:v>
                </c:pt>
                <c:pt idx="1736">
                  <c:v>3.1718749999999996</c:v>
                </c:pt>
                <c:pt idx="1737">
                  <c:v>3.1768749999999999</c:v>
                </c:pt>
                <c:pt idx="1738">
                  <c:v>3.1587500000000004</c:v>
                </c:pt>
                <c:pt idx="1739">
                  <c:v>3.1393750000000002</c:v>
                </c:pt>
                <c:pt idx="1740">
                  <c:v>3.1937500000000001</c:v>
                </c:pt>
                <c:pt idx="1741">
                  <c:v>3.2006250000000001</c:v>
                </c:pt>
                <c:pt idx="1742">
                  <c:v>3.1124999999999998</c:v>
                </c:pt>
                <c:pt idx="1743">
                  <c:v>3.1124999999999998</c:v>
                </c:pt>
                <c:pt idx="1744">
                  <c:v>3.0906249999999997</c:v>
                </c:pt>
                <c:pt idx="1745">
                  <c:v>3.12</c:v>
                </c:pt>
                <c:pt idx="1746">
                  <c:v>3.0756250000000001</c:v>
                </c:pt>
                <c:pt idx="1747">
                  <c:v>3.0806250000000008</c:v>
                </c:pt>
                <c:pt idx="1748">
                  <c:v>3.1912500000000001</c:v>
                </c:pt>
                <c:pt idx="1749">
                  <c:v>3.1100000000000003</c:v>
                </c:pt>
                <c:pt idx="1750">
                  <c:v>3.1743749999999995</c:v>
                </c:pt>
                <c:pt idx="1751">
                  <c:v>3.0037500000000001</c:v>
                </c:pt>
                <c:pt idx="1752">
                  <c:v>3.058125</c:v>
                </c:pt>
                <c:pt idx="1753">
                  <c:v>3.0887499999999997</c:v>
                </c:pt>
                <c:pt idx="1754">
                  <c:v>3.1081249999999998</c:v>
                </c:pt>
                <c:pt idx="1755">
                  <c:v>3.0487500000000001</c:v>
                </c:pt>
                <c:pt idx="1756">
                  <c:v>2.9706250000000001</c:v>
                </c:pt>
                <c:pt idx="1757">
                  <c:v>2.9962499999999999</c:v>
                </c:pt>
                <c:pt idx="1758">
                  <c:v>3.0249999999999999</c:v>
                </c:pt>
                <c:pt idx="1759">
                  <c:v>3.1243750000000001</c:v>
                </c:pt>
                <c:pt idx="1760">
                  <c:v>3.09</c:v>
                </c:pt>
                <c:pt idx="1761">
                  <c:v>2.9725000000000001</c:v>
                </c:pt>
                <c:pt idx="1762">
                  <c:v>2.9112500000000003</c:v>
                </c:pt>
                <c:pt idx="1763">
                  <c:v>2.8706250000000004</c:v>
                </c:pt>
                <c:pt idx="1764">
                  <c:v>2.8262500000000004</c:v>
                </c:pt>
                <c:pt idx="1765">
                  <c:v>2.8449999999999998</c:v>
                </c:pt>
                <c:pt idx="1766">
                  <c:v>2.8049999999999997</c:v>
                </c:pt>
                <c:pt idx="1767">
                  <c:v>2.8899999999999997</c:v>
                </c:pt>
                <c:pt idx="1768">
                  <c:v>3.0006249999999994</c:v>
                </c:pt>
                <c:pt idx="1769">
                  <c:v>2.9824999999999999</c:v>
                </c:pt>
                <c:pt idx="1770">
                  <c:v>2.9668749999999995</c:v>
                </c:pt>
                <c:pt idx="1771">
                  <c:v>2.9974999999999996</c:v>
                </c:pt>
                <c:pt idx="1772">
                  <c:v>2.9931249999999991</c:v>
                </c:pt>
                <c:pt idx="1773">
                  <c:v>3.0500000000000003</c:v>
                </c:pt>
                <c:pt idx="1774">
                  <c:v>3.1743749999999999</c:v>
                </c:pt>
                <c:pt idx="1775">
                  <c:v>3.0775000000000001</c:v>
                </c:pt>
                <c:pt idx="1776">
                  <c:v>3.0418750000000001</c:v>
                </c:pt>
                <c:pt idx="1777">
                  <c:v>3.145</c:v>
                </c:pt>
                <c:pt idx="1778">
                  <c:v>3.1456249999999999</c:v>
                </c:pt>
                <c:pt idx="1779">
                  <c:v>3.1481250000000003</c:v>
                </c:pt>
                <c:pt idx="1780">
                  <c:v>3.1631250000000004</c:v>
                </c:pt>
                <c:pt idx="1781">
                  <c:v>3.234375</c:v>
                </c:pt>
                <c:pt idx="1782">
                  <c:v>3.265625</c:v>
                </c:pt>
                <c:pt idx="1783">
                  <c:v>3.1968749999999999</c:v>
                </c:pt>
                <c:pt idx="1784">
                  <c:v>3.1618750000000002</c:v>
                </c:pt>
                <c:pt idx="1785">
                  <c:v>3.1468750000000001</c:v>
                </c:pt>
                <c:pt idx="1786">
                  <c:v>3.1831250000000004</c:v>
                </c:pt>
                <c:pt idx="1787">
                  <c:v>3.2100000000000009</c:v>
                </c:pt>
                <c:pt idx="1788">
                  <c:v>3.2775000000000003</c:v>
                </c:pt>
                <c:pt idx="1789">
                  <c:v>3.3325000000000005</c:v>
                </c:pt>
                <c:pt idx="1790">
                  <c:v>3.1593750000000003</c:v>
                </c:pt>
                <c:pt idx="1791">
                  <c:v>3.1775000000000002</c:v>
                </c:pt>
                <c:pt idx="1792">
                  <c:v>3.2774999999999994</c:v>
                </c:pt>
                <c:pt idx="1793">
                  <c:v>3.1706249999999998</c:v>
                </c:pt>
                <c:pt idx="1794">
                  <c:v>3.26</c:v>
                </c:pt>
                <c:pt idx="1795">
                  <c:v>3.2568749999999995</c:v>
                </c:pt>
                <c:pt idx="1796">
                  <c:v>3.1612499999999994</c:v>
                </c:pt>
                <c:pt idx="1797">
                  <c:v>3.0924999999999998</c:v>
                </c:pt>
                <c:pt idx="1798">
                  <c:v>3.0856249999999998</c:v>
                </c:pt>
                <c:pt idx="1799">
                  <c:v>3.1537500000000001</c:v>
                </c:pt>
                <c:pt idx="1800">
                  <c:v>3.1462499999999998</c:v>
                </c:pt>
                <c:pt idx="1801">
                  <c:v>3.1506249999999998</c:v>
                </c:pt>
                <c:pt idx="1802">
                  <c:v>3.1175000000000002</c:v>
                </c:pt>
                <c:pt idx="1803">
                  <c:v>3.145</c:v>
                </c:pt>
                <c:pt idx="1804">
                  <c:v>3.1275000000000004</c:v>
                </c:pt>
                <c:pt idx="1805">
                  <c:v>2.9906250000000005</c:v>
                </c:pt>
                <c:pt idx="1806">
                  <c:v>3.0393750000000002</c:v>
                </c:pt>
                <c:pt idx="1807">
                  <c:v>2.9462500000000005</c:v>
                </c:pt>
                <c:pt idx="1808">
                  <c:v>2.9168750000000001</c:v>
                </c:pt>
                <c:pt idx="1809">
                  <c:v>3.046875</c:v>
                </c:pt>
                <c:pt idx="1810">
                  <c:v>2.9943750000000002</c:v>
                </c:pt>
                <c:pt idx="1811">
                  <c:v>2.9025000000000007</c:v>
                </c:pt>
                <c:pt idx="1812">
                  <c:v>2.8868750000000003</c:v>
                </c:pt>
                <c:pt idx="1813">
                  <c:v>2.7837500000000004</c:v>
                </c:pt>
                <c:pt idx="1814">
                  <c:v>2.7712500000000007</c:v>
                </c:pt>
                <c:pt idx="1815">
                  <c:v>2.6831250000000004</c:v>
                </c:pt>
                <c:pt idx="1816">
                  <c:v>2.6750000000000007</c:v>
                </c:pt>
                <c:pt idx="1817">
                  <c:v>2.6462500000000002</c:v>
                </c:pt>
                <c:pt idx="1818">
                  <c:v>2.8100000000000005</c:v>
                </c:pt>
                <c:pt idx="1819">
                  <c:v>2.7168749999999999</c:v>
                </c:pt>
                <c:pt idx="1820">
                  <c:v>2.663125</c:v>
                </c:pt>
                <c:pt idx="1821">
                  <c:v>2.694375</c:v>
                </c:pt>
                <c:pt idx="1822">
                  <c:v>2.6443750000000001</c:v>
                </c:pt>
                <c:pt idx="1823">
                  <c:v>2.7481249999999999</c:v>
                </c:pt>
                <c:pt idx="1824">
                  <c:v>2.776875</c:v>
                </c:pt>
                <c:pt idx="1825">
                  <c:v>2.680625</c:v>
                </c:pt>
                <c:pt idx="1826">
                  <c:v>2.7875000000000001</c:v>
                </c:pt>
                <c:pt idx="1827">
                  <c:v>2.9856250000000002</c:v>
                </c:pt>
                <c:pt idx="1828">
                  <c:v>3.0475000000000003</c:v>
                </c:pt>
                <c:pt idx="1829">
                  <c:v>3.2425000000000006</c:v>
                </c:pt>
                <c:pt idx="1830">
                  <c:v>3.3043750000000003</c:v>
                </c:pt>
                <c:pt idx="1831">
                  <c:v>3.4243749999999999</c:v>
                </c:pt>
                <c:pt idx="1832">
                  <c:v>3.3493749999999998</c:v>
                </c:pt>
                <c:pt idx="1833">
                  <c:v>3.348125</c:v>
                </c:pt>
                <c:pt idx="1834">
                  <c:v>3.2443750000000002</c:v>
                </c:pt>
                <c:pt idx="1835">
                  <c:v>3.3574999999999999</c:v>
                </c:pt>
                <c:pt idx="1836">
                  <c:v>3.4037499999999996</c:v>
                </c:pt>
                <c:pt idx="1837">
                  <c:v>3.5199999999999996</c:v>
                </c:pt>
                <c:pt idx="1838">
                  <c:v>3.5375000000000001</c:v>
                </c:pt>
                <c:pt idx="1839">
                  <c:v>3.6025</c:v>
                </c:pt>
                <c:pt idx="1840">
                  <c:v>3.4681250000000006</c:v>
                </c:pt>
                <c:pt idx="1841">
                  <c:v>3.5718750000000004</c:v>
                </c:pt>
                <c:pt idx="1842">
                  <c:v>3.4256250000000001</c:v>
                </c:pt>
                <c:pt idx="1843">
                  <c:v>3.2993750000000004</c:v>
                </c:pt>
                <c:pt idx="1844">
                  <c:v>3.390625</c:v>
                </c:pt>
                <c:pt idx="1845">
                  <c:v>3.2868750000000002</c:v>
                </c:pt>
                <c:pt idx="1846">
                  <c:v>3.305625</c:v>
                </c:pt>
                <c:pt idx="1847">
                  <c:v>3.2674999999999996</c:v>
                </c:pt>
                <c:pt idx="1848">
                  <c:v>3.2556250000000002</c:v>
                </c:pt>
                <c:pt idx="1849">
                  <c:v>3.2368750000000008</c:v>
                </c:pt>
                <c:pt idx="1850">
                  <c:v>3.1950000000000003</c:v>
                </c:pt>
                <c:pt idx="1851">
                  <c:v>3.1087500000000001</c:v>
                </c:pt>
                <c:pt idx="1852">
                  <c:v>2.9981249999999999</c:v>
                </c:pt>
                <c:pt idx="1853">
                  <c:v>3.0225</c:v>
                </c:pt>
                <c:pt idx="1854">
                  <c:v>3.0918749999999999</c:v>
                </c:pt>
                <c:pt idx="1855">
                  <c:v>2.9725000000000006</c:v>
                </c:pt>
                <c:pt idx="1856">
                  <c:v>3.1043750000000006</c:v>
                </c:pt>
                <c:pt idx="1857">
                  <c:v>3.0368750000000007</c:v>
                </c:pt>
                <c:pt idx="1858">
                  <c:v>3.0993750000000007</c:v>
                </c:pt>
                <c:pt idx="1859">
                  <c:v>3.0712500000000009</c:v>
                </c:pt>
                <c:pt idx="1860">
                  <c:v>3.0156250000000009</c:v>
                </c:pt>
                <c:pt idx="1861">
                  <c:v>3.0306250000000006</c:v>
                </c:pt>
                <c:pt idx="1862">
                  <c:v>2.8925000000000005</c:v>
                </c:pt>
                <c:pt idx="1863">
                  <c:v>2.8643750000000003</c:v>
                </c:pt>
                <c:pt idx="1864">
                  <c:v>2.9068750000000008</c:v>
                </c:pt>
                <c:pt idx="1865">
                  <c:v>2.9031250000000002</c:v>
                </c:pt>
                <c:pt idx="1866">
                  <c:v>2.9718750000000003</c:v>
                </c:pt>
                <c:pt idx="1867">
                  <c:v>3.0556250000000005</c:v>
                </c:pt>
                <c:pt idx="1868">
                  <c:v>3.1418750000000006</c:v>
                </c:pt>
                <c:pt idx="1869">
                  <c:v>2.9668750000000004</c:v>
                </c:pt>
                <c:pt idx="1870">
                  <c:v>2.9287500000000009</c:v>
                </c:pt>
                <c:pt idx="1871">
                  <c:v>3.0050000000000008</c:v>
                </c:pt>
                <c:pt idx="1872">
                  <c:v>3.0037500000000006</c:v>
                </c:pt>
                <c:pt idx="1873">
                  <c:v>3.0600000000000005</c:v>
                </c:pt>
                <c:pt idx="1874">
                  <c:v>3.035625</c:v>
                </c:pt>
                <c:pt idx="1875">
                  <c:v>3.0449999999999995</c:v>
                </c:pt>
                <c:pt idx="1876">
                  <c:v>3.0112499999999995</c:v>
                </c:pt>
                <c:pt idx="1877">
                  <c:v>3.03</c:v>
                </c:pt>
                <c:pt idx="1878">
                  <c:v>3.0900000000000003</c:v>
                </c:pt>
                <c:pt idx="1879">
                  <c:v>3.0706250000000002</c:v>
                </c:pt>
                <c:pt idx="1880">
                  <c:v>3.1156250000000001</c:v>
                </c:pt>
                <c:pt idx="1881">
                  <c:v>3.1687500000000002</c:v>
                </c:pt>
                <c:pt idx="1882">
                  <c:v>3.1706249999999998</c:v>
                </c:pt>
                <c:pt idx="1883">
                  <c:v>3.1406249999999996</c:v>
                </c:pt>
                <c:pt idx="1884">
                  <c:v>3.0962499999999999</c:v>
                </c:pt>
                <c:pt idx="1885">
                  <c:v>3.2143749999999995</c:v>
                </c:pt>
                <c:pt idx="1886">
                  <c:v>3.2018749999999998</c:v>
                </c:pt>
                <c:pt idx="1887">
                  <c:v>3.1181249999999996</c:v>
                </c:pt>
                <c:pt idx="1888">
                  <c:v>3.0837500000000002</c:v>
                </c:pt>
                <c:pt idx="1889">
                  <c:v>3.0675000000000008</c:v>
                </c:pt>
                <c:pt idx="1890">
                  <c:v>3.1225000000000001</c:v>
                </c:pt>
                <c:pt idx="1891">
                  <c:v>3.1193749999999998</c:v>
                </c:pt>
                <c:pt idx="1892">
                  <c:v>3.0931249999999997</c:v>
                </c:pt>
                <c:pt idx="1893">
                  <c:v>3.1018750000000002</c:v>
                </c:pt>
                <c:pt idx="1894">
                  <c:v>2.99</c:v>
                </c:pt>
                <c:pt idx="1895">
                  <c:v>3.0106250000000001</c:v>
                </c:pt>
                <c:pt idx="1896">
                  <c:v>2.984375</c:v>
                </c:pt>
                <c:pt idx="1897">
                  <c:v>2.9393750000000005</c:v>
                </c:pt>
                <c:pt idx="1898">
                  <c:v>2.9006250000000002</c:v>
                </c:pt>
                <c:pt idx="1899">
                  <c:v>2.859375</c:v>
                </c:pt>
                <c:pt idx="1900">
                  <c:v>3.0150000000000001</c:v>
                </c:pt>
                <c:pt idx="1901">
                  <c:v>2.9350000000000001</c:v>
                </c:pt>
                <c:pt idx="1902">
                  <c:v>2.9718750000000003</c:v>
                </c:pt>
                <c:pt idx="1903">
                  <c:v>2.9725000000000006</c:v>
                </c:pt>
                <c:pt idx="1904">
                  <c:v>2.9418750000000005</c:v>
                </c:pt>
                <c:pt idx="1905">
                  <c:v>2.8312500000000003</c:v>
                </c:pt>
                <c:pt idx="1906">
                  <c:v>2.8875000000000002</c:v>
                </c:pt>
                <c:pt idx="1907">
                  <c:v>2.8868749999999999</c:v>
                </c:pt>
                <c:pt idx="1908">
                  <c:v>2.9037499999999996</c:v>
                </c:pt>
                <c:pt idx="1909">
                  <c:v>2.94</c:v>
                </c:pt>
                <c:pt idx="1910">
                  <c:v>3.0637499999999998</c:v>
                </c:pt>
                <c:pt idx="1911">
                  <c:v>3.2281249999999999</c:v>
                </c:pt>
                <c:pt idx="1912">
                  <c:v>3.2668750000000002</c:v>
                </c:pt>
                <c:pt idx="1913">
                  <c:v>3.2781250000000002</c:v>
                </c:pt>
                <c:pt idx="1914">
                  <c:v>3.2662500000000003</c:v>
                </c:pt>
                <c:pt idx="1915">
                  <c:v>3.2606250000000006</c:v>
                </c:pt>
                <c:pt idx="1916">
                  <c:v>3.13375</c:v>
                </c:pt>
                <c:pt idx="1917">
                  <c:v>3.0731250000000006</c:v>
                </c:pt>
                <c:pt idx="1918">
                  <c:v>3.1500000000000008</c:v>
                </c:pt>
                <c:pt idx="1919">
                  <c:v>3.2549999999999999</c:v>
                </c:pt>
                <c:pt idx="1920">
                  <c:v>3.2668749999999998</c:v>
                </c:pt>
                <c:pt idx="1921">
                  <c:v>3.2750000000000004</c:v>
                </c:pt>
                <c:pt idx="1922">
                  <c:v>3.1618750000000002</c:v>
                </c:pt>
                <c:pt idx="1923">
                  <c:v>3.2275</c:v>
                </c:pt>
                <c:pt idx="1924">
                  <c:v>3.2562500000000001</c:v>
                </c:pt>
                <c:pt idx="1925">
                  <c:v>3.2249999999999996</c:v>
                </c:pt>
                <c:pt idx="1926">
                  <c:v>3.2243749999999998</c:v>
                </c:pt>
                <c:pt idx="1927">
                  <c:v>3.21</c:v>
                </c:pt>
                <c:pt idx="1928">
                  <c:v>3.0637499999999998</c:v>
                </c:pt>
                <c:pt idx="1929">
                  <c:v>3.1906250000000003</c:v>
                </c:pt>
                <c:pt idx="1930">
                  <c:v>3.2800000000000002</c:v>
                </c:pt>
                <c:pt idx="1931">
                  <c:v>3.3012500000000005</c:v>
                </c:pt>
                <c:pt idx="1932">
                  <c:v>3.2768750000000004</c:v>
                </c:pt>
                <c:pt idx="1933">
                  <c:v>3.3718750000000006</c:v>
                </c:pt>
                <c:pt idx="1934">
                  <c:v>3.319375</c:v>
                </c:pt>
                <c:pt idx="1935">
                  <c:v>3.2193750000000003</c:v>
                </c:pt>
                <c:pt idx="1936">
                  <c:v>3.1875000000000004</c:v>
                </c:pt>
                <c:pt idx="1937">
                  <c:v>3.2312500000000002</c:v>
                </c:pt>
                <c:pt idx="1938">
                  <c:v>3.2475000000000005</c:v>
                </c:pt>
                <c:pt idx="1939">
                  <c:v>3.2343750000000009</c:v>
                </c:pt>
                <c:pt idx="1940">
                  <c:v>3.2037500000000003</c:v>
                </c:pt>
                <c:pt idx="1941">
                  <c:v>3.1543750000000004</c:v>
                </c:pt>
                <c:pt idx="1942">
                  <c:v>3.1431250000000004</c:v>
                </c:pt>
                <c:pt idx="1943">
                  <c:v>2.96875</c:v>
                </c:pt>
                <c:pt idx="1944">
                  <c:v>3.2018750000000002</c:v>
                </c:pt>
                <c:pt idx="1945">
                  <c:v>3.1768749999999999</c:v>
                </c:pt>
                <c:pt idx="1946">
                  <c:v>3.0812500000000003</c:v>
                </c:pt>
                <c:pt idx="1947">
                  <c:v>3.0968750000000003</c:v>
                </c:pt>
                <c:pt idx="1948">
                  <c:v>3.1875</c:v>
                </c:pt>
                <c:pt idx="1949">
                  <c:v>3.1837500000000003</c:v>
                </c:pt>
                <c:pt idx="1950">
                  <c:v>3.0899999999999994</c:v>
                </c:pt>
                <c:pt idx="1951">
                  <c:v>3.1899999999999995</c:v>
                </c:pt>
                <c:pt idx="1952">
                  <c:v>3.1837499999999999</c:v>
                </c:pt>
                <c:pt idx="1953">
                  <c:v>3.2299999999999995</c:v>
                </c:pt>
                <c:pt idx="1954">
                  <c:v>3.30375</c:v>
                </c:pt>
                <c:pt idx="1955">
                  <c:v>3.2462499999999999</c:v>
                </c:pt>
                <c:pt idx="1956">
                  <c:v>3.2706250000000003</c:v>
                </c:pt>
                <c:pt idx="1957">
                  <c:v>3.31</c:v>
                </c:pt>
                <c:pt idx="1958">
                  <c:v>3.256875</c:v>
                </c:pt>
                <c:pt idx="1959">
                  <c:v>3.26125</c:v>
                </c:pt>
                <c:pt idx="1960">
                  <c:v>3.2806249999999997</c:v>
                </c:pt>
                <c:pt idx="1961">
                  <c:v>3.2012499999999995</c:v>
                </c:pt>
                <c:pt idx="1962">
                  <c:v>3.1149999999999998</c:v>
                </c:pt>
                <c:pt idx="1963">
                  <c:v>3.1656249999999995</c:v>
                </c:pt>
                <c:pt idx="1964">
                  <c:v>3.0656249999999998</c:v>
                </c:pt>
                <c:pt idx="1965">
                  <c:v>3.069375</c:v>
                </c:pt>
                <c:pt idx="1966">
                  <c:v>3.2399999999999998</c:v>
                </c:pt>
                <c:pt idx="1967">
                  <c:v>3.1406249999999996</c:v>
                </c:pt>
                <c:pt idx="1968">
                  <c:v>3.078125</c:v>
                </c:pt>
                <c:pt idx="1969">
                  <c:v>3.0293749999999999</c:v>
                </c:pt>
                <c:pt idx="1970">
                  <c:v>2.9881250000000001</c:v>
                </c:pt>
                <c:pt idx="1971">
                  <c:v>2.9462499999999996</c:v>
                </c:pt>
                <c:pt idx="1972">
                  <c:v>2.9249999999999998</c:v>
                </c:pt>
                <c:pt idx="1973">
                  <c:v>2.9868749999999999</c:v>
                </c:pt>
                <c:pt idx="1974">
                  <c:v>2.9831249999999998</c:v>
                </c:pt>
                <c:pt idx="1975">
                  <c:v>2.9950000000000001</c:v>
                </c:pt>
                <c:pt idx="1976">
                  <c:v>2.8206249999999997</c:v>
                </c:pt>
                <c:pt idx="1977">
                  <c:v>2.8606249999999998</c:v>
                </c:pt>
                <c:pt idx="1978">
                  <c:v>3.0456249999999998</c:v>
                </c:pt>
                <c:pt idx="1979">
                  <c:v>2.9681250000000001</c:v>
                </c:pt>
                <c:pt idx="1980">
                  <c:v>2.9737499999999999</c:v>
                </c:pt>
                <c:pt idx="1981">
                  <c:v>2.9587499999999998</c:v>
                </c:pt>
                <c:pt idx="1982">
                  <c:v>2.8337499999999998</c:v>
                </c:pt>
                <c:pt idx="1983">
                  <c:v>2.875</c:v>
                </c:pt>
                <c:pt idx="1984">
                  <c:v>3.0362499999999999</c:v>
                </c:pt>
                <c:pt idx="1985">
                  <c:v>3.0924999999999998</c:v>
                </c:pt>
                <c:pt idx="1986">
                  <c:v>3.1924999999999999</c:v>
                </c:pt>
                <c:pt idx="1987">
                  <c:v>3.3656250000000001</c:v>
                </c:pt>
                <c:pt idx="1988">
                  <c:v>3.3887499999999999</c:v>
                </c:pt>
                <c:pt idx="1989">
                  <c:v>3.399375</c:v>
                </c:pt>
                <c:pt idx="1990">
                  <c:v>3.515625</c:v>
                </c:pt>
                <c:pt idx="1991">
                  <c:v>3.7643750000000002</c:v>
                </c:pt>
                <c:pt idx="1992">
                  <c:v>3.9212500000000001</c:v>
                </c:pt>
                <c:pt idx="1993">
                  <c:v>4.1231249999999999</c:v>
                </c:pt>
                <c:pt idx="1994">
                  <c:v>4.203125</c:v>
                </c:pt>
                <c:pt idx="1995">
                  <c:v>4.4568749999999993</c:v>
                </c:pt>
                <c:pt idx="1996">
                  <c:v>4.7006249999999996</c:v>
                </c:pt>
                <c:pt idx="1997">
                  <c:v>4.8468749999999998</c:v>
                </c:pt>
                <c:pt idx="1998">
                  <c:v>4.9543749999999998</c:v>
                </c:pt>
                <c:pt idx="1999">
                  <c:v>5.0881249999999998</c:v>
                </c:pt>
                <c:pt idx="2000">
                  <c:v>5.2856249999999987</c:v>
                </c:pt>
                <c:pt idx="2001">
                  <c:v>5.3081249999999995</c:v>
                </c:pt>
                <c:pt idx="2002">
                  <c:v>5.3737500000000002</c:v>
                </c:pt>
                <c:pt idx="2003">
                  <c:v>5.3931250000000004</c:v>
                </c:pt>
                <c:pt idx="2004">
                  <c:v>5.6450000000000005</c:v>
                </c:pt>
                <c:pt idx="2005">
                  <c:v>5.6518750000000004</c:v>
                </c:pt>
                <c:pt idx="2006">
                  <c:v>5.850625</c:v>
                </c:pt>
                <c:pt idx="2007">
                  <c:v>5.7418749999999994</c:v>
                </c:pt>
                <c:pt idx="2008">
                  <c:v>5.7437499999999995</c:v>
                </c:pt>
                <c:pt idx="2009">
                  <c:v>5.8031249999999996</c:v>
                </c:pt>
                <c:pt idx="2010">
                  <c:v>5.6637500000000003</c:v>
                </c:pt>
                <c:pt idx="2011">
                  <c:v>5.6006250000000009</c:v>
                </c:pt>
                <c:pt idx="2012">
                  <c:v>5.4443750000000009</c:v>
                </c:pt>
                <c:pt idx="2013">
                  <c:v>5.3656250000000005</c:v>
                </c:pt>
                <c:pt idx="2014">
                  <c:v>5.2962500000000006</c:v>
                </c:pt>
                <c:pt idx="2015">
                  <c:v>5.3550000000000004</c:v>
                </c:pt>
                <c:pt idx="2016">
                  <c:v>5.2125000000000004</c:v>
                </c:pt>
                <c:pt idx="2017">
                  <c:v>5.211875</c:v>
                </c:pt>
                <c:pt idx="2018">
                  <c:v>5.1818749999999998</c:v>
                </c:pt>
                <c:pt idx="2019">
                  <c:v>5.1506249999999998</c:v>
                </c:pt>
                <c:pt idx="2020">
                  <c:v>5.0793750000000006</c:v>
                </c:pt>
                <c:pt idx="2021">
                  <c:v>5.0875000000000004</c:v>
                </c:pt>
                <c:pt idx="2022">
                  <c:v>4.9925000000000006</c:v>
                </c:pt>
                <c:pt idx="2023">
                  <c:v>4.9956249999999995</c:v>
                </c:pt>
                <c:pt idx="2024">
                  <c:v>4.951249999999999</c:v>
                </c:pt>
                <c:pt idx="2025">
                  <c:v>4.774375</c:v>
                </c:pt>
                <c:pt idx="2026">
                  <c:v>4.8481250000000005</c:v>
                </c:pt>
                <c:pt idx="2027">
                  <c:v>4.8149999999999995</c:v>
                </c:pt>
                <c:pt idx="2028">
                  <c:v>4.8537500000000007</c:v>
                </c:pt>
                <c:pt idx="2029">
                  <c:v>4.9093750000000007</c:v>
                </c:pt>
                <c:pt idx="2030">
                  <c:v>5.0206249999999999</c:v>
                </c:pt>
                <c:pt idx="2031">
                  <c:v>4.9275000000000002</c:v>
                </c:pt>
                <c:pt idx="2032">
                  <c:v>4.925625000000001</c:v>
                </c:pt>
                <c:pt idx="2033">
                  <c:v>4.9062500000000009</c:v>
                </c:pt>
                <c:pt idx="2034">
                  <c:v>4.7968750000000009</c:v>
                </c:pt>
                <c:pt idx="2035">
                  <c:v>4.886874999999999</c:v>
                </c:pt>
                <c:pt idx="2036">
                  <c:v>4.7924999999999986</c:v>
                </c:pt>
                <c:pt idx="2037">
                  <c:v>4.8281249999999982</c:v>
                </c:pt>
                <c:pt idx="2038">
                  <c:v>4.826249999999999</c:v>
                </c:pt>
                <c:pt idx="2039">
                  <c:v>4.8975</c:v>
                </c:pt>
                <c:pt idx="2040">
                  <c:v>4.8806250000000002</c:v>
                </c:pt>
                <c:pt idx="2041">
                  <c:v>4.88375</c:v>
                </c:pt>
                <c:pt idx="2042">
                  <c:v>4.8449999999999998</c:v>
                </c:pt>
                <c:pt idx="2043">
                  <c:v>4.745000000000001</c:v>
                </c:pt>
                <c:pt idx="2044">
                  <c:v>4.8068750000000007</c:v>
                </c:pt>
                <c:pt idx="2045">
                  <c:v>4.6675000000000004</c:v>
                </c:pt>
                <c:pt idx="2046">
                  <c:v>4.7218750000000007</c:v>
                </c:pt>
                <c:pt idx="2047">
                  <c:v>4.7850000000000001</c:v>
                </c:pt>
                <c:pt idx="2048">
                  <c:v>4.7206250000000001</c:v>
                </c:pt>
                <c:pt idx="2049">
                  <c:v>4.8600000000000003</c:v>
                </c:pt>
                <c:pt idx="2050">
                  <c:v>4.8956249999999999</c:v>
                </c:pt>
                <c:pt idx="2051">
                  <c:v>4.8099999999999996</c:v>
                </c:pt>
                <c:pt idx="2052">
                  <c:v>4.8256249999999996</c:v>
                </c:pt>
                <c:pt idx="2053">
                  <c:v>4.7418749999999994</c:v>
                </c:pt>
                <c:pt idx="2054">
                  <c:v>4.857499999999999</c:v>
                </c:pt>
                <c:pt idx="2055">
                  <c:v>4.7318749999999996</c:v>
                </c:pt>
                <c:pt idx="2056">
                  <c:v>4.7543750000000005</c:v>
                </c:pt>
                <c:pt idx="2057">
                  <c:v>4.7168750000000008</c:v>
                </c:pt>
                <c:pt idx="2058">
                  <c:v>4.6312500000000005</c:v>
                </c:pt>
                <c:pt idx="2059">
                  <c:v>4.6675000000000004</c:v>
                </c:pt>
                <c:pt idx="2060">
                  <c:v>4.5475000000000003</c:v>
                </c:pt>
                <c:pt idx="2061">
                  <c:v>4.5668750000000005</c:v>
                </c:pt>
                <c:pt idx="2062">
                  <c:v>4.5318750000000003</c:v>
                </c:pt>
                <c:pt idx="2063">
                  <c:v>4.5306250000000006</c:v>
                </c:pt>
                <c:pt idx="2064">
                  <c:v>4.5881250000000007</c:v>
                </c:pt>
                <c:pt idx="2065">
                  <c:v>4.5393749999999997</c:v>
                </c:pt>
                <c:pt idx="2066">
                  <c:v>4.408125000000001</c:v>
                </c:pt>
                <c:pt idx="2067">
                  <c:v>4.4250000000000007</c:v>
                </c:pt>
                <c:pt idx="2068">
                  <c:v>4.536249999999999</c:v>
                </c:pt>
                <c:pt idx="2069">
                  <c:v>4.6387499999999999</c:v>
                </c:pt>
                <c:pt idx="2070">
                  <c:v>4.4206250000000002</c:v>
                </c:pt>
                <c:pt idx="2071">
                  <c:v>4.4800000000000004</c:v>
                </c:pt>
                <c:pt idx="2072">
                  <c:v>4.5150000000000006</c:v>
                </c:pt>
                <c:pt idx="2073">
                  <c:v>4.4856250000000006</c:v>
                </c:pt>
                <c:pt idx="2074">
                  <c:v>4.6931250000000002</c:v>
                </c:pt>
                <c:pt idx="2075">
                  <c:v>4.7443749999999998</c:v>
                </c:pt>
                <c:pt idx="2076">
                  <c:v>4.8137500000000006</c:v>
                </c:pt>
                <c:pt idx="2077">
                  <c:v>4.9243750000000004</c:v>
                </c:pt>
                <c:pt idx="2078">
                  <c:v>4.7781250000000002</c:v>
                </c:pt>
                <c:pt idx="2079">
                  <c:v>4.6893750000000001</c:v>
                </c:pt>
                <c:pt idx="2080">
                  <c:v>4.6687500000000002</c:v>
                </c:pt>
                <c:pt idx="2081">
                  <c:v>4.6987500000000004</c:v>
                </c:pt>
                <c:pt idx="2082">
                  <c:v>4.8893750000000002</c:v>
                </c:pt>
                <c:pt idx="2083">
                  <c:v>4.8931250000000004</c:v>
                </c:pt>
                <c:pt idx="2084">
                  <c:v>4.756875</c:v>
                </c:pt>
                <c:pt idx="2085">
                  <c:v>4.6443750000000001</c:v>
                </c:pt>
                <c:pt idx="2086">
                  <c:v>4.6618750000000002</c:v>
                </c:pt>
                <c:pt idx="2087">
                  <c:v>4.6537499999999996</c:v>
                </c:pt>
                <c:pt idx="2088">
                  <c:v>4.6806249999999991</c:v>
                </c:pt>
                <c:pt idx="2089">
                  <c:v>4.6449999999999996</c:v>
                </c:pt>
                <c:pt idx="2090">
                  <c:v>4.4706250000000001</c:v>
                </c:pt>
                <c:pt idx="2091">
                  <c:v>4.3849999999999998</c:v>
                </c:pt>
                <c:pt idx="2092">
                  <c:v>4.5524999999999993</c:v>
                </c:pt>
                <c:pt idx="2093">
                  <c:v>4.4443749999999991</c:v>
                </c:pt>
                <c:pt idx="2094">
                  <c:v>4.6068749999999987</c:v>
                </c:pt>
                <c:pt idx="2095">
                  <c:v>4.5806249999999986</c:v>
                </c:pt>
                <c:pt idx="2096">
                  <c:v>4.5756249999999987</c:v>
                </c:pt>
                <c:pt idx="2097">
                  <c:v>4.63</c:v>
                </c:pt>
                <c:pt idx="2098">
                  <c:v>4.5837499999999993</c:v>
                </c:pt>
                <c:pt idx="2099">
                  <c:v>4.55</c:v>
                </c:pt>
                <c:pt idx="2100">
                  <c:v>4.5349999999999993</c:v>
                </c:pt>
                <c:pt idx="2101">
                  <c:v>4.5193750000000001</c:v>
                </c:pt>
                <c:pt idx="2102">
                  <c:v>4.7075000000000005</c:v>
                </c:pt>
                <c:pt idx="2103">
                  <c:v>4.5906250000000011</c:v>
                </c:pt>
                <c:pt idx="2104">
                  <c:v>4.5606250000000017</c:v>
                </c:pt>
                <c:pt idx="2105">
                  <c:v>4.5856250000000003</c:v>
                </c:pt>
                <c:pt idx="2106">
                  <c:v>4.585</c:v>
                </c:pt>
                <c:pt idx="2107">
                  <c:v>4.7737499999999988</c:v>
                </c:pt>
                <c:pt idx="2108">
                  <c:v>4.5612499999999994</c:v>
                </c:pt>
                <c:pt idx="2109">
                  <c:v>4.5224999999999991</c:v>
                </c:pt>
                <c:pt idx="2110">
                  <c:v>4.5437499999999993</c:v>
                </c:pt>
                <c:pt idx="2111">
                  <c:v>4.5581250000000004</c:v>
                </c:pt>
                <c:pt idx="2112">
                  <c:v>4.5200000000000005</c:v>
                </c:pt>
                <c:pt idx="2113">
                  <c:v>4.3475000000000001</c:v>
                </c:pt>
                <c:pt idx="2114">
                  <c:v>4.3831249999999997</c:v>
                </c:pt>
                <c:pt idx="2115">
                  <c:v>4.3962500000000002</c:v>
                </c:pt>
                <c:pt idx="2116">
                  <c:v>4.4143749999999997</c:v>
                </c:pt>
                <c:pt idx="2117">
                  <c:v>4.5925000000000011</c:v>
                </c:pt>
                <c:pt idx="2118">
                  <c:v>4.4150000000000009</c:v>
                </c:pt>
                <c:pt idx="2119">
                  <c:v>4.5374999999999996</c:v>
                </c:pt>
                <c:pt idx="2120">
                  <c:v>4.4893749999999999</c:v>
                </c:pt>
                <c:pt idx="2121">
                  <c:v>4.5850000000000009</c:v>
                </c:pt>
                <c:pt idx="2122">
                  <c:v>4.6893750000000001</c:v>
                </c:pt>
                <c:pt idx="2123">
                  <c:v>4.6693750000000005</c:v>
                </c:pt>
                <c:pt idx="2124">
                  <c:v>4.756875</c:v>
                </c:pt>
                <c:pt idx="2125">
                  <c:v>4.8374999999999995</c:v>
                </c:pt>
                <c:pt idx="2126">
                  <c:v>4.7675000000000001</c:v>
                </c:pt>
                <c:pt idx="2127">
                  <c:v>4.8849999999999998</c:v>
                </c:pt>
                <c:pt idx="2128">
                  <c:v>4.8781249999999989</c:v>
                </c:pt>
                <c:pt idx="2129">
                  <c:v>4.902499999999999</c:v>
                </c:pt>
                <c:pt idx="2130">
                  <c:v>4.8256250000000005</c:v>
                </c:pt>
                <c:pt idx="2131">
                  <c:v>4.8581250000000011</c:v>
                </c:pt>
                <c:pt idx="2132">
                  <c:v>4.8262500000000008</c:v>
                </c:pt>
                <c:pt idx="2133">
                  <c:v>4.7524999999999995</c:v>
                </c:pt>
                <c:pt idx="2134">
                  <c:v>4.7700000000000005</c:v>
                </c:pt>
                <c:pt idx="2135">
                  <c:v>4.6825000000000001</c:v>
                </c:pt>
                <c:pt idx="2136">
                  <c:v>4.680625</c:v>
                </c:pt>
                <c:pt idx="2137">
                  <c:v>4.69625</c:v>
                </c:pt>
                <c:pt idx="2138">
                  <c:v>4.7337500000000006</c:v>
                </c:pt>
                <c:pt idx="2139">
                  <c:v>4.6131250000000001</c:v>
                </c:pt>
                <c:pt idx="2140">
                  <c:v>4.4818749999999996</c:v>
                </c:pt>
                <c:pt idx="2141">
                  <c:v>4.6168750000000003</c:v>
                </c:pt>
                <c:pt idx="2142">
                  <c:v>4.4768750000000006</c:v>
                </c:pt>
                <c:pt idx="2143">
                  <c:v>4.5231250000000003</c:v>
                </c:pt>
                <c:pt idx="2144">
                  <c:v>4.5887499999999992</c:v>
                </c:pt>
                <c:pt idx="2145">
                  <c:v>4.5143750000000002</c:v>
                </c:pt>
                <c:pt idx="2146">
                  <c:v>4.6868749999999997</c:v>
                </c:pt>
                <c:pt idx="2147">
                  <c:v>4.6774999999999993</c:v>
                </c:pt>
                <c:pt idx="2148">
                  <c:v>4.7612499999999995</c:v>
                </c:pt>
                <c:pt idx="2149">
                  <c:v>4.578125</c:v>
                </c:pt>
                <c:pt idx="2150">
                  <c:v>4.7118750000000009</c:v>
                </c:pt>
                <c:pt idx="2151">
                  <c:v>4.7075000000000005</c:v>
                </c:pt>
                <c:pt idx="2152">
                  <c:v>4.6349999999999998</c:v>
                </c:pt>
                <c:pt idx="2153">
                  <c:v>4.5187499999999998</c:v>
                </c:pt>
                <c:pt idx="2154">
                  <c:v>4.404374999999999</c:v>
                </c:pt>
                <c:pt idx="2155">
                  <c:v>4.5168749999999998</c:v>
                </c:pt>
                <c:pt idx="2156">
                  <c:v>4.4637499999999992</c:v>
                </c:pt>
                <c:pt idx="2157">
                  <c:v>4.3974999999999991</c:v>
                </c:pt>
                <c:pt idx="2158">
                  <c:v>4.6881249999999994</c:v>
                </c:pt>
                <c:pt idx="2159">
                  <c:v>4.50875</c:v>
                </c:pt>
                <c:pt idx="2160">
                  <c:v>4.4337499999999999</c:v>
                </c:pt>
                <c:pt idx="2161">
                  <c:v>4.6031250000000004</c:v>
                </c:pt>
                <c:pt idx="2162">
                  <c:v>4.4224999999999994</c:v>
                </c:pt>
                <c:pt idx="2163">
                  <c:v>4.3837500000000009</c:v>
                </c:pt>
                <c:pt idx="2164">
                  <c:v>4.4343750000000011</c:v>
                </c:pt>
                <c:pt idx="2165">
                  <c:v>4.59</c:v>
                </c:pt>
                <c:pt idx="2166">
                  <c:v>4.5149999999999997</c:v>
                </c:pt>
                <c:pt idx="2167">
                  <c:v>4.7043749999999998</c:v>
                </c:pt>
                <c:pt idx="2168">
                  <c:v>4.8206250000000006</c:v>
                </c:pt>
                <c:pt idx="2169">
                  <c:v>4.8425000000000002</c:v>
                </c:pt>
                <c:pt idx="2170">
                  <c:v>4.8256249999999996</c:v>
                </c:pt>
                <c:pt idx="2171">
                  <c:v>4.7112499999999997</c:v>
                </c:pt>
                <c:pt idx="2172">
                  <c:v>4.7456250000000004</c:v>
                </c:pt>
                <c:pt idx="2173">
                  <c:v>4.7906250000000004</c:v>
                </c:pt>
                <c:pt idx="2174">
                  <c:v>4.5175000000000001</c:v>
                </c:pt>
                <c:pt idx="2175">
                  <c:v>4.6449999999999996</c:v>
                </c:pt>
                <c:pt idx="2176">
                  <c:v>4.6425000000000001</c:v>
                </c:pt>
                <c:pt idx="2177">
                  <c:v>4.4812500000000002</c:v>
                </c:pt>
                <c:pt idx="2178">
                  <c:v>4.4856250000000006</c:v>
                </c:pt>
                <c:pt idx="2179">
                  <c:v>4.4043749999999999</c:v>
                </c:pt>
                <c:pt idx="2180">
                  <c:v>4.3449999999999998</c:v>
                </c:pt>
                <c:pt idx="2181">
                  <c:v>4.2350000000000003</c:v>
                </c:pt>
                <c:pt idx="2182">
                  <c:v>4.125</c:v>
                </c:pt>
                <c:pt idx="2183">
                  <c:v>4.0075000000000003</c:v>
                </c:pt>
                <c:pt idx="2184">
                  <c:v>3.98875</c:v>
                </c:pt>
                <c:pt idx="2185">
                  <c:v>4.0006250000000003</c:v>
                </c:pt>
                <c:pt idx="2186">
                  <c:v>4.0687499999999996</c:v>
                </c:pt>
                <c:pt idx="2187">
                  <c:v>4.1306250000000002</c:v>
                </c:pt>
                <c:pt idx="2188">
                  <c:v>4.1618750000000002</c:v>
                </c:pt>
                <c:pt idx="2189">
                  <c:v>4.0962500000000004</c:v>
                </c:pt>
                <c:pt idx="2190">
                  <c:v>4.21</c:v>
                </c:pt>
                <c:pt idx="2191">
                  <c:v>4.0843749999999996</c:v>
                </c:pt>
                <c:pt idx="2192">
                  <c:v>4.1443750000000001</c:v>
                </c:pt>
                <c:pt idx="2193">
                  <c:v>4.288125</c:v>
                </c:pt>
                <c:pt idx="2194">
                  <c:v>4.291875000000001</c:v>
                </c:pt>
                <c:pt idx="2195">
                  <c:v>4.2925000000000004</c:v>
                </c:pt>
                <c:pt idx="2196">
                  <c:v>4.2281249999999995</c:v>
                </c:pt>
                <c:pt idx="2197">
                  <c:v>4.3400000000000007</c:v>
                </c:pt>
                <c:pt idx="2198">
                  <c:v>4.4800000000000004</c:v>
                </c:pt>
                <c:pt idx="2199">
                  <c:v>4.49</c:v>
                </c:pt>
                <c:pt idx="2200">
                  <c:v>4.2981249999999989</c:v>
                </c:pt>
                <c:pt idx="2201">
                  <c:v>4.2993749999999986</c:v>
                </c:pt>
                <c:pt idx="2202">
                  <c:v>4.4218749999999991</c:v>
                </c:pt>
                <c:pt idx="2203">
                  <c:v>4.4656249999999993</c:v>
                </c:pt>
                <c:pt idx="2204">
                  <c:v>4.5018750000000001</c:v>
                </c:pt>
                <c:pt idx="2205">
                  <c:v>4.506875</c:v>
                </c:pt>
                <c:pt idx="2206">
                  <c:v>4.3949999999999996</c:v>
                </c:pt>
                <c:pt idx="2207">
                  <c:v>4.4968750000000002</c:v>
                </c:pt>
                <c:pt idx="2208">
                  <c:v>4.5124999999999993</c:v>
                </c:pt>
                <c:pt idx="2209">
                  <c:v>4.419999999999999</c:v>
                </c:pt>
                <c:pt idx="2210">
                  <c:v>4.5350000000000001</c:v>
                </c:pt>
                <c:pt idx="2211">
                  <c:v>4.5912500000000005</c:v>
                </c:pt>
                <c:pt idx="2212">
                  <c:v>4.6206249999999995</c:v>
                </c:pt>
                <c:pt idx="2213">
                  <c:v>4.5262499999999992</c:v>
                </c:pt>
                <c:pt idx="2214">
                  <c:v>4.354375000000001</c:v>
                </c:pt>
                <c:pt idx="2215">
                  <c:v>4.4000000000000004</c:v>
                </c:pt>
                <c:pt idx="2216">
                  <c:v>4.4375</c:v>
                </c:pt>
                <c:pt idx="2217">
                  <c:v>4.336875</c:v>
                </c:pt>
                <c:pt idx="2218">
                  <c:v>4.1856250000000008</c:v>
                </c:pt>
                <c:pt idx="2219">
                  <c:v>4.1500000000000004</c:v>
                </c:pt>
                <c:pt idx="2220">
                  <c:v>4.0737500000000004</c:v>
                </c:pt>
                <c:pt idx="2221">
                  <c:v>3.9937500000000004</c:v>
                </c:pt>
                <c:pt idx="2222">
                  <c:v>4.1037500000000007</c:v>
                </c:pt>
                <c:pt idx="2223">
                  <c:v>3.9818750000000001</c:v>
                </c:pt>
                <c:pt idx="2224">
                  <c:v>4.0331250000000001</c:v>
                </c:pt>
                <c:pt idx="2225">
                  <c:v>3.9881250000000001</c:v>
                </c:pt>
                <c:pt idx="2226">
                  <c:v>4.0406250000000004</c:v>
                </c:pt>
                <c:pt idx="2227">
                  <c:v>4.1237500000000002</c:v>
                </c:pt>
                <c:pt idx="2228">
                  <c:v>4.0068750000000009</c:v>
                </c:pt>
                <c:pt idx="2229">
                  <c:v>4.1537500000000005</c:v>
                </c:pt>
                <c:pt idx="2230">
                  <c:v>4.2925000000000004</c:v>
                </c:pt>
                <c:pt idx="2231">
                  <c:v>4.1349999999999998</c:v>
                </c:pt>
                <c:pt idx="2232">
                  <c:v>4.2662499999999994</c:v>
                </c:pt>
                <c:pt idx="2233">
                  <c:v>4.3693749999999998</c:v>
                </c:pt>
                <c:pt idx="2234">
                  <c:v>4.3475000000000001</c:v>
                </c:pt>
                <c:pt idx="2235">
                  <c:v>4.2662499999999994</c:v>
                </c:pt>
                <c:pt idx="2236">
                  <c:v>4.3706250000000004</c:v>
                </c:pt>
                <c:pt idx="2237">
                  <c:v>4.4506249999999996</c:v>
                </c:pt>
                <c:pt idx="2238">
                  <c:v>4.4174999999999995</c:v>
                </c:pt>
                <c:pt idx="2239">
                  <c:v>4.4524999999999997</c:v>
                </c:pt>
                <c:pt idx="2240">
                  <c:v>4.4275000000000002</c:v>
                </c:pt>
                <c:pt idx="2241">
                  <c:v>4.5187499999999998</c:v>
                </c:pt>
                <c:pt idx="2242">
                  <c:v>4.30375</c:v>
                </c:pt>
                <c:pt idx="2243">
                  <c:v>4.46875</c:v>
                </c:pt>
                <c:pt idx="2244">
                  <c:v>4.4706250000000001</c:v>
                </c:pt>
                <c:pt idx="2245">
                  <c:v>4.3556250000000007</c:v>
                </c:pt>
                <c:pt idx="2246">
                  <c:v>4.2512499999999998</c:v>
                </c:pt>
                <c:pt idx="2247">
                  <c:v>4.2606250000000001</c:v>
                </c:pt>
                <c:pt idx="2248">
                  <c:v>4.256875</c:v>
                </c:pt>
                <c:pt idx="2249">
                  <c:v>4.2693750000000001</c:v>
                </c:pt>
                <c:pt idx="2250">
                  <c:v>4.53125</c:v>
                </c:pt>
                <c:pt idx="2251">
                  <c:v>4.5768750000000002</c:v>
                </c:pt>
                <c:pt idx="2252">
                  <c:v>4.5493749999999995</c:v>
                </c:pt>
                <c:pt idx="2253">
                  <c:v>4.5943749999999994</c:v>
                </c:pt>
                <c:pt idx="2254">
                  <c:v>4.640625</c:v>
                </c:pt>
                <c:pt idx="2255">
                  <c:v>4.6831250000000004</c:v>
                </c:pt>
                <c:pt idx="2256">
                  <c:v>4.5437500000000011</c:v>
                </c:pt>
                <c:pt idx="2257">
                  <c:v>4.5450000000000008</c:v>
                </c:pt>
                <c:pt idx="2258">
                  <c:v>4.5100000000000007</c:v>
                </c:pt>
                <c:pt idx="2259">
                  <c:v>4.2175000000000002</c:v>
                </c:pt>
                <c:pt idx="2260">
                  <c:v>4.4643750000000004</c:v>
                </c:pt>
                <c:pt idx="2261">
                  <c:v>4.4349999999999996</c:v>
                </c:pt>
                <c:pt idx="2262">
                  <c:v>4.5543750000000003</c:v>
                </c:pt>
                <c:pt idx="2263">
                  <c:v>4.6231250000000008</c:v>
                </c:pt>
                <c:pt idx="2264">
                  <c:v>4.5518749999999999</c:v>
                </c:pt>
                <c:pt idx="2265">
                  <c:v>4.6131250000000001</c:v>
                </c:pt>
                <c:pt idx="2266">
                  <c:v>4.4537499999999994</c:v>
                </c:pt>
                <c:pt idx="2267">
                  <c:v>4.3162500000000001</c:v>
                </c:pt>
                <c:pt idx="2268">
                  <c:v>4.46875</c:v>
                </c:pt>
                <c:pt idx="2269">
                  <c:v>4.36625</c:v>
                </c:pt>
                <c:pt idx="2270">
                  <c:v>4.38375</c:v>
                </c:pt>
                <c:pt idx="2271">
                  <c:v>4.2837499999999995</c:v>
                </c:pt>
                <c:pt idx="2272">
                  <c:v>4.3956249999999999</c:v>
                </c:pt>
                <c:pt idx="2273">
                  <c:v>4.4768750000000006</c:v>
                </c:pt>
                <c:pt idx="2274">
                  <c:v>4.557500000000001</c:v>
                </c:pt>
                <c:pt idx="2275">
                  <c:v>4.6793750000000003</c:v>
                </c:pt>
                <c:pt idx="2276">
                  <c:v>4.4512500000000008</c:v>
                </c:pt>
                <c:pt idx="2277">
                  <c:v>4.4668750000000008</c:v>
                </c:pt>
                <c:pt idx="2278">
                  <c:v>4.2675000000000001</c:v>
                </c:pt>
                <c:pt idx="2279">
                  <c:v>4.28125</c:v>
                </c:pt>
                <c:pt idx="2280">
                  <c:v>4.2624999999999993</c:v>
                </c:pt>
                <c:pt idx="2281">
                  <c:v>4.2231250000000005</c:v>
                </c:pt>
                <c:pt idx="2282">
                  <c:v>4.1500000000000004</c:v>
                </c:pt>
                <c:pt idx="2283">
                  <c:v>4.1612499999999999</c:v>
                </c:pt>
                <c:pt idx="2284">
                  <c:v>4.0900000000000007</c:v>
                </c:pt>
                <c:pt idx="2285">
                  <c:v>4.1756250000000001</c:v>
                </c:pt>
                <c:pt idx="2286">
                  <c:v>4.0812499999999998</c:v>
                </c:pt>
                <c:pt idx="2287">
                  <c:v>4.1156250000000005</c:v>
                </c:pt>
                <c:pt idx="2288">
                  <c:v>3.973125</c:v>
                </c:pt>
                <c:pt idx="2289">
                  <c:v>3.9537500000000003</c:v>
                </c:pt>
                <c:pt idx="2290">
                  <c:v>3.9737500000000003</c:v>
                </c:pt>
                <c:pt idx="2291">
                  <c:v>3.9368750000000006</c:v>
                </c:pt>
                <c:pt idx="2292">
                  <c:v>4.0900000000000007</c:v>
                </c:pt>
                <c:pt idx="2293">
                  <c:v>4.07125</c:v>
                </c:pt>
                <c:pt idx="2294">
                  <c:v>4.1862500000000002</c:v>
                </c:pt>
                <c:pt idx="2295">
                  <c:v>4.17875</c:v>
                </c:pt>
                <c:pt idx="2296">
                  <c:v>4.2437499999999995</c:v>
                </c:pt>
                <c:pt idx="2297">
                  <c:v>4.2149999999999999</c:v>
                </c:pt>
                <c:pt idx="2298">
                  <c:v>4.1624999999999996</c:v>
                </c:pt>
                <c:pt idx="2299">
                  <c:v>4.2149999999999999</c:v>
                </c:pt>
                <c:pt idx="2300">
                  <c:v>4.07</c:v>
                </c:pt>
                <c:pt idx="2301">
                  <c:v>3.9737499999999999</c:v>
                </c:pt>
                <c:pt idx="2302">
                  <c:v>3.9425000000000003</c:v>
                </c:pt>
                <c:pt idx="2303">
                  <c:v>4.0043749999999996</c:v>
                </c:pt>
                <c:pt idx="2304">
                  <c:v>4.0006250000000003</c:v>
                </c:pt>
                <c:pt idx="2305">
                  <c:v>3.9993749999999997</c:v>
                </c:pt>
                <c:pt idx="2306">
                  <c:v>3.9081250000000001</c:v>
                </c:pt>
                <c:pt idx="2307">
                  <c:v>3.7581249999999993</c:v>
                </c:pt>
                <c:pt idx="2308">
                  <c:v>3.80375</c:v>
                </c:pt>
                <c:pt idx="2309">
                  <c:v>3.9493750000000007</c:v>
                </c:pt>
                <c:pt idx="2310">
                  <c:v>3.9131250000000004</c:v>
                </c:pt>
                <c:pt idx="2311">
                  <c:v>3.835</c:v>
                </c:pt>
                <c:pt idx="2312">
                  <c:v>3.7493749999999997</c:v>
                </c:pt>
                <c:pt idx="2313">
                  <c:v>3.8087500000000003</c:v>
                </c:pt>
                <c:pt idx="2314">
                  <c:v>3.8156249999999998</c:v>
                </c:pt>
                <c:pt idx="2315">
                  <c:v>3.7925</c:v>
                </c:pt>
                <c:pt idx="2316">
                  <c:v>3.8768750000000001</c:v>
                </c:pt>
                <c:pt idx="2317">
                  <c:v>3.8124999999999996</c:v>
                </c:pt>
                <c:pt idx="2318">
                  <c:v>3.941875</c:v>
                </c:pt>
                <c:pt idx="2319">
                  <c:v>3.9775</c:v>
                </c:pt>
                <c:pt idx="2320">
                  <c:v>4.0831249999999999</c:v>
                </c:pt>
                <c:pt idx="2321">
                  <c:v>3.9375</c:v>
                </c:pt>
                <c:pt idx="2322">
                  <c:v>3.9281250000000001</c:v>
                </c:pt>
                <c:pt idx="2323">
                  <c:v>4.0674999999999999</c:v>
                </c:pt>
                <c:pt idx="2324">
                  <c:v>3.8443750000000003</c:v>
                </c:pt>
                <c:pt idx="2325">
                  <c:v>3.9187500000000002</c:v>
                </c:pt>
                <c:pt idx="2326">
                  <c:v>3.9850000000000003</c:v>
                </c:pt>
                <c:pt idx="2327">
                  <c:v>3.98875</c:v>
                </c:pt>
                <c:pt idx="2328">
                  <c:v>4.1074999999999999</c:v>
                </c:pt>
                <c:pt idx="2329">
                  <c:v>3.9768750000000006</c:v>
                </c:pt>
                <c:pt idx="2330">
                  <c:v>4.041875000000001</c:v>
                </c:pt>
                <c:pt idx="2331">
                  <c:v>4.1362500000000004</c:v>
                </c:pt>
                <c:pt idx="2332">
                  <c:v>4.0256249999999998</c:v>
                </c:pt>
                <c:pt idx="2333">
                  <c:v>4.1850000000000005</c:v>
                </c:pt>
                <c:pt idx="2334">
                  <c:v>4.0487500000000001</c:v>
                </c:pt>
                <c:pt idx="2335">
                  <c:v>3.9737500000000008</c:v>
                </c:pt>
                <c:pt idx="2336">
                  <c:v>3.9775000000000005</c:v>
                </c:pt>
                <c:pt idx="2337">
                  <c:v>4.0037500000000001</c:v>
                </c:pt>
                <c:pt idx="2338">
                  <c:v>4.0006250000000003</c:v>
                </c:pt>
                <c:pt idx="2339">
                  <c:v>4.0075000000000003</c:v>
                </c:pt>
                <c:pt idx="2340">
                  <c:v>4.142500000000001</c:v>
                </c:pt>
                <c:pt idx="2341">
                  <c:v>3.9268750000000003</c:v>
                </c:pt>
                <c:pt idx="2342">
                  <c:v>4.0293749999999999</c:v>
                </c:pt>
                <c:pt idx="2343">
                  <c:v>4.0125000000000002</c:v>
                </c:pt>
                <c:pt idx="2344">
                  <c:v>3.9112499999999999</c:v>
                </c:pt>
                <c:pt idx="2345">
                  <c:v>3.9631249999999998</c:v>
                </c:pt>
                <c:pt idx="2346">
                  <c:v>3.9362499999999998</c:v>
                </c:pt>
                <c:pt idx="2347">
                  <c:v>3.9312499999999999</c:v>
                </c:pt>
                <c:pt idx="2348">
                  <c:v>3.9518750000000002</c:v>
                </c:pt>
                <c:pt idx="2349">
                  <c:v>3.7949999999999999</c:v>
                </c:pt>
                <c:pt idx="2350">
                  <c:v>3.8887499999999999</c:v>
                </c:pt>
                <c:pt idx="2351">
                  <c:v>3.8043749999999994</c:v>
                </c:pt>
                <c:pt idx="2352">
                  <c:v>3.6968749999999999</c:v>
                </c:pt>
                <c:pt idx="2353">
                  <c:v>3.7237499999999999</c:v>
                </c:pt>
                <c:pt idx="2354">
                  <c:v>3.7399999999999998</c:v>
                </c:pt>
                <c:pt idx="2355">
                  <c:v>3.5931250000000001</c:v>
                </c:pt>
                <c:pt idx="2356">
                  <c:v>3.6175000000000002</c:v>
                </c:pt>
                <c:pt idx="2357">
                  <c:v>3.6975000000000002</c:v>
                </c:pt>
                <c:pt idx="2358">
                  <c:v>3.6993749999999999</c:v>
                </c:pt>
                <c:pt idx="2359">
                  <c:v>3.7243749999999998</c:v>
                </c:pt>
                <c:pt idx="2360">
                  <c:v>3.8374999999999999</c:v>
                </c:pt>
                <c:pt idx="2361">
                  <c:v>3.7543749999999996</c:v>
                </c:pt>
                <c:pt idx="2362">
                  <c:v>3.7918750000000001</c:v>
                </c:pt>
                <c:pt idx="2363">
                  <c:v>3.6899999999999991</c:v>
                </c:pt>
                <c:pt idx="2364">
                  <c:v>3.6487499999999993</c:v>
                </c:pt>
                <c:pt idx="2365">
                  <c:v>3.6762499999999996</c:v>
                </c:pt>
                <c:pt idx="2366">
                  <c:v>3.609375</c:v>
                </c:pt>
                <c:pt idx="2367">
                  <c:v>3.6843750000000002</c:v>
                </c:pt>
                <c:pt idx="2368">
                  <c:v>3.8400000000000007</c:v>
                </c:pt>
                <c:pt idx="2369">
                  <c:v>3.8862500000000004</c:v>
                </c:pt>
                <c:pt idx="2370">
                  <c:v>3.8975</c:v>
                </c:pt>
                <c:pt idx="2371">
                  <c:v>3.9387500000000002</c:v>
                </c:pt>
                <c:pt idx="2372">
                  <c:v>3.843125000000001</c:v>
                </c:pt>
                <c:pt idx="2373">
                  <c:v>3.7706249999999999</c:v>
                </c:pt>
                <c:pt idx="2374">
                  <c:v>3.6175000000000002</c:v>
                </c:pt>
                <c:pt idx="2375">
                  <c:v>3.6468750000000001</c:v>
                </c:pt>
                <c:pt idx="2376">
                  <c:v>3.5481250000000002</c:v>
                </c:pt>
                <c:pt idx="2377">
                  <c:v>3.7037500000000008</c:v>
                </c:pt>
                <c:pt idx="2378">
                  <c:v>3.8018750000000008</c:v>
                </c:pt>
                <c:pt idx="2379">
                  <c:v>3.7787500000000005</c:v>
                </c:pt>
                <c:pt idx="2380">
                  <c:v>3.881875</c:v>
                </c:pt>
                <c:pt idx="2381">
                  <c:v>3.9718750000000003</c:v>
                </c:pt>
                <c:pt idx="2382">
                  <c:v>3.91</c:v>
                </c:pt>
                <c:pt idx="2383">
                  <c:v>3.9375</c:v>
                </c:pt>
                <c:pt idx="2384">
                  <c:v>3.8624999999999998</c:v>
                </c:pt>
                <c:pt idx="2385">
                  <c:v>3.8543750000000006</c:v>
                </c:pt>
                <c:pt idx="2386">
                  <c:v>3.8724999999999996</c:v>
                </c:pt>
                <c:pt idx="2387">
                  <c:v>3.9881249999999997</c:v>
                </c:pt>
                <c:pt idx="2388">
                  <c:v>4.0324999999999998</c:v>
                </c:pt>
                <c:pt idx="2389">
                  <c:v>4.0687499999999996</c:v>
                </c:pt>
                <c:pt idx="2390">
                  <c:v>3.9918749999999994</c:v>
                </c:pt>
                <c:pt idx="2391">
                  <c:v>4.0175000000000001</c:v>
                </c:pt>
                <c:pt idx="2392">
                  <c:v>3.9775</c:v>
                </c:pt>
                <c:pt idx="2393">
                  <c:v>3.8574999999999999</c:v>
                </c:pt>
                <c:pt idx="2394">
                  <c:v>3.7662500000000003</c:v>
                </c:pt>
                <c:pt idx="2395">
                  <c:v>3.8456250000000005</c:v>
                </c:pt>
                <c:pt idx="2396">
                  <c:v>3.8750000000000004</c:v>
                </c:pt>
                <c:pt idx="2397">
                  <c:v>3.8612500000000001</c:v>
                </c:pt>
                <c:pt idx="2398">
                  <c:v>3.8493750000000015</c:v>
                </c:pt>
                <c:pt idx="2399">
                  <c:v>3.7856250000000009</c:v>
                </c:pt>
                <c:pt idx="2400">
                  <c:v>3.7725000000000009</c:v>
                </c:pt>
                <c:pt idx="2401">
                  <c:v>3.7775000000000007</c:v>
                </c:pt>
                <c:pt idx="2402">
                  <c:v>3.7950000000000008</c:v>
                </c:pt>
                <c:pt idx="2403">
                  <c:v>3.73875</c:v>
                </c:pt>
                <c:pt idx="2404">
                  <c:v>3.6612500000000003</c:v>
                </c:pt>
                <c:pt idx="2405">
                  <c:v>3.6656249999999999</c:v>
                </c:pt>
                <c:pt idx="2406">
                  <c:v>3.7199999999999998</c:v>
                </c:pt>
                <c:pt idx="2407">
                  <c:v>3.6881249999999999</c:v>
                </c:pt>
                <c:pt idx="2408">
                  <c:v>3.7224999999999997</c:v>
                </c:pt>
                <c:pt idx="2409">
                  <c:v>3.7937499999999997</c:v>
                </c:pt>
                <c:pt idx="2410">
                  <c:v>3.6343749999999995</c:v>
                </c:pt>
                <c:pt idx="2411">
                  <c:v>3.5781249999999996</c:v>
                </c:pt>
                <c:pt idx="2412">
                  <c:v>3.6187499999999995</c:v>
                </c:pt>
                <c:pt idx="2413">
                  <c:v>3.5968749999999998</c:v>
                </c:pt>
                <c:pt idx="2414">
                  <c:v>3.8056249999999996</c:v>
                </c:pt>
                <c:pt idx="2415">
                  <c:v>3.8274999999999997</c:v>
                </c:pt>
                <c:pt idx="2416">
                  <c:v>3.7887500000000003</c:v>
                </c:pt>
                <c:pt idx="2417">
                  <c:v>3.6993750000000007</c:v>
                </c:pt>
                <c:pt idx="2418">
                  <c:v>3.6725000000000003</c:v>
                </c:pt>
                <c:pt idx="2419">
                  <c:v>3.7062500000000003</c:v>
                </c:pt>
                <c:pt idx="2420">
                  <c:v>3.7862499999999994</c:v>
                </c:pt>
                <c:pt idx="2421">
                  <c:v>3.7874999999999996</c:v>
                </c:pt>
                <c:pt idx="2422">
                  <c:v>3.88625</c:v>
                </c:pt>
                <c:pt idx="2423">
                  <c:v>3.881875</c:v>
                </c:pt>
                <c:pt idx="2424">
                  <c:v>3.9393749999999996</c:v>
                </c:pt>
                <c:pt idx="2425">
                  <c:v>3.9493749999999999</c:v>
                </c:pt>
                <c:pt idx="2426">
                  <c:v>4.0143749999999994</c:v>
                </c:pt>
                <c:pt idx="2427">
                  <c:v>4.0531249999999996</c:v>
                </c:pt>
                <c:pt idx="2428">
                  <c:v>3.9074999999999998</c:v>
                </c:pt>
                <c:pt idx="2429">
                  <c:v>3.8462500000000004</c:v>
                </c:pt>
                <c:pt idx="2430">
                  <c:v>3.7675000000000005</c:v>
                </c:pt>
                <c:pt idx="2431">
                  <c:v>3.7600000000000007</c:v>
                </c:pt>
                <c:pt idx="2432">
                  <c:v>3.8025000000000007</c:v>
                </c:pt>
                <c:pt idx="2433">
                  <c:v>3.7375000000000007</c:v>
                </c:pt>
                <c:pt idx="2434">
                  <c:v>3.7100000000000009</c:v>
                </c:pt>
                <c:pt idx="2435">
                  <c:v>3.5487500000000005</c:v>
                </c:pt>
                <c:pt idx="2436">
                  <c:v>3.4825000000000008</c:v>
                </c:pt>
                <c:pt idx="2437">
                  <c:v>3.4656250000000006</c:v>
                </c:pt>
                <c:pt idx="2438">
                  <c:v>3.3981250000000003</c:v>
                </c:pt>
                <c:pt idx="2439">
                  <c:v>3.3706250000000004</c:v>
                </c:pt>
                <c:pt idx="2440">
                  <c:v>3.3487500000000003</c:v>
                </c:pt>
                <c:pt idx="2441">
                  <c:v>3.2662500000000008</c:v>
                </c:pt>
                <c:pt idx="2442">
                  <c:v>3.3131250000000003</c:v>
                </c:pt>
                <c:pt idx="2443">
                  <c:v>3.2418750000000007</c:v>
                </c:pt>
                <c:pt idx="2444">
                  <c:v>3.2956250000000002</c:v>
                </c:pt>
                <c:pt idx="2445">
                  <c:v>3.3281250000000004</c:v>
                </c:pt>
                <c:pt idx="2446">
                  <c:v>3.2887499999999998</c:v>
                </c:pt>
                <c:pt idx="2447">
                  <c:v>3.2412500000000004</c:v>
                </c:pt>
                <c:pt idx="2448">
                  <c:v>3.2550000000000003</c:v>
                </c:pt>
                <c:pt idx="2449">
                  <c:v>3.3893749999999998</c:v>
                </c:pt>
                <c:pt idx="2450">
                  <c:v>3.3225000000000002</c:v>
                </c:pt>
                <c:pt idx="2451">
                  <c:v>3.3743750000000001</c:v>
                </c:pt>
                <c:pt idx="2452">
                  <c:v>3.4162499999999998</c:v>
                </c:pt>
                <c:pt idx="2453">
                  <c:v>3.3068750000000002</c:v>
                </c:pt>
                <c:pt idx="2454">
                  <c:v>3.3362500000000002</c:v>
                </c:pt>
                <c:pt idx="2455">
                  <c:v>3.4068749999999999</c:v>
                </c:pt>
                <c:pt idx="2456">
                  <c:v>3.3568750000000001</c:v>
                </c:pt>
                <c:pt idx="2457">
                  <c:v>3.3918750000000002</c:v>
                </c:pt>
                <c:pt idx="2458">
                  <c:v>3.3850000000000002</c:v>
                </c:pt>
                <c:pt idx="2459">
                  <c:v>3.4512500000000004</c:v>
                </c:pt>
                <c:pt idx="2460">
                  <c:v>3.4593750000000001</c:v>
                </c:pt>
                <c:pt idx="2461">
                  <c:v>3.68</c:v>
                </c:pt>
                <c:pt idx="2462">
                  <c:v>3.8150000000000004</c:v>
                </c:pt>
                <c:pt idx="2463">
                  <c:v>3.859375</c:v>
                </c:pt>
                <c:pt idx="2464">
                  <c:v>3.78125</c:v>
                </c:pt>
                <c:pt idx="2465">
                  <c:v>3.6450000000000005</c:v>
                </c:pt>
                <c:pt idx="2466">
                  <c:v>3.8081250000000004</c:v>
                </c:pt>
                <c:pt idx="2467">
                  <c:v>3.8937500000000003</c:v>
                </c:pt>
                <c:pt idx="2468">
                  <c:v>3.9237500000000005</c:v>
                </c:pt>
                <c:pt idx="2469">
                  <c:v>3.9862500000000005</c:v>
                </c:pt>
                <c:pt idx="2470">
                  <c:v>3.8425000000000011</c:v>
                </c:pt>
                <c:pt idx="2471">
                  <c:v>3.8400000000000007</c:v>
                </c:pt>
                <c:pt idx="2472">
                  <c:v>3.8125000000000004</c:v>
                </c:pt>
                <c:pt idx="2473">
                  <c:v>3.8131250000000008</c:v>
                </c:pt>
                <c:pt idx="2474">
                  <c:v>3.7556250000000007</c:v>
                </c:pt>
                <c:pt idx="2475">
                  <c:v>3.6993750000000007</c:v>
                </c:pt>
                <c:pt idx="2476">
                  <c:v>3.6368749999999999</c:v>
                </c:pt>
                <c:pt idx="2477">
                  <c:v>3.3812499999999996</c:v>
                </c:pt>
                <c:pt idx="2478">
                  <c:v>3.1875</c:v>
                </c:pt>
                <c:pt idx="2479">
                  <c:v>3.19</c:v>
                </c:pt>
                <c:pt idx="2480">
                  <c:v>3.2874999999999996</c:v>
                </c:pt>
                <c:pt idx="2481">
                  <c:v>3.390625</c:v>
                </c:pt>
                <c:pt idx="2482">
                  <c:v>3.3049999999999997</c:v>
                </c:pt>
                <c:pt idx="2483">
                  <c:v>3.25875</c:v>
                </c:pt>
                <c:pt idx="2484">
                  <c:v>3.183125</c:v>
                </c:pt>
                <c:pt idx="2485">
                  <c:v>3.2637500000000004</c:v>
                </c:pt>
                <c:pt idx="2486">
                  <c:v>3.4137500000000007</c:v>
                </c:pt>
                <c:pt idx="2487">
                  <c:v>3.3862500000000009</c:v>
                </c:pt>
                <c:pt idx="2488">
                  <c:v>3.4443750000000009</c:v>
                </c:pt>
                <c:pt idx="2489">
                  <c:v>3.4281250000000001</c:v>
                </c:pt>
                <c:pt idx="2490">
                  <c:v>3.4175</c:v>
                </c:pt>
                <c:pt idx="2491">
                  <c:v>3.3925000000000001</c:v>
                </c:pt>
                <c:pt idx="2492">
                  <c:v>3.4225000000000003</c:v>
                </c:pt>
                <c:pt idx="2493">
                  <c:v>3.4787500000000007</c:v>
                </c:pt>
                <c:pt idx="2494">
                  <c:v>3.5012500000000006</c:v>
                </c:pt>
                <c:pt idx="2495">
                  <c:v>3.5131250000000005</c:v>
                </c:pt>
                <c:pt idx="2496">
                  <c:v>3.57125</c:v>
                </c:pt>
                <c:pt idx="2497">
                  <c:v>3.4812500000000002</c:v>
                </c:pt>
                <c:pt idx="2498">
                  <c:v>3.5175000000000001</c:v>
                </c:pt>
                <c:pt idx="2499">
                  <c:v>3.6106250000000002</c:v>
                </c:pt>
                <c:pt idx="2500">
                  <c:v>3.5993750000000007</c:v>
                </c:pt>
                <c:pt idx="2501">
                  <c:v>3.5325000000000006</c:v>
                </c:pt>
                <c:pt idx="2502">
                  <c:v>3.4800000000000004</c:v>
                </c:pt>
                <c:pt idx="2503">
                  <c:v>3.4681250000000001</c:v>
                </c:pt>
                <c:pt idx="2504">
                  <c:v>3.5024999999999999</c:v>
                </c:pt>
                <c:pt idx="2505">
                  <c:v>3.5568750000000002</c:v>
                </c:pt>
                <c:pt idx="2506">
                  <c:v>3.5350000000000001</c:v>
                </c:pt>
                <c:pt idx="2507">
                  <c:v>3.6256249999999999</c:v>
                </c:pt>
                <c:pt idx="2508">
                  <c:v>3.6931250000000002</c:v>
                </c:pt>
                <c:pt idx="2509">
                  <c:v>3.6418750000000002</c:v>
                </c:pt>
                <c:pt idx="2510">
                  <c:v>3.7450000000000001</c:v>
                </c:pt>
                <c:pt idx="2511">
                  <c:v>3.81</c:v>
                </c:pt>
                <c:pt idx="2512">
                  <c:v>3.7056249999999999</c:v>
                </c:pt>
                <c:pt idx="2513">
                  <c:v>3.7762500000000001</c:v>
                </c:pt>
                <c:pt idx="2514">
                  <c:v>3.7406250000000005</c:v>
                </c:pt>
                <c:pt idx="2515">
                  <c:v>3.6800000000000006</c:v>
                </c:pt>
                <c:pt idx="2516">
                  <c:v>3.6875000000000004</c:v>
                </c:pt>
                <c:pt idx="2517">
                  <c:v>3.6512500000000001</c:v>
                </c:pt>
                <c:pt idx="2518">
                  <c:v>3.5912500000000001</c:v>
                </c:pt>
                <c:pt idx="2519">
                  <c:v>3.4600000000000004</c:v>
                </c:pt>
                <c:pt idx="2520">
                  <c:v>3.4481250000000001</c:v>
                </c:pt>
                <c:pt idx="2521">
                  <c:v>3.4206249999999998</c:v>
                </c:pt>
                <c:pt idx="2522">
                  <c:v>3.4862500000000001</c:v>
                </c:pt>
                <c:pt idx="2523">
                  <c:v>3.4693749999999999</c:v>
                </c:pt>
                <c:pt idx="2524">
                  <c:v>3.5000000000000004</c:v>
                </c:pt>
                <c:pt idx="2525">
                  <c:v>3.5618750000000001</c:v>
                </c:pt>
                <c:pt idx="2526">
                  <c:v>3.6756249999999997</c:v>
                </c:pt>
                <c:pt idx="2527">
                  <c:v>3.5825</c:v>
                </c:pt>
                <c:pt idx="2528">
                  <c:v>3.5793749999999998</c:v>
                </c:pt>
                <c:pt idx="2529">
                  <c:v>3.5624999999999996</c:v>
                </c:pt>
                <c:pt idx="2530">
                  <c:v>3.6462499999999993</c:v>
                </c:pt>
                <c:pt idx="2531">
                  <c:v>3.6762499999999996</c:v>
                </c:pt>
                <c:pt idx="2532">
                  <c:v>3.6781250000000001</c:v>
                </c:pt>
                <c:pt idx="2533">
                  <c:v>3.7574999999999998</c:v>
                </c:pt>
                <c:pt idx="2534">
                  <c:v>3.6849999999999996</c:v>
                </c:pt>
                <c:pt idx="2535">
                  <c:v>3.8406249999999997</c:v>
                </c:pt>
                <c:pt idx="2536">
                  <c:v>3.7906249999999995</c:v>
                </c:pt>
                <c:pt idx="2537">
                  <c:v>3.7662499999999999</c:v>
                </c:pt>
                <c:pt idx="2538">
                  <c:v>3.74</c:v>
                </c:pt>
                <c:pt idx="2539">
                  <c:v>3.6887499999999998</c:v>
                </c:pt>
                <c:pt idx="2540">
                  <c:v>3.6375000000000002</c:v>
                </c:pt>
                <c:pt idx="2541">
                  <c:v>3.5100000000000002</c:v>
                </c:pt>
                <c:pt idx="2542">
                  <c:v>3.2706250000000003</c:v>
                </c:pt>
                <c:pt idx="2543">
                  <c:v>3.45</c:v>
                </c:pt>
                <c:pt idx="2544">
                  <c:v>3.4487500000000004</c:v>
                </c:pt>
                <c:pt idx="2545">
                  <c:v>3.3912500000000003</c:v>
                </c:pt>
                <c:pt idx="2546">
                  <c:v>3.3156249999999998</c:v>
                </c:pt>
                <c:pt idx="2547">
                  <c:v>3.2049999999999996</c:v>
                </c:pt>
                <c:pt idx="2548">
                  <c:v>3.2087500000000002</c:v>
                </c:pt>
                <c:pt idx="2549">
                  <c:v>3.2849999999999997</c:v>
                </c:pt>
                <c:pt idx="2550">
                  <c:v>3.4118750000000002</c:v>
                </c:pt>
                <c:pt idx="2551">
                  <c:v>3.3156250000000003</c:v>
                </c:pt>
                <c:pt idx="2552">
                  <c:v>3.3881249999999996</c:v>
                </c:pt>
                <c:pt idx="2553">
                  <c:v>3.3443749999999999</c:v>
                </c:pt>
                <c:pt idx="2554">
                  <c:v>3.3131250000000003</c:v>
                </c:pt>
                <c:pt idx="2555">
                  <c:v>3.2606250000000006</c:v>
                </c:pt>
                <c:pt idx="2556">
                  <c:v>3.3762500000000002</c:v>
                </c:pt>
                <c:pt idx="2557">
                  <c:v>3.4987499999999998</c:v>
                </c:pt>
                <c:pt idx="2558">
                  <c:v>3.5812500000000007</c:v>
                </c:pt>
                <c:pt idx="2559">
                  <c:v>3.4525000000000006</c:v>
                </c:pt>
                <c:pt idx="2560">
                  <c:v>3.5106250000000001</c:v>
                </c:pt>
                <c:pt idx="2561">
                  <c:v>3.6412499999999999</c:v>
                </c:pt>
                <c:pt idx="2562">
                  <c:v>3.6581250000000001</c:v>
                </c:pt>
                <c:pt idx="2563">
                  <c:v>3.6706249999999998</c:v>
                </c:pt>
                <c:pt idx="2564">
                  <c:v>3.6412500000000003</c:v>
                </c:pt>
                <c:pt idx="2565">
                  <c:v>3.5718749999999999</c:v>
                </c:pt>
                <c:pt idx="2566">
                  <c:v>3.5568750000000002</c:v>
                </c:pt>
                <c:pt idx="2567">
                  <c:v>3.506875</c:v>
                </c:pt>
                <c:pt idx="2568">
                  <c:v>3.4274999999999998</c:v>
                </c:pt>
                <c:pt idx="2569">
                  <c:v>3.4437500000000001</c:v>
                </c:pt>
                <c:pt idx="2570">
                  <c:v>3.4343749999999993</c:v>
                </c:pt>
                <c:pt idx="2571">
                  <c:v>3.5787499999999994</c:v>
                </c:pt>
                <c:pt idx="2572">
                  <c:v>3.5375000000000001</c:v>
                </c:pt>
                <c:pt idx="2573">
                  <c:v>3.4237500000000001</c:v>
                </c:pt>
                <c:pt idx="2574">
                  <c:v>3.4524999999999997</c:v>
                </c:pt>
                <c:pt idx="2575">
                  <c:v>3.3343749999999996</c:v>
                </c:pt>
                <c:pt idx="2576">
                  <c:v>3.2650000000000001</c:v>
                </c:pt>
                <c:pt idx="2577">
                  <c:v>3.1862500000000002</c:v>
                </c:pt>
                <c:pt idx="2578">
                  <c:v>3.1325000000000003</c:v>
                </c:pt>
                <c:pt idx="2579">
                  <c:v>3.1537499999999996</c:v>
                </c:pt>
                <c:pt idx="2580">
                  <c:v>3.2224999999999997</c:v>
                </c:pt>
                <c:pt idx="2581">
                  <c:v>3.1099999999999994</c:v>
                </c:pt>
                <c:pt idx="2582">
                  <c:v>3.1031249999999995</c:v>
                </c:pt>
                <c:pt idx="2583">
                  <c:v>3.19</c:v>
                </c:pt>
                <c:pt idx="2584">
                  <c:v>3.1637500000000003</c:v>
                </c:pt>
                <c:pt idx="2585">
                  <c:v>3.151875</c:v>
                </c:pt>
                <c:pt idx="2586">
                  <c:v>3.2131250000000002</c:v>
                </c:pt>
                <c:pt idx="2587">
                  <c:v>3.1893750000000001</c:v>
                </c:pt>
                <c:pt idx="2588">
                  <c:v>3.1106250000000002</c:v>
                </c:pt>
                <c:pt idx="2589">
                  <c:v>3.1912500000000001</c:v>
                </c:pt>
                <c:pt idx="2590">
                  <c:v>3.0887500000000001</c:v>
                </c:pt>
                <c:pt idx="2591">
                  <c:v>3.1893750000000001</c:v>
                </c:pt>
                <c:pt idx="2592">
                  <c:v>3.390625</c:v>
                </c:pt>
                <c:pt idx="2593">
                  <c:v>3.515625</c:v>
                </c:pt>
                <c:pt idx="2594">
                  <c:v>3.4781249999999999</c:v>
                </c:pt>
                <c:pt idx="2595">
                  <c:v>3.44625</c:v>
                </c:pt>
                <c:pt idx="2596">
                  <c:v>3.4018749999999995</c:v>
                </c:pt>
                <c:pt idx="2597">
                  <c:v>3.535625</c:v>
                </c:pt>
                <c:pt idx="2598">
                  <c:v>3.4987499999999998</c:v>
                </c:pt>
                <c:pt idx="2599">
                  <c:v>3.4224999999999994</c:v>
                </c:pt>
                <c:pt idx="2600">
                  <c:v>3.399375</c:v>
                </c:pt>
                <c:pt idx="2601">
                  <c:v>3.4475000000000002</c:v>
                </c:pt>
                <c:pt idx="2602">
                  <c:v>3.5543750000000003</c:v>
                </c:pt>
                <c:pt idx="2603">
                  <c:v>3.3937500000000003</c:v>
                </c:pt>
                <c:pt idx="2604">
                  <c:v>3.2775000000000003</c:v>
                </c:pt>
                <c:pt idx="2605">
                  <c:v>3.2243750000000002</c:v>
                </c:pt>
                <c:pt idx="2606">
                  <c:v>3.2162500000000001</c:v>
                </c:pt>
                <c:pt idx="2607">
                  <c:v>3.211875</c:v>
                </c:pt>
                <c:pt idx="2608">
                  <c:v>3.0049999999999994</c:v>
                </c:pt>
                <c:pt idx="2609">
                  <c:v>2.9099999999999997</c:v>
                </c:pt>
                <c:pt idx="2610">
                  <c:v>3.0531249999999996</c:v>
                </c:pt>
                <c:pt idx="2611">
                  <c:v>3.1362499999999995</c:v>
                </c:pt>
                <c:pt idx="2612">
                  <c:v>3.1974999999999998</c:v>
                </c:pt>
                <c:pt idx="2613">
                  <c:v>3.0631249999999999</c:v>
                </c:pt>
                <c:pt idx="2614">
                  <c:v>2.9987500000000002</c:v>
                </c:pt>
                <c:pt idx="2615">
                  <c:v>3.0900000000000003</c:v>
                </c:pt>
                <c:pt idx="2616">
                  <c:v>3.1912500000000001</c:v>
                </c:pt>
                <c:pt idx="2617">
                  <c:v>3.3137500000000006</c:v>
                </c:pt>
                <c:pt idx="2618">
                  <c:v>3.2256249999999995</c:v>
                </c:pt>
                <c:pt idx="2619">
                  <c:v>3.2943750000000001</c:v>
                </c:pt>
                <c:pt idx="2620">
                  <c:v>3.473125</c:v>
                </c:pt>
                <c:pt idx="2621">
                  <c:v>3.42875</c:v>
                </c:pt>
                <c:pt idx="2622">
                  <c:v>3.4768750000000006</c:v>
                </c:pt>
                <c:pt idx="2623">
                  <c:v>3.4437500000000005</c:v>
                </c:pt>
                <c:pt idx="2624">
                  <c:v>3.4881250000000006</c:v>
                </c:pt>
                <c:pt idx="2625">
                  <c:v>3.4300000000000006</c:v>
                </c:pt>
                <c:pt idx="2626">
                  <c:v>3.4606250000000003</c:v>
                </c:pt>
                <c:pt idx="2627">
                  <c:v>3.4275000000000007</c:v>
                </c:pt>
                <c:pt idx="2628">
                  <c:v>3.3825000000000003</c:v>
                </c:pt>
                <c:pt idx="2629">
                  <c:v>3.3774999999999999</c:v>
                </c:pt>
                <c:pt idx="2630">
                  <c:v>3.3868750000000003</c:v>
                </c:pt>
                <c:pt idx="2631">
                  <c:v>3.4212500000000001</c:v>
                </c:pt>
                <c:pt idx="2632">
                  <c:v>3.3543750000000001</c:v>
                </c:pt>
                <c:pt idx="2633">
                  <c:v>3.1768749999999999</c:v>
                </c:pt>
                <c:pt idx="2634">
                  <c:v>3.1768749999999999</c:v>
                </c:pt>
                <c:pt idx="2635">
                  <c:v>3.1593749999999998</c:v>
                </c:pt>
                <c:pt idx="2636">
                  <c:v>3.0156249999999996</c:v>
                </c:pt>
                <c:pt idx="2637">
                  <c:v>3.07125</c:v>
                </c:pt>
                <c:pt idx="2638">
                  <c:v>2.9893749999999999</c:v>
                </c:pt>
                <c:pt idx="2639">
                  <c:v>2.9468749999999999</c:v>
                </c:pt>
                <c:pt idx="2640">
                  <c:v>2.9324999999999997</c:v>
                </c:pt>
                <c:pt idx="2641">
                  <c:v>2.9637500000000001</c:v>
                </c:pt>
                <c:pt idx="2642">
                  <c:v>2.9350000000000001</c:v>
                </c:pt>
                <c:pt idx="2643">
                  <c:v>2.9412500000000001</c:v>
                </c:pt>
                <c:pt idx="2644">
                  <c:v>3.0118749999999994</c:v>
                </c:pt>
                <c:pt idx="2645">
                  <c:v>3.0781249999999996</c:v>
                </c:pt>
                <c:pt idx="2646">
                  <c:v>3.1074999999999995</c:v>
                </c:pt>
                <c:pt idx="2647">
                  <c:v>3.1293749999999996</c:v>
                </c:pt>
                <c:pt idx="2648">
                  <c:v>3.0818749999999997</c:v>
                </c:pt>
                <c:pt idx="2649">
                  <c:v>3.0943750000000003</c:v>
                </c:pt>
                <c:pt idx="2650">
                  <c:v>3.1093750000000004</c:v>
                </c:pt>
                <c:pt idx="2651">
                  <c:v>3.2087500000000002</c:v>
                </c:pt>
                <c:pt idx="2652">
                  <c:v>3.316875</c:v>
                </c:pt>
                <c:pt idx="2653">
                  <c:v>3.3637500000000005</c:v>
                </c:pt>
                <c:pt idx="2654">
                  <c:v>3.4556249999999995</c:v>
                </c:pt>
                <c:pt idx="2655">
                  <c:v>3.4924999999999997</c:v>
                </c:pt>
                <c:pt idx="2656">
                  <c:v>3.3812499999999996</c:v>
                </c:pt>
                <c:pt idx="2657">
                  <c:v>3.390625</c:v>
                </c:pt>
                <c:pt idx="2658">
                  <c:v>3.336875</c:v>
                </c:pt>
                <c:pt idx="2659">
                  <c:v>3.4975000000000001</c:v>
                </c:pt>
                <c:pt idx="2660">
                  <c:v>3.3006249999999997</c:v>
                </c:pt>
                <c:pt idx="2661">
                  <c:v>3.3593749999999996</c:v>
                </c:pt>
                <c:pt idx="2662">
                  <c:v>3.4356249999999995</c:v>
                </c:pt>
                <c:pt idx="2663">
                  <c:v>3.2874999999999996</c:v>
                </c:pt>
                <c:pt idx="2664">
                  <c:v>3.3831249999999997</c:v>
                </c:pt>
                <c:pt idx="2665">
                  <c:v>3.4512499999999995</c:v>
                </c:pt>
                <c:pt idx="2666">
                  <c:v>3.4174999999999995</c:v>
                </c:pt>
                <c:pt idx="2667">
                  <c:v>3.4043749999999995</c:v>
                </c:pt>
                <c:pt idx="2668">
                  <c:v>3.3912499999999999</c:v>
                </c:pt>
                <c:pt idx="2669">
                  <c:v>3.3018749999999994</c:v>
                </c:pt>
                <c:pt idx="2670">
                  <c:v>3.2818749999999994</c:v>
                </c:pt>
                <c:pt idx="2671">
                  <c:v>3.2356249999999993</c:v>
                </c:pt>
                <c:pt idx="2672">
                  <c:v>3.3324999999999991</c:v>
                </c:pt>
                <c:pt idx="2673">
                  <c:v>3.3118749999999992</c:v>
                </c:pt>
                <c:pt idx="2674">
                  <c:v>3.3756249999999994</c:v>
                </c:pt>
                <c:pt idx="2675">
                  <c:v>3.32125</c:v>
                </c:pt>
                <c:pt idx="2676">
                  <c:v>3.57375</c:v>
                </c:pt>
                <c:pt idx="2677">
                  <c:v>3.5231250000000003</c:v>
                </c:pt>
                <c:pt idx="2678">
                  <c:v>3.5106250000000001</c:v>
                </c:pt>
                <c:pt idx="2679">
                  <c:v>3.6656250000000008</c:v>
                </c:pt>
                <c:pt idx="2680">
                  <c:v>3.6475000000000004</c:v>
                </c:pt>
                <c:pt idx="2681">
                  <c:v>3.6893750000000001</c:v>
                </c:pt>
                <c:pt idx="2682">
                  <c:v>3.7812500000000004</c:v>
                </c:pt>
                <c:pt idx="2683">
                  <c:v>3.6962500000000005</c:v>
                </c:pt>
                <c:pt idx="2684">
                  <c:v>3.6912500000000006</c:v>
                </c:pt>
                <c:pt idx="2685">
                  <c:v>3.8043749999999998</c:v>
                </c:pt>
                <c:pt idx="2686">
                  <c:v>3.7037499999999999</c:v>
                </c:pt>
                <c:pt idx="2687">
                  <c:v>3.7374999999999998</c:v>
                </c:pt>
                <c:pt idx="2688">
                  <c:v>3.7762500000000001</c:v>
                </c:pt>
                <c:pt idx="2689">
                  <c:v>3.7981250000000002</c:v>
                </c:pt>
                <c:pt idx="2690">
                  <c:v>3.6531250000000006</c:v>
                </c:pt>
                <c:pt idx="2691">
                  <c:v>3.4756250000000009</c:v>
                </c:pt>
                <c:pt idx="2692">
                  <c:v>3.358750000000001</c:v>
                </c:pt>
                <c:pt idx="2693">
                  <c:v>3.3643750000000008</c:v>
                </c:pt>
                <c:pt idx="2694">
                  <c:v>3.2893750000000002</c:v>
                </c:pt>
                <c:pt idx="2695">
                  <c:v>3.2124999999999995</c:v>
                </c:pt>
                <c:pt idx="2696">
                  <c:v>3.2231249999999991</c:v>
                </c:pt>
                <c:pt idx="2697">
                  <c:v>3.2081249999999994</c:v>
                </c:pt>
                <c:pt idx="2698">
                  <c:v>3.1099999999999994</c:v>
                </c:pt>
                <c:pt idx="2699">
                  <c:v>3.1381249999999992</c:v>
                </c:pt>
                <c:pt idx="2700">
                  <c:v>3.1056249999999994</c:v>
                </c:pt>
                <c:pt idx="2701">
                  <c:v>3.07375</c:v>
                </c:pt>
                <c:pt idx="2702">
                  <c:v>3.0837500000000002</c:v>
                </c:pt>
                <c:pt idx="2703">
                  <c:v>3.1731250000000006</c:v>
                </c:pt>
                <c:pt idx="2704">
                  <c:v>3.1849999999999996</c:v>
                </c:pt>
                <c:pt idx="2705">
                  <c:v>3.23875</c:v>
                </c:pt>
                <c:pt idx="2706">
                  <c:v>3.3018749999999999</c:v>
                </c:pt>
                <c:pt idx="2707">
                  <c:v>3.4075000000000002</c:v>
                </c:pt>
                <c:pt idx="2708">
                  <c:v>3.38375</c:v>
                </c:pt>
                <c:pt idx="2709">
                  <c:v>3.3443750000000003</c:v>
                </c:pt>
                <c:pt idx="2710">
                  <c:v>3.39</c:v>
                </c:pt>
                <c:pt idx="2711">
                  <c:v>3.3906250000000004</c:v>
                </c:pt>
                <c:pt idx="2712">
                  <c:v>3.3862500000000004</c:v>
                </c:pt>
                <c:pt idx="2713">
                  <c:v>3.2606250000000006</c:v>
                </c:pt>
                <c:pt idx="2714">
                  <c:v>3.2306250000000007</c:v>
                </c:pt>
                <c:pt idx="2715">
                  <c:v>3.2618750000000007</c:v>
                </c:pt>
                <c:pt idx="2716">
                  <c:v>3.3100000000000005</c:v>
                </c:pt>
                <c:pt idx="2717">
                  <c:v>3.2875000000000005</c:v>
                </c:pt>
                <c:pt idx="2718">
                  <c:v>3.3800000000000003</c:v>
                </c:pt>
                <c:pt idx="2719">
                  <c:v>3.2975000000000008</c:v>
                </c:pt>
                <c:pt idx="2720">
                  <c:v>3.2237500000000008</c:v>
                </c:pt>
                <c:pt idx="2721">
                  <c:v>3.1662500000000007</c:v>
                </c:pt>
                <c:pt idx="2722">
                  <c:v>3.1531250000000006</c:v>
                </c:pt>
                <c:pt idx="2723">
                  <c:v>3.1143750000000003</c:v>
                </c:pt>
                <c:pt idx="2724">
                  <c:v>3.0768750000000002</c:v>
                </c:pt>
                <c:pt idx="2725">
                  <c:v>3.0543749999999994</c:v>
                </c:pt>
                <c:pt idx="2726">
                  <c:v>3.1499999999999995</c:v>
                </c:pt>
                <c:pt idx="2727">
                  <c:v>3.1199999999999997</c:v>
                </c:pt>
                <c:pt idx="2728">
                  <c:v>3.0793749999999998</c:v>
                </c:pt>
                <c:pt idx="2729">
                  <c:v>3.1249999999999991</c:v>
                </c:pt>
                <c:pt idx="2730">
                  <c:v>3.1256249999999994</c:v>
                </c:pt>
                <c:pt idx="2731">
                  <c:v>3.254375</c:v>
                </c:pt>
                <c:pt idx="2732">
                  <c:v>3.2481249999999999</c:v>
                </c:pt>
                <c:pt idx="2733">
                  <c:v>3.305625</c:v>
                </c:pt>
                <c:pt idx="2734">
                  <c:v>3.3112499999999998</c:v>
                </c:pt>
                <c:pt idx="2735">
                  <c:v>3.32375</c:v>
                </c:pt>
                <c:pt idx="2736">
                  <c:v>3.3681250000000005</c:v>
                </c:pt>
                <c:pt idx="2737">
                  <c:v>3.4350000000000001</c:v>
                </c:pt>
                <c:pt idx="2738">
                  <c:v>3.4675000000000002</c:v>
                </c:pt>
                <c:pt idx="2739">
                  <c:v>3.3918750000000002</c:v>
                </c:pt>
                <c:pt idx="2740">
                  <c:v>3.4806250000000003</c:v>
                </c:pt>
                <c:pt idx="2741">
                  <c:v>3.5375000000000005</c:v>
                </c:pt>
                <c:pt idx="2742">
                  <c:v>3.4875000000000003</c:v>
                </c:pt>
                <c:pt idx="2743">
                  <c:v>3.4806250000000003</c:v>
                </c:pt>
                <c:pt idx="2744">
                  <c:v>3.5256250000000002</c:v>
                </c:pt>
                <c:pt idx="2745">
                  <c:v>3.5293749999999999</c:v>
                </c:pt>
                <c:pt idx="2746">
                  <c:v>3.5262500000000001</c:v>
                </c:pt>
                <c:pt idx="2747">
                  <c:v>3.3774999999999999</c:v>
                </c:pt>
                <c:pt idx="2748">
                  <c:v>3.3537499999999998</c:v>
                </c:pt>
                <c:pt idx="2749">
                  <c:v>3.2174999999999994</c:v>
                </c:pt>
                <c:pt idx="2750">
                  <c:v>3.1687499999999997</c:v>
                </c:pt>
                <c:pt idx="2751">
                  <c:v>3.2100000000000004</c:v>
                </c:pt>
                <c:pt idx="2752">
                  <c:v>3.2399999999999998</c:v>
                </c:pt>
                <c:pt idx="2753">
                  <c:v>3.163125</c:v>
                </c:pt>
                <c:pt idx="2754">
                  <c:v>3.1387500000000004</c:v>
                </c:pt>
                <c:pt idx="2755">
                  <c:v>3.2018750000000007</c:v>
                </c:pt>
                <c:pt idx="2756">
                  <c:v>3.1812500000000004</c:v>
                </c:pt>
                <c:pt idx="2757">
                  <c:v>3.1450000000000009</c:v>
                </c:pt>
                <c:pt idx="2758">
                  <c:v>3.1062500000000006</c:v>
                </c:pt>
                <c:pt idx="2759">
                  <c:v>3.13</c:v>
                </c:pt>
                <c:pt idx="2760">
                  <c:v>3.1468750000000001</c:v>
                </c:pt>
                <c:pt idx="2761">
                  <c:v>3.0725000000000002</c:v>
                </c:pt>
                <c:pt idx="2762">
                  <c:v>3.1025</c:v>
                </c:pt>
                <c:pt idx="2763">
                  <c:v>3.1724999999999999</c:v>
                </c:pt>
                <c:pt idx="2764">
                  <c:v>3.120625</c:v>
                </c:pt>
                <c:pt idx="2765">
                  <c:v>3.24125</c:v>
                </c:pt>
                <c:pt idx="2766">
                  <c:v>3.2912500000000002</c:v>
                </c:pt>
                <c:pt idx="2767">
                  <c:v>3.1931249999999998</c:v>
                </c:pt>
                <c:pt idx="2768">
                  <c:v>3.1331249999999993</c:v>
                </c:pt>
                <c:pt idx="2769">
                  <c:v>3.2524999999999995</c:v>
                </c:pt>
                <c:pt idx="2770">
                  <c:v>3.3156249999999998</c:v>
                </c:pt>
                <c:pt idx="2771">
                  <c:v>3.2425000000000002</c:v>
                </c:pt>
                <c:pt idx="2772">
                  <c:v>3.2962499999999997</c:v>
                </c:pt>
                <c:pt idx="2773">
                  <c:v>3.2993749999999995</c:v>
                </c:pt>
                <c:pt idx="2774">
                  <c:v>3.2849999999999997</c:v>
                </c:pt>
                <c:pt idx="2775">
                  <c:v>3.2631249999999996</c:v>
                </c:pt>
                <c:pt idx="2776">
                  <c:v>3.2162499999999996</c:v>
                </c:pt>
                <c:pt idx="2777">
                  <c:v>3.2181249999999997</c:v>
                </c:pt>
                <c:pt idx="2778">
                  <c:v>3.1912500000000001</c:v>
                </c:pt>
                <c:pt idx="2779">
                  <c:v>3.1168750000000003</c:v>
                </c:pt>
                <c:pt idx="2780">
                  <c:v>3.1849999999999996</c:v>
                </c:pt>
                <c:pt idx="2781">
                  <c:v>3.0725000000000002</c:v>
                </c:pt>
                <c:pt idx="2782">
                  <c:v>3.07</c:v>
                </c:pt>
                <c:pt idx="2783">
                  <c:v>3.0731250000000001</c:v>
                </c:pt>
                <c:pt idx="2784">
                  <c:v>3.07125</c:v>
                </c:pt>
                <c:pt idx="2785">
                  <c:v>2.9706250000000001</c:v>
                </c:pt>
                <c:pt idx="2786">
                  <c:v>2.910625</c:v>
                </c:pt>
                <c:pt idx="2787">
                  <c:v>2.9050000000000002</c:v>
                </c:pt>
                <c:pt idx="2788">
                  <c:v>2.9362500000000002</c:v>
                </c:pt>
                <c:pt idx="2789">
                  <c:v>2.910625</c:v>
                </c:pt>
                <c:pt idx="2790">
                  <c:v>2.9387500000000006</c:v>
                </c:pt>
                <c:pt idx="2791">
                  <c:v>2.9325000000000001</c:v>
                </c:pt>
                <c:pt idx="2792">
                  <c:v>2.9918750000000003</c:v>
                </c:pt>
                <c:pt idx="2793">
                  <c:v>3.0631249999999999</c:v>
                </c:pt>
                <c:pt idx="2794">
                  <c:v>3.0418750000000001</c:v>
                </c:pt>
                <c:pt idx="2795">
                  <c:v>3.0962499999999999</c:v>
                </c:pt>
                <c:pt idx="2796">
                  <c:v>2.9993749999999997</c:v>
                </c:pt>
                <c:pt idx="2797">
                  <c:v>3.0599999999999992</c:v>
                </c:pt>
                <c:pt idx="2798">
                  <c:v>2.9656249999999993</c:v>
                </c:pt>
                <c:pt idx="2799">
                  <c:v>2.9849999999999994</c:v>
                </c:pt>
                <c:pt idx="2800">
                  <c:v>3.0037499999999997</c:v>
                </c:pt>
                <c:pt idx="2801">
                  <c:v>3.0375000000000001</c:v>
                </c:pt>
                <c:pt idx="2802">
                  <c:v>3.0318750000000003</c:v>
                </c:pt>
                <c:pt idx="2803">
                  <c:v>3.1337500000000005</c:v>
                </c:pt>
                <c:pt idx="2804">
                  <c:v>3.0718749999999999</c:v>
                </c:pt>
                <c:pt idx="2805">
                  <c:v>3.1512499999999997</c:v>
                </c:pt>
                <c:pt idx="2806">
                  <c:v>3.1893749999999996</c:v>
                </c:pt>
                <c:pt idx="2807">
                  <c:v>3.2225000000000001</c:v>
                </c:pt>
                <c:pt idx="2808">
                  <c:v>3.1993749999999999</c:v>
                </c:pt>
                <c:pt idx="2809">
                  <c:v>3.2043750000000002</c:v>
                </c:pt>
                <c:pt idx="2810">
                  <c:v>3.3374999999999999</c:v>
                </c:pt>
                <c:pt idx="2811">
                  <c:v>3.3943750000000001</c:v>
                </c:pt>
                <c:pt idx="2812">
                  <c:v>3.4950000000000001</c:v>
                </c:pt>
                <c:pt idx="2813">
                  <c:v>3.5443749999999996</c:v>
                </c:pt>
                <c:pt idx="2814">
                  <c:v>3.6043750000000001</c:v>
                </c:pt>
                <c:pt idx="2815">
                  <c:v>3.586875</c:v>
                </c:pt>
                <c:pt idx="2816">
                  <c:v>3.53125</c:v>
                </c:pt>
                <c:pt idx="2817">
                  <c:v>3.4968750000000002</c:v>
                </c:pt>
                <c:pt idx="2818">
                  <c:v>3.5618750000000001</c:v>
                </c:pt>
                <c:pt idx="2819">
                  <c:v>3.5806250000000004</c:v>
                </c:pt>
                <c:pt idx="2820">
                  <c:v>3.4850000000000003</c:v>
                </c:pt>
                <c:pt idx="2821">
                  <c:v>3.492500000000001</c:v>
                </c:pt>
                <c:pt idx="2822">
                  <c:v>3.4525000000000006</c:v>
                </c:pt>
                <c:pt idx="2823">
                  <c:v>3.5318750000000003</c:v>
                </c:pt>
                <c:pt idx="2824">
                  <c:v>3.5287500000000005</c:v>
                </c:pt>
                <c:pt idx="2825">
                  <c:v>3.5525000000000002</c:v>
                </c:pt>
                <c:pt idx="2826">
                  <c:v>3.5387499999999998</c:v>
                </c:pt>
                <c:pt idx="2827">
                  <c:v>3.5700000000000007</c:v>
                </c:pt>
                <c:pt idx="2828">
                  <c:v>3.4699999999999998</c:v>
                </c:pt>
                <c:pt idx="2829">
                  <c:v>3.4562499999999998</c:v>
                </c:pt>
                <c:pt idx="2830">
                  <c:v>3.4743749999999998</c:v>
                </c:pt>
                <c:pt idx="2831">
                  <c:v>3.5581250000000004</c:v>
                </c:pt>
                <c:pt idx="2832">
                  <c:v>3.6681249999999999</c:v>
                </c:pt>
                <c:pt idx="2833">
                  <c:v>3.6856249999999995</c:v>
                </c:pt>
                <c:pt idx="2834">
                  <c:v>3.6431249999999999</c:v>
                </c:pt>
                <c:pt idx="2835">
                  <c:v>3.6193749999999998</c:v>
                </c:pt>
                <c:pt idx="2836">
                  <c:v>3.625</c:v>
                </c:pt>
                <c:pt idx="2837">
                  <c:v>3.5674999999999999</c:v>
                </c:pt>
                <c:pt idx="2838">
                  <c:v>3.5212499999999998</c:v>
                </c:pt>
                <c:pt idx="2839">
                  <c:v>3.4006250000000002</c:v>
                </c:pt>
                <c:pt idx="2840">
                  <c:v>3.3731249999999999</c:v>
                </c:pt>
                <c:pt idx="2841">
                  <c:v>3.2887500000000003</c:v>
                </c:pt>
                <c:pt idx="2842">
                  <c:v>3.2012499999999999</c:v>
                </c:pt>
                <c:pt idx="2843">
                  <c:v>3.0924999999999998</c:v>
                </c:pt>
                <c:pt idx="2844">
                  <c:v>3.1675</c:v>
                </c:pt>
                <c:pt idx="2845">
                  <c:v>3.2112500000000002</c:v>
                </c:pt>
                <c:pt idx="2846">
                  <c:v>3.1581250000000005</c:v>
                </c:pt>
                <c:pt idx="2847">
                  <c:v>3.1518750000000004</c:v>
                </c:pt>
                <c:pt idx="2848">
                  <c:v>2.9668749999999999</c:v>
                </c:pt>
                <c:pt idx="2849">
                  <c:v>2.9099999999999997</c:v>
                </c:pt>
                <c:pt idx="2850">
                  <c:v>2.9356249999999999</c:v>
                </c:pt>
                <c:pt idx="2851">
                  <c:v>2.8806249999999998</c:v>
                </c:pt>
                <c:pt idx="2852">
                  <c:v>2.9493749999999999</c:v>
                </c:pt>
                <c:pt idx="2853">
                  <c:v>2.8924999999999996</c:v>
                </c:pt>
                <c:pt idx="2854">
                  <c:v>2.9981249999999995</c:v>
                </c:pt>
                <c:pt idx="2855">
                  <c:v>2.9968749999999997</c:v>
                </c:pt>
                <c:pt idx="2856">
                  <c:v>2.9862500000000001</c:v>
                </c:pt>
                <c:pt idx="2857">
                  <c:v>3.0031249999999998</c:v>
                </c:pt>
                <c:pt idx="2858">
                  <c:v>3.1056250000000003</c:v>
                </c:pt>
                <c:pt idx="2859">
                  <c:v>3.0887500000000006</c:v>
                </c:pt>
                <c:pt idx="2860">
                  <c:v>3.0781250000000004</c:v>
                </c:pt>
                <c:pt idx="2861">
                  <c:v>3.1281250000000003</c:v>
                </c:pt>
                <c:pt idx="2862">
                  <c:v>3.1556250000000001</c:v>
                </c:pt>
                <c:pt idx="2863">
                  <c:v>3.1331250000000002</c:v>
                </c:pt>
                <c:pt idx="2864">
                  <c:v>3.2318750000000001</c:v>
                </c:pt>
                <c:pt idx="2865">
                  <c:v>3.243125</c:v>
                </c:pt>
                <c:pt idx="2866">
                  <c:v>3.2406250000000005</c:v>
                </c:pt>
                <c:pt idx="2867">
                  <c:v>3.3050000000000002</c:v>
                </c:pt>
                <c:pt idx="2868">
                  <c:v>3.254375</c:v>
                </c:pt>
                <c:pt idx="2869">
                  <c:v>3.3675000000000002</c:v>
                </c:pt>
                <c:pt idx="2870">
                  <c:v>3.4624999999999999</c:v>
                </c:pt>
                <c:pt idx="2871">
                  <c:v>3.5225</c:v>
                </c:pt>
                <c:pt idx="2872">
                  <c:v>3.5056249999999998</c:v>
                </c:pt>
                <c:pt idx="2873">
                  <c:v>3.569375</c:v>
                </c:pt>
                <c:pt idx="2874">
                  <c:v>3.5906250000000002</c:v>
                </c:pt>
                <c:pt idx="2875">
                  <c:v>3.585</c:v>
                </c:pt>
                <c:pt idx="2876">
                  <c:v>3.5187500000000003</c:v>
                </c:pt>
                <c:pt idx="2877">
                  <c:v>3.4874999999999998</c:v>
                </c:pt>
                <c:pt idx="2878">
                  <c:v>3.5431249999999999</c:v>
                </c:pt>
                <c:pt idx="2879">
                  <c:v>3.5150000000000001</c:v>
                </c:pt>
                <c:pt idx="2880">
                  <c:v>3.5431249999999999</c:v>
                </c:pt>
                <c:pt idx="2881">
                  <c:v>3.5037499999999997</c:v>
                </c:pt>
                <c:pt idx="2882">
                  <c:v>3.4043749999999999</c:v>
                </c:pt>
                <c:pt idx="2883">
                  <c:v>3.3831250000000002</c:v>
                </c:pt>
                <c:pt idx="2884">
                  <c:v>3.3099999999999996</c:v>
                </c:pt>
                <c:pt idx="2885">
                  <c:v>3.2237499999999994</c:v>
                </c:pt>
                <c:pt idx="2886">
                  <c:v>3.089375</c:v>
                </c:pt>
                <c:pt idx="2887">
                  <c:v>3.0818749999999997</c:v>
                </c:pt>
                <c:pt idx="2888">
                  <c:v>3.1793749999999998</c:v>
                </c:pt>
                <c:pt idx="2889">
                  <c:v>3.1968750000000004</c:v>
                </c:pt>
                <c:pt idx="2890">
                  <c:v>3.0325000000000002</c:v>
                </c:pt>
                <c:pt idx="2891">
                  <c:v>3.0568749999999998</c:v>
                </c:pt>
                <c:pt idx="2892">
                  <c:v>3.17</c:v>
                </c:pt>
                <c:pt idx="2893">
                  <c:v>3.0368750000000002</c:v>
                </c:pt>
                <c:pt idx="2894">
                  <c:v>2.9800000000000004</c:v>
                </c:pt>
                <c:pt idx="2895">
                  <c:v>3.0450000000000004</c:v>
                </c:pt>
                <c:pt idx="2896">
                  <c:v>3.0506250000000001</c:v>
                </c:pt>
                <c:pt idx="2897">
                  <c:v>3.0406250000000004</c:v>
                </c:pt>
                <c:pt idx="2898">
                  <c:v>3.0850000000000004</c:v>
                </c:pt>
                <c:pt idx="2899">
                  <c:v>3.1068750000000001</c:v>
                </c:pt>
                <c:pt idx="2900">
                  <c:v>3.1762499999999996</c:v>
                </c:pt>
                <c:pt idx="2901">
                  <c:v>3.2987499999999996</c:v>
                </c:pt>
                <c:pt idx="2902">
                  <c:v>3.2893749999999988</c:v>
                </c:pt>
                <c:pt idx="2903">
                  <c:v>3.2999999999999989</c:v>
                </c:pt>
                <c:pt idx="2904">
                  <c:v>3.1993749999999994</c:v>
                </c:pt>
                <c:pt idx="2905">
                  <c:v>3.2181250000000006</c:v>
                </c:pt>
                <c:pt idx="2906">
                  <c:v>3.2662500000000008</c:v>
                </c:pt>
                <c:pt idx="2907">
                  <c:v>3.2287500000000002</c:v>
                </c:pt>
                <c:pt idx="2908">
                  <c:v>3.2181250000000006</c:v>
                </c:pt>
                <c:pt idx="2909">
                  <c:v>3.2868750000000002</c:v>
                </c:pt>
                <c:pt idx="2910">
                  <c:v>3.230624999999999</c:v>
                </c:pt>
                <c:pt idx="2911">
                  <c:v>3.1981249999999992</c:v>
                </c:pt>
                <c:pt idx="2912">
                  <c:v>3.2843749999999998</c:v>
                </c:pt>
                <c:pt idx="2913">
                  <c:v>3.2306250000000003</c:v>
                </c:pt>
                <c:pt idx="2914">
                  <c:v>3.2931249999999994</c:v>
                </c:pt>
                <c:pt idx="2915">
                  <c:v>3.2787500000000001</c:v>
                </c:pt>
                <c:pt idx="2916">
                  <c:v>3.3949999999999996</c:v>
                </c:pt>
                <c:pt idx="2917">
                  <c:v>3.3118749999999997</c:v>
                </c:pt>
                <c:pt idx="2918">
                  <c:v>3.2631250000000001</c:v>
                </c:pt>
                <c:pt idx="2919">
                  <c:v>3.2381250000000001</c:v>
                </c:pt>
                <c:pt idx="2920">
                  <c:v>3.2800000000000007</c:v>
                </c:pt>
                <c:pt idx="2921">
                  <c:v>3.1893750000000001</c:v>
                </c:pt>
                <c:pt idx="2922">
                  <c:v>3.1956250000000006</c:v>
                </c:pt>
                <c:pt idx="2923">
                  <c:v>3.2412500000000004</c:v>
                </c:pt>
                <c:pt idx="2924">
                  <c:v>3.15625</c:v>
                </c:pt>
                <c:pt idx="2925">
                  <c:v>3.0700000000000003</c:v>
                </c:pt>
                <c:pt idx="2926">
                  <c:v>3.2787500000000005</c:v>
                </c:pt>
                <c:pt idx="2927">
                  <c:v>3.3325000000000005</c:v>
                </c:pt>
                <c:pt idx="2928">
                  <c:v>3.2168750000000004</c:v>
                </c:pt>
                <c:pt idx="2929">
                  <c:v>3.3537500000000007</c:v>
                </c:pt>
                <c:pt idx="2930">
                  <c:v>3.2362500000000005</c:v>
                </c:pt>
                <c:pt idx="2931">
                  <c:v>3.2718750000000005</c:v>
                </c:pt>
                <c:pt idx="2932">
                  <c:v>3.1806250000000005</c:v>
                </c:pt>
                <c:pt idx="2933">
                  <c:v>3.1587500000000004</c:v>
                </c:pt>
                <c:pt idx="2934">
                  <c:v>3.1787500000000004</c:v>
                </c:pt>
                <c:pt idx="2935">
                  <c:v>3.1968750000000004</c:v>
                </c:pt>
                <c:pt idx="2936">
                  <c:v>3.1781250000000001</c:v>
                </c:pt>
                <c:pt idx="2937">
                  <c:v>3.16</c:v>
                </c:pt>
                <c:pt idx="2938">
                  <c:v>3.1912500000000001</c:v>
                </c:pt>
                <c:pt idx="2939">
                  <c:v>3.15</c:v>
                </c:pt>
                <c:pt idx="2940">
                  <c:v>3.1506249999999998</c:v>
                </c:pt>
                <c:pt idx="2941">
                  <c:v>3.2399999999999998</c:v>
                </c:pt>
                <c:pt idx="2942">
                  <c:v>3.1343749999999999</c:v>
                </c:pt>
                <c:pt idx="2943">
                  <c:v>3.0237499999999997</c:v>
                </c:pt>
                <c:pt idx="2944">
                  <c:v>3.0031250000000003</c:v>
                </c:pt>
                <c:pt idx="2945">
                  <c:v>2.9593749999999996</c:v>
                </c:pt>
                <c:pt idx="2946">
                  <c:v>2.9656249999999997</c:v>
                </c:pt>
                <c:pt idx="2947">
                  <c:v>3.0012500000000002</c:v>
                </c:pt>
                <c:pt idx="2948">
                  <c:v>2.9618750000000005</c:v>
                </c:pt>
                <c:pt idx="2949">
                  <c:v>2.9125000000000001</c:v>
                </c:pt>
                <c:pt idx="2950">
                  <c:v>2.8668749999999998</c:v>
                </c:pt>
                <c:pt idx="2951">
                  <c:v>2.870625</c:v>
                </c:pt>
                <c:pt idx="2952">
                  <c:v>2.921875</c:v>
                </c:pt>
                <c:pt idx="2953">
                  <c:v>2.9818749999999996</c:v>
                </c:pt>
                <c:pt idx="2954">
                  <c:v>2.9550000000000001</c:v>
                </c:pt>
                <c:pt idx="2955">
                  <c:v>2.9993749999999997</c:v>
                </c:pt>
                <c:pt idx="2956">
                  <c:v>2.9937499999999999</c:v>
                </c:pt>
                <c:pt idx="2957">
                  <c:v>2.9168749999999997</c:v>
                </c:pt>
                <c:pt idx="2958">
                  <c:v>2.8518749999999997</c:v>
                </c:pt>
                <c:pt idx="2959">
                  <c:v>2.8956249999999999</c:v>
                </c:pt>
                <c:pt idx="2960">
                  <c:v>2.8731249999999999</c:v>
                </c:pt>
                <c:pt idx="2961">
                  <c:v>2.9937500000000004</c:v>
                </c:pt>
                <c:pt idx="2962">
                  <c:v>3.1862499999999998</c:v>
                </c:pt>
                <c:pt idx="2963">
                  <c:v>3.1949999999999998</c:v>
                </c:pt>
                <c:pt idx="2964">
                  <c:v>3.2012499999999999</c:v>
                </c:pt>
                <c:pt idx="2965">
                  <c:v>3.3562500000000002</c:v>
                </c:pt>
                <c:pt idx="2966">
                  <c:v>3.4887500000000005</c:v>
                </c:pt>
                <c:pt idx="2967">
                  <c:v>3.3906250000000004</c:v>
                </c:pt>
                <c:pt idx="2968">
                  <c:v>3.3487499999999999</c:v>
                </c:pt>
                <c:pt idx="2969">
                  <c:v>3.2462500000000003</c:v>
                </c:pt>
                <c:pt idx="2970">
                  <c:v>3.2056249999999999</c:v>
                </c:pt>
                <c:pt idx="2971">
                  <c:v>3.206875000000001</c:v>
                </c:pt>
                <c:pt idx="2972">
                  <c:v>3.2756250000000002</c:v>
                </c:pt>
                <c:pt idx="2973">
                  <c:v>3.2187500000000004</c:v>
                </c:pt>
                <c:pt idx="2974">
                  <c:v>3.3706250000000004</c:v>
                </c:pt>
                <c:pt idx="2975">
                  <c:v>3.4700000000000006</c:v>
                </c:pt>
                <c:pt idx="2976">
                  <c:v>3.4306250000000009</c:v>
                </c:pt>
                <c:pt idx="2977">
                  <c:v>3.3693750000000002</c:v>
                </c:pt>
                <c:pt idx="2978">
                  <c:v>3.41</c:v>
                </c:pt>
                <c:pt idx="2979">
                  <c:v>3.5125000000000002</c:v>
                </c:pt>
                <c:pt idx="2980">
                  <c:v>3.4587500000000002</c:v>
                </c:pt>
                <c:pt idx="2981">
                  <c:v>3.38625</c:v>
                </c:pt>
                <c:pt idx="2982">
                  <c:v>3.36625</c:v>
                </c:pt>
                <c:pt idx="2983">
                  <c:v>3.5443749999999996</c:v>
                </c:pt>
                <c:pt idx="2984">
                  <c:v>3.52</c:v>
                </c:pt>
                <c:pt idx="2985">
                  <c:v>3.5956249999999996</c:v>
                </c:pt>
                <c:pt idx="2986">
                  <c:v>3.6431249999999995</c:v>
                </c:pt>
                <c:pt idx="2987">
                  <c:v>3.6587499999999999</c:v>
                </c:pt>
                <c:pt idx="2988">
                  <c:v>3.6900000000000004</c:v>
                </c:pt>
                <c:pt idx="2989">
                  <c:v>3.7681249999999999</c:v>
                </c:pt>
                <c:pt idx="2990">
                  <c:v>3.6506250000000002</c:v>
                </c:pt>
                <c:pt idx="2991">
                  <c:v>3.5949999999999998</c:v>
                </c:pt>
                <c:pt idx="2992">
                  <c:v>3.6081250000000002</c:v>
                </c:pt>
                <c:pt idx="2993">
                  <c:v>3.4893750000000003</c:v>
                </c:pt>
                <c:pt idx="2994">
                  <c:v>3.3718750000000002</c:v>
                </c:pt>
                <c:pt idx="2995">
                  <c:v>3.1262500000000002</c:v>
                </c:pt>
                <c:pt idx="2996">
                  <c:v>3.1931250000000002</c:v>
                </c:pt>
                <c:pt idx="2997">
                  <c:v>3.1568750000000003</c:v>
                </c:pt>
                <c:pt idx="2998">
                  <c:v>3.1893750000000005</c:v>
                </c:pt>
                <c:pt idx="2999">
                  <c:v>3.1481250000000003</c:v>
                </c:pt>
                <c:pt idx="3000">
                  <c:v>3.0875000000000004</c:v>
                </c:pt>
                <c:pt idx="3001">
                  <c:v>3.0875000000000004</c:v>
                </c:pt>
                <c:pt idx="3002">
                  <c:v>3.11375</c:v>
                </c:pt>
                <c:pt idx="3003">
                  <c:v>3.0550000000000002</c:v>
                </c:pt>
                <c:pt idx="3004">
                  <c:v>3.0281250000000002</c:v>
                </c:pt>
                <c:pt idx="3005">
                  <c:v>3.0206249999999999</c:v>
                </c:pt>
                <c:pt idx="3006">
                  <c:v>3.1093750000000004</c:v>
                </c:pt>
                <c:pt idx="3007">
                  <c:v>3.0293749999999995</c:v>
                </c:pt>
                <c:pt idx="3008">
                  <c:v>3.15</c:v>
                </c:pt>
                <c:pt idx="3009">
                  <c:v>3.1543749999999999</c:v>
                </c:pt>
                <c:pt idx="3010">
                  <c:v>3.0681250000000007</c:v>
                </c:pt>
                <c:pt idx="3011">
                  <c:v>3.1512500000000001</c:v>
                </c:pt>
                <c:pt idx="3012">
                  <c:v>3.1062500000000002</c:v>
                </c:pt>
                <c:pt idx="3013">
                  <c:v>3.2143749999999995</c:v>
                </c:pt>
                <c:pt idx="3014">
                  <c:v>3.1037500000000002</c:v>
                </c:pt>
                <c:pt idx="3015">
                  <c:v>3.0100000000000007</c:v>
                </c:pt>
                <c:pt idx="3016">
                  <c:v>3.2718750000000005</c:v>
                </c:pt>
                <c:pt idx="3017">
                  <c:v>3.3643750000000008</c:v>
                </c:pt>
                <c:pt idx="3018">
                  <c:v>3.2975000000000003</c:v>
                </c:pt>
                <c:pt idx="3019">
                  <c:v>3.3381250000000002</c:v>
                </c:pt>
                <c:pt idx="3020">
                  <c:v>3.3243750000000003</c:v>
                </c:pt>
                <c:pt idx="3021">
                  <c:v>3.3618749999999999</c:v>
                </c:pt>
                <c:pt idx="3022">
                  <c:v>3.2262499999999994</c:v>
                </c:pt>
                <c:pt idx="3023">
                  <c:v>3.2218749999999994</c:v>
                </c:pt>
                <c:pt idx="3024">
                  <c:v>3.1493749999999996</c:v>
                </c:pt>
                <c:pt idx="3025">
                  <c:v>3.3087499999999994</c:v>
                </c:pt>
                <c:pt idx="3026">
                  <c:v>3.3081249999999991</c:v>
                </c:pt>
                <c:pt idx="3027">
                  <c:v>3.3631249999999997</c:v>
                </c:pt>
                <c:pt idx="3028">
                  <c:v>3.42</c:v>
                </c:pt>
                <c:pt idx="3029">
                  <c:v>3.2925</c:v>
                </c:pt>
                <c:pt idx="3030">
                  <c:v>3.3668750000000003</c:v>
                </c:pt>
                <c:pt idx="3031">
                  <c:v>3.4512499999999999</c:v>
                </c:pt>
                <c:pt idx="3032">
                  <c:v>3.2818750000000003</c:v>
                </c:pt>
                <c:pt idx="3033">
                  <c:v>3.2212499999999999</c:v>
                </c:pt>
                <c:pt idx="3034">
                  <c:v>3.243125</c:v>
                </c:pt>
                <c:pt idx="3035">
                  <c:v>3.1837500000000003</c:v>
                </c:pt>
                <c:pt idx="3036">
                  <c:v>3.2100000000000004</c:v>
                </c:pt>
                <c:pt idx="3037">
                  <c:v>3.2143750000000004</c:v>
                </c:pt>
                <c:pt idx="3038">
                  <c:v>3.2437500000000004</c:v>
                </c:pt>
                <c:pt idx="3039">
                  <c:v>3.2237499999999999</c:v>
                </c:pt>
                <c:pt idx="3040">
                  <c:v>3.1837500000000003</c:v>
                </c:pt>
                <c:pt idx="3041">
                  <c:v>3.0924999999999998</c:v>
                </c:pt>
                <c:pt idx="3042">
                  <c:v>3.0993749999999993</c:v>
                </c:pt>
                <c:pt idx="3043">
                  <c:v>3.0256249999999993</c:v>
                </c:pt>
                <c:pt idx="3044">
                  <c:v>3.0199999999999996</c:v>
                </c:pt>
                <c:pt idx="3045">
                  <c:v>3.0168750000000002</c:v>
                </c:pt>
                <c:pt idx="3046">
                  <c:v>2.9343750000000006</c:v>
                </c:pt>
                <c:pt idx="3047">
                  <c:v>2.8668749999999998</c:v>
                </c:pt>
                <c:pt idx="3048">
                  <c:v>2.8187500000000001</c:v>
                </c:pt>
                <c:pt idx="3049">
                  <c:v>2.8343750000000001</c:v>
                </c:pt>
                <c:pt idx="3050">
                  <c:v>2.8406249999999997</c:v>
                </c:pt>
                <c:pt idx="3051">
                  <c:v>2.8187499999999996</c:v>
                </c:pt>
                <c:pt idx="3052">
                  <c:v>2.7787500000000001</c:v>
                </c:pt>
                <c:pt idx="3053">
                  <c:v>2.8224999999999998</c:v>
                </c:pt>
                <c:pt idx="3054">
                  <c:v>2.7824999999999998</c:v>
                </c:pt>
                <c:pt idx="3055">
                  <c:v>2.8487500000000003</c:v>
                </c:pt>
                <c:pt idx="3056">
                  <c:v>2.9493749999999994</c:v>
                </c:pt>
                <c:pt idx="3057">
                  <c:v>2.8462499999999995</c:v>
                </c:pt>
                <c:pt idx="3058">
                  <c:v>2.8774999999999995</c:v>
                </c:pt>
                <c:pt idx="3059">
                  <c:v>2.8874999999999997</c:v>
                </c:pt>
                <c:pt idx="3060">
                  <c:v>2.8112499999999998</c:v>
                </c:pt>
                <c:pt idx="3061">
                  <c:v>2.8637499999999991</c:v>
                </c:pt>
                <c:pt idx="3062">
                  <c:v>2.866874999999999</c:v>
                </c:pt>
                <c:pt idx="3063">
                  <c:v>2.8887499999999999</c:v>
                </c:pt>
                <c:pt idx="3064">
                  <c:v>3.024375</c:v>
                </c:pt>
                <c:pt idx="3065">
                  <c:v>3.0599999999999996</c:v>
                </c:pt>
                <c:pt idx="3066">
                  <c:v>3.0912499999999992</c:v>
                </c:pt>
                <c:pt idx="3067">
                  <c:v>3.1431249999999995</c:v>
                </c:pt>
                <c:pt idx="3068">
                  <c:v>3.1287499999999997</c:v>
                </c:pt>
                <c:pt idx="3069">
                  <c:v>3.0268749999999995</c:v>
                </c:pt>
                <c:pt idx="3070">
                  <c:v>3.0481249999999998</c:v>
                </c:pt>
                <c:pt idx="3071">
                  <c:v>3.0562499999999999</c:v>
                </c:pt>
                <c:pt idx="3072">
                  <c:v>3.0162499999999999</c:v>
                </c:pt>
                <c:pt idx="3073">
                  <c:v>3.0818750000000001</c:v>
                </c:pt>
                <c:pt idx="3074">
                  <c:v>3.1143749999999999</c:v>
                </c:pt>
                <c:pt idx="3075">
                  <c:v>3.19625</c:v>
                </c:pt>
                <c:pt idx="3076">
                  <c:v>3.2525000000000004</c:v>
                </c:pt>
                <c:pt idx="3077">
                  <c:v>3.3218749999999995</c:v>
                </c:pt>
                <c:pt idx="3078">
                  <c:v>3.3468749999999998</c:v>
                </c:pt>
                <c:pt idx="3079">
                  <c:v>3.4656250000000002</c:v>
                </c:pt>
                <c:pt idx="3080">
                  <c:v>3.2843750000000003</c:v>
                </c:pt>
                <c:pt idx="3081">
                  <c:v>3.2637500000000004</c:v>
                </c:pt>
                <c:pt idx="3082">
                  <c:v>3.3050000000000002</c:v>
                </c:pt>
                <c:pt idx="3083">
                  <c:v>3.3262500000000008</c:v>
                </c:pt>
                <c:pt idx="3084">
                  <c:v>3.3731249999999999</c:v>
                </c:pt>
                <c:pt idx="3085">
                  <c:v>3.5225</c:v>
                </c:pt>
                <c:pt idx="3086">
                  <c:v>3.5043750000000005</c:v>
                </c:pt>
                <c:pt idx="3087">
                  <c:v>3.4468749999999999</c:v>
                </c:pt>
                <c:pt idx="3088">
                  <c:v>3.4637500000000001</c:v>
                </c:pt>
                <c:pt idx="3089">
                  <c:v>3.4674999999999998</c:v>
                </c:pt>
                <c:pt idx="3090">
                  <c:v>3.4568749999999997</c:v>
                </c:pt>
                <c:pt idx="3091">
                  <c:v>3.2625000000000002</c:v>
                </c:pt>
                <c:pt idx="3092">
                  <c:v>3.3962500000000002</c:v>
                </c:pt>
                <c:pt idx="3093">
                  <c:v>3.2525000000000004</c:v>
                </c:pt>
                <c:pt idx="3094">
                  <c:v>3.3587500000000001</c:v>
                </c:pt>
                <c:pt idx="3095">
                  <c:v>3.2324999999999999</c:v>
                </c:pt>
                <c:pt idx="3096">
                  <c:v>3.3218750000000004</c:v>
                </c:pt>
                <c:pt idx="3097">
                  <c:v>3.24</c:v>
                </c:pt>
                <c:pt idx="3098">
                  <c:v>3.1506250000000002</c:v>
                </c:pt>
                <c:pt idx="3099">
                  <c:v>3.16</c:v>
                </c:pt>
                <c:pt idx="3100">
                  <c:v>3.0962500000000004</c:v>
                </c:pt>
                <c:pt idx="3101">
                  <c:v>2.9743750000000002</c:v>
                </c:pt>
                <c:pt idx="3102">
                  <c:v>3.04</c:v>
                </c:pt>
                <c:pt idx="3103">
                  <c:v>3.00875</c:v>
                </c:pt>
                <c:pt idx="3104">
                  <c:v>2.9981249999999999</c:v>
                </c:pt>
                <c:pt idx="3105">
                  <c:v>3.0100000000000002</c:v>
                </c:pt>
                <c:pt idx="3106">
                  <c:v>3.0087500000000005</c:v>
                </c:pt>
                <c:pt idx="3107">
                  <c:v>3.109375</c:v>
                </c:pt>
                <c:pt idx="3108">
                  <c:v>2.9981250000000004</c:v>
                </c:pt>
                <c:pt idx="3109">
                  <c:v>3.0968750000000003</c:v>
                </c:pt>
                <c:pt idx="3110">
                  <c:v>3.0024999999999999</c:v>
                </c:pt>
                <c:pt idx="3111">
                  <c:v>2.9787499999999998</c:v>
                </c:pt>
                <c:pt idx="3112">
                  <c:v>3.0318749999999999</c:v>
                </c:pt>
                <c:pt idx="3113">
                  <c:v>3.0362499999999999</c:v>
                </c:pt>
                <c:pt idx="3114">
                  <c:v>3.0262500000000001</c:v>
                </c:pt>
                <c:pt idx="3115">
                  <c:v>3.0562499999999999</c:v>
                </c:pt>
                <c:pt idx="3116">
                  <c:v>3.085</c:v>
                </c:pt>
                <c:pt idx="3117">
                  <c:v>3.0074999999999998</c:v>
                </c:pt>
                <c:pt idx="3118">
                  <c:v>3.1737500000000001</c:v>
                </c:pt>
                <c:pt idx="3119">
                  <c:v>3.2643749999999998</c:v>
                </c:pt>
                <c:pt idx="3120">
                  <c:v>3.3293750000000006</c:v>
                </c:pt>
                <c:pt idx="3121">
                  <c:v>3.2850000000000006</c:v>
                </c:pt>
                <c:pt idx="3122">
                  <c:v>3.2175000000000002</c:v>
                </c:pt>
                <c:pt idx="3123">
                  <c:v>3.2093750000000005</c:v>
                </c:pt>
                <c:pt idx="3124">
                  <c:v>3.1675000000000004</c:v>
                </c:pt>
                <c:pt idx="3125">
                  <c:v>3.1224999999999996</c:v>
                </c:pt>
                <c:pt idx="3126">
                  <c:v>3.0368750000000002</c:v>
                </c:pt>
                <c:pt idx="3127">
                  <c:v>3.1143749999999994</c:v>
                </c:pt>
                <c:pt idx="3128">
                  <c:v>3.1181249999999996</c:v>
                </c:pt>
                <c:pt idx="3129">
                  <c:v>3.0974999999999997</c:v>
                </c:pt>
                <c:pt idx="3130">
                  <c:v>3.0537499999999995</c:v>
                </c:pt>
                <c:pt idx="3131">
                  <c:v>3.038125</c:v>
                </c:pt>
                <c:pt idx="3132">
                  <c:v>3.0524999999999998</c:v>
                </c:pt>
                <c:pt idx="3133">
                  <c:v>3.1174999999999997</c:v>
                </c:pt>
                <c:pt idx="3134">
                  <c:v>2.9550000000000001</c:v>
                </c:pt>
                <c:pt idx="3135">
                  <c:v>3.0181249999999999</c:v>
                </c:pt>
                <c:pt idx="3136">
                  <c:v>2.975625</c:v>
                </c:pt>
                <c:pt idx="3137">
                  <c:v>3.0106249999999997</c:v>
                </c:pt>
                <c:pt idx="3138">
                  <c:v>3.0437499999999997</c:v>
                </c:pt>
                <c:pt idx="3139">
                  <c:v>3.0049999999999999</c:v>
                </c:pt>
                <c:pt idx="3140">
                  <c:v>3.1806249999999991</c:v>
                </c:pt>
                <c:pt idx="3141">
                  <c:v>3.0912500000000001</c:v>
                </c:pt>
                <c:pt idx="3142">
                  <c:v>3.2012500000000004</c:v>
                </c:pt>
                <c:pt idx="3143">
                  <c:v>3.24</c:v>
                </c:pt>
                <c:pt idx="3144">
                  <c:v>3.1331250000000002</c:v>
                </c:pt>
                <c:pt idx="3145">
                  <c:v>3.1568750000000008</c:v>
                </c:pt>
                <c:pt idx="3146">
                  <c:v>3.1331250000000002</c:v>
                </c:pt>
                <c:pt idx="3147">
                  <c:v>3.1774999999999998</c:v>
                </c:pt>
                <c:pt idx="3148">
                  <c:v>3.1356249999999997</c:v>
                </c:pt>
                <c:pt idx="3149">
                  <c:v>3.1806249999999991</c:v>
                </c:pt>
                <c:pt idx="3150">
                  <c:v>3.19625</c:v>
                </c:pt>
                <c:pt idx="3151">
                  <c:v>3.1306250000000002</c:v>
                </c:pt>
                <c:pt idx="3152">
                  <c:v>3.1181250000000005</c:v>
                </c:pt>
                <c:pt idx="3153">
                  <c:v>3.0900000000000007</c:v>
                </c:pt>
                <c:pt idx="3154">
                  <c:v>3.1406250000000004</c:v>
                </c:pt>
                <c:pt idx="3155">
                  <c:v>3.1549999999999998</c:v>
                </c:pt>
                <c:pt idx="3156">
                  <c:v>2.9862500000000001</c:v>
                </c:pt>
                <c:pt idx="3157">
                  <c:v>3.026875</c:v>
                </c:pt>
                <c:pt idx="3158">
                  <c:v>3.0656249999999994</c:v>
                </c:pt>
                <c:pt idx="3159">
                  <c:v>2.9037500000000001</c:v>
                </c:pt>
                <c:pt idx="3160">
                  <c:v>2.9181249999999999</c:v>
                </c:pt>
                <c:pt idx="3161">
                  <c:v>2.9687499999999996</c:v>
                </c:pt>
                <c:pt idx="3162">
                  <c:v>3</c:v>
                </c:pt>
                <c:pt idx="3163">
                  <c:v>2.9893749999999999</c:v>
                </c:pt>
                <c:pt idx="3164">
                  <c:v>3.0949999999999998</c:v>
                </c:pt>
                <c:pt idx="3165">
                  <c:v>3.0531249999999992</c:v>
                </c:pt>
                <c:pt idx="3166">
                  <c:v>3.026875</c:v>
                </c:pt>
                <c:pt idx="3167">
                  <c:v>3.0643749999999996</c:v>
                </c:pt>
                <c:pt idx="3168">
                  <c:v>3.1262499999999998</c:v>
                </c:pt>
                <c:pt idx="3169">
                  <c:v>3.1374999999999997</c:v>
                </c:pt>
                <c:pt idx="3170">
                  <c:v>3.0762499999999999</c:v>
                </c:pt>
                <c:pt idx="3171">
                  <c:v>3.1343749999999999</c:v>
                </c:pt>
                <c:pt idx="3172">
                  <c:v>3.1368749999999999</c:v>
                </c:pt>
                <c:pt idx="3173">
                  <c:v>3.1462499999999998</c:v>
                </c:pt>
                <c:pt idx="3174">
                  <c:v>3.0724999999999998</c:v>
                </c:pt>
                <c:pt idx="3175">
                  <c:v>3.0324999999999998</c:v>
                </c:pt>
                <c:pt idx="3176">
                  <c:v>3.0943750000000003</c:v>
                </c:pt>
                <c:pt idx="3177">
                  <c:v>2.9281250000000001</c:v>
                </c:pt>
                <c:pt idx="3178">
                  <c:v>2.9350000000000001</c:v>
                </c:pt>
                <c:pt idx="3179">
                  <c:v>2.7643750000000002</c:v>
                </c:pt>
                <c:pt idx="3180">
                  <c:v>2.7331249999999994</c:v>
                </c:pt>
                <c:pt idx="3181">
                  <c:v>2.8106249999999999</c:v>
                </c:pt>
                <c:pt idx="3182">
                  <c:v>2.8312499999999998</c:v>
                </c:pt>
                <c:pt idx="3183">
                  <c:v>2.81</c:v>
                </c:pt>
                <c:pt idx="3184">
                  <c:v>2.8125</c:v>
                </c:pt>
                <c:pt idx="3185">
                  <c:v>2.75875</c:v>
                </c:pt>
                <c:pt idx="3186">
                  <c:v>2.73</c:v>
                </c:pt>
                <c:pt idx="3187">
                  <c:v>2.7025000000000006</c:v>
                </c:pt>
                <c:pt idx="3188">
                  <c:v>2.7793749999999999</c:v>
                </c:pt>
                <c:pt idx="3189">
                  <c:v>2.7743750000000005</c:v>
                </c:pt>
                <c:pt idx="3190">
                  <c:v>2.8468750000000007</c:v>
                </c:pt>
                <c:pt idx="3191">
                  <c:v>2.9618750000000005</c:v>
                </c:pt>
                <c:pt idx="3192">
                  <c:v>3.0706250000000002</c:v>
                </c:pt>
                <c:pt idx="3193">
                  <c:v>3.2256250000000004</c:v>
                </c:pt>
                <c:pt idx="3194">
                  <c:v>3.3193750000000004</c:v>
                </c:pt>
                <c:pt idx="3195">
                  <c:v>3.3331249999999999</c:v>
                </c:pt>
                <c:pt idx="3196">
                  <c:v>3.2456249999999995</c:v>
                </c:pt>
                <c:pt idx="3197">
                  <c:v>3.2037499999999994</c:v>
                </c:pt>
                <c:pt idx="3198">
                  <c:v>3.1818749999999989</c:v>
                </c:pt>
                <c:pt idx="3199">
                  <c:v>3.1068749999999992</c:v>
                </c:pt>
                <c:pt idx="3200">
                  <c:v>3.0499999999999994</c:v>
                </c:pt>
                <c:pt idx="3201">
                  <c:v>3.1487499999999993</c:v>
                </c:pt>
                <c:pt idx="3202">
                  <c:v>3.1762499999999996</c:v>
                </c:pt>
                <c:pt idx="3203">
                  <c:v>3.13</c:v>
                </c:pt>
                <c:pt idx="3204">
                  <c:v>3.1425000000000001</c:v>
                </c:pt>
                <c:pt idx="3205">
                  <c:v>3.1225000000000001</c:v>
                </c:pt>
                <c:pt idx="3206">
                  <c:v>3.0318750000000003</c:v>
                </c:pt>
                <c:pt idx="3207">
                  <c:v>2.984375</c:v>
                </c:pt>
                <c:pt idx="3208">
                  <c:v>2.8712499999999999</c:v>
                </c:pt>
                <c:pt idx="3209">
                  <c:v>2.8537499999999998</c:v>
                </c:pt>
                <c:pt idx="3210">
                  <c:v>2.80375</c:v>
                </c:pt>
                <c:pt idx="3211">
                  <c:v>2.8368749999999996</c:v>
                </c:pt>
                <c:pt idx="3212">
                  <c:v>2.85</c:v>
                </c:pt>
                <c:pt idx="3213">
                  <c:v>2.8368749999999996</c:v>
                </c:pt>
                <c:pt idx="3214">
                  <c:v>2.8168749999999996</c:v>
                </c:pt>
                <c:pt idx="3215">
                  <c:v>2.8981249999999998</c:v>
                </c:pt>
                <c:pt idx="3216">
                  <c:v>2.8493749999999998</c:v>
                </c:pt>
                <c:pt idx="3217">
                  <c:v>2.8162499999999997</c:v>
                </c:pt>
                <c:pt idx="3218">
                  <c:v>2.7937500000000002</c:v>
                </c:pt>
                <c:pt idx="3219">
                  <c:v>2.7937499999999997</c:v>
                </c:pt>
                <c:pt idx="3220">
                  <c:v>2.725625</c:v>
                </c:pt>
                <c:pt idx="3221">
                  <c:v>2.7818749999999999</c:v>
                </c:pt>
                <c:pt idx="3222">
                  <c:v>2.7756249999999998</c:v>
                </c:pt>
                <c:pt idx="3223">
                  <c:v>2.8493749999999998</c:v>
                </c:pt>
                <c:pt idx="3224">
                  <c:v>2.8574999999999995</c:v>
                </c:pt>
                <c:pt idx="3225">
                  <c:v>2.9318749999999993</c:v>
                </c:pt>
                <c:pt idx="3226">
                  <c:v>3.0056249999999998</c:v>
                </c:pt>
                <c:pt idx="3227">
                  <c:v>3.024375</c:v>
                </c:pt>
                <c:pt idx="3228">
                  <c:v>2.9006250000000002</c:v>
                </c:pt>
                <c:pt idx="3229">
                  <c:v>2.8518750000000002</c:v>
                </c:pt>
                <c:pt idx="3230">
                  <c:v>2.9281250000000005</c:v>
                </c:pt>
                <c:pt idx="3231">
                  <c:v>2.8493750000000002</c:v>
                </c:pt>
                <c:pt idx="3232">
                  <c:v>2.8068750000000002</c:v>
                </c:pt>
                <c:pt idx="3233">
                  <c:v>2.9168749999999992</c:v>
                </c:pt>
                <c:pt idx="3234">
                  <c:v>2.9606249999999998</c:v>
                </c:pt>
                <c:pt idx="3235">
                  <c:v>2.9606249999999998</c:v>
                </c:pt>
                <c:pt idx="3236">
                  <c:v>2.9881250000000001</c:v>
                </c:pt>
                <c:pt idx="3237">
                  <c:v>3.026875</c:v>
                </c:pt>
                <c:pt idx="3238">
                  <c:v>3.0462500000000001</c:v>
                </c:pt>
                <c:pt idx="3239">
                  <c:v>3.1256250000000003</c:v>
                </c:pt>
                <c:pt idx="3240">
                  <c:v>3.0443750000000005</c:v>
                </c:pt>
                <c:pt idx="3241">
                  <c:v>2.8918749999999998</c:v>
                </c:pt>
                <c:pt idx="3242">
                  <c:v>2.8218749999999999</c:v>
                </c:pt>
                <c:pt idx="3243">
                  <c:v>2.8724999999999996</c:v>
                </c:pt>
                <c:pt idx="3244">
                  <c:v>3.0112499999999995</c:v>
                </c:pt>
                <c:pt idx="3245">
                  <c:v>3.1268749999999996</c:v>
                </c:pt>
                <c:pt idx="3246">
                  <c:v>3.0187499999999994</c:v>
                </c:pt>
                <c:pt idx="3247">
                  <c:v>2.9874999999999998</c:v>
                </c:pt>
                <c:pt idx="3248">
                  <c:v>3.1393749999999998</c:v>
                </c:pt>
                <c:pt idx="3249">
                  <c:v>3.1012499999999994</c:v>
                </c:pt>
                <c:pt idx="3250">
                  <c:v>3.1518749999999995</c:v>
                </c:pt>
                <c:pt idx="3251">
                  <c:v>3.1262499999999998</c:v>
                </c:pt>
                <c:pt idx="3252">
                  <c:v>3.1006249999999995</c:v>
                </c:pt>
                <c:pt idx="3253">
                  <c:v>3.0449999999999999</c:v>
                </c:pt>
                <c:pt idx="3254">
                  <c:v>2.9681249999999997</c:v>
                </c:pt>
                <c:pt idx="3255">
                  <c:v>2.8093750000000002</c:v>
                </c:pt>
                <c:pt idx="3256">
                  <c:v>2.8875000000000002</c:v>
                </c:pt>
                <c:pt idx="3257">
                  <c:v>2.9743749999999998</c:v>
                </c:pt>
                <c:pt idx="3258">
                  <c:v>2.9381249999999999</c:v>
                </c:pt>
                <c:pt idx="3259">
                  <c:v>2.9456250000000002</c:v>
                </c:pt>
                <c:pt idx="3260">
                  <c:v>2.8537500000000002</c:v>
                </c:pt>
                <c:pt idx="3261">
                  <c:v>2.8500000000000005</c:v>
                </c:pt>
                <c:pt idx="3262">
                  <c:v>2.807500000000001</c:v>
                </c:pt>
                <c:pt idx="3263">
                  <c:v>2.8937500000000007</c:v>
                </c:pt>
                <c:pt idx="3264">
                  <c:v>2.7843749999999998</c:v>
                </c:pt>
                <c:pt idx="3265">
                  <c:v>2.7818749999999999</c:v>
                </c:pt>
                <c:pt idx="3266">
                  <c:v>2.8024999999999993</c:v>
                </c:pt>
                <c:pt idx="3267">
                  <c:v>2.8518750000000002</c:v>
                </c:pt>
                <c:pt idx="3268">
                  <c:v>2.8831250000000002</c:v>
                </c:pt>
                <c:pt idx="3269">
                  <c:v>2.9506249999999996</c:v>
                </c:pt>
                <c:pt idx="3270">
                  <c:v>3.0062499999999996</c:v>
                </c:pt>
                <c:pt idx="3271">
                  <c:v>3.0987499999999994</c:v>
                </c:pt>
                <c:pt idx="3272">
                  <c:v>3.1537499999999996</c:v>
                </c:pt>
                <c:pt idx="3273">
                  <c:v>3.1456249999999999</c:v>
                </c:pt>
                <c:pt idx="3274">
                  <c:v>3.3337499999999993</c:v>
                </c:pt>
                <c:pt idx="3275">
                  <c:v>3.3168749999999996</c:v>
                </c:pt>
                <c:pt idx="3276">
                  <c:v>3.4362499999999998</c:v>
                </c:pt>
                <c:pt idx="3277">
                  <c:v>3.3743750000000001</c:v>
                </c:pt>
                <c:pt idx="3278">
                  <c:v>3.5118750000000003</c:v>
                </c:pt>
                <c:pt idx="3279">
                  <c:v>3.4274999999999998</c:v>
                </c:pt>
                <c:pt idx="3280">
                  <c:v>3.4718749999999998</c:v>
                </c:pt>
                <c:pt idx="3281">
                  <c:v>3.3456250000000001</c:v>
                </c:pt>
                <c:pt idx="3282">
                  <c:v>3.3768750000000001</c:v>
                </c:pt>
                <c:pt idx="3283">
                  <c:v>3.4931250000000005</c:v>
                </c:pt>
                <c:pt idx="3284">
                  <c:v>3.4900000000000007</c:v>
                </c:pt>
                <c:pt idx="3285">
                  <c:v>3.3887500000000004</c:v>
                </c:pt>
                <c:pt idx="3286">
                  <c:v>3.3175000000000003</c:v>
                </c:pt>
                <c:pt idx="3287">
                  <c:v>3.2531249999999998</c:v>
                </c:pt>
                <c:pt idx="3288">
                  <c:v>3.2281249999999995</c:v>
                </c:pt>
                <c:pt idx="3289">
                  <c:v>3.1981249999999992</c:v>
                </c:pt>
                <c:pt idx="3290">
                  <c:v>3.01</c:v>
                </c:pt>
                <c:pt idx="3291">
                  <c:v>2.9512499999999995</c:v>
                </c:pt>
                <c:pt idx="3292">
                  <c:v>2.9087499999999995</c:v>
                </c:pt>
                <c:pt idx="3293">
                  <c:v>2.8318750000000001</c:v>
                </c:pt>
                <c:pt idx="3294">
                  <c:v>2.8224999999999998</c:v>
                </c:pt>
                <c:pt idx="3295">
                  <c:v>2.8787500000000006</c:v>
                </c:pt>
                <c:pt idx="3296">
                  <c:v>2.8800000000000003</c:v>
                </c:pt>
                <c:pt idx="3297">
                  <c:v>2.9943750000000002</c:v>
                </c:pt>
                <c:pt idx="3298">
                  <c:v>2.8306249999999999</c:v>
                </c:pt>
                <c:pt idx="3299">
                  <c:v>2.7512499999999998</c:v>
                </c:pt>
                <c:pt idx="3300">
                  <c:v>2.6693749999999996</c:v>
                </c:pt>
                <c:pt idx="3301">
                  <c:v>2.7068749999999993</c:v>
                </c:pt>
                <c:pt idx="3302">
                  <c:v>2.8231249999999992</c:v>
                </c:pt>
                <c:pt idx="3303">
                  <c:v>2.8499999999999996</c:v>
                </c:pt>
                <c:pt idx="3304">
                  <c:v>2.7974999999999999</c:v>
                </c:pt>
                <c:pt idx="3305">
                  <c:v>2.8650000000000002</c:v>
                </c:pt>
                <c:pt idx="3306">
                  <c:v>2.9300000000000006</c:v>
                </c:pt>
                <c:pt idx="3307">
                  <c:v>3.0200000000000005</c:v>
                </c:pt>
                <c:pt idx="3308">
                  <c:v>3.0337499999999999</c:v>
                </c:pt>
                <c:pt idx="3309">
                  <c:v>3.0643750000000001</c:v>
                </c:pt>
                <c:pt idx="3310">
                  <c:v>2.9837499999999997</c:v>
                </c:pt>
                <c:pt idx="3311">
                  <c:v>2.9168749999999992</c:v>
                </c:pt>
                <c:pt idx="3312">
                  <c:v>2.9081249999999996</c:v>
                </c:pt>
                <c:pt idx="3313">
                  <c:v>2.8006249999999997</c:v>
                </c:pt>
                <c:pt idx="3314">
                  <c:v>2.8475000000000001</c:v>
                </c:pt>
                <c:pt idx="3315">
                  <c:v>2.9312499999999999</c:v>
                </c:pt>
                <c:pt idx="3316">
                  <c:v>3.0525000000000007</c:v>
                </c:pt>
                <c:pt idx="3317">
                  <c:v>3.0381250000000004</c:v>
                </c:pt>
                <c:pt idx="3318">
                  <c:v>2.9937500000000004</c:v>
                </c:pt>
                <c:pt idx="3319">
                  <c:v>2.93</c:v>
                </c:pt>
                <c:pt idx="3320">
                  <c:v>2.9118750000000007</c:v>
                </c:pt>
                <c:pt idx="3321">
                  <c:v>2.8087500000000003</c:v>
                </c:pt>
                <c:pt idx="3322">
                  <c:v>2.7506249999999999</c:v>
                </c:pt>
                <c:pt idx="3323">
                  <c:v>2.7312499999999997</c:v>
                </c:pt>
                <c:pt idx="3324">
                  <c:v>2.7312499999999993</c:v>
                </c:pt>
                <c:pt idx="3325">
                  <c:v>2.8556249999999994</c:v>
                </c:pt>
                <c:pt idx="3326">
                  <c:v>2.9262499999999996</c:v>
                </c:pt>
                <c:pt idx="3327">
                  <c:v>2.9549999999999996</c:v>
                </c:pt>
                <c:pt idx="3328">
                  <c:v>2.9368750000000001</c:v>
                </c:pt>
                <c:pt idx="3329">
                  <c:v>3.0412499999999998</c:v>
                </c:pt>
                <c:pt idx="3330">
                  <c:v>3.0656250000000003</c:v>
                </c:pt>
                <c:pt idx="3331">
                  <c:v>2.8937500000000003</c:v>
                </c:pt>
                <c:pt idx="3332">
                  <c:v>2.8437500000000004</c:v>
                </c:pt>
                <c:pt idx="3333">
                  <c:v>2.933125</c:v>
                </c:pt>
                <c:pt idx="3334">
                  <c:v>2.9656249999999997</c:v>
                </c:pt>
                <c:pt idx="3335">
                  <c:v>3.0374999999999996</c:v>
                </c:pt>
                <c:pt idx="3336">
                  <c:v>3.0587499999999999</c:v>
                </c:pt>
                <c:pt idx="3337">
                  <c:v>3.1681249999999994</c:v>
                </c:pt>
                <c:pt idx="3338">
                  <c:v>3.2112499999999997</c:v>
                </c:pt>
                <c:pt idx="3339">
                  <c:v>3.0793749999999998</c:v>
                </c:pt>
                <c:pt idx="3340">
                  <c:v>3.0887499999999997</c:v>
                </c:pt>
                <c:pt idx="3341">
                  <c:v>2.9999999999999996</c:v>
                </c:pt>
                <c:pt idx="3342">
                  <c:v>3.0362499999999994</c:v>
                </c:pt>
                <c:pt idx="3343">
                  <c:v>3.2037499999999994</c:v>
                </c:pt>
                <c:pt idx="3344">
                  <c:v>3.1893749999999996</c:v>
                </c:pt>
                <c:pt idx="3345">
                  <c:v>3.1712499999999997</c:v>
                </c:pt>
                <c:pt idx="3346">
                  <c:v>3.2243749999999998</c:v>
                </c:pt>
                <c:pt idx="3347">
                  <c:v>3.3018749999999999</c:v>
                </c:pt>
                <c:pt idx="3348">
                  <c:v>3.3868749999999999</c:v>
                </c:pt>
                <c:pt idx="3349">
                  <c:v>3.3725000000000001</c:v>
                </c:pt>
                <c:pt idx="3350">
                  <c:v>3.4762500000000003</c:v>
                </c:pt>
                <c:pt idx="3351">
                  <c:v>3.4493750000000003</c:v>
                </c:pt>
                <c:pt idx="3352">
                  <c:v>3.4193750000000005</c:v>
                </c:pt>
                <c:pt idx="3353">
                  <c:v>3.4968750000000006</c:v>
                </c:pt>
                <c:pt idx="3354">
                  <c:v>3.6087500000000006</c:v>
                </c:pt>
                <c:pt idx="3355">
                  <c:v>3.6918750000000005</c:v>
                </c:pt>
                <c:pt idx="3356">
                  <c:v>3.6693750000000005</c:v>
                </c:pt>
                <c:pt idx="3357">
                  <c:v>3.6537500000000005</c:v>
                </c:pt>
                <c:pt idx="3358">
                  <c:v>3.5406250000000008</c:v>
                </c:pt>
                <c:pt idx="3359">
                  <c:v>3.3968750000000001</c:v>
                </c:pt>
                <c:pt idx="3360">
                  <c:v>3.4025000000000007</c:v>
                </c:pt>
                <c:pt idx="3361">
                  <c:v>3.4050000000000002</c:v>
                </c:pt>
                <c:pt idx="3362">
                  <c:v>3.2693750000000001</c:v>
                </c:pt>
                <c:pt idx="3363">
                  <c:v>3.2762500000000006</c:v>
                </c:pt>
                <c:pt idx="3364">
                  <c:v>3.2493750000000006</c:v>
                </c:pt>
                <c:pt idx="3365">
                  <c:v>3.2093750000000001</c:v>
                </c:pt>
                <c:pt idx="3366">
                  <c:v>3.0150000000000006</c:v>
                </c:pt>
                <c:pt idx="3367">
                  <c:v>2.9887500000000005</c:v>
                </c:pt>
                <c:pt idx="3368">
                  <c:v>3.0724999999999998</c:v>
                </c:pt>
                <c:pt idx="3369">
                  <c:v>2.9499999999999997</c:v>
                </c:pt>
                <c:pt idx="3370">
                  <c:v>2.881875</c:v>
                </c:pt>
                <c:pt idx="3371">
                  <c:v>2.8531249999999999</c:v>
                </c:pt>
                <c:pt idx="3372">
                  <c:v>2.9381250000000003</c:v>
                </c:pt>
                <c:pt idx="3373">
                  <c:v>2.9649999999999999</c:v>
                </c:pt>
                <c:pt idx="3374">
                  <c:v>2.9775</c:v>
                </c:pt>
                <c:pt idx="3375">
                  <c:v>3.0118749999999999</c:v>
                </c:pt>
                <c:pt idx="3376">
                  <c:v>3.0399999999999996</c:v>
                </c:pt>
                <c:pt idx="3377">
                  <c:v>3.0187499999999994</c:v>
                </c:pt>
                <c:pt idx="3378">
                  <c:v>3.0893749999999995</c:v>
                </c:pt>
                <c:pt idx="3379">
                  <c:v>2.9893749999999994</c:v>
                </c:pt>
                <c:pt idx="3380">
                  <c:v>2.9912499999999995</c:v>
                </c:pt>
                <c:pt idx="3381">
                  <c:v>3.0318750000000003</c:v>
                </c:pt>
                <c:pt idx="3382">
                  <c:v>3.1412500000000003</c:v>
                </c:pt>
                <c:pt idx="3383">
                  <c:v>3.2106250000000003</c:v>
                </c:pt>
                <c:pt idx="3384">
                  <c:v>3.0956250000000005</c:v>
                </c:pt>
                <c:pt idx="3385">
                  <c:v>3.0825000000000005</c:v>
                </c:pt>
                <c:pt idx="3386">
                  <c:v>3.180625</c:v>
                </c:pt>
                <c:pt idx="3387">
                  <c:v>3.1837499999999999</c:v>
                </c:pt>
                <c:pt idx="3388">
                  <c:v>3.1793750000000003</c:v>
                </c:pt>
                <c:pt idx="3389">
                  <c:v>3.21</c:v>
                </c:pt>
                <c:pt idx="3390">
                  <c:v>3.2043750000000002</c:v>
                </c:pt>
                <c:pt idx="3391">
                  <c:v>3.1400000000000006</c:v>
                </c:pt>
                <c:pt idx="3392">
                  <c:v>3.1506250000000007</c:v>
                </c:pt>
                <c:pt idx="3393">
                  <c:v>3.3456249999999996</c:v>
                </c:pt>
                <c:pt idx="3394">
                  <c:v>3.3537499999999998</c:v>
                </c:pt>
                <c:pt idx="3395">
                  <c:v>3.4643749999999995</c:v>
                </c:pt>
                <c:pt idx="3396">
                  <c:v>3.511874999999999</c:v>
                </c:pt>
                <c:pt idx="3397">
                  <c:v>3.4087499999999991</c:v>
                </c:pt>
                <c:pt idx="3398">
                  <c:v>3.5143749999999994</c:v>
                </c:pt>
                <c:pt idx="3399">
                  <c:v>3.4474999999999993</c:v>
                </c:pt>
                <c:pt idx="3400">
                  <c:v>3.5006249999999994</c:v>
                </c:pt>
                <c:pt idx="3401">
                  <c:v>3.6012499999999994</c:v>
                </c:pt>
                <c:pt idx="3402">
                  <c:v>3.4424999999999994</c:v>
                </c:pt>
                <c:pt idx="3403">
                  <c:v>3.7649999999999997</c:v>
                </c:pt>
                <c:pt idx="3404">
                  <c:v>3.663125</c:v>
                </c:pt>
                <c:pt idx="3405">
                  <c:v>3.6037499999999998</c:v>
                </c:pt>
                <c:pt idx="3406">
                  <c:v>3.629375</c:v>
                </c:pt>
                <c:pt idx="3407">
                  <c:v>3.7331250000000002</c:v>
                </c:pt>
                <c:pt idx="3408">
                  <c:v>3.6949999999999994</c:v>
                </c:pt>
                <c:pt idx="3409">
                  <c:v>3.5249999999999999</c:v>
                </c:pt>
                <c:pt idx="3410">
                  <c:v>3.5649999999999995</c:v>
                </c:pt>
                <c:pt idx="3411">
                  <c:v>3.4893749999999999</c:v>
                </c:pt>
                <c:pt idx="3412">
                  <c:v>3.4281250000000001</c:v>
                </c:pt>
                <c:pt idx="3413">
                  <c:v>3.4318749999999993</c:v>
                </c:pt>
                <c:pt idx="3414">
                  <c:v>3.2887499999999998</c:v>
                </c:pt>
                <c:pt idx="3415">
                  <c:v>3.3093749999999997</c:v>
                </c:pt>
                <c:pt idx="3416">
                  <c:v>3.2225000000000001</c:v>
                </c:pt>
                <c:pt idx="3417">
                  <c:v>3.1506250000000002</c:v>
                </c:pt>
                <c:pt idx="3418">
                  <c:v>3.1524999999999999</c:v>
                </c:pt>
                <c:pt idx="3419">
                  <c:v>2.8256250000000005</c:v>
                </c:pt>
                <c:pt idx="3420">
                  <c:v>2.9050000000000007</c:v>
                </c:pt>
                <c:pt idx="3421">
                  <c:v>2.9074999999999998</c:v>
                </c:pt>
                <c:pt idx="3422">
                  <c:v>2.8637500000000005</c:v>
                </c:pt>
                <c:pt idx="3423">
                  <c:v>2.8250000000000002</c:v>
                </c:pt>
                <c:pt idx="3424">
                  <c:v>2.8812500000000001</c:v>
                </c:pt>
                <c:pt idx="3425">
                  <c:v>2.9156249999999999</c:v>
                </c:pt>
                <c:pt idx="3426">
                  <c:v>2.7925000000000004</c:v>
                </c:pt>
                <c:pt idx="3427">
                  <c:v>2.8193750000000004</c:v>
                </c:pt>
                <c:pt idx="3428">
                  <c:v>2.7618750000000003</c:v>
                </c:pt>
                <c:pt idx="3429">
                  <c:v>2.8493750000000002</c:v>
                </c:pt>
                <c:pt idx="3430">
                  <c:v>2.8456250000000001</c:v>
                </c:pt>
                <c:pt idx="3431">
                  <c:v>2.9024999999999999</c:v>
                </c:pt>
                <c:pt idx="3432">
                  <c:v>2.9481249999999997</c:v>
                </c:pt>
                <c:pt idx="3433">
                  <c:v>2.9056249999999997</c:v>
                </c:pt>
                <c:pt idx="3434">
                  <c:v>2.8831249999999997</c:v>
                </c:pt>
                <c:pt idx="3435">
                  <c:v>3.0081249999999997</c:v>
                </c:pt>
                <c:pt idx="3436">
                  <c:v>2.9031250000000002</c:v>
                </c:pt>
                <c:pt idx="3437">
                  <c:v>2.961875</c:v>
                </c:pt>
                <c:pt idx="3438">
                  <c:v>2.9918749999999998</c:v>
                </c:pt>
                <c:pt idx="3439">
                  <c:v>2.9662499999999996</c:v>
                </c:pt>
                <c:pt idx="3440">
                  <c:v>2.901875</c:v>
                </c:pt>
                <c:pt idx="3441">
                  <c:v>2.8049999999999997</c:v>
                </c:pt>
                <c:pt idx="3442">
                  <c:v>3.0093749999999999</c:v>
                </c:pt>
                <c:pt idx="3443">
                  <c:v>3.0187499999999998</c:v>
                </c:pt>
                <c:pt idx="3444">
                  <c:v>3.0831250000000003</c:v>
                </c:pt>
                <c:pt idx="3445">
                  <c:v>3.0418750000000001</c:v>
                </c:pt>
                <c:pt idx="3446">
                  <c:v>3.0075000000000003</c:v>
                </c:pt>
                <c:pt idx="3447">
                  <c:v>2.9462500000000005</c:v>
                </c:pt>
                <c:pt idx="3448">
                  <c:v>3.0131249999999996</c:v>
                </c:pt>
                <c:pt idx="3449">
                  <c:v>3.0637499999999998</c:v>
                </c:pt>
                <c:pt idx="3450">
                  <c:v>3.0343750000000003</c:v>
                </c:pt>
                <c:pt idx="3451">
                  <c:v>2.9256250000000001</c:v>
                </c:pt>
                <c:pt idx="3452">
                  <c:v>3.0306250000000001</c:v>
                </c:pt>
                <c:pt idx="3453">
                  <c:v>3.0125000000000002</c:v>
                </c:pt>
                <c:pt idx="3454">
                  <c:v>3.0193750000000001</c:v>
                </c:pt>
                <c:pt idx="3455">
                  <c:v>2.9256250000000001</c:v>
                </c:pt>
                <c:pt idx="3456">
                  <c:v>2.9362500000000002</c:v>
                </c:pt>
                <c:pt idx="3457">
                  <c:v>3.0412500000000002</c:v>
                </c:pt>
                <c:pt idx="3458">
                  <c:v>3.0406249999999999</c:v>
                </c:pt>
                <c:pt idx="3459">
                  <c:v>3.0806249999999999</c:v>
                </c:pt>
                <c:pt idx="3460">
                  <c:v>3.0231249999999998</c:v>
                </c:pt>
                <c:pt idx="3461">
                  <c:v>3.0987499999999999</c:v>
                </c:pt>
                <c:pt idx="3462">
                  <c:v>3.1756249999999997</c:v>
                </c:pt>
                <c:pt idx="3463">
                  <c:v>3.2643749999999994</c:v>
                </c:pt>
                <c:pt idx="3464">
                  <c:v>3.225625</c:v>
                </c:pt>
                <c:pt idx="3465">
                  <c:v>3.2624999999999997</c:v>
                </c:pt>
                <c:pt idx="3466">
                  <c:v>3.3050000000000002</c:v>
                </c:pt>
                <c:pt idx="3467">
                  <c:v>3.3275000000000001</c:v>
                </c:pt>
                <c:pt idx="3468">
                  <c:v>3.2487499999999994</c:v>
                </c:pt>
                <c:pt idx="3469">
                  <c:v>3.2706249999999999</c:v>
                </c:pt>
                <c:pt idx="3470">
                  <c:v>3.2556249999999993</c:v>
                </c:pt>
                <c:pt idx="3471">
                  <c:v>3.3443749999999999</c:v>
                </c:pt>
                <c:pt idx="3472">
                  <c:v>3.4368749999999997</c:v>
                </c:pt>
                <c:pt idx="3473">
                  <c:v>3.3418749999999999</c:v>
                </c:pt>
                <c:pt idx="3474">
                  <c:v>3.234375</c:v>
                </c:pt>
                <c:pt idx="3475">
                  <c:v>3.2793749999999999</c:v>
                </c:pt>
                <c:pt idx="3476">
                  <c:v>3.2187500000000004</c:v>
                </c:pt>
                <c:pt idx="3477">
                  <c:v>3.2218750000000003</c:v>
                </c:pt>
                <c:pt idx="3478">
                  <c:v>3.1974999999999998</c:v>
                </c:pt>
                <c:pt idx="3479">
                  <c:v>3.1068750000000001</c:v>
                </c:pt>
                <c:pt idx="3480">
                  <c:v>3.1481249999999998</c:v>
                </c:pt>
                <c:pt idx="3481">
                  <c:v>3.0712499999999996</c:v>
                </c:pt>
                <c:pt idx="3482">
                  <c:v>3.0787499999999994</c:v>
                </c:pt>
                <c:pt idx="3483">
                  <c:v>3.24125</c:v>
                </c:pt>
                <c:pt idx="3484">
                  <c:v>3.379375</c:v>
                </c:pt>
                <c:pt idx="3485">
                  <c:v>3.3718749999999997</c:v>
                </c:pt>
                <c:pt idx="3486">
                  <c:v>3.368125</c:v>
                </c:pt>
                <c:pt idx="3487">
                  <c:v>3.4056250000000001</c:v>
                </c:pt>
                <c:pt idx="3488">
                  <c:v>3.3581250000000002</c:v>
                </c:pt>
                <c:pt idx="3489">
                  <c:v>3.4112499999999999</c:v>
                </c:pt>
                <c:pt idx="3490">
                  <c:v>3.4243749999999999</c:v>
                </c:pt>
                <c:pt idx="3491">
                  <c:v>3.2918750000000001</c:v>
                </c:pt>
                <c:pt idx="3492">
                  <c:v>3.3593750000000004</c:v>
                </c:pt>
                <c:pt idx="3493">
                  <c:v>3.3181249999999998</c:v>
                </c:pt>
                <c:pt idx="3494">
                  <c:v>3.3206249999999993</c:v>
                </c:pt>
                <c:pt idx="3495">
                  <c:v>3.3406249999999997</c:v>
                </c:pt>
                <c:pt idx="3496">
                  <c:v>3.3462499999999999</c:v>
                </c:pt>
                <c:pt idx="3497">
                  <c:v>3.42</c:v>
                </c:pt>
                <c:pt idx="3498">
                  <c:v>3.5350000000000001</c:v>
                </c:pt>
                <c:pt idx="3499">
                  <c:v>3.3112499999999998</c:v>
                </c:pt>
                <c:pt idx="3500">
                  <c:v>3.2181250000000006</c:v>
                </c:pt>
                <c:pt idx="3501">
                  <c:v>3.1756249999999997</c:v>
                </c:pt>
                <c:pt idx="3502">
                  <c:v>3.2862499999999999</c:v>
                </c:pt>
                <c:pt idx="3503">
                  <c:v>3.1475</c:v>
                </c:pt>
                <c:pt idx="3504">
                  <c:v>3.151875</c:v>
                </c:pt>
                <c:pt idx="3505">
                  <c:v>3.1093749999999996</c:v>
                </c:pt>
                <c:pt idx="3506">
                  <c:v>3.0493749999999999</c:v>
                </c:pt>
                <c:pt idx="3507">
                  <c:v>3.0931249999999997</c:v>
                </c:pt>
                <c:pt idx="3508">
                  <c:v>3.1031249999999999</c:v>
                </c:pt>
                <c:pt idx="3509">
                  <c:v>3.0575000000000001</c:v>
                </c:pt>
                <c:pt idx="3510">
                  <c:v>3.0537500000000004</c:v>
                </c:pt>
                <c:pt idx="3511">
                  <c:v>3.0693750000000004</c:v>
                </c:pt>
                <c:pt idx="3512">
                  <c:v>2.9368750000000001</c:v>
                </c:pt>
                <c:pt idx="3513">
                  <c:v>2.8237499999999995</c:v>
                </c:pt>
                <c:pt idx="3514">
                  <c:v>2.7218749999999998</c:v>
                </c:pt>
                <c:pt idx="3515">
                  <c:v>2.7556249999999998</c:v>
                </c:pt>
                <c:pt idx="3516">
                  <c:v>2.8312499999999998</c:v>
                </c:pt>
                <c:pt idx="3517">
                  <c:v>2.850625</c:v>
                </c:pt>
                <c:pt idx="3518">
                  <c:v>2.7706249999999999</c:v>
                </c:pt>
                <c:pt idx="3519">
                  <c:v>2.84</c:v>
                </c:pt>
                <c:pt idx="3520">
                  <c:v>2.711875</c:v>
                </c:pt>
                <c:pt idx="3521">
                  <c:v>2.8131249999999999</c:v>
                </c:pt>
                <c:pt idx="3522">
                  <c:v>2.8137500000000006</c:v>
                </c:pt>
                <c:pt idx="3523">
                  <c:v>2.7987500000000005</c:v>
                </c:pt>
                <c:pt idx="3524">
                  <c:v>2.7000000000000006</c:v>
                </c:pt>
                <c:pt idx="3525">
                  <c:v>2.8468749999999998</c:v>
                </c:pt>
                <c:pt idx="3526">
                  <c:v>2.7937500000000002</c:v>
                </c:pt>
                <c:pt idx="3527">
                  <c:v>2.8093750000000006</c:v>
                </c:pt>
                <c:pt idx="3528">
                  <c:v>2.89</c:v>
                </c:pt>
                <c:pt idx="3529">
                  <c:v>2.8831250000000002</c:v>
                </c:pt>
                <c:pt idx="3530">
                  <c:v>2.8343750000000001</c:v>
                </c:pt>
                <c:pt idx="3531">
                  <c:v>2.8693749999999998</c:v>
                </c:pt>
                <c:pt idx="3532">
                  <c:v>2.7506249999999999</c:v>
                </c:pt>
                <c:pt idx="3533">
                  <c:v>2.8850000000000002</c:v>
                </c:pt>
                <c:pt idx="3534">
                  <c:v>2.8700000000000006</c:v>
                </c:pt>
                <c:pt idx="3535">
                  <c:v>2.913125</c:v>
                </c:pt>
                <c:pt idx="3536">
                  <c:v>3.0137499999999999</c:v>
                </c:pt>
                <c:pt idx="3537">
                  <c:v>2.9537500000000003</c:v>
                </c:pt>
                <c:pt idx="3538">
                  <c:v>3.00875</c:v>
                </c:pt>
                <c:pt idx="3539">
                  <c:v>3.0506250000000001</c:v>
                </c:pt>
                <c:pt idx="3540">
                  <c:v>3.1912499999999997</c:v>
                </c:pt>
                <c:pt idx="3541">
                  <c:v>3.0718749999999999</c:v>
                </c:pt>
                <c:pt idx="3542">
                  <c:v>3.1425000000000001</c:v>
                </c:pt>
                <c:pt idx="3543">
                  <c:v>3.125</c:v>
                </c:pt>
                <c:pt idx="3544">
                  <c:v>3.1531250000000006</c:v>
                </c:pt>
                <c:pt idx="3545">
                  <c:v>3.1762500000000005</c:v>
                </c:pt>
                <c:pt idx="3546">
                  <c:v>3.2225000000000006</c:v>
                </c:pt>
                <c:pt idx="3547">
                  <c:v>3.2250000000000005</c:v>
                </c:pt>
                <c:pt idx="3548">
                  <c:v>3.24125</c:v>
                </c:pt>
                <c:pt idx="3549">
                  <c:v>3.1081249999999998</c:v>
                </c:pt>
                <c:pt idx="3550">
                  <c:v>3.1043750000000001</c:v>
                </c:pt>
                <c:pt idx="3551">
                  <c:v>3.109375</c:v>
                </c:pt>
                <c:pt idx="3552">
                  <c:v>3.0812499999999998</c:v>
                </c:pt>
                <c:pt idx="3553">
                  <c:v>2.9556249999999999</c:v>
                </c:pt>
                <c:pt idx="3554">
                  <c:v>2.9543750000000002</c:v>
                </c:pt>
                <c:pt idx="3555">
                  <c:v>2.9112500000000003</c:v>
                </c:pt>
                <c:pt idx="3556">
                  <c:v>2.8675000000000006</c:v>
                </c:pt>
                <c:pt idx="3557">
                  <c:v>2.9393750000000005</c:v>
                </c:pt>
                <c:pt idx="3558">
                  <c:v>2.9337499999999999</c:v>
                </c:pt>
                <c:pt idx="3559">
                  <c:v>2.9193750000000001</c:v>
                </c:pt>
                <c:pt idx="3560">
                  <c:v>2.8443749999999999</c:v>
                </c:pt>
                <c:pt idx="3561">
                  <c:v>2.9362500000000002</c:v>
                </c:pt>
                <c:pt idx="3562">
                  <c:v>2.9612500000000002</c:v>
                </c:pt>
                <c:pt idx="3563">
                  <c:v>3.04</c:v>
                </c:pt>
                <c:pt idx="3564">
                  <c:v>3.0475000000000003</c:v>
                </c:pt>
                <c:pt idx="3565">
                  <c:v>3.0956250000000001</c:v>
                </c:pt>
                <c:pt idx="3566">
                  <c:v>3.0950000000000002</c:v>
                </c:pt>
                <c:pt idx="3567">
                  <c:v>3.0193750000000001</c:v>
                </c:pt>
                <c:pt idx="3568">
                  <c:v>3.0187500000000003</c:v>
                </c:pt>
                <c:pt idx="3569">
                  <c:v>3.1575000000000002</c:v>
                </c:pt>
                <c:pt idx="3570">
                  <c:v>3.1106250000000006</c:v>
                </c:pt>
                <c:pt idx="3571">
                  <c:v>3.1862500000000007</c:v>
                </c:pt>
                <c:pt idx="3572">
                  <c:v>3.1362500000000009</c:v>
                </c:pt>
                <c:pt idx="3573">
                  <c:v>3.1306250000000011</c:v>
                </c:pt>
                <c:pt idx="3574">
                  <c:v>3.2043750000000006</c:v>
                </c:pt>
                <c:pt idx="3575">
                  <c:v>3.2862500000000008</c:v>
                </c:pt>
                <c:pt idx="3576">
                  <c:v>3.2950000000000004</c:v>
                </c:pt>
                <c:pt idx="3577">
                  <c:v>3.2574999999999998</c:v>
                </c:pt>
                <c:pt idx="3578">
                  <c:v>3.2462499999999999</c:v>
                </c:pt>
                <c:pt idx="3579">
                  <c:v>3.1381250000000001</c:v>
                </c:pt>
                <c:pt idx="3580">
                  <c:v>3.1812499999999999</c:v>
                </c:pt>
                <c:pt idx="3581">
                  <c:v>3.0793749999999998</c:v>
                </c:pt>
                <c:pt idx="3582">
                  <c:v>3.171875</c:v>
                </c:pt>
                <c:pt idx="3583">
                  <c:v>3.3025000000000002</c:v>
                </c:pt>
                <c:pt idx="3584">
                  <c:v>3.296875</c:v>
                </c:pt>
                <c:pt idx="3585">
                  <c:v>3.29</c:v>
                </c:pt>
                <c:pt idx="3586">
                  <c:v>3.4824999999999999</c:v>
                </c:pt>
                <c:pt idx="3587">
                  <c:v>3.4418749999999996</c:v>
                </c:pt>
                <c:pt idx="3588">
                  <c:v>3.5481250000000002</c:v>
                </c:pt>
                <c:pt idx="3589">
                  <c:v>3.5743749999999994</c:v>
                </c:pt>
                <c:pt idx="3590">
                  <c:v>3.4812500000000002</c:v>
                </c:pt>
                <c:pt idx="3591">
                  <c:v>3.4206249999999994</c:v>
                </c:pt>
                <c:pt idx="3592">
                  <c:v>3.4043749999999999</c:v>
                </c:pt>
                <c:pt idx="3593">
                  <c:v>3.3087499999999999</c:v>
                </c:pt>
                <c:pt idx="3594">
                  <c:v>3.2868749999999998</c:v>
                </c:pt>
                <c:pt idx="3595">
                  <c:v>3.3324999999999996</c:v>
                </c:pt>
                <c:pt idx="3596">
                  <c:v>3.3493749999999998</c:v>
                </c:pt>
                <c:pt idx="3597">
                  <c:v>3.3743749999999997</c:v>
                </c:pt>
                <c:pt idx="3598">
                  <c:v>3.32375</c:v>
                </c:pt>
                <c:pt idx="3599">
                  <c:v>3.3731249999999995</c:v>
                </c:pt>
                <c:pt idx="3600">
                  <c:v>3.3256249999999992</c:v>
                </c:pt>
                <c:pt idx="3601">
                  <c:v>3.2318749999999996</c:v>
                </c:pt>
                <c:pt idx="3602">
                  <c:v>3.2031249999999996</c:v>
                </c:pt>
                <c:pt idx="3603">
                  <c:v>3.1962499999999996</c:v>
                </c:pt>
                <c:pt idx="3604">
                  <c:v>3.0812499999999998</c:v>
                </c:pt>
                <c:pt idx="3605">
                  <c:v>2.9762499999999998</c:v>
                </c:pt>
                <c:pt idx="3606">
                  <c:v>2.8606249999999993</c:v>
                </c:pt>
                <c:pt idx="3607">
                  <c:v>2.7606249999999992</c:v>
                </c:pt>
                <c:pt idx="3608">
                  <c:v>2.8599999999999994</c:v>
                </c:pt>
                <c:pt idx="3609">
                  <c:v>2.9387499999999993</c:v>
                </c:pt>
                <c:pt idx="3610">
                  <c:v>2.9587499999999993</c:v>
                </c:pt>
                <c:pt idx="3611">
                  <c:v>3.0149999999999992</c:v>
                </c:pt>
                <c:pt idx="3612">
                  <c:v>2.9706249999999996</c:v>
                </c:pt>
                <c:pt idx="3613">
                  <c:v>2.9818749999999996</c:v>
                </c:pt>
                <c:pt idx="3614">
                  <c:v>3.0743750000000003</c:v>
                </c:pt>
                <c:pt idx="3615">
                  <c:v>2.9556250000000004</c:v>
                </c:pt>
                <c:pt idx="3616">
                  <c:v>2.9900000000000007</c:v>
                </c:pt>
                <c:pt idx="3617">
                  <c:v>3.0162500000000012</c:v>
                </c:pt>
                <c:pt idx="3618">
                  <c:v>2.8331249999999999</c:v>
                </c:pt>
                <c:pt idx="3619">
                  <c:v>2.84</c:v>
                </c:pt>
                <c:pt idx="3620">
                  <c:v>2.8843749999999999</c:v>
                </c:pt>
                <c:pt idx="3621">
                  <c:v>2.8268750000000002</c:v>
                </c:pt>
                <c:pt idx="3622">
                  <c:v>2.9662499999999996</c:v>
                </c:pt>
                <c:pt idx="3623">
                  <c:v>3.0656250000000003</c:v>
                </c:pt>
                <c:pt idx="3624">
                  <c:v>2.9481250000000001</c:v>
                </c:pt>
                <c:pt idx="3625">
                  <c:v>2.9387499999999998</c:v>
                </c:pt>
                <c:pt idx="3626">
                  <c:v>2.913125</c:v>
                </c:pt>
                <c:pt idx="3627">
                  <c:v>2.8381250000000002</c:v>
                </c:pt>
                <c:pt idx="3628">
                  <c:v>2.9143750000000002</c:v>
                </c:pt>
                <c:pt idx="3629">
                  <c:v>2.8237500000000004</c:v>
                </c:pt>
                <c:pt idx="3630">
                  <c:v>2.7437499999999999</c:v>
                </c:pt>
                <c:pt idx="3631">
                  <c:v>2.78125</c:v>
                </c:pt>
                <c:pt idx="3632">
                  <c:v>2.72</c:v>
                </c:pt>
                <c:pt idx="3633">
                  <c:v>2.8118750000000006</c:v>
                </c:pt>
                <c:pt idx="3634">
                  <c:v>2.9268749999999999</c:v>
                </c:pt>
                <c:pt idx="3635">
                  <c:v>2.88625</c:v>
                </c:pt>
                <c:pt idx="3636">
                  <c:v>2.8606250000000002</c:v>
                </c:pt>
                <c:pt idx="3637">
                  <c:v>2.9281250000000001</c:v>
                </c:pt>
                <c:pt idx="3638">
                  <c:v>2.9550000000000001</c:v>
                </c:pt>
                <c:pt idx="3639">
                  <c:v>2.9787499999999998</c:v>
                </c:pt>
                <c:pt idx="3640">
                  <c:v>3.0918749999999999</c:v>
                </c:pt>
                <c:pt idx="3641">
                  <c:v>3.0593750000000002</c:v>
                </c:pt>
                <c:pt idx="3642">
                  <c:v>2.9612500000000002</c:v>
                </c:pt>
                <c:pt idx="3643">
                  <c:v>2.9793750000000001</c:v>
                </c:pt>
                <c:pt idx="3644">
                  <c:v>2.7825000000000006</c:v>
                </c:pt>
                <c:pt idx="3645">
                  <c:v>2.8187500000000005</c:v>
                </c:pt>
                <c:pt idx="3646">
                  <c:v>2.74</c:v>
                </c:pt>
                <c:pt idx="3647">
                  <c:v>2.75</c:v>
                </c:pt>
                <c:pt idx="3648">
                  <c:v>2.8093750000000002</c:v>
                </c:pt>
                <c:pt idx="3649">
                  <c:v>2.7406250000000001</c:v>
                </c:pt>
                <c:pt idx="3650">
                  <c:v>2.71</c:v>
                </c:pt>
                <c:pt idx="3651">
                  <c:v>2.725625</c:v>
                </c:pt>
                <c:pt idx="3652">
                  <c:v>2.9012500000000001</c:v>
                </c:pt>
                <c:pt idx="3653">
                  <c:v>3.0206249999999999</c:v>
                </c:pt>
                <c:pt idx="3654">
                  <c:v>2.9650000000000003</c:v>
                </c:pt>
                <c:pt idx="3655">
                  <c:v>2.9068750000000003</c:v>
                </c:pt>
                <c:pt idx="3656">
                  <c:v>2.9406250000000003</c:v>
                </c:pt>
                <c:pt idx="3657">
                  <c:v>2.9056249999999997</c:v>
                </c:pt>
                <c:pt idx="3658">
                  <c:v>3.024375</c:v>
                </c:pt>
                <c:pt idx="3659">
                  <c:v>2.9856249999999998</c:v>
                </c:pt>
                <c:pt idx="3660">
                  <c:v>3.0212500000000002</c:v>
                </c:pt>
                <c:pt idx="3661">
                  <c:v>3.0631250000000003</c:v>
                </c:pt>
                <c:pt idx="3662">
                  <c:v>3.2037500000000003</c:v>
                </c:pt>
                <c:pt idx="3663">
                  <c:v>3.1700000000000004</c:v>
                </c:pt>
                <c:pt idx="3664">
                  <c:v>3.2124999999999999</c:v>
                </c:pt>
                <c:pt idx="3665">
                  <c:v>3.2387500000000009</c:v>
                </c:pt>
                <c:pt idx="3666">
                  <c:v>3.2087500000000002</c:v>
                </c:pt>
                <c:pt idx="3667">
                  <c:v>3.1975000000000002</c:v>
                </c:pt>
                <c:pt idx="3668">
                  <c:v>3.0687500000000001</c:v>
                </c:pt>
                <c:pt idx="3669">
                  <c:v>2.9375</c:v>
                </c:pt>
                <c:pt idx="3670">
                  <c:v>2.9381249999999999</c:v>
                </c:pt>
                <c:pt idx="3671">
                  <c:v>3.0656249999999998</c:v>
                </c:pt>
                <c:pt idx="3672">
                  <c:v>3.1099999999999994</c:v>
                </c:pt>
                <c:pt idx="3673">
                  <c:v>3.1349999999999993</c:v>
                </c:pt>
                <c:pt idx="3674">
                  <c:v>3.0568749999999998</c:v>
                </c:pt>
                <c:pt idx="3675">
                  <c:v>3.0693749999999995</c:v>
                </c:pt>
                <c:pt idx="3676">
                  <c:v>3.1093749999999996</c:v>
                </c:pt>
                <c:pt idx="3677">
                  <c:v>3.1868749999999997</c:v>
                </c:pt>
                <c:pt idx="3678">
                  <c:v>3.1181250000000005</c:v>
                </c:pt>
                <c:pt idx="3679">
                  <c:v>3.0231250000000003</c:v>
                </c:pt>
                <c:pt idx="3680">
                  <c:v>3.0456250000000002</c:v>
                </c:pt>
                <c:pt idx="3681">
                  <c:v>3.0550000000000002</c:v>
                </c:pt>
                <c:pt idx="3682">
                  <c:v>3.1124999999999998</c:v>
                </c:pt>
                <c:pt idx="3683">
                  <c:v>3.07125</c:v>
                </c:pt>
                <c:pt idx="3684">
                  <c:v>3.0625</c:v>
                </c:pt>
                <c:pt idx="3685">
                  <c:v>3.0675000000000003</c:v>
                </c:pt>
                <c:pt idx="3686">
                  <c:v>3.0618750000000001</c:v>
                </c:pt>
                <c:pt idx="3687">
                  <c:v>2.8781250000000003</c:v>
                </c:pt>
                <c:pt idx="3688">
                  <c:v>2.7556250000000007</c:v>
                </c:pt>
                <c:pt idx="3689">
                  <c:v>2.8181250000000002</c:v>
                </c:pt>
                <c:pt idx="3690">
                  <c:v>2.8600000000000003</c:v>
                </c:pt>
                <c:pt idx="3691">
                  <c:v>2.8487499999999999</c:v>
                </c:pt>
                <c:pt idx="3692">
                  <c:v>2.9543750000000002</c:v>
                </c:pt>
                <c:pt idx="3693">
                  <c:v>2.913125</c:v>
                </c:pt>
                <c:pt idx="3694">
                  <c:v>2.9125000000000001</c:v>
                </c:pt>
                <c:pt idx="3695">
                  <c:v>3.0431249999999999</c:v>
                </c:pt>
                <c:pt idx="3696">
                  <c:v>3.069375</c:v>
                </c:pt>
                <c:pt idx="3697">
                  <c:v>3.0243750000000005</c:v>
                </c:pt>
                <c:pt idx="3698">
                  <c:v>2.9150000000000005</c:v>
                </c:pt>
                <c:pt idx="3699">
                  <c:v>2.9556250000000004</c:v>
                </c:pt>
                <c:pt idx="3700">
                  <c:v>2.9449999999999998</c:v>
                </c:pt>
                <c:pt idx="3701">
                  <c:v>3.05125</c:v>
                </c:pt>
                <c:pt idx="3702">
                  <c:v>3.0649999999999995</c:v>
                </c:pt>
                <c:pt idx="3703">
                  <c:v>3.1218749999999997</c:v>
                </c:pt>
                <c:pt idx="3704">
                  <c:v>3.2149999999999994</c:v>
                </c:pt>
                <c:pt idx="3705">
                  <c:v>3.11</c:v>
                </c:pt>
                <c:pt idx="3706">
                  <c:v>3.211875</c:v>
                </c:pt>
                <c:pt idx="3707">
                  <c:v>3.2649999999999997</c:v>
                </c:pt>
                <c:pt idx="3708">
                  <c:v>3.12</c:v>
                </c:pt>
                <c:pt idx="3709">
                  <c:v>3.1381249999999996</c:v>
                </c:pt>
                <c:pt idx="3710">
                  <c:v>3.1031249999999999</c:v>
                </c:pt>
                <c:pt idx="3711">
                  <c:v>3.0674999999999999</c:v>
                </c:pt>
                <c:pt idx="3712">
                  <c:v>3.0649999999999995</c:v>
                </c:pt>
                <c:pt idx="3713">
                  <c:v>3.1262499999999998</c:v>
                </c:pt>
                <c:pt idx="3714">
                  <c:v>3.1531250000000002</c:v>
                </c:pt>
                <c:pt idx="3715">
                  <c:v>3.1437499999999998</c:v>
                </c:pt>
                <c:pt idx="3716">
                  <c:v>3.16</c:v>
                </c:pt>
                <c:pt idx="3717">
                  <c:v>3.0662499999999997</c:v>
                </c:pt>
                <c:pt idx="3718">
                  <c:v>3.0656250000000003</c:v>
                </c:pt>
                <c:pt idx="3719">
                  <c:v>3.0975000000000006</c:v>
                </c:pt>
                <c:pt idx="3720">
                  <c:v>2.99</c:v>
                </c:pt>
                <c:pt idx="3721">
                  <c:v>3.0206249999999999</c:v>
                </c:pt>
                <c:pt idx="3722">
                  <c:v>2.9981249999999999</c:v>
                </c:pt>
                <c:pt idx="3723">
                  <c:v>2.9881249999999993</c:v>
                </c:pt>
                <c:pt idx="3724">
                  <c:v>3.0906249999999993</c:v>
                </c:pt>
                <c:pt idx="3725">
                  <c:v>3.0412499999999993</c:v>
                </c:pt>
                <c:pt idx="3726">
                  <c:v>3.026875</c:v>
                </c:pt>
                <c:pt idx="3727">
                  <c:v>2.9743749999999998</c:v>
                </c:pt>
                <c:pt idx="3728">
                  <c:v>2.9681250000000001</c:v>
                </c:pt>
                <c:pt idx="3729">
                  <c:v>2.9425000000000003</c:v>
                </c:pt>
                <c:pt idx="3730">
                  <c:v>2.9187500000000006</c:v>
                </c:pt>
                <c:pt idx="3731">
                  <c:v>2.953125</c:v>
                </c:pt>
                <c:pt idx="3732">
                  <c:v>2.9362499999999998</c:v>
                </c:pt>
                <c:pt idx="3733">
                  <c:v>2.9175</c:v>
                </c:pt>
                <c:pt idx="3734">
                  <c:v>2.8806249999999998</c:v>
                </c:pt>
                <c:pt idx="3735">
                  <c:v>2.8806249999999998</c:v>
                </c:pt>
                <c:pt idx="3736">
                  <c:v>2.8856250000000001</c:v>
                </c:pt>
                <c:pt idx="3737">
                  <c:v>2.9962499999999994</c:v>
                </c:pt>
                <c:pt idx="3738">
                  <c:v>2.836875</c:v>
                </c:pt>
                <c:pt idx="3739">
                  <c:v>2.8087500000000003</c:v>
                </c:pt>
                <c:pt idx="3740">
                  <c:v>2.7481249999999999</c:v>
                </c:pt>
                <c:pt idx="3741">
                  <c:v>2.7143750000000004</c:v>
                </c:pt>
                <c:pt idx="3742">
                  <c:v>2.7700000000000005</c:v>
                </c:pt>
                <c:pt idx="3743">
                  <c:v>2.756875</c:v>
                </c:pt>
                <c:pt idx="3744">
                  <c:v>2.7199999999999998</c:v>
                </c:pt>
                <c:pt idx="3745">
                  <c:v>2.7918749999999997</c:v>
                </c:pt>
                <c:pt idx="3746">
                  <c:v>2.8643750000000003</c:v>
                </c:pt>
                <c:pt idx="3747">
                  <c:v>3.0043750000000005</c:v>
                </c:pt>
                <c:pt idx="3748">
                  <c:v>2.9356250000000004</c:v>
                </c:pt>
                <c:pt idx="3749">
                  <c:v>2.9987499999999998</c:v>
                </c:pt>
                <c:pt idx="3750">
                  <c:v>3.0374999999999996</c:v>
                </c:pt>
                <c:pt idx="3751">
                  <c:v>2.99125</c:v>
                </c:pt>
                <c:pt idx="3752">
                  <c:v>3.0568749999999993</c:v>
                </c:pt>
                <c:pt idx="3753">
                  <c:v>2.973125</c:v>
                </c:pt>
                <c:pt idx="3754">
                  <c:v>3.1287500000000001</c:v>
                </c:pt>
                <c:pt idx="3755">
                  <c:v>3.1812500000000004</c:v>
                </c:pt>
                <c:pt idx="3756">
                  <c:v>3.1974999999999998</c:v>
                </c:pt>
                <c:pt idx="3757">
                  <c:v>3.2243750000000002</c:v>
                </c:pt>
                <c:pt idx="3758">
                  <c:v>3.2437500000000004</c:v>
                </c:pt>
                <c:pt idx="3759">
                  <c:v>3.3631249999999997</c:v>
                </c:pt>
                <c:pt idx="3760">
                  <c:v>3.3668749999999998</c:v>
                </c:pt>
                <c:pt idx="3761">
                  <c:v>3.2937500000000002</c:v>
                </c:pt>
                <c:pt idx="3762">
                  <c:v>3.316875</c:v>
                </c:pt>
                <c:pt idx="3763">
                  <c:v>3.1475</c:v>
                </c:pt>
                <c:pt idx="3764">
                  <c:v>3.2981249999999998</c:v>
                </c:pt>
                <c:pt idx="3765">
                  <c:v>3.2443749999999998</c:v>
                </c:pt>
                <c:pt idx="3766">
                  <c:v>3.2149999999999999</c:v>
                </c:pt>
                <c:pt idx="3767">
                  <c:v>3.2124999999999999</c:v>
                </c:pt>
                <c:pt idx="3768">
                  <c:v>3.1856249999999999</c:v>
                </c:pt>
                <c:pt idx="3769">
                  <c:v>3.225625</c:v>
                </c:pt>
                <c:pt idx="3770">
                  <c:v>3.2181250000000001</c:v>
                </c:pt>
                <c:pt idx="3771">
                  <c:v>3.2224999999999997</c:v>
                </c:pt>
                <c:pt idx="3772">
                  <c:v>3.2437499999999995</c:v>
                </c:pt>
                <c:pt idx="3773">
                  <c:v>3.3206250000000006</c:v>
                </c:pt>
                <c:pt idx="3774">
                  <c:v>3.36625</c:v>
                </c:pt>
                <c:pt idx="3775">
                  <c:v>3.3700000000000006</c:v>
                </c:pt>
                <c:pt idx="3776">
                  <c:v>3.3581250000000002</c:v>
                </c:pt>
                <c:pt idx="3777">
                  <c:v>3.25</c:v>
                </c:pt>
                <c:pt idx="3778">
                  <c:v>3.2056250000000004</c:v>
                </c:pt>
                <c:pt idx="3779">
                  <c:v>3.2656250000000004</c:v>
                </c:pt>
                <c:pt idx="3780">
                  <c:v>3.2268749999999997</c:v>
                </c:pt>
                <c:pt idx="3781">
                  <c:v>3.1668749999999997</c:v>
                </c:pt>
                <c:pt idx="3782">
                  <c:v>3.1781249999999992</c:v>
                </c:pt>
                <c:pt idx="3783">
                  <c:v>3.2349999999999994</c:v>
                </c:pt>
                <c:pt idx="3784">
                  <c:v>3.1581249999999992</c:v>
                </c:pt>
                <c:pt idx="3785">
                  <c:v>3.0981249999999996</c:v>
                </c:pt>
                <c:pt idx="3786">
                  <c:v>3.0487499999999996</c:v>
                </c:pt>
                <c:pt idx="3787">
                  <c:v>3.0324999999999998</c:v>
                </c:pt>
                <c:pt idx="3788">
                  <c:v>3.0393750000000002</c:v>
                </c:pt>
                <c:pt idx="3789">
                  <c:v>3.0474999999999999</c:v>
                </c:pt>
                <c:pt idx="3790">
                  <c:v>2.9043749999999999</c:v>
                </c:pt>
                <c:pt idx="3791">
                  <c:v>2.99125</c:v>
                </c:pt>
                <c:pt idx="3792">
                  <c:v>2.9568749999999997</c:v>
                </c:pt>
                <c:pt idx="3793">
                  <c:v>3.0612499999999994</c:v>
                </c:pt>
                <c:pt idx="3794">
                  <c:v>3.0043749999999996</c:v>
                </c:pt>
                <c:pt idx="3795">
                  <c:v>3.03</c:v>
                </c:pt>
                <c:pt idx="3796">
                  <c:v>2.8924999999999996</c:v>
                </c:pt>
                <c:pt idx="3797">
                  <c:v>2.9974999999999996</c:v>
                </c:pt>
                <c:pt idx="3798">
                  <c:v>3.0431249999999999</c:v>
                </c:pt>
                <c:pt idx="3799">
                  <c:v>2.9356249999999995</c:v>
                </c:pt>
                <c:pt idx="3800">
                  <c:v>3.0512499999999996</c:v>
                </c:pt>
                <c:pt idx="3801">
                  <c:v>3.100625</c:v>
                </c:pt>
                <c:pt idx="3802">
                  <c:v>3.26125</c:v>
                </c:pt>
                <c:pt idx="3803">
                  <c:v>3.2168749999999999</c:v>
                </c:pt>
                <c:pt idx="3804">
                  <c:v>3.2075</c:v>
                </c:pt>
                <c:pt idx="3805">
                  <c:v>3.1706250000000002</c:v>
                </c:pt>
                <c:pt idx="3806">
                  <c:v>3.2112500000000002</c:v>
                </c:pt>
                <c:pt idx="3807">
                  <c:v>3.1825000000000001</c:v>
                </c:pt>
                <c:pt idx="3808">
                  <c:v>3.2381250000000001</c:v>
                </c:pt>
                <c:pt idx="3809">
                  <c:v>3.2600000000000002</c:v>
                </c:pt>
                <c:pt idx="3810">
                  <c:v>3.2368750000000004</c:v>
                </c:pt>
                <c:pt idx="3811">
                  <c:v>3.1912500000000001</c:v>
                </c:pt>
                <c:pt idx="3812">
                  <c:v>3.3600000000000003</c:v>
                </c:pt>
                <c:pt idx="3813">
                  <c:v>3.3225000000000002</c:v>
                </c:pt>
                <c:pt idx="3814">
                  <c:v>3.2825000000000002</c:v>
                </c:pt>
                <c:pt idx="3815">
                  <c:v>3.3418749999999999</c:v>
                </c:pt>
                <c:pt idx="3816">
                  <c:v>3.2824999999999998</c:v>
                </c:pt>
                <c:pt idx="3817">
                  <c:v>3.2506249999999999</c:v>
                </c:pt>
                <c:pt idx="3818">
                  <c:v>3.09375</c:v>
                </c:pt>
                <c:pt idx="3819">
                  <c:v>3.1037500000000007</c:v>
                </c:pt>
                <c:pt idx="3820">
                  <c:v>3.0531250000000005</c:v>
                </c:pt>
                <c:pt idx="3821">
                  <c:v>3.0725000000000007</c:v>
                </c:pt>
                <c:pt idx="3822">
                  <c:v>3.0331250000000005</c:v>
                </c:pt>
                <c:pt idx="3823">
                  <c:v>2.9056250000000006</c:v>
                </c:pt>
                <c:pt idx="3824">
                  <c:v>3.0543750000000007</c:v>
                </c:pt>
                <c:pt idx="3825">
                  <c:v>3.0431250000000003</c:v>
                </c:pt>
                <c:pt idx="3826">
                  <c:v>3.2025000000000001</c:v>
                </c:pt>
                <c:pt idx="3827">
                  <c:v>3.25</c:v>
                </c:pt>
                <c:pt idx="3828">
                  <c:v>3.2475000000000001</c:v>
                </c:pt>
                <c:pt idx="3829">
                  <c:v>3.2393749999999999</c:v>
                </c:pt>
                <c:pt idx="3830">
                  <c:v>3.1781250000000001</c:v>
                </c:pt>
                <c:pt idx="3831">
                  <c:v>3.2712499999999993</c:v>
                </c:pt>
                <c:pt idx="3832">
                  <c:v>3.2724999999999995</c:v>
                </c:pt>
                <c:pt idx="3833">
                  <c:v>3.3062499999999999</c:v>
                </c:pt>
                <c:pt idx="3834">
                  <c:v>3.2274999999999996</c:v>
                </c:pt>
                <c:pt idx="3835">
                  <c:v>3.2281249999999995</c:v>
                </c:pt>
                <c:pt idx="3836">
                  <c:v>3.2074999999999996</c:v>
                </c:pt>
                <c:pt idx="3837">
                  <c:v>3.0924999999999998</c:v>
                </c:pt>
                <c:pt idx="3838">
                  <c:v>3.1974999999999998</c:v>
                </c:pt>
                <c:pt idx="3839">
                  <c:v>3.1718749999999996</c:v>
                </c:pt>
                <c:pt idx="3840">
                  <c:v>3.0231249999999994</c:v>
                </c:pt>
                <c:pt idx="3841">
                  <c:v>3.006875</c:v>
                </c:pt>
                <c:pt idx="3842">
                  <c:v>2.9043750000000004</c:v>
                </c:pt>
                <c:pt idx="3843">
                  <c:v>2.8512500000000003</c:v>
                </c:pt>
                <c:pt idx="3844">
                  <c:v>2.7406250000000001</c:v>
                </c:pt>
                <c:pt idx="3845">
                  <c:v>2.7112500000000002</c:v>
                </c:pt>
                <c:pt idx="3846">
                  <c:v>2.7125000000000004</c:v>
                </c:pt>
                <c:pt idx="3847">
                  <c:v>2.7212500000000004</c:v>
                </c:pt>
                <c:pt idx="3848">
                  <c:v>2.7662500000000003</c:v>
                </c:pt>
                <c:pt idx="3849">
                  <c:v>2.7268750000000002</c:v>
                </c:pt>
                <c:pt idx="3850">
                  <c:v>2.8956249999999999</c:v>
                </c:pt>
                <c:pt idx="3851">
                  <c:v>2.9956249999999995</c:v>
                </c:pt>
                <c:pt idx="3852">
                  <c:v>3.0531249999999996</c:v>
                </c:pt>
                <c:pt idx="3853">
                  <c:v>3.1681249999999994</c:v>
                </c:pt>
                <c:pt idx="3854">
                  <c:v>3.0656249999999998</c:v>
                </c:pt>
                <c:pt idx="3855">
                  <c:v>3.13625</c:v>
                </c:pt>
                <c:pt idx="3856">
                  <c:v>3.1631249999999995</c:v>
                </c:pt>
                <c:pt idx="3857">
                  <c:v>3.1593749999999998</c:v>
                </c:pt>
                <c:pt idx="3858">
                  <c:v>3.1862499999999998</c:v>
                </c:pt>
                <c:pt idx="3859">
                  <c:v>3.1793749999999994</c:v>
                </c:pt>
                <c:pt idx="3860">
                  <c:v>3.16</c:v>
                </c:pt>
                <c:pt idx="3861">
                  <c:v>3.2056249999999995</c:v>
                </c:pt>
                <c:pt idx="3862">
                  <c:v>3.2556249999999993</c:v>
                </c:pt>
                <c:pt idx="3863">
                  <c:v>3.2074999999999991</c:v>
                </c:pt>
                <c:pt idx="3864">
                  <c:v>3.1368749999999994</c:v>
                </c:pt>
                <c:pt idx="3865">
                  <c:v>3.1337499999999996</c:v>
                </c:pt>
                <c:pt idx="3866">
                  <c:v>3.1868750000000001</c:v>
                </c:pt>
                <c:pt idx="3867">
                  <c:v>3.1168749999999998</c:v>
                </c:pt>
                <c:pt idx="3868">
                  <c:v>3.0606250000000004</c:v>
                </c:pt>
                <c:pt idx="3869">
                  <c:v>3.0143750000000002</c:v>
                </c:pt>
                <c:pt idx="3870">
                  <c:v>3.069375</c:v>
                </c:pt>
                <c:pt idx="3871">
                  <c:v>3.0187499999999998</c:v>
                </c:pt>
                <c:pt idx="3872">
                  <c:v>3.0631250000000003</c:v>
                </c:pt>
                <c:pt idx="3873">
                  <c:v>3.0856250000000003</c:v>
                </c:pt>
                <c:pt idx="3874">
                  <c:v>3.0468750000000004</c:v>
                </c:pt>
                <c:pt idx="3875">
                  <c:v>3.0575000000000001</c:v>
                </c:pt>
                <c:pt idx="3876">
                  <c:v>3.1443750000000001</c:v>
                </c:pt>
                <c:pt idx="3877">
                  <c:v>3.2043750000000002</c:v>
                </c:pt>
                <c:pt idx="3878">
                  <c:v>3.2581250000000006</c:v>
                </c:pt>
                <c:pt idx="3879">
                  <c:v>3.2618750000000003</c:v>
                </c:pt>
                <c:pt idx="3880">
                  <c:v>3.2243750000000002</c:v>
                </c:pt>
                <c:pt idx="3881">
                  <c:v>3.2937500000000006</c:v>
                </c:pt>
                <c:pt idx="3882">
                  <c:v>3.2012500000000004</c:v>
                </c:pt>
                <c:pt idx="3883">
                  <c:v>3.1243750000000006</c:v>
                </c:pt>
                <c:pt idx="3884">
                  <c:v>3.2112500000000002</c:v>
                </c:pt>
                <c:pt idx="3885">
                  <c:v>3.3612500000000001</c:v>
                </c:pt>
                <c:pt idx="3886">
                  <c:v>3.3137499999999998</c:v>
                </c:pt>
                <c:pt idx="3887">
                  <c:v>3.3737500000000002</c:v>
                </c:pt>
                <c:pt idx="3888">
                  <c:v>3.2556250000000007</c:v>
                </c:pt>
                <c:pt idx="3889">
                  <c:v>3.1568749999999999</c:v>
                </c:pt>
                <c:pt idx="3890">
                  <c:v>3.1225000000000001</c:v>
                </c:pt>
                <c:pt idx="3891">
                  <c:v>3.0425</c:v>
                </c:pt>
                <c:pt idx="3892">
                  <c:v>3.0056250000000002</c:v>
                </c:pt>
                <c:pt idx="3893">
                  <c:v>2.9431249999999998</c:v>
                </c:pt>
                <c:pt idx="3894">
                  <c:v>2.9293749999999994</c:v>
                </c:pt>
                <c:pt idx="3895">
                  <c:v>2.8737499999999998</c:v>
                </c:pt>
                <c:pt idx="3896">
                  <c:v>3.0293750000000004</c:v>
                </c:pt>
                <c:pt idx="3897">
                  <c:v>3.0049999999999999</c:v>
                </c:pt>
                <c:pt idx="3898">
                  <c:v>2.9006250000000007</c:v>
                </c:pt>
                <c:pt idx="3899">
                  <c:v>2.8768750000000005</c:v>
                </c:pt>
                <c:pt idx="3900">
                  <c:v>2.8550000000000004</c:v>
                </c:pt>
                <c:pt idx="3901">
                  <c:v>2.6912499999999997</c:v>
                </c:pt>
                <c:pt idx="3902">
                  <c:v>2.7206250000000001</c:v>
                </c:pt>
                <c:pt idx="3903">
                  <c:v>2.6768749999999999</c:v>
                </c:pt>
                <c:pt idx="3904">
                  <c:v>2.6712499999999997</c:v>
                </c:pt>
                <c:pt idx="3905">
                  <c:v>2.7031249999999996</c:v>
                </c:pt>
                <c:pt idx="3906">
                  <c:v>2.6631249999999995</c:v>
                </c:pt>
                <c:pt idx="3907">
                  <c:v>2.7574999999999994</c:v>
                </c:pt>
                <c:pt idx="3908">
                  <c:v>2.6824999999999997</c:v>
                </c:pt>
                <c:pt idx="3909">
                  <c:v>2.660625</c:v>
                </c:pt>
                <c:pt idx="3910">
                  <c:v>2.5968750000000003</c:v>
                </c:pt>
                <c:pt idx="3911">
                  <c:v>2.6</c:v>
                </c:pt>
                <c:pt idx="3912">
                  <c:v>2.4437500000000001</c:v>
                </c:pt>
                <c:pt idx="3913">
                  <c:v>2.3762500000000002</c:v>
                </c:pt>
                <c:pt idx="3914">
                  <c:v>2.3993750000000005</c:v>
                </c:pt>
                <c:pt idx="3915">
                  <c:v>2.4650000000000003</c:v>
                </c:pt>
                <c:pt idx="3916">
                  <c:v>2.4337499999999999</c:v>
                </c:pt>
                <c:pt idx="3917">
                  <c:v>2.4900000000000002</c:v>
                </c:pt>
                <c:pt idx="3918">
                  <c:v>2.5606249999999999</c:v>
                </c:pt>
                <c:pt idx="3919">
                  <c:v>2.5806249999999995</c:v>
                </c:pt>
                <c:pt idx="3920">
                  <c:v>2.5906249999999993</c:v>
                </c:pt>
                <c:pt idx="3921">
                  <c:v>2.5512499999999996</c:v>
                </c:pt>
                <c:pt idx="3922">
                  <c:v>2.6093749999999996</c:v>
                </c:pt>
                <c:pt idx="3923">
                  <c:v>2.5031249999999998</c:v>
                </c:pt>
                <c:pt idx="3924">
                  <c:v>2.6581249999999996</c:v>
                </c:pt>
                <c:pt idx="3925">
                  <c:v>2.7518749999999996</c:v>
                </c:pt>
                <c:pt idx="3926">
                  <c:v>2.7912499999999998</c:v>
                </c:pt>
                <c:pt idx="3927">
                  <c:v>2.8018749999999999</c:v>
                </c:pt>
                <c:pt idx="3928">
                  <c:v>2.9387499999999998</c:v>
                </c:pt>
                <c:pt idx="3929">
                  <c:v>2.9868749999999999</c:v>
                </c:pt>
                <c:pt idx="3930">
                  <c:v>3.0662500000000001</c:v>
                </c:pt>
                <c:pt idx="3931">
                  <c:v>3.0862500000000002</c:v>
                </c:pt>
                <c:pt idx="3932">
                  <c:v>3.0362500000000008</c:v>
                </c:pt>
                <c:pt idx="3933">
                  <c:v>2.984375</c:v>
                </c:pt>
                <c:pt idx="3934">
                  <c:v>2.8731249999999999</c:v>
                </c:pt>
                <c:pt idx="3935">
                  <c:v>2.8781250000000007</c:v>
                </c:pt>
                <c:pt idx="3936">
                  <c:v>2.9649999999999999</c:v>
                </c:pt>
                <c:pt idx="3937">
                  <c:v>2.9925000000000002</c:v>
                </c:pt>
                <c:pt idx="3938">
                  <c:v>3.0149999999999997</c:v>
                </c:pt>
                <c:pt idx="3939">
                  <c:v>3.0987499999999994</c:v>
                </c:pt>
                <c:pt idx="3940">
                  <c:v>2.9906249999999996</c:v>
                </c:pt>
                <c:pt idx="3941">
                  <c:v>2.9268749999999999</c:v>
                </c:pt>
                <c:pt idx="3942">
                  <c:v>2.8887499999999995</c:v>
                </c:pt>
                <c:pt idx="3943">
                  <c:v>2.82</c:v>
                </c:pt>
                <c:pt idx="3944">
                  <c:v>2.8149999999999999</c:v>
                </c:pt>
                <c:pt idx="3945">
                  <c:v>2.7581250000000002</c:v>
                </c:pt>
                <c:pt idx="3946">
                  <c:v>2.859375</c:v>
                </c:pt>
                <c:pt idx="3947">
                  <c:v>2.8887500000000004</c:v>
                </c:pt>
                <c:pt idx="3948">
                  <c:v>3.0025000000000008</c:v>
                </c:pt>
                <c:pt idx="3949">
                  <c:v>2.9762500000000003</c:v>
                </c:pt>
                <c:pt idx="3950">
                  <c:v>3.0175000000000005</c:v>
                </c:pt>
                <c:pt idx="3951">
                  <c:v>2.9437500000000005</c:v>
                </c:pt>
                <c:pt idx="3952">
                  <c:v>2.9331250000000004</c:v>
                </c:pt>
                <c:pt idx="3953">
                  <c:v>2.9937500000000008</c:v>
                </c:pt>
                <c:pt idx="3954">
                  <c:v>2.9931250000000005</c:v>
                </c:pt>
                <c:pt idx="3955">
                  <c:v>2.9631249999999993</c:v>
                </c:pt>
                <c:pt idx="3956">
                  <c:v>2.9874999999999998</c:v>
                </c:pt>
                <c:pt idx="3957">
                  <c:v>3.0100000000000002</c:v>
                </c:pt>
                <c:pt idx="3958">
                  <c:v>3.0562499999999999</c:v>
                </c:pt>
                <c:pt idx="3959">
                  <c:v>3.1625000000000001</c:v>
                </c:pt>
                <c:pt idx="3960">
                  <c:v>3.1306250000000002</c:v>
                </c:pt>
                <c:pt idx="3961">
                  <c:v>3.2668750000000002</c:v>
                </c:pt>
                <c:pt idx="3962">
                  <c:v>3.2037500000000003</c:v>
                </c:pt>
                <c:pt idx="3963">
                  <c:v>3.1825000000000001</c:v>
                </c:pt>
                <c:pt idx="3964">
                  <c:v>3.1737500000000001</c:v>
                </c:pt>
                <c:pt idx="3965">
                  <c:v>3.1887500000000002</c:v>
                </c:pt>
                <c:pt idx="3966">
                  <c:v>3.1975000000000002</c:v>
                </c:pt>
                <c:pt idx="3967">
                  <c:v>3.2731249999999998</c:v>
                </c:pt>
                <c:pt idx="3968">
                  <c:v>3.1724999999999999</c:v>
                </c:pt>
                <c:pt idx="3969">
                  <c:v>3.27</c:v>
                </c:pt>
                <c:pt idx="3970">
                  <c:v>3.3018749999999999</c:v>
                </c:pt>
                <c:pt idx="3971">
                  <c:v>3.3456250000000001</c:v>
                </c:pt>
                <c:pt idx="3972">
                  <c:v>3.3731250000000004</c:v>
                </c:pt>
                <c:pt idx="3973">
                  <c:v>3.2325000000000004</c:v>
                </c:pt>
                <c:pt idx="3974">
                  <c:v>3.2250000000000005</c:v>
                </c:pt>
                <c:pt idx="3975">
                  <c:v>3.1431250000000004</c:v>
                </c:pt>
                <c:pt idx="3976">
                  <c:v>3.0393750000000006</c:v>
                </c:pt>
                <c:pt idx="3977">
                  <c:v>2.9612500000000002</c:v>
                </c:pt>
                <c:pt idx="3978">
                  <c:v>2.8175000000000003</c:v>
                </c:pt>
                <c:pt idx="3979">
                  <c:v>2.7668749999999998</c:v>
                </c:pt>
                <c:pt idx="3980">
                  <c:v>2.6256250000000003</c:v>
                </c:pt>
                <c:pt idx="3981">
                  <c:v>2.73</c:v>
                </c:pt>
                <c:pt idx="3982">
                  <c:v>2.7556250000000002</c:v>
                </c:pt>
                <c:pt idx="3983">
                  <c:v>2.5518749999999994</c:v>
                </c:pt>
                <c:pt idx="3984">
                  <c:v>2.5813333333333328</c:v>
                </c:pt>
                <c:pt idx="3985">
                  <c:v>2.4371428571428568</c:v>
                </c:pt>
                <c:pt idx="3986">
                  <c:v>2.3676923076923075</c:v>
                </c:pt>
                <c:pt idx="3987">
                  <c:v>2.2983333333333333</c:v>
                </c:pt>
                <c:pt idx="3988">
                  <c:v>2.208181818181818</c:v>
                </c:pt>
                <c:pt idx="3989">
                  <c:v>2.3090000000000002</c:v>
                </c:pt>
                <c:pt idx="3990">
                  <c:v>2.2333333333333334</c:v>
                </c:pt>
                <c:pt idx="3991">
                  <c:v>2.2349999999999999</c:v>
                </c:pt>
                <c:pt idx="3992">
                  <c:v>2.3199999999999998</c:v>
                </c:pt>
                <c:pt idx="3993">
                  <c:v>2.2433333333333336</c:v>
                </c:pt>
                <c:pt idx="3994">
                  <c:v>2.2759999999999998</c:v>
                </c:pt>
                <c:pt idx="3995">
                  <c:v>2.2149999999999999</c:v>
                </c:pt>
                <c:pt idx="3996">
                  <c:v>2.2759999999999998</c:v>
                </c:pt>
                <c:pt idx="3997">
                  <c:v>2.2759999999999998</c:v>
                </c:pt>
                <c:pt idx="3998">
                  <c:v>2.2759999999999998</c:v>
                </c:pt>
                <c:pt idx="3999">
                  <c:v>2.2759999999999998</c:v>
                </c:pt>
                <c:pt idx="4000">
                  <c:v>2.2759999999999998</c:v>
                </c:pt>
              </c:numCache>
            </c:numRef>
          </c:yVal>
          <c:smooth val="1"/>
          <c:extLst>
            <c:ext xmlns:c16="http://schemas.microsoft.com/office/drawing/2014/chart" uri="{C3380CC4-5D6E-409C-BE32-E72D297353CC}">
              <c16:uniqueId val="{00000001-857A-40CE-8757-A9A13A9DC1B7}"/>
            </c:ext>
          </c:extLst>
        </c:ser>
        <c:ser>
          <c:idx val="7"/>
          <c:order val="2"/>
          <c:tx>
            <c:strRef>
              <c:f>'FR=3 AHP=1'!$L$3</c:f>
              <c:strCache>
                <c:ptCount val="1"/>
                <c:pt idx="0">
                  <c:v>Secr Rate 3</c:v>
                </c:pt>
              </c:strCache>
            </c:strRef>
          </c:tx>
          <c:spPr>
            <a:ln w="28575" cap="rnd">
              <a:solidFill>
                <a:schemeClr val="accent2">
                  <a:lumMod val="60000"/>
                </a:schemeClr>
              </a:solidFill>
              <a:round/>
            </a:ln>
            <a:effectLst/>
          </c:spPr>
          <c:marker>
            <c:symbol val="none"/>
          </c:marker>
          <c:xVal>
            <c:numRef>
              <c:f>'FR=3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'FR=3 AHP=1'!$L$4:$L$4004</c:f>
              <c:numCache>
                <c:formatCode>General</c:formatCode>
                <c:ptCount val="4001"/>
                <c:pt idx="0">
                  <c:v>0.51437499999999992</c:v>
                </c:pt>
                <c:pt idx="1">
                  <c:v>0.54</c:v>
                </c:pt>
                <c:pt idx="2">
                  <c:v>0.53625</c:v>
                </c:pt>
                <c:pt idx="3">
                  <c:v>0.57874999999999999</c:v>
                </c:pt>
                <c:pt idx="4">
                  <c:v>0.57437500000000008</c:v>
                </c:pt>
                <c:pt idx="5">
                  <c:v>0.57625000000000004</c:v>
                </c:pt>
                <c:pt idx="6">
                  <c:v>0.5943750000000001</c:v>
                </c:pt>
                <c:pt idx="7">
                  <c:v>0.62937500000000013</c:v>
                </c:pt>
                <c:pt idx="8">
                  <c:v>0.62875000000000003</c:v>
                </c:pt>
                <c:pt idx="9">
                  <c:v>0.63687499999999997</c:v>
                </c:pt>
                <c:pt idx="10">
                  <c:v>0.63124999999999998</c:v>
                </c:pt>
                <c:pt idx="11">
                  <c:v>0.62687500000000007</c:v>
                </c:pt>
                <c:pt idx="12">
                  <c:v>0.61</c:v>
                </c:pt>
                <c:pt idx="13">
                  <c:v>0.62624999999999997</c:v>
                </c:pt>
                <c:pt idx="14">
                  <c:v>0.65812499999999996</c:v>
                </c:pt>
                <c:pt idx="15">
                  <c:v>0.69187499999999991</c:v>
                </c:pt>
                <c:pt idx="16">
                  <c:v>0.66250000000000009</c:v>
                </c:pt>
                <c:pt idx="17">
                  <c:v>0.67249999999999999</c:v>
                </c:pt>
                <c:pt idx="18">
                  <c:v>0.68312500000000009</c:v>
                </c:pt>
                <c:pt idx="19">
                  <c:v>0.64624999999999999</c:v>
                </c:pt>
                <c:pt idx="20">
                  <c:v>0.62687500000000007</c:v>
                </c:pt>
                <c:pt idx="21">
                  <c:v>0.61562499999999998</c:v>
                </c:pt>
                <c:pt idx="22">
                  <c:v>0.60562500000000008</c:v>
                </c:pt>
                <c:pt idx="23">
                  <c:v>0.55875000000000008</c:v>
                </c:pt>
                <c:pt idx="24">
                  <c:v>0.60062499999999996</c:v>
                </c:pt>
                <c:pt idx="25">
                  <c:v>0.61062499999999997</c:v>
                </c:pt>
                <c:pt idx="26">
                  <c:v>0.63437499999999991</c:v>
                </c:pt>
                <c:pt idx="27">
                  <c:v>0.63124999999999998</c:v>
                </c:pt>
                <c:pt idx="28">
                  <c:v>0.59624999999999995</c:v>
                </c:pt>
                <c:pt idx="29">
                  <c:v>0.58750000000000013</c:v>
                </c:pt>
                <c:pt idx="30">
                  <c:v>0.54562500000000003</c:v>
                </c:pt>
                <c:pt idx="31">
                  <c:v>0.5618749999999999</c:v>
                </c:pt>
                <c:pt idx="32">
                  <c:v>0.57125000000000004</c:v>
                </c:pt>
                <c:pt idx="33">
                  <c:v>0.54812499999999997</c:v>
                </c:pt>
                <c:pt idx="34">
                  <c:v>0.52624999999999988</c:v>
                </c:pt>
                <c:pt idx="35">
                  <c:v>0.51937500000000003</c:v>
                </c:pt>
                <c:pt idx="36">
                  <c:v>0.52875000000000005</c:v>
                </c:pt>
                <c:pt idx="37">
                  <c:v>0.51749999999999996</c:v>
                </c:pt>
                <c:pt idx="38">
                  <c:v>0.52750000000000008</c:v>
                </c:pt>
                <c:pt idx="39">
                  <c:v>0.52750000000000008</c:v>
                </c:pt>
                <c:pt idx="40">
                  <c:v>0.52</c:v>
                </c:pt>
                <c:pt idx="41">
                  <c:v>0.50437500000000002</c:v>
                </c:pt>
                <c:pt idx="42">
                  <c:v>0.49562500000000004</c:v>
                </c:pt>
                <c:pt idx="43">
                  <c:v>0.50125000000000008</c:v>
                </c:pt>
                <c:pt idx="44">
                  <c:v>0.50375000000000003</c:v>
                </c:pt>
                <c:pt idx="45">
                  <c:v>0.51187499999999997</c:v>
                </c:pt>
                <c:pt idx="46">
                  <c:v>0.50124999999999997</c:v>
                </c:pt>
                <c:pt idx="47">
                  <c:v>0.4706249999999999</c:v>
                </c:pt>
                <c:pt idx="48">
                  <c:v>0.49812499999999993</c:v>
                </c:pt>
                <c:pt idx="49">
                  <c:v>0.49187499999999995</c:v>
                </c:pt>
                <c:pt idx="50">
                  <c:v>0.52249999999999996</c:v>
                </c:pt>
                <c:pt idx="51">
                  <c:v>0.57687499999999992</c:v>
                </c:pt>
                <c:pt idx="52">
                  <c:v>0.56937499999999996</c:v>
                </c:pt>
                <c:pt idx="53">
                  <c:v>0.58875</c:v>
                </c:pt>
                <c:pt idx="54">
                  <c:v>0.60500000000000009</c:v>
                </c:pt>
                <c:pt idx="55">
                  <c:v>0.62687500000000007</c:v>
                </c:pt>
                <c:pt idx="56">
                  <c:v>0.59375000000000011</c:v>
                </c:pt>
                <c:pt idx="57">
                  <c:v>0.6100000000000001</c:v>
                </c:pt>
                <c:pt idx="58">
                  <c:v>0.61062500000000008</c:v>
                </c:pt>
                <c:pt idx="59">
                  <c:v>0.60312500000000013</c:v>
                </c:pt>
                <c:pt idx="60">
                  <c:v>0.63500000000000012</c:v>
                </c:pt>
                <c:pt idx="61">
                  <c:v>0.60875000000000012</c:v>
                </c:pt>
                <c:pt idx="62">
                  <c:v>0.61562500000000009</c:v>
                </c:pt>
                <c:pt idx="63">
                  <c:v>0.59812500000000002</c:v>
                </c:pt>
                <c:pt idx="64">
                  <c:v>0.60499999999999998</c:v>
                </c:pt>
                <c:pt idx="65">
                  <c:v>0.61187500000000006</c:v>
                </c:pt>
                <c:pt idx="66">
                  <c:v>0.59750000000000014</c:v>
                </c:pt>
                <c:pt idx="67">
                  <c:v>0.55687500000000012</c:v>
                </c:pt>
                <c:pt idx="68">
                  <c:v>0.58125000000000016</c:v>
                </c:pt>
                <c:pt idx="69">
                  <c:v>0.5793750000000002</c:v>
                </c:pt>
                <c:pt idx="70">
                  <c:v>0.57000000000000006</c:v>
                </c:pt>
                <c:pt idx="71">
                  <c:v>0.5787500000000001</c:v>
                </c:pt>
                <c:pt idx="72">
                  <c:v>0.65874999999999995</c:v>
                </c:pt>
                <c:pt idx="73">
                  <c:v>0.63</c:v>
                </c:pt>
                <c:pt idx="74">
                  <c:v>0.63249999999999995</c:v>
                </c:pt>
                <c:pt idx="75">
                  <c:v>0.62062499999999998</c:v>
                </c:pt>
                <c:pt idx="76">
                  <c:v>0.57437499999999997</c:v>
                </c:pt>
                <c:pt idx="77">
                  <c:v>0.573125</c:v>
                </c:pt>
                <c:pt idx="78">
                  <c:v>0.63624999999999998</c:v>
                </c:pt>
                <c:pt idx="79">
                  <c:v>0.62</c:v>
                </c:pt>
                <c:pt idx="80">
                  <c:v>0.62687500000000007</c:v>
                </c:pt>
                <c:pt idx="81">
                  <c:v>0.64249999999999985</c:v>
                </c:pt>
                <c:pt idx="82">
                  <c:v>0.645625</c:v>
                </c:pt>
                <c:pt idx="83">
                  <c:v>0.64437500000000003</c:v>
                </c:pt>
                <c:pt idx="84">
                  <c:v>0.6399999999999999</c:v>
                </c:pt>
                <c:pt idx="85">
                  <c:v>0.61749999999999994</c:v>
                </c:pt>
                <c:pt idx="86">
                  <c:v>0.61749999999999994</c:v>
                </c:pt>
                <c:pt idx="87">
                  <c:v>0.58062499999999995</c:v>
                </c:pt>
                <c:pt idx="88">
                  <c:v>0.52312500000000006</c:v>
                </c:pt>
                <c:pt idx="89">
                  <c:v>0.55375000000000008</c:v>
                </c:pt>
                <c:pt idx="90">
                  <c:v>0.58062499999999995</c:v>
                </c:pt>
                <c:pt idx="91">
                  <c:v>0.61250000000000004</c:v>
                </c:pt>
                <c:pt idx="92">
                  <c:v>0.61375000000000002</c:v>
                </c:pt>
                <c:pt idx="93">
                  <c:v>0.62187499999999996</c:v>
                </c:pt>
                <c:pt idx="94">
                  <c:v>0.58000000000000007</c:v>
                </c:pt>
                <c:pt idx="95">
                  <c:v>0.61125000000000007</c:v>
                </c:pt>
                <c:pt idx="96">
                  <c:v>0.55125000000000002</c:v>
                </c:pt>
                <c:pt idx="97">
                  <c:v>0.54062499999999991</c:v>
                </c:pt>
                <c:pt idx="98">
                  <c:v>0.51874999999999993</c:v>
                </c:pt>
                <c:pt idx="99">
                  <c:v>0.53437499999999993</c:v>
                </c:pt>
                <c:pt idx="100">
                  <c:v>0.51937499999999992</c:v>
                </c:pt>
                <c:pt idx="101">
                  <c:v>0.54312499999999997</c:v>
                </c:pt>
                <c:pt idx="102">
                  <c:v>0.53312499999999996</c:v>
                </c:pt>
                <c:pt idx="103">
                  <c:v>0.52812499999999984</c:v>
                </c:pt>
                <c:pt idx="104">
                  <c:v>0.55249999999999999</c:v>
                </c:pt>
                <c:pt idx="105">
                  <c:v>0.53499999999999992</c:v>
                </c:pt>
                <c:pt idx="106">
                  <c:v>0.54312500000000008</c:v>
                </c:pt>
                <c:pt idx="107">
                  <c:v>0.52</c:v>
                </c:pt>
                <c:pt idx="108">
                  <c:v>0.54500000000000004</c:v>
                </c:pt>
                <c:pt idx="109">
                  <c:v>0.52562500000000001</c:v>
                </c:pt>
                <c:pt idx="110">
                  <c:v>0.50250000000000006</c:v>
                </c:pt>
                <c:pt idx="111">
                  <c:v>0.49687500000000007</c:v>
                </c:pt>
                <c:pt idx="112">
                  <c:v>0.56062500000000004</c:v>
                </c:pt>
                <c:pt idx="113">
                  <c:v>0.55499999999999994</c:v>
                </c:pt>
                <c:pt idx="114">
                  <c:v>0.55874999999999997</c:v>
                </c:pt>
                <c:pt idx="115">
                  <c:v>0.54749999999999999</c:v>
                </c:pt>
                <c:pt idx="116">
                  <c:v>0.55562500000000004</c:v>
                </c:pt>
                <c:pt idx="117">
                  <c:v>0.56062500000000004</c:v>
                </c:pt>
                <c:pt idx="118">
                  <c:v>0.5631250000000001</c:v>
                </c:pt>
                <c:pt idx="119">
                  <c:v>0.59312500000000012</c:v>
                </c:pt>
                <c:pt idx="120">
                  <c:v>0.60062499999999996</c:v>
                </c:pt>
                <c:pt idx="121">
                  <c:v>0.58499999999999985</c:v>
                </c:pt>
                <c:pt idx="122">
                  <c:v>0.57999999999999985</c:v>
                </c:pt>
                <c:pt idx="123">
                  <c:v>0.5618749999999999</c:v>
                </c:pt>
                <c:pt idx="124">
                  <c:v>0.57624999999999993</c:v>
                </c:pt>
                <c:pt idx="125">
                  <c:v>0.63624999999999998</c:v>
                </c:pt>
                <c:pt idx="126">
                  <c:v>0.6506249999999999</c:v>
                </c:pt>
                <c:pt idx="127">
                  <c:v>0.6506249999999999</c:v>
                </c:pt>
                <c:pt idx="128">
                  <c:v>0.60250000000000004</c:v>
                </c:pt>
                <c:pt idx="129">
                  <c:v>0.59750000000000003</c:v>
                </c:pt>
                <c:pt idx="130">
                  <c:v>0.60000000000000009</c:v>
                </c:pt>
                <c:pt idx="131">
                  <c:v>0.62312500000000004</c:v>
                </c:pt>
                <c:pt idx="132">
                  <c:v>0.62750000000000006</c:v>
                </c:pt>
                <c:pt idx="133">
                  <c:v>0.62250000000000016</c:v>
                </c:pt>
                <c:pt idx="134">
                  <c:v>0.63937500000000014</c:v>
                </c:pt>
                <c:pt idx="135">
                  <c:v>0.63937500000000003</c:v>
                </c:pt>
                <c:pt idx="136">
                  <c:v>0.60250000000000004</c:v>
                </c:pt>
                <c:pt idx="137">
                  <c:v>0.60125000000000006</c:v>
                </c:pt>
                <c:pt idx="138">
                  <c:v>0.55937499999999996</c:v>
                </c:pt>
                <c:pt idx="139">
                  <c:v>0.60250000000000004</c:v>
                </c:pt>
                <c:pt idx="140">
                  <c:v>0.58125000000000004</c:v>
                </c:pt>
                <c:pt idx="141">
                  <c:v>0.5575</c:v>
                </c:pt>
                <c:pt idx="142">
                  <c:v>0.54874999999999996</c:v>
                </c:pt>
                <c:pt idx="143">
                  <c:v>0.551875</c:v>
                </c:pt>
                <c:pt idx="144">
                  <c:v>0.56687499999999991</c:v>
                </c:pt>
                <c:pt idx="145">
                  <c:v>0.57999999999999996</c:v>
                </c:pt>
                <c:pt idx="146">
                  <c:v>0.62124999999999997</c:v>
                </c:pt>
                <c:pt idx="147">
                  <c:v>0.5881249999999999</c:v>
                </c:pt>
                <c:pt idx="148">
                  <c:v>0.57125000000000004</c:v>
                </c:pt>
                <c:pt idx="149">
                  <c:v>0.546875</c:v>
                </c:pt>
                <c:pt idx="150">
                  <c:v>0.51374999999999993</c:v>
                </c:pt>
                <c:pt idx="151">
                  <c:v>0.50062499999999999</c:v>
                </c:pt>
                <c:pt idx="152">
                  <c:v>0.48374999999999996</c:v>
                </c:pt>
                <c:pt idx="153">
                  <c:v>0.48624999999999996</c:v>
                </c:pt>
                <c:pt idx="154">
                  <c:v>0.51124999999999998</c:v>
                </c:pt>
                <c:pt idx="155">
                  <c:v>0.52187499999999998</c:v>
                </c:pt>
                <c:pt idx="156">
                  <c:v>0.52249999999999996</c:v>
                </c:pt>
                <c:pt idx="157">
                  <c:v>0.49437500000000006</c:v>
                </c:pt>
                <c:pt idx="158">
                  <c:v>0.49812500000000004</c:v>
                </c:pt>
                <c:pt idx="159">
                  <c:v>0.510625</c:v>
                </c:pt>
                <c:pt idx="160">
                  <c:v>0.51375000000000004</c:v>
                </c:pt>
                <c:pt idx="161">
                  <c:v>0.53625</c:v>
                </c:pt>
                <c:pt idx="162">
                  <c:v>0.49249999999999999</c:v>
                </c:pt>
                <c:pt idx="163">
                  <c:v>0.50937500000000002</c:v>
                </c:pt>
                <c:pt idx="164">
                  <c:v>0.54812499999999997</c:v>
                </c:pt>
                <c:pt idx="165">
                  <c:v>0.56312499999999999</c:v>
                </c:pt>
                <c:pt idx="166">
                  <c:v>0.60687499999999994</c:v>
                </c:pt>
                <c:pt idx="167">
                  <c:v>0.61375000000000002</c:v>
                </c:pt>
                <c:pt idx="168">
                  <c:v>0.62312500000000004</c:v>
                </c:pt>
                <c:pt idx="169">
                  <c:v>0.666875</c:v>
                </c:pt>
                <c:pt idx="170">
                  <c:v>0.69437499999999996</c:v>
                </c:pt>
                <c:pt idx="171">
                  <c:v>0.67437499999999995</c:v>
                </c:pt>
                <c:pt idx="172">
                  <c:v>0.66062499999999991</c:v>
                </c:pt>
                <c:pt idx="173">
                  <c:v>0.66249999999999998</c:v>
                </c:pt>
                <c:pt idx="174">
                  <c:v>0.66687499999999988</c:v>
                </c:pt>
                <c:pt idx="175">
                  <c:v>0.63187499999999985</c:v>
                </c:pt>
                <c:pt idx="176">
                  <c:v>0.63312499999999994</c:v>
                </c:pt>
                <c:pt idx="177">
                  <c:v>0.61312499999999992</c:v>
                </c:pt>
                <c:pt idx="178">
                  <c:v>0.60562499999999986</c:v>
                </c:pt>
                <c:pt idx="179">
                  <c:v>0.59687499999999993</c:v>
                </c:pt>
                <c:pt idx="180">
                  <c:v>0.57375000000000009</c:v>
                </c:pt>
                <c:pt idx="181">
                  <c:v>0.61937500000000001</c:v>
                </c:pt>
                <c:pt idx="182">
                  <c:v>0.59750000000000003</c:v>
                </c:pt>
                <c:pt idx="183">
                  <c:v>0.59812499999999991</c:v>
                </c:pt>
                <c:pt idx="184">
                  <c:v>0.58374999999999999</c:v>
                </c:pt>
                <c:pt idx="185">
                  <c:v>0.57562499999999994</c:v>
                </c:pt>
                <c:pt idx="186">
                  <c:v>0.52937499999999993</c:v>
                </c:pt>
                <c:pt idx="187">
                  <c:v>0.51874999999999993</c:v>
                </c:pt>
                <c:pt idx="188">
                  <c:v>0.50499999999999989</c:v>
                </c:pt>
                <c:pt idx="189">
                  <c:v>0.50937499999999991</c:v>
                </c:pt>
                <c:pt idx="190">
                  <c:v>0.49624999999999991</c:v>
                </c:pt>
                <c:pt idx="191">
                  <c:v>0.51812499999999995</c:v>
                </c:pt>
                <c:pt idx="192">
                  <c:v>0.50812499999999994</c:v>
                </c:pt>
                <c:pt idx="193">
                  <c:v>0.48062499999999997</c:v>
                </c:pt>
                <c:pt idx="194">
                  <c:v>0.51124999999999998</c:v>
                </c:pt>
                <c:pt idx="195">
                  <c:v>0.49874999999999997</c:v>
                </c:pt>
                <c:pt idx="196">
                  <c:v>0.51687500000000008</c:v>
                </c:pt>
                <c:pt idx="197">
                  <c:v>0.46500000000000002</c:v>
                </c:pt>
                <c:pt idx="198">
                  <c:v>0.46000000000000008</c:v>
                </c:pt>
                <c:pt idx="199">
                  <c:v>0.49562499999999998</c:v>
                </c:pt>
                <c:pt idx="200">
                  <c:v>0.48937499999999995</c:v>
                </c:pt>
                <c:pt idx="201">
                  <c:v>0.49312499999999998</c:v>
                </c:pt>
                <c:pt idx="202">
                  <c:v>0.505</c:v>
                </c:pt>
                <c:pt idx="203">
                  <c:v>0.48062499999999991</c:v>
                </c:pt>
                <c:pt idx="204">
                  <c:v>0.50624999999999998</c:v>
                </c:pt>
                <c:pt idx="205">
                  <c:v>0.51124999999999998</c:v>
                </c:pt>
                <c:pt idx="206">
                  <c:v>0.52312499999999995</c:v>
                </c:pt>
                <c:pt idx="207">
                  <c:v>0.49375000000000002</c:v>
                </c:pt>
                <c:pt idx="208">
                  <c:v>0.49375000000000002</c:v>
                </c:pt>
                <c:pt idx="209">
                  <c:v>0.51375000000000004</c:v>
                </c:pt>
                <c:pt idx="210">
                  <c:v>0.51937500000000014</c:v>
                </c:pt>
                <c:pt idx="211">
                  <c:v>0.53312500000000007</c:v>
                </c:pt>
                <c:pt idx="212">
                  <c:v>0.5056250000000001</c:v>
                </c:pt>
                <c:pt idx="213">
                  <c:v>0.56437500000000007</c:v>
                </c:pt>
                <c:pt idx="214">
                  <c:v>0.58000000000000007</c:v>
                </c:pt>
                <c:pt idx="215">
                  <c:v>0.53500000000000003</c:v>
                </c:pt>
                <c:pt idx="216">
                  <c:v>0.56374999999999997</c:v>
                </c:pt>
                <c:pt idx="217">
                  <c:v>0.52812500000000007</c:v>
                </c:pt>
                <c:pt idx="218">
                  <c:v>0.50624999999999998</c:v>
                </c:pt>
                <c:pt idx="219">
                  <c:v>0.52812500000000007</c:v>
                </c:pt>
                <c:pt idx="220">
                  <c:v>0.5412499999999999</c:v>
                </c:pt>
                <c:pt idx="221">
                  <c:v>0.53062500000000001</c:v>
                </c:pt>
                <c:pt idx="222">
                  <c:v>0.54</c:v>
                </c:pt>
                <c:pt idx="223">
                  <c:v>0.54562500000000003</c:v>
                </c:pt>
                <c:pt idx="224">
                  <c:v>0.53125000000000011</c:v>
                </c:pt>
                <c:pt idx="225">
                  <c:v>0.52562500000000012</c:v>
                </c:pt>
                <c:pt idx="226">
                  <c:v>0.55062500000000003</c:v>
                </c:pt>
                <c:pt idx="227">
                  <c:v>0.56374999999999997</c:v>
                </c:pt>
                <c:pt idx="228">
                  <c:v>0.55625000000000002</c:v>
                </c:pt>
                <c:pt idx="229">
                  <c:v>0.52562500000000012</c:v>
                </c:pt>
                <c:pt idx="230">
                  <c:v>0.50187500000000007</c:v>
                </c:pt>
                <c:pt idx="231">
                  <c:v>0.50749999999999995</c:v>
                </c:pt>
                <c:pt idx="232">
                  <c:v>0.49812499999999998</c:v>
                </c:pt>
                <c:pt idx="233">
                  <c:v>0.49624999999999997</c:v>
                </c:pt>
                <c:pt idx="234">
                  <c:v>0.495</c:v>
                </c:pt>
                <c:pt idx="235">
                  <c:v>0.51187499999999997</c:v>
                </c:pt>
                <c:pt idx="236">
                  <c:v>0.53187499999999999</c:v>
                </c:pt>
                <c:pt idx="237">
                  <c:v>0.55625000000000002</c:v>
                </c:pt>
                <c:pt idx="238">
                  <c:v>0.54625000000000001</c:v>
                </c:pt>
                <c:pt idx="239">
                  <c:v>0.57125000000000004</c:v>
                </c:pt>
                <c:pt idx="240">
                  <c:v>0.59562499999999996</c:v>
                </c:pt>
                <c:pt idx="241">
                  <c:v>0.62375000000000003</c:v>
                </c:pt>
                <c:pt idx="242">
                  <c:v>0.59125000000000005</c:v>
                </c:pt>
                <c:pt idx="243">
                  <c:v>0.57999999999999996</c:v>
                </c:pt>
                <c:pt idx="244">
                  <c:v>0.57374999999999998</c:v>
                </c:pt>
                <c:pt idx="245">
                  <c:v>0.55687500000000001</c:v>
                </c:pt>
                <c:pt idx="246">
                  <c:v>0.57437500000000008</c:v>
                </c:pt>
                <c:pt idx="247">
                  <c:v>0.61062499999999986</c:v>
                </c:pt>
                <c:pt idx="248">
                  <c:v>0.64749999999999996</c:v>
                </c:pt>
                <c:pt idx="249">
                  <c:v>0.64124999999999988</c:v>
                </c:pt>
                <c:pt idx="250">
                  <c:v>0.64750000000000008</c:v>
                </c:pt>
                <c:pt idx="251">
                  <c:v>0.63874999999999993</c:v>
                </c:pt>
                <c:pt idx="252">
                  <c:v>0.61250000000000004</c:v>
                </c:pt>
                <c:pt idx="253">
                  <c:v>0.60437500000000011</c:v>
                </c:pt>
                <c:pt idx="254">
                  <c:v>0.59687500000000004</c:v>
                </c:pt>
                <c:pt idx="255">
                  <c:v>0.59499999999999997</c:v>
                </c:pt>
                <c:pt idx="256">
                  <c:v>0.59124999999999994</c:v>
                </c:pt>
                <c:pt idx="257">
                  <c:v>0.5525000000000001</c:v>
                </c:pt>
                <c:pt idx="258">
                  <c:v>0.55562499999999992</c:v>
                </c:pt>
                <c:pt idx="259">
                  <c:v>0.56125000000000003</c:v>
                </c:pt>
                <c:pt idx="260">
                  <c:v>0.57500000000000007</c:v>
                </c:pt>
                <c:pt idx="261">
                  <c:v>0.5837500000000001</c:v>
                </c:pt>
                <c:pt idx="262">
                  <c:v>0.57062500000000016</c:v>
                </c:pt>
                <c:pt idx="263">
                  <c:v>0.54875000000000007</c:v>
                </c:pt>
                <c:pt idx="264">
                  <c:v>0.52874999999999994</c:v>
                </c:pt>
                <c:pt idx="265">
                  <c:v>0.52437499999999992</c:v>
                </c:pt>
                <c:pt idx="266">
                  <c:v>0.53562499999999991</c:v>
                </c:pt>
                <c:pt idx="267">
                  <c:v>0.53249999999999997</c:v>
                </c:pt>
                <c:pt idx="268">
                  <c:v>0.56437499999999996</c:v>
                </c:pt>
                <c:pt idx="269">
                  <c:v>0.56937500000000008</c:v>
                </c:pt>
                <c:pt idx="270">
                  <c:v>0.57874999999999999</c:v>
                </c:pt>
                <c:pt idx="271">
                  <c:v>0.59125000000000005</c:v>
                </c:pt>
                <c:pt idx="272">
                  <c:v>0.56437499999999996</c:v>
                </c:pt>
                <c:pt idx="273">
                  <c:v>0.56312499999999999</c:v>
                </c:pt>
                <c:pt idx="274">
                  <c:v>0.55500000000000005</c:v>
                </c:pt>
                <c:pt idx="275">
                  <c:v>0.5625</c:v>
                </c:pt>
                <c:pt idx="276">
                  <c:v>0.54874999999999996</c:v>
                </c:pt>
                <c:pt idx="277">
                  <c:v>0.54187499999999988</c:v>
                </c:pt>
                <c:pt idx="278">
                  <c:v>0.54374999999999996</c:v>
                </c:pt>
                <c:pt idx="279">
                  <c:v>0.52187499999999998</c:v>
                </c:pt>
                <c:pt idx="280">
                  <c:v>0.52874999999999994</c:v>
                </c:pt>
                <c:pt idx="281">
                  <c:v>0.55562499999999992</c:v>
                </c:pt>
                <c:pt idx="282">
                  <c:v>0.55125000000000013</c:v>
                </c:pt>
                <c:pt idx="283">
                  <c:v>0.54499999999999993</c:v>
                </c:pt>
                <c:pt idx="284">
                  <c:v>0.49312500000000009</c:v>
                </c:pt>
                <c:pt idx="285">
                  <c:v>0.53749999999999998</c:v>
                </c:pt>
                <c:pt idx="286">
                  <c:v>0.52625</c:v>
                </c:pt>
                <c:pt idx="287">
                  <c:v>0.49875000000000008</c:v>
                </c:pt>
                <c:pt idx="288">
                  <c:v>0.50187500000000007</c:v>
                </c:pt>
                <c:pt idx="289">
                  <c:v>0.52437500000000004</c:v>
                </c:pt>
                <c:pt idx="290">
                  <c:v>0.50625000000000009</c:v>
                </c:pt>
                <c:pt idx="291">
                  <c:v>0.51375000000000004</c:v>
                </c:pt>
                <c:pt idx="292">
                  <c:v>0.51250000000000007</c:v>
                </c:pt>
                <c:pt idx="293">
                  <c:v>0.50875000000000004</c:v>
                </c:pt>
                <c:pt idx="294">
                  <c:v>0.50500000000000012</c:v>
                </c:pt>
                <c:pt idx="295">
                  <c:v>0.54062500000000002</c:v>
                </c:pt>
                <c:pt idx="296">
                  <c:v>0.51875000000000004</c:v>
                </c:pt>
                <c:pt idx="297">
                  <c:v>0.51312500000000005</c:v>
                </c:pt>
                <c:pt idx="298">
                  <c:v>0.52500000000000002</c:v>
                </c:pt>
                <c:pt idx="299">
                  <c:v>0.52937500000000004</c:v>
                </c:pt>
                <c:pt idx="300">
                  <c:v>0.54812499999999997</c:v>
                </c:pt>
                <c:pt idx="301">
                  <c:v>0.48375000000000007</c:v>
                </c:pt>
                <c:pt idx="302">
                  <c:v>0.48875000000000007</c:v>
                </c:pt>
                <c:pt idx="303">
                  <c:v>0.51750000000000007</c:v>
                </c:pt>
                <c:pt idx="304">
                  <c:v>0.54437500000000005</c:v>
                </c:pt>
                <c:pt idx="305">
                  <c:v>0.53875000000000006</c:v>
                </c:pt>
                <c:pt idx="306">
                  <c:v>0.58937499999999998</c:v>
                </c:pt>
                <c:pt idx="307">
                  <c:v>0.56125000000000003</c:v>
                </c:pt>
                <c:pt idx="308">
                  <c:v>0.56374999999999997</c:v>
                </c:pt>
                <c:pt idx="309">
                  <c:v>0.55062499999999992</c:v>
                </c:pt>
                <c:pt idx="310">
                  <c:v>0.57062499999999994</c:v>
                </c:pt>
                <c:pt idx="311">
                  <c:v>0.54312500000000008</c:v>
                </c:pt>
                <c:pt idx="312">
                  <c:v>0.53500000000000003</c:v>
                </c:pt>
                <c:pt idx="313">
                  <c:v>0.56374999999999997</c:v>
                </c:pt>
                <c:pt idx="314">
                  <c:v>0.57000000000000006</c:v>
                </c:pt>
                <c:pt idx="315">
                  <c:v>0.55874999999999997</c:v>
                </c:pt>
                <c:pt idx="316">
                  <c:v>0.55562500000000004</c:v>
                </c:pt>
                <c:pt idx="317">
                  <c:v>0.56374999999999997</c:v>
                </c:pt>
                <c:pt idx="318">
                  <c:v>0.57562499999999994</c:v>
                </c:pt>
                <c:pt idx="319">
                  <c:v>0.55125000000000002</c:v>
                </c:pt>
                <c:pt idx="320">
                  <c:v>0.57437499999999997</c:v>
                </c:pt>
                <c:pt idx="321">
                  <c:v>0.55375000000000008</c:v>
                </c:pt>
                <c:pt idx="322">
                  <c:v>0.51375000000000004</c:v>
                </c:pt>
                <c:pt idx="323">
                  <c:v>0.55062500000000014</c:v>
                </c:pt>
                <c:pt idx="324">
                  <c:v>0.54562500000000003</c:v>
                </c:pt>
                <c:pt idx="325">
                  <c:v>0.56437500000000007</c:v>
                </c:pt>
                <c:pt idx="326">
                  <c:v>0.54250000000000009</c:v>
                </c:pt>
                <c:pt idx="327">
                  <c:v>0.59250000000000003</c:v>
                </c:pt>
                <c:pt idx="328">
                  <c:v>0.60125000000000006</c:v>
                </c:pt>
                <c:pt idx="329">
                  <c:v>0.57187500000000013</c:v>
                </c:pt>
                <c:pt idx="330">
                  <c:v>0.55937500000000007</c:v>
                </c:pt>
                <c:pt idx="331">
                  <c:v>0.55187500000000012</c:v>
                </c:pt>
                <c:pt idx="332">
                  <c:v>0.56187500000000012</c:v>
                </c:pt>
                <c:pt idx="333">
                  <c:v>0.55500000000000005</c:v>
                </c:pt>
                <c:pt idx="334">
                  <c:v>0.55249999999999999</c:v>
                </c:pt>
                <c:pt idx="335">
                  <c:v>0.54500000000000004</c:v>
                </c:pt>
                <c:pt idx="336">
                  <c:v>0.515625</c:v>
                </c:pt>
                <c:pt idx="337">
                  <c:v>0.52124999999999999</c:v>
                </c:pt>
                <c:pt idx="338">
                  <c:v>0.53</c:v>
                </c:pt>
                <c:pt idx="339">
                  <c:v>0.48375000000000001</c:v>
                </c:pt>
                <c:pt idx="340">
                  <c:v>0.50687500000000008</c:v>
                </c:pt>
                <c:pt idx="341">
                  <c:v>0.49375000000000002</c:v>
                </c:pt>
                <c:pt idx="342">
                  <c:v>0.50125000000000008</c:v>
                </c:pt>
                <c:pt idx="343">
                  <c:v>0.49562499999999998</c:v>
                </c:pt>
                <c:pt idx="344">
                  <c:v>0.51249999999999996</c:v>
                </c:pt>
                <c:pt idx="345">
                  <c:v>0.50375000000000003</c:v>
                </c:pt>
                <c:pt idx="346">
                  <c:v>0.50562499999999999</c:v>
                </c:pt>
                <c:pt idx="347">
                  <c:v>0.51187499999999997</c:v>
                </c:pt>
                <c:pt idx="348">
                  <c:v>0.51812499999999995</c:v>
                </c:pt>
                <c:pt idx="349">
                  <c:v>0.52937499999999993</c:v>
                </c:pt>
                <c:pt idx="350">
                  <c:v>0.52562500000000001</c:v>
                </c:pt>
                <c:pt idx="351">
                  <c:v>0.52812499999999996</c:v>
                </c:pt>
                <c:pt idx="352">
                  <c:v>0.50624999999999998</c:v>
                </c:pt>
                <c:pt idx="353">
                  <c:v>0.52749999999999997</c:v>
                </c:pt>
                <c:pt idx="354">
                  <c:v>0.53500000000000003</c:v>
                </c:pt>
                <c:pt idx="355">
                  <c:v>0.54312500000000008</c:v>
                </c:pt>
                <c:pt idx="356">
                  <c:v>0.51875000000000004</c:v>
                </c:pt>
                <c:pt idx="357">
                  <c:v>0.52249999999999996</c:v>
                </c:pt>
                <c:pt idx="358">
                  <c:v>0.51624999999999999</c:v>
                </c:pt>
                <c:pt idx="359">
                  <c:v>0.495</c:v>
                </c:pt>
                <c:pt idx="360">
                  <c:v>0.47312500000000002</c:v>
                </c:pt>
                <c:pt idx="361">
                  <c:v>0.47187499999999999</c:v>
                </c:pt>
                <c:pt idx="362">
                  <c:v>0.48</c:v>
                </c:pt>
                <c:pt idx="363">
                  <c:v>0.479375</c:v>
                </c:pt>
                <c:pt idx="364">
                  <c:v>0.46500000000000002</c:v>
                </c:pt>
                <c:pt idx="365">
                  <c:v>0.45374999999999993</c:v>
                </c:pt>
                <c:pt idx="366">
                  <c:v>0.43562499999999993</c:v>
                </c:pt>
                <c:pt idx="367">
                  <c:v>0.44812499999999994</c:v>
                </c:pt>
                <c:pt idx="368">
                  <c:v>0.46249999999999997</c:v>
                </c:pt>
                <c:pt idx="369">
                  <c:v>0.46937499999999999</c:v>
                </c:pt>
                <c:pt idx="370">
                  <c:v>0.46187500000000004</c:v>
                </c:pt>
                <c:pt idx="371">
                  <c:v>0.51875000000000004</c:v>
                </c:pt>
                <c:pt idx="372">
                  <c:v>0.52625000000000011</c:v>
                </c:pt>
                <c:pt idx="373">
                  <c:v>0.53499999999999992</c:v>
                </c:pt>
                <c:pt idx="374">
                  <c:v>0.51687500000000008</c:v>
                </c:pt>
                <c:pt idx="375">
                  <c:v>0.50187499999999996</c:v>
                </c:pt>
                <c:pt idx="376">
                  <c:v>0.52437499999999992</c:v>
                </c:pt>
                <c:pt idx="377">
                  <c:v>0.54249999999999987</c:v>
                </c:pt>
                <c:pt idx="378">
                  <c:v>0.55312499999999998</c:v>
                </c:pt>
                <c:pt idx="379">
                  <c:v>0.55624999999999991</c:v>
                </c:pt>
                <c:pt idx="380">
                  <c:v>0.55312499999999998</c:v>
                </c:pt>
                <c:pt idx="381">
                  <c:v>0.54937499999999995</c:v>
                </c:pt>
                <c:pt idx="382">
                  <c:v>0.56812499999999988</c:v>
                </c:pt>
                <c:pt idx="383">
                  <c:v>0.53562500000000002</c:v>
                </c:pt>
                <c:pt idx="384">
                  <c:v>0.5368750000000001</c:v>
                </c:pt>
                <c:pt idx="385">
                  <c:v>0.53125</c:v>
                </c:pt>
                <c:pt idx="386">
                  <c:v>0.53937499999999994</c:v>
                </c:pt>
                <c:pt idx="387">
                  <c:v>0.49749999999999994</c:v>
                </c:pt>
                <c:pt idx="388">
                  <c:v>0.50250000000000006</c:v>
                </c:pt>
                <c:pt idx="389">
                  <c:v>0.48749999999999993</c:v>
                </c:pt>
                <c:pt idx="390">
                  <c:v>0.55624999999999991</c:v>
                </c:pt>
                <c:pt idx="391">
                  <c:v>0.55937499999999996</c:v>
                </c:pt>
                <c:pt idx="392">
                  <c:v>0.53687499999999999</c:v>
                </c:pt>
                <c:pt idx="393">
                  <c:v>0.52937499999999993</c:v>
                </c:pt>
                <c:pt idx="394">
                  <c:v>0.48437499999999994</c:v>
                </c:pt>
                <c:pt idx="395">
                  <c:v>0.4975</c:v>
                </c:pt>
                <c:pt idx="396">
                  <c:v>0.49374999999999997</c:v>
                </c:pt>
                <c:pt idx="397">
                  <c:v>0.510625</c:v>
                </c:pt>
                <c:pt idx="398">
                  <c:v>0.55000000000000004</c:v>
                </c:pt>
                <c:pt idx="399">
                  <c:v>0.578125</c:v>
                </c:pt>
                <c:pt idx="400">
                  <c:v>0.58499999999999996</c:v>
                </c:pt>
                <c:pt idx="401">
                  <c:v>0.57125000000000004</c:v>
                </c:pt>
                <c:pt idx="402">
                  <c:v>0.5475000000000001</c:v>
                </c:pt>
                <c:pt idx="403">
                  <c:v>0.53624999999999989</c:v>
                </c:pt>
                <c:pt idx="404">
                  <c:v>0.53125</c:v>
                </c:pt>
                <c:pt idx="405">
                  <c:v>0.54062500000000002</c:v>
                </c:pt>
                <c:pt idx="406">
                  <c:v>0.49499999999999994</c:v>
                </c:pt>
                <c:pt idx="407">
                  <c:v>0.481875</c:v>
                </c:pt>
                <c:pt idx="408">
                  <c:v>0.48875000000000002</c:v>
                </c:pt>
                <c:pt idx="409">
                  <c:v>0.47062500000000002</c:v>
                </c:pt>
                <c:pt idx="410">
                  <c:v>0.50062499999999999</c:v>
                </c:pt>
                <c:pt idx="411">
                  <c:v>0.53062500000000001</c:v>
                </c:pt>
                <c:pt idx="412">
                  <c:v>0.52999999999999992</c:v>
                </c:pt>
                <c:pt idx="413">
                  <c:v>0.52062499999999989</c:v>
                </c:pt>
                <c:pt idx="414">
                  <c:v>0.48312499999999997</c:v>
                </c:pt>
                <c:pt idx="415">
                  <c:v>0.47749999999999998</c:v>
                </c:pt>
                <c:pt idx="416">
                  <c:v>0.48</c:v>
                </c:pt>
                <c:pt idx="417">
                  <c:v>0.49187500000000006</c:v>
                </c:pt>
                <c:pt idx="418">
                  <c:v>0.48125000000000007</c:v>
                </c:pt>
                <c:pt idx="419">
                  <c:v>0.4768750000000001</c:v>
                </c:pt>
                <c:pt idx="420">
                  <c:v>0.49375000000000008</c:v>
                </c:pt>
                <c:pt idx="421">
                  <c:v>0.49625000000000002</c:v>
                </c:pt>
                <c:pt idx="422">
                  <c:v>0.49812500000000004</c:v>
                </c:pt>
                <c:pt idx="423">
                  <c:v>0.52312500000000006</c:v>
                </c:pt>
                <c:pt idx="424">
                  <c:v>0.54562500000000014</c:v>
                </c:pt>
                <c:pt idx="425">
                  <c:v>0.57937500000000008</c:v>
                </c:pt>
                <c:pt idx="426">
                  <c:v>0.57562500000000005</c:v>
                </c:pt>
                <c:pt idx="427">
                  <c:v>0.53375000000000006</c:v>
                </c:pt>
                <c:pt idx="428">
                  <c:v>0.53437500000000004</c:v>
                </c:pt>
                <c:pt idx="429">
                  <c:v>0.54812499999999997</c:v>
                </c:pt>
                <c:pt idx="430">
                  <c:v>0.59124999999999994</c:v>
                </c:pt>
                <c:pt idx="431">
                  <c:v>0.57499999999999996</c:v>
                </c:pt>
                <c:pt idx="432">
                  <c:v>0.58687500000000004</c:v>
                </c:pt>
                <c:pt idx="433">
                  <c:v>0.58000000000000007</c:v>
                </c:pt>
                <c:pt idx="434">
                  <c:v>0.60375000000000001</c:v>
                </c:pt>
                <c:pt idx="435">
                  <c:v>0.60375000000000012</c:v>
                </c:pt>
                <c:pt idx="436">
                  <c:v>0.61062500000000008</c:v>
                </c:pt>
                <c:pt idx="437">
                  <c:v>0.61125000000000007</c:v>
                </c:pt>
                <c:pt idx="438">
                  <c:v>0.60875000000000001</c:v>
                </c:pt>
                <c:pt idx="439">
                  <c:v>0.61124999999999985</c:v>
                </c:pt>
                <c:pt idx="440">
                  <c:v>0.57312499999999988</c:v>
                </c:pt>
                <c:pt idx="441">
                  <c:v>0.53249999999999986</c:v>
                </c:pt>
                <c:pt idx="442">
                  <c:v>0.50937500000000002</c:v>
                </c:pt>
                <c:pt idx="443">
                  <c:v>0.50812499999999994</c:v>
                </c:pt>
                <c:pt idx="444">
                  <c:v>0.515625</c:v>
                </c:pt>
                <c:pt idx="445">
                  <c:v>0.50124999999999997</c:v>
                </c:pt>
                <c:pt idx="446">
                  <c:v>0.45375000000000004</c:v>
                </c:pt>
                <c:pt idx="447">
                  <c:v>0.50062499999999999</c:v>
                </c:pt>
                <c:pt idx="448">
                  <c:v>0.49062500000000003</c:v>
                </c:pt>
                <c:pt idx="449">
                  <c:v>0.49687500000000007</c:v>
                </c:pt>
                <c:pt idx="450">
                  <c:v>0.50250000000000006</c:v>
                </c:pt>
                <c:pt idx="451">
                  <c:v>0.53437499999999993</c:v>
                </c:pt>
                <c:pt idx="452">
                  <c:v>0.515625</c:v>
                </c:pt>
                <c:pt idx="453">
                  <c:v>0.50437499999999991</c:v>
                </c:pt>
                <c:pt idx="454">
                  <c:v>0.50562499999999999</c:v>
                </c:pt>
                <c:pt idx="455">
                  <c:v>0.46562500000000001</c:v>
                </c:pt>
                <c:pt idx="456">
                  <c:v>0.46312500000000001</c:v>
                </c:pt>
                <c:pt idx="457">
                  <c:v>0.47937500000000005</c:v>
                </c:pt>
                <c:pt idx="458">
                  <c:v>0.49500000000000005</c:v>
                </c:pt>
                <c:pt idx="459">
                  <c:v>0.50625000000000009</c:v>
                </c:pt>
                <c:pt idx="460">
                  <c:v>0.49812500000000004</c:v>
                </c:pt>
                <c:pt idx="461">
                  <c:v>0.51250000000000007</c:v>
                </c:pt>
                <c:pt idx="462">
                  <c:v>0.52625000000000011</c:v>
                </c:pt>
                <c:pt idx="463">
                  <c:v>0.47812500000000008</c:v>
                </c:pt>
                <c:pt idx="464">
                  <c:v>0.46875000000000006</c:v>
                </c:pt>
                <c:pt idx="465">
                  <c:v>0.47437500000000005</c:v>
                </c:pt>
                <c:pt idx="466">
                  <c:v>0.46250000000000002</c:v>
                </c:pt>
                <c:pt idx="467">
                  <c:v>0.42312500000000003</c:v>
                </c:pt>
                <c:pt idx="468">
                  <c:v>0.42750000000000005</c:v>
                </c:pt>
                <c:pt idx="469">
                  <c:v>0.43375000000000002</c:v>
                </c:pt>
                <c:pt idx="470">
                  <c:v>0.42187500000000006</c:v>
                </c:pt>
                <c:pt idx="471">
                  <c:v>0.44125000000000009</c:v>
                </c:pt>
                <c:pt idx="472">
                  <c:v>0.46437500000000004</c:v>
                </c:pt>
                <c:pt idx="473">
                  <c:v>0.45124999999999998</c:v>
                </c:pt>
                <c:pt idx="474">
                  <c:v>0.458125</c:v>
                </c:pt>
                <c:pt idx="475">
                  <c:v>0.47125</c:v>
                </c:pt>
                <c:pt idx="476">
                  <c:v>0.46812500000000001</c:v>
                </c:pt>
                <c:pt idx="477">
                  <c:v>0.44874999999999993</c:v>
                </c:pt>
                <c:pt idx="478">
                  <c:v>0.45312499999999994</c:v>
                </c:pt>
                <c:pt idx="479">
                  <c:v>0.48562499999999997</c:v>
                </c:pt>
                <c:pt idx="480">
                  <c:v>0.47812499999999997</c:v>
                </c:pt>
                <c:pt idx="481">
                  <c:v>0.44624999999999987</c:v>
                </c:pt>
                <c:pt idx="482">
                  <c:v>0.45062499999999989</c:v>
                </c:pt>
                <c:pt idx="483">
                  <c:v>0.46749999999999992</c:v>
                </c:pt>
                <c:pt idx="484">
                  <c:v>0.45812499999999995</c:v>
                </c:pt>
                <c:pt idx="485">
                  <c:v>0.46749999999999997</c:v>
                </c:pt>
                <c:pt idx="486">
                  <c:v>0.47687499999999999</c:v>
                </c:pt>
                <c:pt idx="487">
                  <c:v>0.47562499999999996</c:v>
                </c:pt>
                <c:pt idx="488">
                  <c:v>0.455625</c:v>
                </c:pt>
                <c:pt idx="489">
                  <c:v>0.51249999999999996</c:v>
                </c:pt>
                <c:pt idx="490">
                  <c:v>0.50312500000000004</c:v>
                </c:pt>
                <c:pt idx="491">
                  <c:v>0.50375000000000003</c:v>
                </c:pt>
                <c:pt idx="492">
                  <c:v>0.50437500000000002</c:v>
                </c:pt>
                <c:pt idx="493">
                  <c:v>0.51250000000000007</c:v>
                </c:pt>
                <c:pt idx="494">
                  <c:v>0.51812499999999995</c:v>
                </c:pt>
                <c:pt idx="495">
                  <c:v>0.49187500000000006</c:v>
                </c:pt>
                <c:pt idx="496">
                  <c:v>0.50124999999999997</c:v>
                </c:pt>
                <c:pt idx="497">
                  <c:v>0.54625000000000001</c:v>
                </c:pt>
                <c:pt idx="498">
                  <c:v>0.56187500000000012</c:v>
                </c:pt>
                <c:pt idx="499">
                  <c:v>0.57750000000000001</c:v>
                </c:pt>
                <c:pt idx="500">
                  <c:v>0.58125000000000004</c:v>
                </c:pt>
                <c:pt idx="501">
                  <c:v>0.55812499999999987</c:v>
                </c:pt>
                <c:pt idx="502">
                  <c:v>0.55374999999999996</c:v>
                </c:pt>
                <c:pt idx="503">
                  <c:v>0.56687500000000013</c:v>
                </c:pt>
                <c:pt idx="504">
                  <c:v>0.59750000000000003</c:v>
                </c:pt>
                <c:pt idx="505">
                  <c:v>0.56062500000000004</c:v>
                </c:pt>
                <c:pt idx="506">
                  <c:v>0.55000000000000004</c:v>
                </c:pt>
                <c:pt idx="507">
                  <c:v>0.5412499999999999</c:v>
                </c:pt>
                <c:pt idx="508">
                  <c:v>0.54062500000000002</c:v>
                </c:pt>
                <c:pt idx="509">
                  <c:v>0.53250000000000008</c:v>
                </c:pt>
                <c:pt idx="510">
                  <c:v>0.53312499999999996</c:v>
                </c:pt>
                <c:pt idx="511">
                  <c:v>0.55249999999999999</c:v>
                </c:pt>
                <c:pt idx="512">
                  <c:v>0.53562500000000002</c:v>
                </c:pt>
                <c:pt idx="513">
                  <c:v>0.52812499999999996</c:v>
                </c:pt>
                <c:pt idx="514">
                  <c:v>0.50562499999999999</c:v>
                </c:pt>
                <c:pt idx="515">
                  <c:v>0.46562500000000001</c:v>
                </c:pt>
                <c:pt idx="516">
                  <c:v>0.48062500000000002</c:v>
                </c:pt>
                <c:pt idx="517">
                  <c:v>0.47875000000000006</c:v>
                </c:pt>
                <c:pt idx="518">
                  <c:v>0.46937499999999999</c:v>
                </c:pt>
                <c:pt idx="519">
                  <c:v>0.45062499999999994</c:v>
                </c:pt>
                <c:pt idx="520">
                  <c:v>0.4449999999999999</c:v>
                </c:pt>
                <c:pt idx="521">
                  <c:v>0.43312499999999998</c:v>
                </c:pt>
                <c:pt idx="522">
                  <c:v>0.45187499999999997</c:v>
                </c:pt>
                <c:pt idx="523">
                  <c:v>0.46124999999999994</c:v>
                </c:pt>
                <c:pt idx="524">
                  <c:v>0.47437499999999994</c:v>
                </c:pt>
                <c:pt idx="525">
                  <c:v>0.47187500000000004</c:v>
                </c:pt>
                <c:pt idx="526">
                  <c:v>0.4587500000000001</c:v>
                </c:pt>
                <c:pt idx="527">
                  <c:v>0.47937500000000005</c:v>
                </c:pt>
                <c:pt idx="528">
                  <c:v>0.5162500000000001</c:v>
                </c:pt>
                <c:pt idx="529">
                  <c:v>0.51687500000000008</c:v>
                </c:pt>
                <c:pt idx="530">
                  <c:v>0.54375000000000007</c:v>
                </c:pt>
                <c:pt idx="531">
                  <c:v>0.58875</c:v>
                </c:pt>
                <c:pt idx="532">
                  <c:v>0.59437499999999999</c:v>
                </c:pt>
                <c:pt idx="533">
                  <c:v>0.61624999999999996</c:v>
                </c:pt>
                <c:pt idx="534">
                  <c:v>0.64</c:v>
                </c:pt>
                <c:pt idx="535">
                  <c:v>0.62812500000000004</c:v>
                </c:pt>
                <c:pt idx="536">
                  <c:v>0.6100000000000001</c:v>
                </c:pt>
                <c:pt idx="537">
                  <c:v>0.66437500000000005</c:v>
                </c:pt>
                <c:pt idx="538">
                  <c:v>0.65750000000000008</c:v>
                </c:pt>
                <c:pt idx="539">
                  <c:v>0.64437500000000003</c:v>
                </c:pt>
                <c:pt idx="540">
                  <c:v>0.65187499999999987</c:v>
                </c:pt>
                <c:pt idx="541">
                  <c:v>0.66499999999999992</c:v>
                </c:pt>
                <c:pt idx="542">
                  <c:v>0.66124999999999989</c:v>
                </c:pt>
                <c:pt idx="543">
                  <c:v>0.64312499999999995</c:v>
                </c:pt>
                <c:pt idx="544">
                  <c:v>0.6</c:v>
                </c:pt>
                <c:pt idx="545">
                  <c:v>0.62062499999999998</c:v>
                </c:pt>
                <c:pt idx="546">
                  <c:v>0.59812500000000002</c:v>
                </c:pt>
                <c:pt idx="547">
                  <c:v>0.56062500000000004</c:v>
                </c:pt>
                <c:pt idx="548">
                  <c:v>0.5575</c:v>
                </c:pt>
                <c:pt idx="549">
                  <c:v>0.57562499999999994</c:v>
                </c:pt>
                <c:pt idx="550">
                  <c:v>0.55624999999999991</c:v>
                </c:pt>
                <c:pt idx="551">
                  <c:v>0.58749999999999991</c:v>
                </c:pt>
                <c:pt idx="552">
                  <c:v>0.58437499999999998</c:v>
                </c:pt>
                <c:pt idx="553">
                  <c:v>0.57312500000000011</c:v>
                </c:pt>
                <c:pt idx="554">
                  <c:v>0.578125</c:v>
                </c:pt>
                <c:pt idx="555">
                  <c:v>0.56499999999999995</c:v>
                </c:pt>
                <c:pt idx="556">
                  <c:v>0.57374999999999998</c:v>
                </c:pt>
                <c:pt idx="557">
                  <c:v>0.61124999999999996</c:v>
                </c:pt>
                <c:pt idx="558">
                  <c:v>0.60124999999999995</c:v>
                </c:pt>
                <c:pt idx="559">
                  <c:v>0.59</c:v>
                </c:pt>
                <c:pt idx="560">
                  <c:v>0.65062500000000001</c:v>
                </c:pt>
                <c:pt idx="561">
                  <c:v>0.67312499999999997</c:v>
                </c:pt>
                <c:pt idx="562">
                  <c:v>0.6712499999999999</c:v>
                </c:pt>
                <c:pt idx="563">
                  <c:v>0.66249999999999987</c:v>
                </c:pt>
                <c:pt idx="564">
                  <c:v>0.64999999999999991</c:v>
                </c:pt>
                <c:pt idx="565">
                  <c:v>0.61999999999999988</c:v>
                </c:pt>
                <c:pt idx="566">
                  <c:v>0.63437499999999991</c:v>
                </c:pt>
                <c:pt idx="567">
                  <c:v>0.62312500000000004</c:v>
                </c:pt>
                <c:pt idx="568">
                  <c:v>0.63625000000000009</c:v>
                </c:pt>
                <c:pt idx="569">
                  <c:v>0.63250000000000017</c:v>
                </c:pt>
                <c:pt idx="570">
                  <c:v>0.61875000000000013</c:v>
                </c:pt>
                <c:pt idx="571">
                  <c:v>0.6725000000000001</c:v>
                </c:pt>
                <c:pt idx="572">
                  <c:v>0.63624999999999998</c:v>
                </c:pt>
                <c:pt idx="573">
                  <c:v>0.64375000000000004</c:v>
                </c:pt>
                <c:pt idx="574">
                  <c:v>0.68874999999999997</c:v>
                </c:pt>
                <c:pt idx="575">
                  <c:v>0.6881250000000001</c:v>
                </c:pt>
                <c:pt idx="576">
                  <c:v>0.65562500000000001</c:v>
                </c:pt>
                <c:pt idx="577">
                  <c:v>0.60062500000000008</c:v>
                </c:pt>
                <c:pt idx="578">
                  <c:v>0.604375</c:v>
                </c:pt>
                <c:pt idx="579">
                  <c:v>0.645625</c:v>
                </c:pt>
                <c:pt idx="580">
                  <c:v>0.64</c:v>
                </c:pt>
                <c:pt idx="581">
                  <c:v>0.6662499999999999</c:v>
                </c:pt>
                <c:pt idx="582">
                  <c:v>0.64374999999999993</c:v>
                </c:pt>
                <c:pt idx="583">
                  <c:v>0.62937499999999991</c:v>
                </c:pt>
                <c:pt idx="584">
                  <c:v>0.61375000000000013</c:v>
                </c:pt>
                <c:pt idx="585">
                  <c:v>0.60687500000000016</c:v>
                </c:pt>
                <c:pt idx="586">
                  <c:v>0.63812500000000005</c:v>
                </c:pt>
                <c:pt idx="587">
                  <c:v>0.60437500000000011</c:v>
                </c:pt>
                <c:pt idx="588">
                  <c:v>0.61</c:v>
                </c:pt>
                <c:pt idx="589">
                  <c:v>0.55375000000000008</c:v>
                </c:pt>
                <c:pt idx="590">
                  <c:v>0.52500000000000002</c:v>
                </c:pt>
                <c:pt idx="591">
                  <c:v>0.54312499999999997</c:v>
                </c:pt>
                <c:pt idx="592">
                  <c:v>0.57062500000000005</c:v>
                </c:pt>
                <c:pt idx="593">
                  <c:v>0.54749999999999999</c:v>
                </c:pt>
                <c:pt idx="594">
                  <c:v>0.54</c:v>
                </c:pt>
                <c:pt idx="595">
                  <c:v>0.50687500000000008</c:v>
                </c:pt>
                <c:pt idx="596">
                  <c:v>0.50124999999999997</c:v>
                </c:pt>
                <c:pt idx="597">
                  <c:v>0.49</c:v>
                </c:pt>
                <c:pt idx="598">
                  <c:v>0.5162500000000001</c:v>
                </c:pt>
                <c:pt idx="599">
                  <c:v>0.51562500000000011</c:v>
                </c:pt>
                <c:pt idx="600">
                  <c:v>0.52250000000000008</c:v>
                </c:pt>
                <c:pt idx="601">
                  <c:v>0.50687500000000008</c:v>
                </c:pt>
                <c:pt idx="602">
                  <c:v>0.48562500000000008</c:v>
                </c:pt>
                <c:pt idx="603">
                  <c:v>0.47375</c:v>
                </c:pt>
                <c:pt idx="604">
                  <c:v>0.47812500000000002</c:v>
                </c:pt>
                <c:pt idx="605">
                  <c:v>0.49687499999999996</c:v>
                </c:pt>
                <c:pt idx="606">
                  <c:v>0.48</c:v>
                </c:pt>
                <c:pt idx="607">
                  <c:v>0.47124999999999989</c:v>
                </c:pt>
                <c:pt idx="608">
                  <c:v>0.42062499999999997</c:v>
                </c:pt>
                <c:pt idx="609">
                  <c:v>0.47499999999999998</c:v>
                </c:pt>
                <c:pt idx="610">
                  <c:v>0.46312499999999995</c:v>
                </c:pt>
                <c:pt idx="611">
                  <c:v>0.47624999999999995</c:v>
                </c:pt>
                <c:pt idx="612">
                  <c:v>0.50374999999999992</c:v>
                </c:pt>
                <c:pt idx="613">
                  <c:v>0.47750000000000009</c:v>
                </c:pt>
                <c:pt idx="614">
                  <c:v>0.48125000000000007</c:v>
                </c:pt>
                <c:pt idx="615">
                  <c:v>0.52187500000000009</c:v>
                </c:pt>
                <c:pt idx="616">
                  <c:v>0.52562500000000001</c:v>
                </c:pt>
                <c:pt idx="617">
                  <c:v>0.51250000000000007</c:v>
                </c:pt>
                <c:pt idx="618">
                  <c:v>0.50812500000000005</c:v>
                </c:pt>
                <c:pt idx="619">
                  <c:v>0.52687499999999998</c:v>
                </c:pt>
                <c:pt idx="620">
                  <c:v>0.52562500000000001</c:v>
                </c:pt>
                <c:pt idx="621">
                  <c:v>0.49687499999999996</c:v>
                </c:pt>
                <c:pt idx="622">
                  <c:v>0.49249999999999994</c:v>
                </c:pt>
                <c:pt idx="623">
                  <c:v>0.49562499999999998</c:v>
                </c:pt>
                <c:pt idx="624">
                  <c:v>0.52187499999999998</c:v>
                </c:pt>
                <c:pt idx="625">
                  <c:v>0.49874999999999992</c:v>
                </c:pt>
                <c:pt idx="626">
                  <c:v>0.5456249999999998</c:v>
                </c:pt>
                <c:pt idx="627">
                  <c:v>0.5306249999999999</c:v>
                </c:pt>
                <c:pt idx="628">
                  <c:v>0.50624999999999987</c:v>
                </c:pt>
                <c:pt idx="629">
                  <c:v>0.53999999999999981</c:v>
                </c:pt>
                <c:pt idx="630">
                  <c:v>0.53312499999999985</c:v>
                </c:pt>
                <c:pt idx="631">
                  <c:v>0.50687499999999996</c:v>
                </c:pt>
                <c:pt idx="632">
                  <c:v>0.48937499999999989</c:v>
                </c:pt>
                <c:pt idx="633">
                  <c:v>0.50499999999999989</c:v>
                </c:pt>
                <c:pt idx="634">
                  <c:v>0.50749999999999984</c:v>
                </c:pt>
                <c:pt idx="635">
                  <c:v>0.48125000000000001</c:v>
                </c:pt>
                <c:pt idx="636">
                  <c:v>0.46874999999999994</c:v>
                </c:pt>
                <c:pt idx="637">
                  <c:v>0.49562499999999998</c:v>
                </c:pt>
                <c:pt idx="638">
                  <c:v>0.52999999999999992</c:v>
                </c:pt>
                <c:pt idx="639">
                  <c:v>0.51187500000000008</c:v>
                </c:pt>
                <c:pt idx="640">
                  <c:v>0.52</c:v>
                </c:pt>
                <c:pt idx="641">
                  <c:v>0.52375000000000005</c:v>
                </c:pt>
                <c:pt idx="642">
                  <c:v>0.48500000000000004</c:v>
                </c:pt>
                <c:pt idx="643">
                  <c:v>0.49937500000000007</c:v>
                </c:pt>
                <c:pt idx="644">
                  <c:v>0.51687500000000008</c:v>
                </c:pt>
                <c:pt idx="645">
                  <c:v>0.48812499999999998</c:v>
                </c:pt>
                <c:pt idx="646">
                  <c:v>0.495</c:v>
                </c:pt>
                <c:pt idx="647">
                  <c:v>0.49187500000000001</c:v>
                </c:pt>
                <c:pt idx="648">
                  <c:v>0.50062499999999999</c:v>
                </c:pt>
                <c:pt idx="649">
                  <c:v>0.49312500000000004</c:v>
                </c:pt>
                <c:pt idx="650">
                  <c:v>0.51500000000000001</c:v>
                </c:pt>
                <c:pt idx="651">
                  <c:v>0.52874999999999994</c:v>
                </c:pt>
                <c:pt idx="652">
                  <c:v>0.546875</c:v>
                </c:pt>
                <c:pt idx="653">
                  <c:v>0.53562500000000013</c:v>
                </c:pt>
                <c:pt idx="654">
                  <c:v>0.52312499999999995</c:v>
                </c:pt>
                <c:pt idx="655">
                  <c:v>0.56312499999999988</c:v>
                </c:pt>
                <c:pt idx="656">
                  <c:v>0.56124999999999992</c:v>
                </c:pt>
                <c:pt idx="657">
                  <c:v>0.52999999999999992</c:v>
                </c:pt>
                <c:pt idx="658">
                  <c:v>0.55687500000000001</c:v>
                </c:pt>
                <c:pt idx="659">
                  <c:v>0.5618749999999999</c:v>
                </c:pt>
                <c:pt idx="660">
                  <c:v>0.56687499999999991</c:v>
                </c:pt>
                <c:pt idx="661">
                  <c:v>0.56937499999999985</c:v>
                </c:pt>
                <c:pt idx="662">
                  <c:v>0.56437500000000007</c:v>
                </c:pt>
                <c:pt idx="663">
                  <c:v>0.54937500000000006</c:v>
                </c:pt>
                <c:pt idx="664">
                  <c:v>0.56000000000000005</c:v>
                </c:pt>
                <c:pt idx="665">
                  <c:v>0.54812499999999986</c:v>
                </c:pt>
                <c:pt idx="666">
                  <c:v>0.52625</c:v>
                </c:pt>
                <c:pt idx="667">
                  <c:v>0.52249999999999996</c:v>
                </c:pt>
                <c:pt idx="668">
                  <c:v>0.51187499999999997</c:v>
                </c:pt>
                <c:pt idx="669">
                  <c:v>0.50937500000000002</c:v>
                </c:pt>
                <c:pt idx="670">
                  <c:v>0.50374999999999992</c:v>
                </c:pt>
                <c:pt idx="671">
                  <c:v>0.45999999999999996</c:v>
                </c:pt>
                <c:pt idx="672">
                  <c:v>0.43687500000000001</c:v>
                </c:pt>
                <c:pt idx="673">
                  <c:v>0.45125000000000004</c:v>
                </c:pt>
                <c:pt idx="674">
                  <c:v>0.41937500000000005</c:v>
                </c:pt>
                <c:pt idx="675">
                  <c:v>0.41937500000000011</c:v>
                </c:pt>
                <c:pt idx="676">
                  <c:v>0.40812500000000013</c:v>
                </c:pt>
                <c:pt idx="677">
                  <c:v>0.41812500000000002</c:v>
                </c:pt>
                <c:pt idx="678">
                  <c:v>0.39875000000000005</c:v>
                </c:pt>
                <c:pt idx="679">
                  <c:v>0.44000000000000006</c:v>
                </c:pt>
                <c:pt idx="680">
                  <c:v>0.43562500000000004</c:v>
                </c:pt>
                <c:pt idx="681">
                  <c:v>0.45187500000000003</c:v>
                </c:pt>
                <c:pt idx="682">
                  <c:v>0.45874999999999999</c:v>
                </c:pt>
                <c:pt idx="683">
                  <c:v>0.45500000000000002</c:v>
                </c:pt>
                <c:pt idx="684">
                  <c:v>0.46125000000000005</c:v>
                </c:pt>
                <c:pt idx="685">
                  <c:v>0.43937499999999996</c:v>
                </c:pt>
                <c:pt idx="686">
                  <c:v>0.43937500000000002</c:v>
                </c:pt>
                <c:pt idx="687">
                  <c:v>0.44937500000000002</c:v>
                </c:pt>
                <c:pt idx="688">
                  <c:v>0.48</c:v>
                </c:pt>
                <c:pt idx="689">
                  <c:v>0.46624999999999994</c:v>
                </c:pt>
                <c:pt idx="690">
                  <c:v>0.46687500000000004</c:v>
                </c:pt>
                <c:pt idx="691">
                  <c:v>0.47000000000000008</c:v>
                </c:pt>
                <c:pt idx="692">
                  <c:v>0.46124999999999999</c:v>
                </c:pt>
                <c:pt idx="693">
                  <c:v>0.46499999999999997</c:v>
                </c:pt>
                <c:pt idx="694">
                  <c:v>0.46875</c:v>
                </c:pt>
                <c:pt idx="695">
                  <c:v>0.42812499999999998</c:v>
                </c:pt>
                <c:pt idx="696">
                  <c:v>0.43125000000000002</c:v>
                </c:pt>
                <c:pt idx="697">
                  <c:v>0.45312499999999994</c:v>
                </c:pt>
                <c:pt idx="698">
                  <c:v>0.46625</c:v>
                </c:pt>
                <c:pt idx="699">
                  <c:v>0.45437500000000008</c:v>
                </c:pt>
                <c:pt idx="700">
                  <c:v>0.45312500000000006</c:v>
                </c:pt>
                <c:pt idx="701">
                  <c:v>0.48750000000000004</c:v>
                </c:pt>
                <c:pt idx="702">
                  <c:v>0.49124999999999996</c:v>
                </c:pt>
                <c:pt idx="703">
                  <c:v>0.49624999999999997</c:v>
                </c:pt>
                <c:pt idx="704">
                  <c:v>0.52187500000000009</c:v>
                </c:pt>
                <c:pt idx="705">
                  <c:v>0.55625000000000002</c:v>
                </c:pt>
                <c:pt idx="706">
                  <c:v>0.58374999999999988</c:v>
                </c:pt>
                <c:pt idx="707">
                  <c:v>0.57812499999999989</c:v>
                </c:pt>
                <c:pt idx="708">
                  <c:v>0.56874999999999987</c:v>
                </c:pt>
                <c:pt idx="709">
                  <c:v>0.59874999999999989</c:v>
                </c:pt>
                <c:pt idx="710">
                  <c:v>0.63187499999999996</c:v>
                </c:pt>
                <c:pt idx="711">
                  <c:v>0.63124999999999998</c:v>
                </c:pt>
                <c:pt idx="712">
                  <c:v>0.62812499999999993</c:v>
                </c:pt>
                <c:pt idx="713">
                  <c:v>0.59750000000000003</c:v>
                </c:pt>
                <c:pt idx="714">
                  <c:v>0.56687500000000002</c:v>
                </c:pt>
                <c:pt idx="715">
                  <c:v>0.59124999999999994</c:v>
                </c:pt>
                <c:pt idx="716">
                  <c:v>0.63</c:v>
                </c:pt>
                <c:pt idx="717">
                  <c:v>0.604375</c:v>
                </c:pt>
                <c:pt idx="718">
                  <c:v>0.59562499999999996</c:v>
                </c:pt>
                <c:pt idx="719">
                  <c:v>0.62</c:v>
                </c:pt>
                <c:pt idx="720">
                  <c:v>0.61124999999999996</c:v>
                </c:pt>
                <c:pt idx="721">
                  <c:v>0.58874999999999988</c:v>
                </c:pt>
                <c:pt idx="722">
                  <c:v>0.58687499999999992</c:v>
                </c:pt>
                <c:pt idx="723">
                  <c:v>0.61250000000000004</c:v>
                </c:pt>
                <c:pt idx="724">
                  <c:v>0.63687499999999997</c:v>
                </c:pt>
                <c:pt idx="725">
                  <c:v>0.60187500000000005</c:v>
                </c:pt>
                <c:pt idx="726">
                  <c:v>0.60187500000000005</c:v>
                </c:pt>
                <c:pt idx="727">
                  <c:v>0.61750000000000005</c:v>
                </c:pt>
                <c:pt idx="728">
                  <c:v>0.6150000000000001</c:v>
                </c:pt>
                <c:pt idx="729">
                  <c:v>0.61312500000000003</c:v>
                </c:pt>
                <c:pt idx="730">
                  <c:v>0.64687500000000009</c:v>
                </c:pt>
                <c:pt idx="731">
                  <c:v>0.65125000000000011</c:v>
                </c:pt>
                <c:pt idx="732">
                  <c:v>0.67437500000000006</c:v>
                </c:pt>
                <c:pt idx="733">
                  <c:v>0.74375000000000002</c:v>
                </c:pt>
                <c:pt idx="734">
                  <c:v>0.7493749999999999</c:v>
                </c:pt>
                <c:pt idx="735">
                  <c:v>0.72999999999999987</c:v>
                </c:pt>
                <c:pt idx="736">
                  <c:v>0.71312500000000012</c:v>
                </c:pt>
                <c:pt idx="737">
                  <c:v>0.72499999999999998</c:v>
                </c:pt>
                <c:pt idx="738">
                  <c:v>0.71</c:v>
                </c:pt>
                <c:pt idx="739">
                  <c:v>0.6987500000000002</c:v>
                </c:pt>
                <c:pt idx="740">
                  <c:v>0.69062500000000027</c:v>
                </c:pt>
                <c:pt idx="741">
                  <c:v>0.68187500000000012</c:v>
                </c:pt>
                <c:pt idx="742">
                  <c:v>0.65312499999999996</c:v>
                </c:pt>
                <c:pt idx="743">
                  <c:v>0.65937499999999993</c:v>
                </c:pt>
                <c:pt idx="744">
                  <c:v>0.69499999999999984</c:v>
                </c:pt>
                <c:pt idx="745">
                  <c:v>0.71374999999999977</c:v>
                </c:pt>
                <c:pt idx="746">
                  <c:v>0.70187499999999969</c:v>
                </c:pt>
                <c:pt idx="747">
                  <c:v>0.68312499999999987</c:v>
                </c:pt>
                <c:pt idx="748">
                  <c:v>0.62875000000000003</c:v>
                </c:pt>
                <c:pt idx="749">
                  <c:v>0.58750000000000002</c:v>
                </c:pt>
                <c:pt idx="750">
                  <c:v>0.57937499999999997</c:v>
                </c:pt>
                <c:pt idx="751">
                  <c:v>0.58750000000000002</c:v>
                </c:pt>
                <c:pt idx="752">
                  <c:v>0.57374999999999998</c:v>
                </c:pt>
                <c:pt idx="753">
                  <c:v>0.58062499999999995</c:v>
                </c:pt>
                <c:pt idx="754">
                  <c:v>0.57562499999999994</c:v>
                </c:pt>
                <c:pt idx="755">
                  <c:v>0.54812499999999997</c:v>
                </c:pt>
                <c:pt idx="756">
                  <c:v>0.54374999999999996</c:v>
                </c:pt>
                <c:pt idx="757">
                  <c:v>0.58437499999999998</c:v>
                </c:pt>
                <c:pt idx="758">
                  <c:v>0.59187500000000004</c:v>
                </c:pt>
                <c:pt idx="759">
                  <c:v>0.59812500000000002</c:v>
                </c:pt>
                <c:pt idx="760">
                  <c:v>0.54625000000000001</c:v>
                </c:pt>
                <c:pt idx="761">
                  <c:v>0.51937500000000003</c:v>
                </c:pt>
                <c:pt idx="762">
                  <c:v>0.51</c:v>
                </c:pt>
                <c:pt idx="763">
                  <c:v>0.49812499999999998</c:v>
                </c:pt>
                <c:pt idx="764">
                  <c:v>0.49624999999999997</c:v>
                </c:pt>
                <c:pt idx="765">
                  <c:v>0.52124999999999999</c:v>
                </c:pt>
                <c:pt idx="766">
                  <c:v>0.52250000000000008</c:v>
                </c:pt>
                <c:pt idx="767">
                  <c:v>0.49125000000000002</c:v>
                </c:pt>
                <c:pt idx="768">
                  <c:v>0.5</c:v>
                </c:pt>
                <c:pt idx="769">
                  <c:v>0.47125</c:v>
                </c:pt>
                <c:pt idx="770">
                  <c:v>0.47687499999999999</c:v>
                </c:pt>
                <c:pt idx="771">
                  <c:v>0.51437500000000003</c:v>
                </c:pt>
                <c:pt idx="772">
                  <c:v>0.505</c:v>
                </c:pt>
                <c:pt idx="773">
                  <c:v>0.49937500000000001</c:v>
                </c:pt>
                <c:pt idx="774">
                  <c:v>0.48312499999999997</c:v>
                </c:pt>
                <c:pt idx="775">
                  <c:v>0.484375</c:v>
                </c:pt>
                <c:pt idx="776">
                  <c:v>0.50937499999999991</c:v>
                </c:pt>
                <c:pt idx="777">
                  <c:v>0.51</c:v>
                </c:pt>
                <c:pt idx="778">
                  <c:v>0.51187499999999997</c:v>
                </c:pt>
                <c:pt idx="779">
                  <c:v>0.52375000000000005</c:v>
                </c:pt>
                <c:pt idx="780">
                  <c:v>0.53625000000000012</c:v>
                </c:pt>
                <c:pt idx="781">
                  <c:v>0.49375000000000002</c:v>
                </c:pt>
                <c:pt idx="782">
                  <c:v>0.50937500000000002</c:v>
                </c:pt>
                <c:pt idx="783">
                  <c:v>0.51749999999999996</c:v>
                </c:pt>
                <c:pt idx="784">
                  <c:v>0.48749999999999999</c:v>
                </c:pt>
                <c:pt idx="785">
                  <c:v>0.52812499999999996</c:v>
                </c:pt>
                <c:pt idx="786">
                  <c:v>0.54874999999999996</c:v>
                </c:pt>
                <c:pt idx="787">
                  <c:v>0.51375000000000004</c:v>
                </c:pt>
                <c:pt idx="788">
                  <c:v>0.52437500000000004</c:v>
                </c:pt>
                <c:pt idx="789">
                  <c:v>0.48750000000000004</c:v>
                </c:pt>
                <c:pt idx="790">
                  <c:v>0.49437500000000001</c:v>
                </c:pt>
                <c:pt idx="791">
                  <c:v>0.50749999999999995</c:v>
                </c:pt>
                <c:pt idx="792">
                  <c:v>0.51124999999999998</c:v>
                </c:pt>
                <c:pt idx="793">
                  <c:v>0.6</c:v>
                </c:pt>
                <c:pt idx="794">
                  <c:v>0.61562499999999998</c:v>
                </c:pt>
                <c:pt idx="795">
                  <c:v>0.64249999999999996</c:v>
                </c:pt>
                <c:pt idx="796">
                  <c:v>0.63187499999999996</c:v>
                </c:pt>
                <c:pt idx="797">
                  <c:v>0.64749999999999996</c:v>
                </c:pt>
                <c:pt idx="798">
                  <c:v>0.64937500000000004</c:v>
                </c:pt>
                <c:pt idx="799">
                  <c:v>0.66187499999999999</c:v>
                </c:pt>
                <c:pt idx="800">
                  <c:v>0.68874999999999986</c:v>
                </c:pt>
                <c:pt idx="801">
                  <c:v>0.65625</c:v>
                </c:pt>
                <c:pt idx="802">
                  <c:v>0.62562499999999988</c:v>
                </c:pt>
                <c:pt idx="803">
                  <c:v>0.63500000000000001</c:v>
                </c:pt>
                <c:pt idx="804">
                  <c:v>0.63812500000000005</c:v>
                </c:pt>
                <c:pt idx="805">
                  <c:v>0.64124999999999999</c:v>
                </c:pt>
                <c:pt idx="806">
                  <c:v>0.65937500000000004</c:v>
                </c:pt>
                <c:pt idx="807">
                  <c:v>0.63187499999999996</c:v>
                </c:pt>
                <c:pt idx="808">
                  <c:v>0.62124999999999997</c:v>
                </c:pt>
                <c:pt idx="809">
                  <c:v>0.55437499999999995</c:v>
                </c:pt>
                <c:pt idx="810">
                  <c:v>0.52249999999999996</c:v>
                </c:pt>
                <c:pt idx="811">
                  <c:v>0.50187499999999996</c:v>
                </c:pt>
                <c:pt idx="812">
                  <c:v>0.505</c:v>
                </c:pt>
                <c:pt idx="813">
                  <c:v>0.51</c:v>
                </c:pt>
                <c:pt idx="814">
                  <c:v>0.48749999999999999</c:v>
                </c:pt>
                <c:pt idx="815">
                  <c:v>0.47499999999999998</c:v>
                </c:pt>
                <c:pt idx="816">
                  <c:v>0.45999999999999996</c:v>
                </c:pt>
                <c:pt idx="817">
                  <c:v>0.45437499999999997</c:v>
                </c:pt>
                <c:pt idx="818">
                  <c:v>0.45124999999999998</c:v>
                </c:pt>
                <c:pt idx="819">
                  <c:v>0.44749999999999995</c:v>
                </c:pt>
                <c:pt idx="820">
                  <c:v>0.44500000000000001</c:v>
                </c:pt>
                <c:pt idx="821">
                  <c:v>0.45062499999999994</c:v>
                </c:pt>
                <c:pt idx="822">
                  <c:v>0.43874999999999997</c:v>
                </c:pt>
                <c:pt idx="823">
                  <c:v>0.45749999999999996</c:v>
                </c:pt>
                <c:pt idx="824">
                  <c:v>0.45062499999999994</c:v>
                </c:pt>
                <c:pt idx="825">
                  <c:v>0.44874999999999998</c:v>
                </c:pt>
                <c:pt idx="826">
                  <c:v>0.48125000000000007</c:v>
                </c:pt>
                <c:pt idx="827">
                  <c:v>0.47499999999999998</c:v>
                </c:pt>
                <c:pt idx="828">
                  <c:v>0.49124999999999996</c:v>
                </c:pt>
                <c:pt idx="829">
                  <c:v>0.47812499999999991</c:v>
                </c:pt>
                <c:pt idx="830">
                  <c:v>0.49624999999999991</c:v>
                </c:pt>
                <c:pt idx="831">
                  <c:v>0.53499999999999992</c:v>
                </c:pt>
                <c:pt idx="832">
                  <c:v>0.56062499999999993</c:v>
                </c:pt>
                <c:pt idx="833">
                  <c:v>0.55624999999999991</c:v>
                </c:pt>
                <c:pt idx="834">
                  <c:v>0.57124999999999992</c:v>
                </c:pt>
                <c:pt idx="835">
                  <c:v>0.58937499999999987</c:v>
                </c:pt>
                <c:pt idx="836">
                  <c:v>0.609375</c:v>
                </c:pt>
                <c:pt idx="837">
                  <c:v>0.61187499999999995</c:v>
                </c:pt>
                <c:pt idx="838">
                  <c:v>0.60624999999999996</c:v>
                </c:pt>
                <c:pt idx="839">
                  <c:v>0.58062500000000006</c:v>
                </c:pt>
                <c:pt idx="840">
                  <c:v>0.62750000000000006</c:v>
                </c:pt>
                <c:pt idx="841">
                  <c:v>0.635625</c:v>
                </c:pt>
                <c:pt idx="842">
                  <c:v>0.6399999999999999</c:v>
                </c:pt>
                <c:pt idx="843">
                  <c:v>0.64374999999999993</c:v>
                </c:pt>
                <c:pt idx="844">
                  <c:v>0.62437500000000001</c:v>
                </c:pt>
                <c:pt idx="845">
                  <c:v>0.63187500000000008</c:v>
                </c:pt>
                <c:pt idx="846">
                  <c:v>0.63312500000000005</c:v>
                </c:pt>
                <c:pt idx="847">
                  <c:v>0.62000000000000011</c:v>
                </c:pt>
                <c:pt idx="848">
                  <c:v>0.61687500000000017</c:v>
                </c:pt>
                <c:pt idx="849">
                  <c:v>0.64375000000000004</c:v>
                </c:pt>
                <c:pt idx="850">
                  <c:v>0.63937500000000014</c:v>
                </c:pt>
                <c:pt idx="851">
                  <c:v>0.63875000000000004</c:v>
                </c:pt>
                <c:pt idx="852">
                  <c:v>0.60812500000000003</c:v>
                </c:pt>
                <c:pt idx="853">
                  <c:v>0.63187500000000008</c:v>
                </c:pt>
                <c:pt idx="854">
                  <c:v>0.62125000000000008</c:v>
                </c:pt>
                <c:pt idx="855">
                  <c:v>0.63</c:v>
                </c:pt>
                <c:pt idx="856">
                  <c:v>0.61375000000000002</c:v>
                </c:pt>
                <c:pt idx="857">
                  <c:v>0.59312500000000001</c:v>
                </c:pt>
                <c:pt idx="858">
                  <c:v>0.5625</c:v>
                </c:pt>
                <c:pt idx="859">
                  <c:v>0.56625000000000003</c:v>
                </c:pt>
                <c:pt idx="860">
                  <c:v>0.5675</c:v>
                </c:pt>
                <c:pt idx="861">
                  <c:v>0.56374999999999997</c:v>
                </c:pt>
                <c:pt idx="862">
                  <c:v>0.53749999999999998</c:v>
                </c:pt>
                <c:pt idx="863">
                  <c:v>0.520625</c:v>
                </c:pt>
                <c:pt idx="864">
                  <c:v>0.50375000000000003</c:v>
                </c:pt>
                <c:pt idx="865">
                  <c:v>0.50124999999999997</c:v>
                </c:pt>
                <c:pt idx="866">
                  <c:v>0.56875000000000009</c:v>
                </c:pt>
                <c:pt idx="867">
                  <c:v>0.54625000000000012</c:v>
                </c:pt>
                <c:pt idx="868">
                  <c:v>0.55562500000000015</c:v>
                </c:pt>
                <c:pt idx="869">
                  <c:v>0.55687500000000001</c:v>
                </c:pt>
                <c:pt idx="870">
                  <c:v>0.55874999999999997</c:v>
                </c:pt>
                <c:pt idx="871">
                  <c:v>0.58812500000000001</c:v>
                </c:pt>
                <c:pt idx="872">
                  <c:v>0.56187500000000001</c:v>
                </c:pt>
                <c:pt idx="873">
                  <c:v>0.56937500000000008</c:v>
                </c:pt>
                <c:pt idx="874">
                  <c:v>0.60125000000000006</c:v>
                </c:pt>
                <c:pt idx="875">
                  <c:v>0.58812500000000001</c:v>
                </c:pt>
                <c:pt idx="876">
                  <c:v>0.614375</c:v>
                </c:pt>
                <c:pt idx="877">
                  <c:v>0.63187499999999996</c:v>
                </c:pt>
                <c:pt idx="878">
                  <c:v>0.65125</c:v>
                </c:pt>
                <c:pt idx="879">
                  <c:v>0.63437500000000002</c:v>
                </c:pt>
                <c:pt idx="880">
                  <c:v>0.61312499999999992</c:v>
                </c:pt>
                <c:pt idx="881">
                  <c:v>0.583125</c:v>
                </c:pt>
                <c:pt idx="882">
                  <c:v>0.52687499999999998</c:v>
                </c:pt>
                <c:pt idx="883">
                  <c:v>0.52625</c:v>
                </c:pt>
                <c:pt idx="884">
                  <c:v>0.53562500000000002</c:v>
                </c:pt>
                <c:pt idx="885">
                  <c:v>0.52812499999999996</c:v>
                </c:pt>
                <c:pt idx="886">
                  <c:v>0.54125000000000001</c:v>
                </c:pt>
                <c:pt idx="887">
                  <c:v>0.53687499999999999</c:v>
                </c:pt>
                <c:pt idx="888">
                  <c:v>0.5318750000000001</c:v>
                </c:pt>
                <c:pt idx="889">
                  <c:v>0.53812500000000008</c:v>
                </c:pt>
                <c:pt idx="890">
                  <c:v>0.53749999999999987</c:v>
                </c:pt>
                <c:pt idx="891">
                  <c:v>0.53812499999999985</c:v>
                </c:pt>
                <c:pt idx="892">
                  <c:v>0.49749999999999994</c:v>
                </c:pt>
                <c:pt idx="893">
                  <c:v>0.48187499999999994</c:v>
                </c:pt>
                <c:pt idx="894">
                  <c:v>0.46312500000000001</c:v>
                </c:pt>
                <c:pt idx="895">
                  <c:v>0.48687499999999995</c:v>
                </c:pt>
                <c:pt idx="896">
                  <c:v>0.49624999999999997</c:v>
                </c:pt>
                <c:pt idx="897">
                  <c:v>0.51749999999999996</c:v>
                </c:pt>
                <c:pt idx="898">
                  <c:v>0.51249999999999996</c:v>
                </c:pt>
                <c:pt idx="899">
                  <c:v>0.53749999999999998</c:v>
                </c:pt>
                <c:pt idx="900">
                  <c:v>0.52250000000000008</c:v>
                </c:pt>
                <c:pt idx="901">
                  <c:v>0.51124999999999998</c:v>
                </c:pt>
                <c:pt idx="902">
                  <c:v>0.56499999999999995</c:v>
                </c:pt>
                <c:pt idx="903">
                  <c:v>0.56874999999999998</c:v>
                </c:pt>
                <c:pt idx="904">
                  <c:v>0.60624999999999996</c:v>
                </c:pt>
                <c:pt idx="905">
                  <c:v>0.59749999999999992</c:v>
                </c:pt>
                <c:pt idx="906">
                  <c:v>0.58437499999999987</c:v>
                </c:pt>
                <c:pt idx="907">
                  <c:v>0.62375000000000003</c:v>
                </c:pt>
                <c:pt idx="908">
                  <c:v>0.61937500000000001</c:v>
                </c:pt>
                <c:pt idx="909">
                  <c:v>0.60750000000000015</c:v>
                </c:pt>
                <c:pt idx="910">
                  <c:v>0.61687500000000017</c:v>
                </c:pt>
                <c:pt idx="911">
                  <c:v>0.6050000000000002</c:v>
                </c:pt>
                <c:pt idx="912">
                  <c:v>0.60375000000000023</c:v>
                </c:pt>
                <c:pt idx="913">
                  <c:v>0.57937500000000008</c:v>
                </c:pt>
                <c:pt idx="914">
                  <c:v>0.5681250000000001</c:v>
                </c:pt>
                <c:pt idx="915">
                  <c:v>0.5837500000000001</c:v>
                </c:pt>
                <c:pt idx="916">
                  <c:v>0.60562500000000008</c:v>
                </c:pt>
                <c:pt idx="917">
                  <c:v>0.5943750000000001</c:v>
                </c:pt>
                <c:pt idx="918">
                  <c:v>0.52562500000000001</c:v>
                </c:pt>
                <c:pt idx="919">
                  <c:v>0.50812499999999994</c:v>
                </c:pt>
                <c:pt idx="920">
                  <c:v>0.50124999999999997</c:v>
                </c:pt>
                <c:pt idx="921">
                  <c:v>0.53812499999999996</c:v>
                </c:pt>
                <c:pt idx="922">
                  <c:v>0.50687499999999996</c:v>
                </c:pt>
                <c:pt idx="923">
                  <c:v>0.46937499999999999</c:v>
                </c:pt>
                <c:pt idx="924">
                  <c:v>0.481875</c:v>
                </c:pt>
                <c:pt idx="925">
                  <c:v>0.49062499999999998</c:v>
                </c:pt>
                <c:pt idx="926">
                  <c:v>0.48312499999999997</c:v>
                </c:pt>
                <c:pt idx="927">
                  <c:v>0.48124999999999996</c:v>
                </c:pt>
                <c:pt idx="928">
                  <c:v>0.49937500000000001</c:v>
                </c:pt>
                <c:pt idx="929">
                  <c:v>0.53312499999999996</c:v>
                </c:pt>
                <c:pt idx="930">
                  <c:v>0.54249999999999998</c:v>
                </c:pt>
                <c:pt idx="931">
                  <c:v>0.51187499999999997</c:v>
                </c:pt>
                <c:pt idx="932">
                  <c:v>0.48124999999999996</c:v>
                </c:pt>
                <c:pt idx="933">
                  <c:v>0.50187499999999996</c:v>
                </c:pt>
                <c:pt idx="934">
                  <c:v>0.52</c:v>
                </c:pt>
                <c:pt idx="935">
                  <c:v>0.51250000000000007</c:v>
                </c:pt>
                <c:pt idx="936">
                  <c:v>0.51624999999999999</c:v>
                </c:pt>
                <c:pt idx="937">
                  <c:v>0.48499999999999999</c:v>
                </c:pt>
                <c:pt idx="938">
                  <c:v>0.5462499999999999</c:v>
                </c:pt>
                <c:pt idx="939">
                  <c:v>0.53625</c:v>
                </c:pt>
                <c:pt idx="940">
                  <c:v>0.53375000000000006</c:v>
                </c:pt>
                <c:pt idx="941">
                  <c:v>0.54312499999999986</c:v>
                </c:pt>
                <c:pt idx="942">
                  <c:v>0.57312499999999988</c:v>
                </c:pt>
                <c:pt idx="943">
                  <c:v>0.56749999999999989</c:v>
                </c:pt>
                <c:pt idx="944">
                  <c:v>0.53562500000000002</c:v>
                </c:pt>
                <c:pt idx="945">
                  <c:v>0.52812499999999996</c:v>
                </c:pt>
                <c:pt idx="946">
                  <c:v>0.52937499999999993</c:v>
                </c:pt>
                <c:pt idx="947">
                  <c:v>0.54374999999999996</c:v>
                </c:pt>
                <c:pt idx="948">
                  <c:v>0.60500000000000009</c:v>
                </c:pt>
                <c:pt idx="949">
                  <c:v>0.59624999999999995</c:v>
                </c:pt>
                <c:pt idx="950">
                  <c:v>0.59562499999999985</c:v>
                </c:pt>
                <c:pt idx="951">
                  <c:v>0.60749999999999982</c:v>
                </c:pt>
                <c:pt idx="952">
                  <c:v>0.60375000000000001</c:v>
                </c:pt>
                <c:pt idx="953">
                  <c:v>0.60250000000000004</c:v>
                </c:pt>
                <c:pt idx="954">
                  <c:v>0.56375000000000008</c:v>
                </c:pt>
                <c:pt idx="955">
                  <c:v>0.57250000000000001</c:v>
                </c:pt>
                <c:pt idx="956">
                  <c:v>0.5774999999999999</c:v>
                </c:pt>
                <c:pt idx="957">
                  <c:v>0.57437500000000008</c:v>
                </c:pt>
                <c:pt idx="958">
                  <c:v>0.55750000000000011</c:v>
                </c:pt>
                <c:pt idx="959">
                  <c:v>0.56750000000000012</c:v>
                </c:pt>
                <c:pt idx="960">
                  <c:v>0.60750000000000015</c:v>
                </c:pt>
                <c:pt idx="961">
                  <c:v>0.60562500000000008</c:v>
                </c:pt>
                <c:pt idx="962">
                  <c:v>0.640625</c:v>
                </c:pt>
                <c:pt idx="963">
                  <c:v>0.62562500000000021</c:v>
                </c:pt>
                <c:pt idx="964">
                  <c:v>0.59000000000000008</c:v>
                </c:pt>
                <c:pt idx="965">
                  <c:v>0.58499999999999996</c:v>
                </c:pt>
                <c:pt idx="966">
                  <c:v>0.57937499999999986</c:v>
                </c:pt>
                <c:pt idx="967">
                  <c:v>0.58437499999999987</c:v>
                </c:pt>
                <c:pt idx="968">
                  <c:v>0.54937500000000006</c:v>
                </c:pt>
                <c:pt idx="969">
                  <c:v>0.53249999999999997</c:v>
                </c:pt>
                <c:pt idx="970">
                  <c:v>0.52812500000000007</c:v>
                </c:pt>
                <c:pt idx="971">
                  <c:v>0.52687499999999998</c:v>
                </c:pt>
                <c:pt idx="972">
                  <c:v>0.52625</c:v>
                </c:pt>
                <c:pt idx="973">
                  <c:v>0.54125000000000012</c:v>
                </c:pt>
                <c:pt idx="974">
                  <c:v>0.53500000000000014</c:v>
                </c:pt>
                <c:pt idx="975">
                  <c:v>0.52875000000000016</c:v>
                </c:pt>
                <c:pt idx="976">
                  <c:v>0.49437500000000012</c:v>
                </c:pt>
                <c:pt idx="977">
                  <c:v>0.49312500000000004</c:v>
                </c:pt>
                <c:pt idx="978">
                  <c:v>0.44375000000000009</c:v>
                </c:pt>
                <c:pt idx="979">
                  <c:v>0.46000000000000008</c:v>
                </c:pt>
                <c:pt idx="980">
                  <c:v>0.46562500000000007</c:v>
                </c:pt>
                <c:pt idx="981">
                  <c:v>0.4743750000000001</c:v>
                </c:pt>
                <c:pt idx="982">
                  <c:v>0.46437500000000004</c:v>
                </c:pt>
                <c:pt idx="983">
                  <c:v>0.43999999999999995</c:v>
                </c:pt>
                <c:pt idx="984">
                  <c:v>0.48187499999999994</c:v>
                </c:pt>
                <c:pt idx="985">
                  <c:v>0.47937499999999994</c:v>
                </c:pt>
                <c:pt idx="986">
                  <c:v>0.47125000000000006</c:v>
                </c:pt>
                <c:pt idx="987">
                  <c:v>0.48625000000000002</c:v>
                </c:pt>
                <c:pt idx="988">
                  <c:v>0.47625000000000006</c:v>
                </c:pt>
                <c:pt idx="989">
                  <c:v>0.45500000000000002</c:v>
                </c:pt>
                <c:pt idx="990">
                  <c:v>0.5</c:v>
                </c:pt>
                <c:pt idx="991">
                  <c:v>0.52312500000000006</c:v>
                </c:pt>
                <c:pt idx="992">
                  <c:v>0.5318750000000001</c:v>
                </c:pt>
                <c:pt idx="993">
                  <c:v>0.52312500000000006</c:v>
                </c:pt>
                <c:pt idx="994">
                  <c:v>0.53937499999999994</c:v>
                </c:pt>
                <c:pt idx="995">
                  <c:v>0.52124999999999999</c:v>
                </c:pt>
                <c:pt idx="996">
                  <c:v>0.52500000000000002</c:v>
                </c:pt>
                <c:pt idx="997">
                  <c:v>0.51937500000000003</c:v>
                </c:pt>
                <c:pt idx="998">
                  <c:v>0.56062499999999993</c:v>
                </c:pt>
                <c:pt idx="999">
                  <c:v>0.56125000000000003</c:v>
                </c:pt>
                <c:pt idx="1000">
                  <c:v>0.52124999999999999</c:v>
                </c:pt>
                <c:pt idx="1001">
                  <c:v>0.55312499999999998</c:v>
                </c:pt>
                <c:pt idx="1002">
                  <c:v>0.56374999999999997</c:v>
                </c:pt>
                <c:pt idx="1003">
                  <c:v>0.55562499999999992</c:v>
                </c:pt>
                <c:pt idx="1004">
                  <c:v>0.55999999999999994</c:v>
                </c:pt>
                <c:pt idx="1005">
                  <c:v>0.56312499999999988</c:v>
                </c:pt>
                <c:pt idx="1006">
                  <c:v>0.52375000000000005</c:v>
                </c:pt>
                <c:pt idx="1007">
                  <c:v>0.52</c:v>
                </c:pt>
                <c:pt idx="1008">
                  <c:v>0.53500000000000003</c:v>
                </c:pt>
                <c:pt idx="1009">
                  <c:v>0.52812500000000007</c:v>
                </c:pt>
                <c:pt idx="1010">
                  <c:v>0.54187500000000011</c:v>
                </c:pt>
                <c:pt idx="1011">
                  <c:v>0.57000000000000006</c:v>
                </c:pt>
                <c:pt idx="1012">
                  <c:v>0.53437500000000016</c:v>
                </c:pt>
                <c:pt idx="1013">
                  <c:v>0.55437499999999995</c:v>
                </c:pt>
                <c:pt idx="1014">
                  <c:v>0.53312500000000007</c:v>
                </c:pt>
                <c:pt idx="1015">
                  <c:v>0.52</c:v>
                </c:pt>
                <c:pt idx="1016">
                  <c:v>0.53125</c:v>
                </c:pt>
                <c:pt idx="1017">
                  <c:v>0.51437500000000003</c:v>
                </c:pt>
                <c:pt idx="1018">
                  <c:v>0.54500000000000004</c:v>
                </c:pt>
                <c:pt idx="1019">
                  <c:v>0.53437500000000004</c:v>
                </c:pt>
                <c:pt idx="1020">
                  <c:v>0.52874999999999994</c:v>
                </c:pt>
                <c:pt idx="1021">
                  <c:v>0.52625</c:v>
                </c:pt>
                <c:pt idx="1022">
                  <c:v>0.52687499999999998</c:v>
                </c:pt>
                <c:pt idx="1023">
                  <c:v>0.520625</c:v>
                </c:pt>
                <c:pt idx="1024">
                  <c:v>0.52437500000000004</c:v>
                </c:pt>
                <c:pt idx="1025">
                  <c:v>0.53249999999999997</c:v>
                </c:pt>
                <c:pt idx="1026">
                  <c:v>0.505</c:v>
                </c:pt>
                <c:pt idx="1027">
                  <c:v>0.48562499999999997</c:v>
                </c:pt>
                <c:pt idx="1028">
                  <c:v>0.52937500000000004</c:v>
                </c:pt>
                <c:pt idx="1029">
                  <c:v>0.54562500000000003</c:v>
                </c:pt>
                <c:pt idx="1030">
                  <c:v>0.5681250000000001</c:v>
                </c:pt>
                <c:pt idx="1031">
                  <c:v>0.55937500000000018</c:v>
                </c:pt>
                <c:pt idx="1032">
                  <c:v>0.58625000000000005</c:v>
                </c:pt>
                <c:pt idx="1033">
                  <c:v>0.57624999999999993</c:v>
                </c:pt>
                <c:pt idx="1034">
                  <c:v>0.54437499999999994</c:v>
                </c:pt>
                <c:pt idx="1035">
                  <c:v>0.54499999999999993</c:v>
                </c:pt>
                <c:pt idx="1036">
                  <c:v>0.55812499999999998</c:v>
                </c:pt>
                <c:pt idx="1037">
                  <c:v>0.56124999999999992</c:v>
                </c:pt>
                <c:pt idx="1038">
                  <c:v>0.55499999999999994</c:v>
                </c:pt>
                <c:pt idx="1039">
                  <c:v>0.5625</c:v>
                </c:pt>
                <c:pt idx="1040">
                  <c:v>0.5625</c:v>
                </c:pt>
                <c:pt idx="1041">
                  <c:v>0.55437499999999995</c:v>
                </c:pt>
                <c:pt idx="1042">
                  <c:v>0.57250000000000001</c:v>
                </c:pt>
                <c:pt idx="1043">
                  <c:v>0.55562500000000004</c:v>
                </c:pt>
                <c:pt idx="1044">
                  <c:v>0.53062500000000001</c:v>
                </c:pt>
                <c:pt idx="1045">
                  <c:v>0.47187499999999999</c:v>
                </c:pt>
                <c:pt idx="1046">
                  <c:v>0.46374999999999994</c:v>
                </c:pt>
                <c:pt idx="1047">
                  <c:v>0.46874999999999994</c:v>
                </c:pt>
                <c:pt idx="1048">
                  <c:v>0.46124999999999994</c:v>
                </c:pt>
                <c:pt idx="1049">
                  <c:v>0.46624999999999994</c:v>
                </c:pt>
                <c:pt idx="1050">
                  <c:v>0.48499999999999999</c:v>
                </c:pt>
                <c:pt idx="1051">
                  <c:v>0.49750000000000005</c:v>
                </c:pt>
                <c:pt idx="1052">
                  <c:v>0.47062500000000002</c:v>
                </c:pt>
                <c:pt idx="1053">
                  <c:v>0.46312500000000006</c:v>
                </c:pt>
                <c:pt idx="1054">
                  <c:v>0.47000000000000003</c:v>
                </c:pt>
                <c:pt idx="1055">
                  <c:v>0.486875</c:v>
                </c:pt>
                <c:pt idx="1056">
                  <c:v>0.47750000000000004</c:v>
                </c:pt>
                <c:pt idx="1057">
                  <c:v>0.48562500000000003</c:v>
                </c:pt>
                <c:pt idx="1058">
                  <c:v>0.47312500000000002</c:v>
                </c:pt>
                <c:pt idx="1059">
                  <c:v>0.53812499999999996</c:v>
                </c:pt>
                <c:pt idx="1060">
                  <c:v>0.55562500000000004</c:v>
                </c:pt>
                <c:pt idx="1061">
                  <c:v>0.59562499999999996</c:v>
                </c:pt>
                <c:pt idx="1062">
                  <c:v>0.56187500000000001</c:v>
                </c:pt>
                <c:pt idx="1063">
                  <c:v>0.56374999999999997</c:v>
                </c:pt>
                <c:pt idx="1064">
                  <c:v>0.53500000000000003</c:v>
                </c:pt>
                <c:pt idx="1065">
                  <c:v>0.53125</c:v>
                </c:pt>
                <c:pt idx="1066">
                  <c:v>0.52187499999999998</c:v>
                </c:pt>
                <c:pt idx="1067">
                  <c:v>0.510625</c:v>
                </c:pt>
                <c:pt idx="1068">
                  <c:v>0.51062500000000011</c:v>
                </c:pt>
                <c:pt idx="1069">
                  <c:v>0.51124999999999998</c:v>
                </c:pt>
                <c:pt idx="1070">
                  <c:v>0.50812499999999994</c:v>
                </c:pt>
                <c:pt idx="1071">
                  <c:v>0.46500000000000002</c:v>
                </c:pt>
                <c:pt idx="1072">
                  <c:v>0.45750000000000002</c:v>
                </c:pt>
                <c:pt idx="1073">
                  <c:v>0.48625000000000002</c:v>
                </c:pt>
                <c:pt idx="1074">
                  <c:v>0.49312500000000004</c:v>
                </c:pt>
                <c:pt idx="1075">
                  <c:v>0.4356250000000001</c:v>
                </c:pt>
                <c:pt idx="1076">
                  <c:v>0.41687500000000005</c:v>
                </c:pt>
                <c:pt idx="1077">
                  <c:v>0.40125000000000005</c:v>
                </c:pt>
                <c:pt idx="1078">
                  <c:v>0.41187499999999999</c:v>
                </c:pt>
                <c:pt idx="1079">
                  <c:v>0.41937500000000005</c:v>
                </c:pt>
                <c:pt idx="1080">
                  <c:v>0.42625000000000007</c:v>
                </c:pt>
                <c:pt idx="1081">
                  <c:v>0.42187500000000006</c:v>
                </c:pt>
                <c:pt idx="1082">
                  <c:v>0.40062500000000006</c:v>
                </c:pt>
                <c:pt idx="1083">
                  <c:v>0.38750000000000007</c:v>
                </c:pt>
                <c:pt idx="1084">
                  <c:v>0.40500000000000008</c:v>
                </c:pt>
                <c:pt idx="1085">
                  <c:v>0.39312500000000011</c:v>
                </c:pt>
                <c:pt idx="1086">
                  <c:v>0.38687500000000002</c:v>
                </c:pt>
                <c:pt idx="1087">
                  <c:v>0.39812500000000001</c:v>
                </c:pt>
                <c:pt idx="1088">
                  <c:v>0.39374999999999999</c:v>
                </c:pt>
                <c:pt idx="1089">
                  <c:v>0.38874999999999998</c:v>
                </c:pt>
                <c:pt idx="1090">
                  <c:v>0.41812500000000002</c:v>
                </c:pt>
                <c:pt idx="1091">
                  <c:v>0.41062499999999996</c:v>
                </c:pt>
                <c:pt idx="1092">
                  <c:v>0.43187500000000001</c:v>
                </c:pt>
                <c:pt idx="1093">
                  <c:v>0.44</c:v>
                </c:pt>
                <c:pt idx="1094">
                  <c:v>0.43812500000000004</c:v>
                </c:pt>
                <c:pt idx="1095">
                  <c:v>0.44937500000000002</c:v>
                </c:pt>
                <c:pt idx="1096">
                  <c:v>0.46</c:v>
                </c:pt>
                <c:pt idx="1097">
                  <c:v>0.48812500000000003</c:v>
                </c:pt>
                <c:pt idx="1098">
                  <c:v>0.52500000000000002</c:v>
                </c:pt>
                <c:pt idx="1099">
                  <c:v>0.5475000000000001</c:v>
                </c:pt>
                <c:pt idx="1100">
                  <c:v>0.55437500000000006</c:v>
                </c:pt>
                <c:pt idx="1101">
                  <c:v>0.58625000000000005</c:v>
                </c:pt>
                <c:pt idx="1102">
                  <c:v>0.57062500000000005</c:v>
                </c:pt>
                <c:pt idx="1103">
                  <c:v>0.57375000000000009</c:v>
                </c:pt>
                <c:pt idx="1104">
                  <c:v>0.62250000000000005</c:v>
                </c:pt>
                <c:pt idx="1105">
                  <c:v>0.63250000000000006</c:v>
                </c:pt>
                <c:pt idx="1106">
                  <c:v>0.62812499999999993</c:v>
                </c:pt>
                <c:pt idx="1107">
                  <c:v>0.63812500000000005</c:v>
                </c:pt>
                <c:pt idx="1108">
                  <c:v>0.61250000000000004</c:v>
                </c:pt>
                <c:pt idx="1109">
                  <c:v>0.59062500000000007</c:v>
                </c:pt>
                <c:pt idx="1110">
                  <c:v>0.60624999999999984</c:v>
                </c:pt>
                <c:pt idx="1111">
                  <c:v>0.61499999999999988</c:v>
                </c:pt>
                <c:pt idx="1112">
                  <c:v>0.60562499999999997</c:v>
                </c:pt>
                <c:pt idx="1113">
                  <c:v>0.59749999999999992</c:v>
                </c:pt>
                <c:pt idx="1114">
                  <c:v>0.59624999999999995</c:v>
                </c:pt>
                <c:pt idx="1115">
                  <c:v>0.60312500000000002</c:v>
                </c:pt>
                <c:pt idx="1116">
                  <c:v>0.59187500000000004</c:v>
                </c:pt>
                <c:pt idx="1117">
                  <c:v>0.61250000000000004</c:v>
                </c:pt>
                <c:pt idx="1118">
                  <c:v>0.71312500000000001</c:v>
                </c:pt>
                <c:pt idx="1119">
                  <c:v>0.745</c:v>
                </c:pt>
                <c:pt idx="1120">
                  <c:v>0.73687500000000006</c:v>
                </c:pt>
                <c:pt idx="1121">
                  <c:v>0.69562500000000005</c:v>
                </c:pt>
                <c:pt idx="1122">
                  <c:v>0.67437500000000006</c:v>
                </c:pt>
                <c:pt idx="1123">
                  <c:v>0.68874999999999997</c:v>
                </c:pt>
                <c:pt idx="1124">
                  <c:v>0.69874999999999998</c:v>
                </c:pt>
                <c:pt idx="1125">
                  <c:v>0.703125</c:v>
                </c:pt>
                <c:pt idx="1126">
                  <c:v>0.703125</c:v>
                </c:pt>
                <c:pt idx="1127">
                  <c:v>0.71437499999999987</c:v>
                </c:pt>
                <c:pt idx="1128">
                  <c:v>0.72249999999999992</c:v>
                </c:pt>
                <c:pt idx="1129">
                  <c:v>0.69687500000000002</c:v>
                </c:pt>
                <c:pt idx="1130">
                  <c:v>0.67625000000000002</c:v>
                </c:pt>
                <c:pt idx="1131">
                  <c:v>0.66374999999999995</c:v>
                </c:pt>
                <c:pt idx="1132">
                  <c:v>0.67062499999999992</c:v>
                </c:pt>
                <c:pt idx="1133">
                  <c:v>0.61624999999999996</c:v>
                </c:pt>
                <c:pt idx="1134">
                  <c:v>0.56812499999999999</c:v>
                </c:pt>
                <c:pt idx="1135">
                  <c:v>0.54312500000000008</c:v>
                </c:pt>
                <c:pt idx="1136">
                  <c:v>0.51062500000000011</c:v>
                </c:pt>
                <c:pt idx="1137">
                  <c:v>0.55062500000000014</c:v>
                </c:pt>
                <c:pt idx="1138">
                  <c:v>0.53312500000000007</c:v>
                </c:pt>
                <c:pt idx="1139">
                  <c:v>0.52625</c:v>
                </c:pt>
                <c:pt idx="1140">
                  <c:v>0.52937500000000004</c:v>
                </c:pt>
                <c:pt idx="1141">
                  <c:v>0.58125000000000004</c:v>
                </c:pt>
                <c:pt idx="1142">
                  <c:v>0.58562499999999995</c:v>
                </c:pt>
                <c:pt idx="1143">
                  <c:v>0.58000000000000007</c:v>
                </c:pt>
                <c:pt idx="1144">
                  <c:v>0.55437500000000006</c:v>
                </c:pt>
                <c:pt idx="1145">
                  <c:v>0.59562500000000007</c:v>
                </c:pt>
                <c:pt idx="1146">
                  <c:v>0.60375000000000001</c:v>
                </c:pt>
                <c:pt idx="1147">
                  <c:v>0.61499999999999999</c:v>
                </c:pt>
                <c:pt idx="1148">
                  <c:v>0.61499999999999988</c:v>
                </c:pt>
                <c:pt idx="1149">
                  <c:v>0.62749999999999995</c:v>
                </c:pt>
                <c:pt idx="1150">
                  <c:v>0.60499999999999987</c:v>
                </c:pt>
                <c:pt idx="1151">
                  <c:v>0.60812499999999992</c:v>
                </c:pt>
                <c:pt idx="1152">
                  <c:v>0.61124999999999996</c:v>
                </c:pt>
                <c:pt idx="1153">
                  <c:v>0.58875</c:v>
                </c:pt>
                <c:pt idx="1154">
                  <c:v>0.60875000000000001</c:v>
                </c:pt>
                <c:pt idx="1155">
                  <c:v>0.59812500000000002</c:v>
                </c:pt>
                <c:pt idx="1156">
                  <c:v>0.60812500000000014</c:v>
                </c:pt>
                <c:pt idx="1157">
                  <c:v>0.5675</c:v>
                </c:pt>
                <c:pt idx="1158">
                  <c:v>0.58000000000000007</c:v>
                </c:pt>
                <c:pt idx="1159">
                  <c:v>0.55812500000000009</c:v>
                </c:pt>
                <c:pt idx="1160">
                  <c:v>0.59875000000000012</c:v>
                </c:pt>
                <c:pt idx="1161">
                  <c:v>0.58437500000000009</c:v>
                </c:pt>
                <c:pt idx="1162">
                  <c:v>0.61187500000000006</c:v>
                </c:pt>
                <c:pt idx="1163">
                  <c:v>0.60437500000000011</c:v>
                </c:pt>
                <c:pt idx="1164">
                  <c:v>0.59312500000000001</c:v>
                </c:pt>
                <c:pt idx="1165">
                  <c:v>0.58624999999999994</c:v>
                </c:pt>
                <c:pt idx="1166">
                  <c:v>0.56499999999999995</c:v>
                </c:pt>
                <c:pt idx="1167">
                  <c:v>0.58374999999999988</c:v>
                </c:pt>
                <c:pt idx="1168">
                  <c:v>0.57125000000000004</c:v>
                </c:pt>
                <c:pt idx="1169">
                  <c:v>0.57125000000000004</c:v>
                </c:pt>
                <c:pt idx="1170">
                  <c:v>0.57624999999999993</c:v>
                </c:pt>
                <c:pt idx="1171">
                  <c:v>0.59062499999999996</c:v>
                </c:pt>
                <c:pt idx="1172">
                  <c:v>0.57062500000000005</c:v>
                </c:pt>
                <c:pt idx="1173">
                  <c:v>0.56062500000000004</c:v>
                </c:pt>
                <c:pt idx="1174">
                  <c:v>0.51437500000000003</c:v>
                </c:pt>
                <c:pt idx="1175">
                  <c:v>0.520625</c:v>
                </c:pt>
                <c:pt idx="1176">
                  <c:v>0.49000000000000005</c:v>
                </c:pt>
                <c:pt idx="1177">
                  <c:v>0.47937500000000005</c:v>
                </c:pt>
                <c:pt idx="1178">
                  <c:v>0.46</c:v>
                </c:pt>
                <c:pt idx="1179">
                  <c:v>0.45000000000000007</c:v>
                </c:pt>
                <c:pt idx="1180">
                  <c:v>0.44125000000000009</c:v>
                </c:pt>
                <c:pt idx="1181">
                  <c:v>0.48250000000000004</c:v>
                </c:pt>
                <c:pt idx="1182">
                  <c:v>0.49125000000000002</c:v>
                </c:pt>
                <c:pt idx="1183">
                  <c:v>0.46500000000000002</c:v>
                </c:pt>
                <c:pt idx="1184">
                  <c:v>0.46875000000000006</c:v>
                </c:pt>
                <c:pt idx="1185">
                  <c:v>0.48249999999999998</c:v>
                </c:pt>
                <c:pt idx="1186">
                  <c:v>0.48937500000000006</c:v>
                </c:pt>
                <c:pt idx="1187">
                  <c:v>0.49062499999999998</c:v>
                </c:pt>
                <c:pt idx="1188">
                  <c:v>0.50375000000000003</c:v>
                </c:pt>
                <c:pt idx="1189">
                  <c:v>0.53437500000000004</c:v>
                </c:pt>
                <c:pt idx="1190">
                  <c:v>0.54937500000000006</c:v>
                </c:pt>
                <c:pt idx="1191">
                  <c:v>0.55625000000000002</c:v>
                </c:pt>
                <c:pt idx="1192">
                  <c:v>0.57250000000000001</c:v>
                </c:pt>
                <c:pt idx="1193">
                  <c:v>0.59624999999999995</c:v>
                </c:pt>
                <c:pt idx="1194">
                  <c:v>0.56625000000000003</c:v>
                </c:pt>
                <c:pt idx="1195">
                  <c:v>0.57312500000000011</c:v>
                </c:pt>
                <c:pt idx="1196">
                  <c:v>0.61062499999999997</c:v>
                </c:pt>
                <c:pt idx="1197">
                  <c:v>0.58062500000000006</c:v>
                </c:pt>
                <c:pt idx="1198">
                  <c:v>0.58125000000000004</c:v>
                </c:pt>
                <c:pt idx="1199">
                  <c:v>0.59250000000000003</c:v>
                </c:pt>
                <c:pt idx="1200">
                  <c:v>0.60625000000000018</c:v>
                </c:pt>
                <c:pt idx="1201">
                  <c:v>0.65875000000000006</c:v>
                </c:pt>
                <c:pt idx="1202">
                  <c:v>0.65500000000000003</c:v>
                </c:pt>
                <c:pt idx="1203">
                  <c:v>0.63687500000000008</c:v>
                </c:pt>
                <c:pt idx="1204">
                  <c:v>0.62</c:v>
                </c:pt>
                <c:pt idx="1205">
                  <c:v>0.60375000000000001</c:v>
                </c:pt>
                <c:pt idx="1206">
                  <c:v>0.58374999999999999</c:v>
                </c:pt>
                <c:pt idx="1207">
                  <c:v>0.56062500000000004</c:v>
                </c:pt>
                <c:pt idx="1208">
                  <c:v>0.55687500000000001</c:v>
                </c:pt>
                <c:pt idx="1209">
                  <c:v>0.52625</c:v>
                </c:pt>
                <c:pt idx="1210">
                  <c:v>0.53062500000000001</c:v>
                </c:pt>
                <c:pt idx="1211">
                  <c:v>0.54374999999999996</c:v>
                </c:pt>
                <c:pt idx="1212">
                  <c:v>0.54062499999999991</c:v>
                </c:pt>
                <c:pt idx="1213">
                  <c:v>0.52</c:v>
                </c:pt>
                <c:pt idx="1214">
                  <c:v>0.5149999999999999</c:v>
                </c:pt>
                <c:pt idx="1215">
                  <c:v>0.50312499999999993</c:v>
                </c:pt>
                <c:pt idx="1216">
                  <c:v>0.47687499999999994</c:v>
                </c:pt>
                <c:pt idx="1217">
                  <c:v>0.39999999999999997</c:v>
                </c:pt>
                <c:pt idx="1218">
                  <c:v>0.38624999999999998</c:v>
                </c:pt>
                <c:pt idx="1219">
                  <c:v>0.41437500000000005</c:v>
                </c:pt>
                <c:pt idx="1220">
                  <c:v>0.42375000000000002</c:v>
                </c:pt>
                <c:pt idx="1221">
                  <c:v>0.43125000000000002</c:v>
                </c:pt>
                <c:pt idx="1222">
                  <c:v>0.49937500000000001</c:v>
                </c:pt>
                <c:pt idx="1223">
                  <c:v>0.52375000000000005</c:v>
                </c:pt>
                <c:pt idx="1224">
                  <c:v>0.49999999999999994</c:v>
                </c:pt>
                <c:pt idx="1225">
                  <c:v>0.48749999999999999</c:v>
                </c:pt>
                <c:pt idx="1226">
                  <c:v>0.51437500000000003</c:v>
                </c:pt>
                <c:pt idx="1227">
                  <c:v>0.51687499999999997</c:v>
                </c:pt>
                <c:pt idx="1228">
                  <c:v>0.49124999999999996</c:v>
                </c:pt>
                <c:pt idx="1229">
                  <c:v>0.51062499999999988</c:v>
                </c:pt>
                <c:pt idx="1230">
                  <c:v>0.53812499999999996</c:v>
                </c:pt>
                <c:pt idx="1231">
                  <c:v>0.54187500000000011</c:v>
                </c:pt>
                <c:pt idx="1232">
                  <c:v>0.5462499999999999</c:v>
                </c:pt>
                <c:pt idx="1233">
                  <c:v>0.56812499999999999</c:v>
                </c:pt>
                <c:pt idx="1234">
                  <c:v>0.57499999999999996</c:v>
                </c:pt>
                <c:pt idx="1235">
                  <c:v>0.54999999999999993</c:v>
                </c:pt>
                <c:pt idx="1236">
                  <c:v>0.53937500000000005</c:v>
                </c:pt>
                <c:pt idx="1237">
                  <c:v>0.52437500000000004</c:v>
                </c:pt>
                <c:pt idx="1238">
                  <c:v>0.48875000000000002</c:v>
                </c:pt>
                <c:pt idx="1239">
                  <c:v>0.46749999999999997</c:v>
                </c:pt>
                <c:pt idx="1240">
                  <c:v>0.48562499999999997</c:v>
                </c:pt>
                <c:pt idx="1241">
                  <c:v>0.50624999999999998</c:v>
                </c:pt>
                <c:pt idx="1242">
                  <c:v>0.48875000000000002</c:v>
                </c:pt>
                <c:pt idx="1243">
                  <c:v>0.47562499999999996</c:v>
                </c:pt>
                <c:pt idx="1244">
                  <c:v>0.48249999999999998</c:v>
                </c:pt>
                <c:pt idx="1245">
                  <c:v>0.47312499999999991</c:v>
                </c:pt>
                <c:pt idx="1246">
                  <c:v>0.45312499999999989</c:v>
                </c:pt>
                <c:pt idx="1247">
                  <c:v>0.45874999999999994</c:v>
                </c:pt>
                <c:pt idx="1248">
                  <c:v>0.49124999999999996</c:v>
                </c:pt>
                <c:pt idx="1249">
                  <c:v>0.47312499999999996</c:v>
                </c:pt>
                <c:pt idx="1250">
                  <c:v>0.45812499999999995</c:v>
                </c:pt>
                <c:pt idx="1251">
                  <c:v>0.47437499999999999</c:v>
                </c:pt>
                <c:pt idx="1252">
                  <c:v>0.48999999999999988</c:v>
                </c:pt>
                <c:pt idx="1253">
                  <c:v>0.46625</c:v>
                </c:pt>
                <c:pt idx="1254">
                  <c:v>0.486875</c:v>
                </c:pt>
                <c:pt idx="1255">
                  <c:v>0.50937500000000002</c:v>
                </c:pt>
                <c:pt idx="1256">
                  <c:v>0.51312499999999994</c:v>
                </c:pt>
                <c:pt idx="1257">
                  <c:v>0.50312499999999993</c:v>
                </c:pt>
                <c:pt idx="1258">
                  <c:v>0.48062499999999991</c:v>
                </c:pt>
                <c:pt idx="1259">
                  <c:v>0.47937499999999994</c:v>
                </c:pt>
                <c:pt idx="1260">
                  <c:v>0.50249999999999995</c:v>
                </c:pt>
                <c:pt idx="1261">
                  <c:v>0.52437500000000004</c:v>
                </c:pt>
                <c:pt idx="1262">
                  <c:v>0.54125000000000001</c:v>
                </c:pt>
                <c:pt idx="1263">
                  <c:v>0.52124999999999999</c:v>
                </c:pt>
                <c:pt idx="1264">
                  <c:v>0.51187500000000008</c:v>
                </c:pt>
                <c:pt idx="1265">
                  <c:v>0.54250000000000009</c:v>
                </c:pt>
                <c:pt idx="1266">
                  <c:v>0.53312500000000007</c:v>
                </c:pt>
                <c:pt idx="1267">
                  <c:v>0.51250000000000007</c:v>
                </c:pt>
                <c:pt idx="1268">
                  <c:v>0.49437500000000006</c:v>
                </c:pt>
                <c:pt idx="1269">
                  <c:v>0.53750000000000009</c:v>
                </c:pt>
                <c:pt idx="1270">
                  <c:v>0.49750000000000005</c:v>
                </c:pt>
                <c:pt idx="1271">
                  <c:v>0.53687499999999999</c:v>
                </c:pt>
                <c:pt idx="1272">
                  <c:v>0.54062499999999991</c:v>
                </c:pt>
                <c:pt idx="1273">
                  <c:v>0.56374999999999997</c:v>
                </c:pt>
                <c:pt idx="1274">
                  <c:v>0.61250000000000004</c:v>
                </c:pt>
                <c:pt idx="1275">
                  <c:v>0.65437500000000004</c:v>
                </c:pt>
                <c:pt idx="1276">
                  <c:v>0.63812500000000005</c:v>
                </c:pt>
                <c:pt idx="1277">
                  <c:v>0.63312500000000005</c:v>
                </c:pt>
                <c:pt idx="1278">
                  <c:v>0.62437500000000001</c:v>
                </c:pt>
                <c:pt idx="1279">
                  <c:v>0.62250000000000005</c:v>
                </c:pt>
                <c:pt idx="1280">
                  <c:v>0.62062499999999998</c:v>
                </c:pt>
                <c:pt idx="1281">
                  <c:v>0.59437499999999999</c:v>
                </c:pt>
                <c:pt idx="1282">
                  <c:v>0.63062499999999999</c:v>
                </c:pt>
                <c:pt idx="1283">
                  <c:v>0.64250000000000018</c:v>
                </c:pt>
                <c:pt idx="1284">
                  <c:v>0.65000000000000013</c:v>
                </c:pt>
                <c:pt idx="1285">
                  <c:v>0.63500000000000012</c:v>
                </c:pt>
                <c:pt idx="1286">
                  <c:v>0.64250000000000018</c:v>
                </c:pt>
                <c:pt idx="1287">
                  <c:v>0.57500000000000007</c:v>
                </c:pt>
                <c:pt idx="1288">
                  <c:v>0.56437500000000007</c:v>
                </c:pt>
                <c:pt idx="1289">
                  <c:v>0.57062499999999994</c:v>
                </c:pt>
                <c:pt idx="1290">
                  <c:v>0.53499999999999992</c:v>
                </c:pt>
                <c:pt idx="1291">
                  <c:v>0.51249999999999996</c:v>
                </c:pt>
                <c:pt idx="1292">
                  <c:v>0.50687499999999996</c:v>
                </c:pt>
                <c:pt idx="1293">
                  <c:v>0.48125000000000007</c:v>
                </c:pt>
                <c:pt idx="1294">
                  <c:v>0.48062500000000002</c:v>
                </c:pt>
                <c:pt idx="1295">
                  <c:v>0.48375000000000001</c:v>
                </c:pt>
                <c:pt idx="1296">
                  <c:v>0.46750000000000008</c:v>
                </c:pt>
                <c:pt idx="1297">
                  <c:v>0.48562500000000008</c:v>
                </c:pt>
                <c:pt idx="1298">
                  <c:v>0.45125000000000004</c:v>
                </c:pt>
                <c:pt idx="1299">
                  <c:v>0.45000000000000007</c:v>
                </c:pt>
                <c:pt idx="1300">
                  <c:v>0.48562500000000008</c:v>
                </c:pt>
                <c:pt idx="1301">
                  <c:v>0.49625000000000002</c:v>
                </c:pt>
                <c:pt idx="1302">
                  <c:v>0.49687500000000007</c:v>
                </c:pt>
                <c:pt idx="1303">
                  <c:v>0.52375000000000005</c:v>
                </c:pt>
                <c:pt idx="1304">
                  <c:v>0.56125000000000003</c:v>
                </c:pt>
                <c:pt idx="1305">
                  <c:v>0.54250000000000009</c:v>
                </c:pt>
                <c:pt idx="1306">
                  <c:v>0.54187500000000011</c:v>
                </c:pt>
                <c:pt idx="1307">
                  <c:v>0.51875000000000004</c:v>
                </c:pt>
                <c:pt idx="1308">
                  <c:v>0.52937500000000015</c:v>
                </c:pt>
                <c:pt idx="1309">
                  <c:v>0.54250000000000009</c:v>
                </c:pt>
                <c:pt idx="1310">
                  <c:v>0.53812500000000008</c:v>
                </c:pt>
                <c:pt idx="1311">
                  <c:v>0.53375000000000006</c:v>
                </c:pt>
                <c:pt idx="1312">
                  <c:v>0.53749999999999998</c:v>
                </c:pt>
                <c:pt idx="1313">
                  <c:v>0.53562500000000002</c:v>
                </c:pt>
                <c:pt idx="1314">
                  <c:v>0.56374999999999997</c:v>
                </c:pt>
                <c:pt idx="1315">
                  <c:v>0.5724999999999999</c:v>
                </c:pt>
                <c:pt idx="1316">
                  <c:v>0.58687500000000004</c:v>
                </c:pt>
                <c:pt idx="1317">
                  <c:v>0.59124999999999994</c:v>
                </c:pt>
                <c:pt idx="1318">
                  <c:v>0.59124999999999994</c:v>
                </c:pt>
                <c:pt idx="1319">
                  <c:v>0.59562500000000007</c:v>
                </c:pt>
                <c:pt idx="1320">
                  <c:v>0.58062500000000006</c:v>
                </c:pt>
                <c:pt idx="1321">
                  <c:v>0.59250000000000014</c:v>
                </c:pt>
                <c:pt idx="1322">
                  <c:v>0.61937500000000001</c:v>
                </c:pt>
                <c:pt idx="1323">
                  <c:v>0.65687499999999999</c:v>
                </c:pt>
                <c:pt idx="1324">
                  <c:v>0.63062499999999999</c:v>
                </c:pt>
                <c:pt idx="1325">
                  <c:v>0.6556249999999999</c:v>
                </c:pt>
                <c:pt idx="1326">
                  <c:v>0.68812499999999988</c:v>
                </c:pt>
                <c:pt idx="1327">
                  <c:v>0.69000000000000006</c:v>
                </c:pt>
                <c:pt idx="1328">
                  <c:v>0.71187500000000004</c:v>
                </c:pt>
                <c:pt idx="1329">
                  <c:v>0.6974999999999999</c:v>
                </c:pt>
                <c:pt idx="1330">
                  <c:v>0.69124999999999992</c:v>
                </c:pt>
                <c:pt idx="1331">
                  <c:v>0.70562499999999995</c:v>
                </c:pt>
                <c:pt idx="1332">
                  <c:v>0.66374999999999995</c:v>
                </c:pt>
                <c:pt idx="1333">
                  <c:v>0.67062500000000003</c:v>
                </c:pt>
                <c:pt idx="1334">
                  <c:v>0.68937499999999996</c:v>
                </c:pt>
                <c:pt idx="1335">
                  <c:v>0.66124999999999989</c:v>
                </c:pt>
                <c:pt idx="1336">
                  <c:v>0.66937499999999994</c:v>
                </c:pt>
                <c:pt idx="1337">
                  <c:v>0.68499999999999994</c:v>
                </c:pt>
                <c:pt idx="1338">
                  <c:v>0.66812499999999997</c:v>
                </c:pt>
                <c:pt idx="1339">
                  <c:v>0.64812499999999995</c:v>
                </c:pt>
                <c:pt idx="1340">
                  <c:v>0.68875000000000008</c:v>
                </c:pt>
                <c:pt idx="1341">
                  <c:v>0.66312500000000008</c:v>
                </c:pt>
                <c:pt idx="1342">
                  <c:v>0.6081249999999998</c:v>
                </c:pt>
                <c:pt idx="1343">
                  <c:v>0.64624999999999988</c:v>
                </c:pt>
                <c:pt idx="1344">
                  <c:v>0.65499999999999992</c:v>
                </c:pt>
                <c:pt idx="1345">
                  <c:v>0.63562499999999988</c:v>
                </c:pt>
                <c:pt idx="1346">
                  <c:v>0.61937500000000012</c:v>
                </c:pt>
                <c:pt idx="1347">
                  <c:v>0.58812500000000012</c:v>
                </c:pt>
                <c:pt idx="1348">
                  <c:v>0.58687500000000004</c:v>
                </c:pt>
                <c:pt idx="1349">
                  <c:v>0.54625000000000001</c:v>
                </c:pt>
                <c:pt idx="1350">
                  <c:v>0.52437500000000015</c:v>
                </c:pt>
                <c:pt idx="1351">
                  <c:v>0.53125000000000011</c:v>
                </c:pt>
                <c:pt idx="1352">
                  <c:v>0.49062500000000003</c:v>
                </c:pt>
                <c:pt idx="1353">
                  <c:v>0.45125000000000004</c:v>
                </c:pt>
                <c:pt idx="1354">
                  <c:v>0.47687500000000005</c:v>
                </c:pt>
                <c:pt idx="1355">
                  <c:v>0.46750000000000003</c:v>
                </c:pt>
                <c:pt idx="1356">
                  <c:v>0.44687499999999997</c:v>
                </c:pt>
                <c:pt idx="1357">
                  <c:v>0.44999999999999996</c:v>
                </c:pt>
                <c:pt idx="1358">
                  <c:v>0.50374999999999992</c:v>
                </c:pt>
                <c:pt idx="1359">
                  <c:v>0.45500000000000002</c:v>
                </c:pt>
                <c:pt idx="1360">
                  <c:v>0.41500000000000004</c:v>
                </c:pt>
                <c:pt idx="1361">
                  <c:v>0.45999999999999996</c:v>
                </c:pt>
                <c:pt idx="1362">
                  <c:v>0.45437499999999997</c:v>
                </c:pt>
                <c:pt idx="1363">
                  <c:v>0.49500000000000005</c:v>
                </c:pt>
                <c:pt idx="1364">
                  <c:v>0.48499999999999999</c:v>
                </c:pt>
                <c:pt idx="1365">
                  <c:v>0.51812500000000006</c:v>
                </c:pt>
                <c:pt idx="1366">
                  <c:v>0.49437500000000006</c:v>
                </c:pt>
                <c:pt idx="1367">
                  <c:v>0.54374999999999996</c:v>
                </c:pt>
                <c:pt idx="1368">
                  <c:v>0.59312500000000001</c:v>
                </c:pt>
                <c:pt idx="1369">
                  <c:v>0.59062500000000007</c:v>
                </c:pt>
                <c:pt idx="1370">
                  <c:v>0.56062500000000004</c:v>
                </c:pt>
                <c:pt idx="1371">
                  <c:v>0.59750000000000003</c:v>
                </c:pt>
                <c:pt idx="1372">
                  <c:v>0.59875000000000012</c:v>
                </c:pt>
                <c:pt idx="1373">
                  <c:v>0.5943750000000001</c:v>
                </c:pt>
                <c:pt idx="1374">
                  <c:v>0.58499999999999996</c:v>
                </c:pt>
                <c:pt idx="1375">
                  <c:v>0.60250000000000004</c:v>
                </c:pt>
                <c:pt idx="1376">
                  <c:v>0.62875000000000003</c:v>
                </c:pt>
                <c:pt idx="1377">
                  <c:v>0.60687499999999994</c:v>
                </c:pt>
                <c:pt idx="1378">
                  <c:v>0.61562499999999998</c:v>
                </c:pt>
                <c:pt idx="1379">
                  <c:v>0.58937500000000009</c:v>
                </c:pt>
                <c:pt idx="1380">
                  <c:v>0.60250000000000015</c:v>
                </c:pt>
                <c:pt idx="1381">
                  <c:v>0.59125000000000005</c:v>
                </c:pt>
                <c:pt idx="1382">
                  <c:v>0.62124999999999997</c:v>
                </c:pt>
                <c:pt idx="1383">
                  <c:v>0.59</c:v>
                </c:pt>
                <c:pt idx="1384">
                  <c:v>0.54312499999999997</c:v>
                </c:pt>
                <c:pt idx="1385">
                  <c:v>0.57374999999999998</c:v>
                </c:pt>
                <c:pt idx="1386">
                  <c:v>0.57562499999999994</c:v>
                </c:pt>
                <c:pt idx="1387">
                  <c:v>0.5575</c:v>
                </c:pt>
                <c:pt idx="1388">
                  <c:v>0.53625</c:v>
                </c:pt>
                <c:pt idx="1389">
                  <c:v>0.55874999999999997</c:v>
                </c:pt>
                <c:pt idx="1390">
                  <c:v>0.55687500000000001</c:v>
                </c:pt>
                <c:pt idx="1391">
                  <c:v>0.57062500000000016</c:v>
                </c:pt>
                <c:pt idx="1392">
                  <c:v>0.56687500000000013</c:v>
                </c:pt>
                <c:pt idx="1393">
                  <c:v>0.56062500000000004</c:v>
                </c:pt>
                <c:pt idx="1394">
                  <c:v>0.5525000000000001</c:v>
                </c:pt>
                <c:pt idx="1395">
                  <c:v>0.53437500000000004</c:v>
                </c:pt>
                <c:pt idx="1396">
                  <c:v>0.53812500000000008</c:v>
                </c:pt>
                <c:pt idx="1397">
                  <c:v>0.52437499999999992</c:v>
                </c:pt>
                <c:pt idx="1398">
                  <c:v>0.50687499999999996</c:v>
                </c:pt>
                <c:pt idx="1399">
                  <c:v>0.48187499999999994</c:v>
                </c:pt>
                <c:pt idx="1400">
                  <c:v>0.48562499999999992</c:v>
                </c:pt>
                <c:pt idx="1401">
                  <c:v>0.46812499999999996</c:v>
                </c:pt>
                <c:pt idx="1402">
                  <c:v>0.47562499999999996</c:v>
                </c:pt>
                <c:pt idx="1403">
                  <c:v>0.44562499999999988</c:v>
                </c:pt>
                <c:pt idx="1404">
                  <c:v>0.49187499999999995</c:v>
                </c:pt>
                <c:pt idx="1405">
                  <c:v>0.4812499999999999</c:v>
                </c:pt>
                <c:pt idx="1406">
                  <c:v>0.48062499999999997</c:v>
                </c:pt>
                <c:pt idx="1407">
                  <c:v>0.46937500000000004</c:v>
                </c:pt>
                <c:pt idx="1408">
                  <c:v>0.45624999999999999</c:v>
                </c:pt>
                <c:pt idx="1409">
                  <c:v>0.46750000000000003</c:v>
                </c:pt>
                <c:pt idx="1410">
                  <c:v>0.47062500000000002</c:v>
                </c:pt>
                <c:pt idx="1411">
                  <c:v>0.51</c:v>
                </c:pt>
                <c:pt idx="1412">
                  <c:v>0.49624999999999997</c:v>
                </c:pt>
                <c:pt idx="1413">
                  <c:v>0.510625</c:v>
                </c:pt>
                <c:pt idx="1414">
                  <c:v>0.50312499999999993</c:v>
                </c:pt>
                <c:pt idx="1415">
                  <c:v>0.55999999999999994</c:v>
                </c:pt>
                <c:pt idx="1416">
                  <c:v>0.57000000000000006</c:v>
                </c:pt>
                <c:pt idx="1417">
                  <c:v>0.5943750000000001</c:v>
                </c:pt>
                <c:pt idx="1418">
                  <c:v>0.6</c:v>
                </c:pt>
                <c:pt idx="1419">
                  <c:v>0.61187499999999995</c:v>
                </c:pt>
                <c:pt idx="1420">
                  <c:v>0.56374999999999997</c:v>
                </c:pt>
                <c:pt idx="1421">
                  <c:v>0.54812499999999986</c:v>
                </c:pt>
                <c:pt idx="1422">
                  <c:v>0.55062500000000003</c:v>
                </c:pt>
                <c:pt idx="1423">
                  <c:v>0.54875000000000007</c:v>
                </c:pt>
                <c:pt idx="1424">
                  <c:v>0.6150000000000001</c:v>
                </c:pt>
                <c:pt idx="1425">
                  <c:v>0.63312500000000005</c:v>
                </c:pt>
                <c:pt idx="1426">
                  <c:v>0.64687499999999998</c:v>
                </c:pt>
                <c:pt idx="1427">
                  <c:v>0.61312499999999992</c:v>
                </c:pt>
                <c:pt idx="1428">
                  <c:v>0.62999999999999989</c:v>
                </c:pt>
                <c:pt idx="1429">
                  <c:v>0.61562499999999998</c:v>
                </c:pt>
                <c:pt idx="1430">
                  <c:v>0.68062500000000004</c:v>
                </c:pt>
                <c:pt idx="1431">
                  <c:v>0.63124999999999998</c:v>
                </c:pt>
                <c:pt idx="1432">
                  <c:v>0.64812500000000006</c:v>
                </c:pt>
                <c:pt idx="1433">
                  <c:v>0.67125000000000001</c:v>
                </c:pt>
                <c:pt idx="1434">
                  <c:v>0.66437499999999994</c:v>
                </c:pt>
                <c:pt idx="1435">
                  <c:v>0.67249999999999988</c:v>
                </c:pt>
                <c:pt idx="1436">
                  <c:v>0.68312499999999976</c:v>
                </c:pt>
                <c:pt idx="1437">
                  <c:v>0.7</c:v>
                </c:pt>
                <c:pt idx="1438">
                  <c:v>0.6968749999999998</c:v>
                </c:pt>
                <c:pt idx="1439">
                  <c:v>0.68812499999999988</c:v>
                </c:pt>
                <c:pt idx="1440">
                  <c:v>0.64624999999999988</c:v>
                </c:pt>
                <c:pt idx="1441">
                  <c:v>0.63874999999999993</c:v>
                </c:pt>
                <c:pt idx="1442">
                  <c:v>0.61625000000000008</c:v>
                </c:pt>
                <c:pt idx="1443">
                  <c:v>0.66437499999999994</c:v>
                </c:pt>
                <c:pt idx="1444">
                  <c:v>0.671875</c:v>
                </c:pt>
                <c:pt idx="1445">
                  <c:v>0.68812499999999999</c:v>
                </c:pt>
                <c:pt idx="1446">
                  <c:v>0.64249999999999996</c:v>
                </c:pt>
                <c:pt idx="1447">
                  <c:v>0.63937500000000003</c:v>
                </c:pt>
                <c:pt idx="1448">
                  <c:v>0.62187499999999996</c:v>
                </c:pt>
                <c:pt idx="1449">
                  <c:v>0.58124999999999993</c:v>
                </c:pt>
                <c:pt idx="1450">
                  <c:v>0.573125</c:v>
                </c:pt>
                <c:pt idx="1451">
                  <c:v>0.56375000000000008</c:v>
                </c:pt>
                <c:pt idx="1452">
                  <c:v>0.60375000000000001</c:v>
                </c:pt>
                <c:pt idx="1453">
                  <c:v>0.61312500000000003</c:v>
                </c:pt>
                <c:pt idx="1454">
                  <c:v>0.62</c:v>
                </c:pt>
                <c:pt idx="1455">
                  <c:v>0.65375000000000005</c:v>
                </c:pt>
                <c:pt idx="1456">
                  <c:v>0.65812500000000007</c:v>
                </c:pt>
                <c:pt idx="1457">
                  <c:v>0.61812499999999992</c:v>
                </c:pt>
                <c:pt idx="1458">
                  <c:v>0.64249999999999996</c:v>
                </c:pt>
                <c:pt idx="1459">
                  <c:v>0.58937499999999998</c:v>
                </c:pt>
                <c:pt idx="1460">
                  <c:v>0.55750000000000011</c:v>
                </c:pt>
                <c:pt idx="1461">
                  <c:v>0.58187500000000003</c:v>
                </c:pt>
                <c:pt idx="1462">
                  <c:v>0.57187499999999991</c:v>
                </c:pt>
                <c:pt idx="1463">
                  <c:v>0.61312499999999992</c:v>
                </c:pt>
                <c:pt idx="1464">
                  <c:v>0.62562499999999999</c:v>
                </c:pt>
                <c:pt idx="1465">
                  <c:v>0.60999999999999988</c:v>
                </c:pt>
                <c:pt idx="1466">
                  <c:v>0.60937499999999989</c:v>
                </c:pt>
                <c:pt idx="1467">
                  <c:v>0.64624999999999999</c:v>
                </c:pt>
                <c:pt idx="1468">
                  <c:v>0.62562499999999999</c:v>
                </c:pt>
                <c:pt idx="1469">
                  <c:v>0.635625</c:v>
                </c:pt>
                <c:pt idx="1470">
                  <c:v>0.60125000000000006</c:v>
                </c:pt>
                <c:pt idx="1471">
                  <c:v>0.60687500000000005</c:v>
                </c:pt>
                <c:pt idx="1472">
                  <c:v>0.56000000000000005</c:v>
                </c:pt>
                <c:pt idx="1473">
                  <c:v>0.57562500000000005</c:v>
                </c:pt>
                <c:pt idx="1474">
                  <c:v>0.5625</c:v>
                </c:pt>
                <c:pt idx="1475">
                  <c:v>0.58374999999999999</c:v>
                </c:pt>
                <c:pt idx="1476">
                  <c:v>0.58562499999999995</c:v>
                </c:pt>
                <c:pt idx="1477">
                  <c:v>0.55875000000000008</c:v>
                </c:pt>
                <c:pt idx="1478">
                  <c:v>0.56062500000000004</c:v>
                </c:pt>
                <c:pt idx="1479">
                  <c:v>0.53249999999999997</c:v>
                </c:pt>
                <c:pt idx="1480">
                  <c:v>0.50687499999999985</c:v>
                </c:pt>
                <c:pt idx="1481">
                  <c:v>0.50687499999999996</c:v>
                </c:pt>
                <c:pt idx="1482">
                  <c:v>0.49437499999999995</c:v>
                </c:pt>
                <c:pt idx="1483">
                  <c:v>0.47000000000000003</c:v>
                </c:pt>
                <c:pt idx="1484">
                  <c:v>0.458125</c:v>
                </c:pt>
                <c:pt idx="1485">
                  <c:v>0.42250000000000004</c:v>
                </c:pt>
                <c:pt idx="1486">
                  <c:v>0.45000000000000007</c:v>
                </c:pt>
                <c:pt idx="1487">
                  <c:v>0.41437500000000005</c:v>
                </c:pt>
                <c:pt idx="1488">
                  <c:v>0.44125000000000003</c:v>
                </c:pt>
                <c:pt idx="1489">
                  <c:v>0.45875000000000005</c:v>
                </c:pt>
                <c:pt idx="1490">
                  <c:v>0.45625000000000004</c:v>
                </c:pt>
                <c:pt idx="1491">
                  <c:v>0.43124999999999997</c:v>
                </c:pt>
                <c:pt idx="1492">
                  <c:v>0.44562499999999994</c:v>
                </c:pt>
                <c:pt idx="1493">
                  <c:v>0.42875000000000002</c:v>
                </c:pt>
                <c:pt idx="1494">
                  <c:v>0.42874999999999996</c:v>
                </c:pt>
                <c:pt idx="1495">
                  <c:v>0.43624999999999992</c:v>
                </c:pt>
                <c:pt idx="1496">
                  <c:v>0.44062499999999999</c:v>
                </c:pt>
                <c:pt idx="1497">
                  <c:v>0.46249999999999991</c:v>
                </c:pt>
                <c:pt idx="1498">
                  <c:v>0.48062499999999997</c:v>
                </c:pt>
                <c:pt idx="1499">
                  <c:v>0.48249999999999993</c:v>
                </c:pt>
                <c:pt idx="1500">
                  <c:v>0.48000000000000004</c:v>
                </c:pt>
                <c:pt idx="1501">
                  <c:v>0.51187499999999997</c:v>
                </c:pt>
                <c:pt idx="1502">
                  <c:v>0.47687499999999999</c:v>
                </c:pt>
                <c:pt idx="1503">
                  <c:v>0.48375000000000001</c:v>
                </c:pt>
                <c:pt idx="1504">
                  <c:v>0.47249999999999998</c:v>
                </c:pt>
                <c:pt idx="1505">
                  <c:v>0.44437499999999996</c:v>
                </c:pt>
                <c:pt idx="1506">
                  <c:v>0.48000000000000004</c:v>
                </c:pt>
                <c:pt idx="1507">
                  <c:v>0.510625</c:v>
                </c:pt>
                <c:pt idx="1508">
                  <c:v>0.50187499999999996</c:v>
                </c:pt>
                <c:pt idx="1509">
                  <c:v>0.52875000000000005</c:v>
                </c:pt>
                <c:pt idx="1510">
                  <c:v>0.54812499999999986</c:v>
                </c:pt>
                <c:pt idx="1511">
                  <c:v>0.52750000000000008</c:v>
                </c:pt>
                <c:pt idx="1512">
                  <c:v>0.52375000000000005</c:v>
                </c:pt>
                <c:pt idx="1513">
                  <c:v>0.5</c:v>
                </c:pt>
                <c:pt idx="1514">
                  <c:v>0.5162500000000001</c:v>
                </c:pt>
                <c:pt idx="1515">
                  <c:v>0.49812499999999998</c:v>
                </c:pt>
                <c:pt idx="1516">
                  <c:v>0.55249999999999999</c:v>
                </c:pt>
                <c:pt idx="1517">
                  <c:v>0.52562500000000001</c:v>
                </c:pt>
                <c:pt idx="1518">
                  <c:v>0.53812499999999996</c:v>
                </c:pt>
                <c:pt idx="1519">
                  <c:v>0.53875000000000006</c:v>
                </c:pt>
                <c:pt idx="1520">
                  <c:v>0.52937500000000015</c:v>
                </c:pt>
                <c:pt idx="1521">
                  <c:v>0.54187500000000011</c:v>
                </c:pt>
                <c:pt idx="1522">
                  <c:v>0.52187499999999998</c:v>
                </c:pt>
                <c:pt idx="1523">
                  <c:v>0.546875</c:v>
                </c:pt>
                <c:pt idx="1524">
                  <c:v>0.58374999999999999</c:v>
                </c:pt>
                <c:pt idx="1525">
                  <c:v>0.56812499999999999</c:v>
                </c:pt>
                <c:pt idx="1526">
                  <c:v>0.59249999999999992</c:v>
                </c:pt>
                <c:pt idx="1527">
                  <c:v>0.62062499999999998</c:v>
                </c:pt>
                <c:pt idx="1528">
                  <c:v>0.61375000000000002</c:v>
                </c:pt>
                <c:pt idx="1529">
                  <c:v>0.63124999999999998</c:v>
                </c:pt>
                <c:pt idx="1530">
                  <c:v>0.61062499999999997</c:v>
                </c:pt>
                <c:pt idx="1531">
                  <c:v>0.6556249999999999</c:v>
                </c:pt>
                <c:pt idx="1532">
                  <c:v>0.609375</c:v>
                </c:pt>
                <c:pt idx="1533">
                  <c:v>0.65437499999999993</c:v>
                </c:pt>
                <c:pt idx="1534">
                  <c:v>0.67</c:v>
                </c:pt>
                <c:pt idx="1535">
                  <c:v>0.65687499999999999</c:v>
                </c:pt>
                <c:pt idx="1536">
                  <c:v>0.66499999999999992</c:v>
                </c:pt>
                <c:pt idx="1537">
                  <c:v>0.68687500000000001</c:v>
                </c:pt>
                <c:pt idx="1538">
                  <c:v>0.67125000000000001</c:v>
                </c:pt>
                <c:pt idx="1539">
                  <c:v>0.640625</c:v>
                </c:pt>
                <c:pt idx="1540">
                  <c:v>0.635625</c:v>
                </c:pt>
                <c:pt idx="1541">
                  <c:v>0.65687499999999999</c:v>
                </c:pt>
                <c:pt idx="1542">
                  <c:v>0.62437500000000001</c:v>
                </c:pt>
                <c:pt idx="1543">
                  <c:v>0.60187500000000005</c:v>
                </c:pt>
                <c:pt idx="1544">
                  <c:v>0.66500000000000004</c:v>
                </c:pt>
                <c:pt idx="1545">
                  <c:v>0.65375000000000005</c:v>
                </c:pt>
                <c:pt idx="1546">
                  <c:v>0.69624999999999981</c:v>
                </c:pt>
                <c:pt idx="1547">
                  <c:v>0.66812499999999986</c:v>
                </c:pt>
                <c:pt idx="1548">
                  <c:v>0.67562499999999981</c:v>
                </c:pt>
                <c:pt idx="1549">
                  <c:v>0.63312499999999994</c:v>
                </c:pt>
                <c:pt idx="1550">
                  <c:v>0.61249999999999993</c:v>
                </c:pt>
                <c:pt idx="1551">
                  <c:v>0.65562499999999979</c:v>
                </c:pt>
                <c:pt idx="1552">
                  <c:v>0.64124999999999988</c:v>
                </c:pt>
                <c:pt idx="1553">
                  <c:v>0.64187499999999997</c:v>
                </c:pt>
                <c:pt idx="1554">
                  <c:v>0.64875000000000005</c:v>
                </c:pt>
                <c:pt idx="1555">
                  <c:v>0.65500000000000003</c:v>
                </c:pt>
                <c:pt idx="1556">
                  <c:v>0.64812500000000006</c:v>
                </c:pt>
                <c:pt idx="1557">
                  <c:v>0.63312500000000005</c:v>
                </c:pt>
                <c:pt idx="1558">
                  <c:v>0.625</c:v>
                </c:pt>
                <c:pt idx="1559">
                  <c:v>0.65562500000000001</c:v>
                </c:pt>
                <c:pt idx="1560">
                  <c:v>0.61562499999999998</c:v>
                </c:pt>
                <c:pt idx="1561">
                  <c:v>0.68937499999999996</c:v>
                </c:pt>
                <c:pt idx="1562">
                  <c:v>0.63874999999999993</c:v>
                </c:pt>
                <c:pt idx="1563">
                  <c:v>0.6399999999999999</c:v>
                </c:pt>
                <c:pt idx="1564">
                  <c:v>0.61687499999999984</c:v>
                </c:pt>
                <c:pt idx="1565">
                  <c:v>0.61</c:v>
                </c:pt>
                <c:pt idx="1566">
                  <c:v>0.68562500000000004</c:v>
                </c:pt>
                <c:pt idx="1567">
                  <c:v>0.66687500000000011</c:v>
                </c:pt>
                <c:pt idx="1568">
                  <c:v>0.67500000000000016</c:v>
                </c:pt>
                <c:pt idx="1569">
                  <c:v>0.645625</c:v>
                </c:pt>
                <c:pt idx="1570">
                  <c:v>0.65375000000000005</c:v>
                </c:pt>
                <c:pt idx="1571">
                  <c:v>0.62937500000000002</c:v>
                </c:pt>
                <c:pt idx="1572">
                  <c:v>0.61187499999999995</c:v>
                </c:pt>
                <c:pt idx="1573">
                  <c:v>0.60125000000000017</c:v>
                </c:pt>
                <c:pt idx="1574">
                  <c:v>0.62124999999999997</c:v>
                </c:pt>
                <c:pt idx="1575">
                  <c:v>0.57562499999999994</c:v>
                </c:pt>
                <c:pt idx="1576">
                  <c:v>0.55124999999999991</c:v>
                </c:pt>
                <c:pt idx="1577">
                  <c:v>0.52062500000000012</c:v>
                </c:pt>
                <c:pt idx="1578">
                  <c:v>0.52437500000000004</c:v>
                </c:pt>
                <c:pt idx="1579">
                  <c:v>0.50187499999999996</c:v>
                </c:pt>
                <c:pt idx="1580">
                  <c:v>0.52749999999999997</c:v>
                </c:pt>
                <c:pt idx="1581">
                  <c:v>0.52750000000000008</c:v>
                </c:pt>
                <c:pt idx="1582">
                  <c:v>0.44999999999999996</c:v>
                </c:pt>
                <c:pt idx="1583">
                  <c:v>0.46812499999999996</c:v>
                </c:pt>
                <c:pt idx="1584">
                  <c:v>0.47562499999999996</c:v>
                </c:pt>
                <c:pt idx="1585">
                  <c:v>0.48437499999999994</c:v>
                </c:pt>
                <c:pt idx="1586">
                  <c:v>0.50812499999999994</c:v>
                </c:pt>
                <c:pt idx="1587">
                  <c:v>0.55312499999999987</c:v>
                </c:pt>
                <c:pt idx="1588">
                  <c:v>0.54749999999999988</c:v>
                </c:pt>
                <c:pt idx="1589">
                  <c:v>0.57562499999999994</c:v>
                </c:pt>
                <c:pt idx="1590">
                  <c:v>0.59000000000000008</c:v>
                </c:pt>
                <c:pt idx="1591">
                  <c:v>0.62437500000000001</c:v>
                </c:pt>
                <c:pt idx="1592">
                  <c:v>0.63750000000000007</c:v>
                </c:pt>
                <c:pt idx="1593">
                  <c:v>0.61187500000000006</c:v>
                </c:pt>
                <c:pt idx="1594">
                  <c:v>0.61562500000000009</c:v>
                </c:pt>
                <c:pt idx="1595">
                  <c:v>0.65062500000000012</c:v>
                </c:pt>
                <c:pt idx="1596">
                  <c:v>0.62687500000000007</c:v>
                </c:pt>
                <c:pt idx="1597">
                  <c:v>0.666875</c:v>
                </c:pt>
                <c:pt idx="1598">
                  <c:v>0.66749999999999998</c:v>
                </c:pt>
                <c:pt idx="1599">
                  <c:v>0.64187499999999997</c:v>
                </c:pt>
                <c:pt idx="1600">
                  <c:v>0.64812499999999995</c:v>
                </c:pt>
                <c:pt idx="1601">
                  <c:v>0.72625000000000006</c:v>
                </c:pt>
                <c:pt idx="1602">
                  <c:v>0.7087500000000001</c:v>
                </c:pt>
                <c:pt idx="1603">
                  <c:v>0.67812500000000009</c:v>
                </c:pt>
                <c:pt idx="1604">
                  <c:v>0.66500000000000015</c:v>
                </c:pt>
                <c:pt idx="1605">
                  <c:v>0.64562500000000012</c:v>
                </c:pt>
                <c:pt idx="1606">
                  <c:v>0.59625000000000006</c:v>
                </c:pt>
                <c:pt idx="1607">
                  <c:v>0.60562499999999997</c:v>
                </c:pt>
                <c:pt idx="1608">
                  <c:v>0.62624999999999997</c:v>
                </c:pt>
                <c:pt idx="1609">
                  <c:v>0.61</c:v>
                </c:pt>
                <c:pt idx="1610">
                  <c:v>0.635625</c:v>
                </c:pt>
                <c:pt idx="1611">
                  <c:v>0.61124999999999996</c:v>
                </c:pt>
                <c:pt idx="1612">
                  <c:v>0.65187499999999998</c:v>
                </c:pt>
                <c:pt idx="1613">
                  <c:v>0.62250000000000005</c:v>
                </c:pt>
                <c:pt idx="1614">
                  <c:v>0.63250000000000017</c:v>
                </c:pt>
                <c:pt idx="1615">
                  <c:v>0.61250000000000004</c:v>
                </c:pt>
                <c:pt idx="1616">
                  <c:v>0.63624999999999998</c:v>
                </c:pt>
                <c:pt idx="1617">
                  <c:v>0.583125</c:v>
                </c:pt>
                <c:pt idx="1618">
                  <c:v>0.56375000000000008</c:v>
                </c:pt>
                <c:pt idx="1619">
                  <c:v>0.54500000000000004</c:v>
                </c:pt>
                <c:pt idx="1620">
                  <c:v>0.57500000000000007</c:v>
                </c:pt>
                <c:pt idx="1621">
                  <c:v>0.59000000000000008</c:v>
                </c:pt>
                <c:pt idx="1622">
                  <c:v>0.60375000000000001</c:v>
                </c:pt>
                <c:pt idx="1623">
                  <c:v>0.57437500000000008</c:v>
                </c:pt>
                <c:pt idx="1624">
                  <c:v>0.57687499999999992</c:v>
                </c:pt>
                <c:pt idx="1625">
                  <c:v>0.59062499999999996</c:v>
                </c:pt>
                <c:pt idx="1626">
                  <c:v>0.57937499999999997</c:v>
                </c:pt>
                <c:pt idx="1627">
                  <c:v>0.614375</c:v>
                </c:pt>
                <c:pt idx="1628">
                  <c:v>0.60687499999999994</c:v>
                </c:pt>
                <c:pt idx="1629">
                  <c:v>0.65249999999999997</c:v>
                </c:pt>
                <c:pt idx="1630">
                  <c:v>0.64687499999999998</c:v>
                </c:pt>
                <c:pt idx="1631">
                  <c:v>0.66625000000000001</c:v>
                </c:pt>
                <c:pt idx="1632">
                  <c:v>0.66937499999999994</c:v>
                </c:pt>
                <c:pt idx="1633">
                  <c:v>0.64687500000000009</c:v>
                </c:pt>
                <c:pt idx="1634">
                  <c:v>0.67249999999999988</c:v>
                </c:pt>
                <c:pt idx="1635">
                  <c:v>0.68874999999999997</c:v>
                </c:pt>
                <c:pt idx="1636">
                  <c:v>0.67875000000000008</c:v>
                </c:pt>
                <c:pt idx="1637">
                  <c:v>0.68125000000000002</c:v>
                </c:pt>
                <c:pt idx="1638">
                  <c:v>0.6925</c:v>
                </c:pt>
                <c:pt idx="1639">
                  <c:v>0.71312500000000001</c:v>
                </c:pt>
                <c:pt idx="1640">
                  <c:v>0.698125</c:v>
                </c:pt>
                <c:pt idx="1641">
                  <c:v>0.698125</c:v>
                </c:pt>
                <c:pt idx="1642">
                  <c:v>0.67875000000000008</c:v>
                </c:pt>
                <c:pt idx="1643">
                  <c:v>0.68062500000000004</c:v>
                </c:pt>
                <c:pt idx="1644">
                  <c:v>0.64312500000000006</c:v>
                </c:pt>
                <c:pt idx="1645">
                  <c:v>0.60562500000000008</c:v>
                </c:pt>
                <c:pt idx="1646">
                  <c:v>0.62</c:v>
                </c:pt>
                <c:pt idx="1647">
                  <c:v>0.6087499999999999</c:v>
                </c:pt>
                <c:pt idx="1648">
                  <c:v>0.58062499999999995</c:v>
                </c:pt>
                <c:pt idx="1649">
                  <c:v>0.59812500000000002</c:v>
                </c:pt>
                <c:pt idx="1650">
                  <c:v>0.60687500000000005</c:v>
                </c:pt>
                <c:pt idx="1651">
                  <c:v>0.59</c:v>
                </c:pt>
                <c:pt idx="1652">
                  <c:v>0.60312500000000002</c:v>
                </c:pt>
                <c:pt idx="1653">
                  <c:v>0.5675</c:v>
                </c:pt>
                <c:pt idx="1654">
                  <c:v>0.57062500000000005</c:v>
                </c:pt>
                <c:pt idx="1655">
                  <c:v>0.55750000000000011</c:v>
                </c:pt>
                <c:pt idx="1656">
                  <c:v>0.58437500000000009</c:v>
                </c:pt>
                <c:pt idx="1657">
                  <c:v>0.56999999999999995</c:v>
                </c:pt>
                <c:pt idx="1658">
                  <c:v>0.56937499999999996</c:v>
                </c:pt>
                <c:pt idx="1659">
                  <c:v>0.52124999999999999</c:v>
                </c:pt>
                <c:pt idx="1660">
                  <c:v>0.55062500000000003</c:v>
                </c:pt>
                <c:pt idx="1661">
                  <c:v>0.53437500000000004</c:v>
                </c:pt>
                <c:pt idx="1662">
                  <c:v>0.50437500000000002</c:v>
                </c:pt>
                <c:pt idx="1663">
                  <c:v>0.53874999999999995</c:v>
                </c:pt>
                <c:pt idx="1664">
                  <c:v>0.53562500000000002</c:v>
                </c:pt>
                <c:pt idx="1665">
                  <c:v>0.50875000000000004</c:v>
                </c:pt>
                <c:pt idx="1666">
                  <c:v>0.48749999999999993</c:v>
                </c:pt>
                <c:pt idx="1667">
                  <c:v>0.51562499999999989</c:v>
                </c:pt>
                <c:pt idx="1668">
                  <c:v>0.53624999999999989</c:v>
                </c:pt>
                <c:pt idx="1669">
                  <c:v>0.52624999999999988</c:v>
                </c:pt>
                <c:pt idx="1670">
                  <c:v>0.52374999999999994</c:v>
                </c:pt>
                <c:pt idx="1671">
                  <c:v>0.54187499999999988</c:v>
                </c:pt>
                <c:pt idx="1672">
                  <c:v>0.50375000000000003</c:v>
                </c:pt>
                <c:pt idx="1673">
                  <c:v>0.50125000000000008</c:v>
                </c:pt>
                <c:pt idx="1674">
                  <c:v>0.49375000000000008</c:v>
                </c:pt>
                <c:pt idx="1675">
                  <c:v>0.53125000000000011</c:v>
                </c:pt>
                <c:pt idx="1676">
                  <c:v>0.51812500000000006</c:v>
                </c:pt>
                <c:pt idx="1677">
                  <c:v>0.51812500000000006</c:v>
                </c:pt>
                <c:pt idx="1678">
                  <c:v>0.52562500000000012</c:v>
                </c:pt>
                <c:pt idx="1679">
                  <c:v>0.49062500000000003</c:v>
                </c:pt>
                <c:pt idx="1680">
                  <c:v>0.520625</c:v>
                </c:pt>
                <c:pt idx="1681">
                  <c:v>0.53187499999999999</c:v>
                </c:pt>
                <c:pt idx="1682">
                  <c:v>0.51687499999999997</c:v>
                </c:pt>
                <c:pt idx="1683">
                  <c:v>0.53749999999999998</c:v>
                </c:pt>
                <c:pt idx="1684">
                  <c:v>0.50875000000000004</c:v>
                </c:pt>
                <c:pt idx="1685">
                  <c:v>0.52</c:v>
                </c:pt>
                <c:pt idx="1686">
                  <c:v>0.53249999999999986</c:v>
                </c:pt>
                <c:pt idx="1687">
                  <c:v>0.50812499999999994</c:v>
                </c:pt>
                <c:pt idx="1688">
                  <c:v>0.51749999999999996</c:v>
                </c:pt>
                <c:pt idx="1689">
                  <c:v>0.52187499999999998</c:v>
                </c:pt>
                <c:pt idx="1690">
                  <c:v>0.53437499999999993</c:v>
                </c:pt>
                <c:pt idx="1691">
                  <c:v>0.52687499999999998</c:v>
                </c:pt>
                <c:pt idx="1692">
                  <c:v>0.53562500000000002</c:v>
                </c:pt>
                <c:pt idx="1693">
                  <c:v>0.59187500000000004</c:v>
                </c:pt>
                <c:pt idx="1694">
                  <c:v>0.58625000000000005</c:v>
                </c:pt>
                <c:pt idx="1695">
                  <c:v>0.60187500000000005</c:v>
                </c:pt>
                <c:pt idx="1696">
                  <c:v>0.55437500000000006</c:v>
                </c:pt>
                <c:pt idx="1697">
                  <c:v>0.53562500000000002</c:v>
                </c:pt>
                <c:pt idx="1698">
                  <c:v>0.52250000000000008</c:v>
                </c:pt>
                <c:pt idx="1699">
                  <c:v>0.50624999999999998</c:v>
                </c:pt>
                <c:pt idx="1700">
                  <c:v>0.51062500000000011</c:v>
                </c:pt>
                <c:pt idx="1701">
                  <c:v>0.53937499999999994</c:v>
                </c:pt>
                <c:pt idx="1702">
                  <c:v>0.51312499999999994</c:v>
                </c:pt>
                <c:pt idx="1703">
                  <c:v>0.53312499999999996</c:v>
                </c:pt>
                <c:pt idx="1704">
                  <c:v>0.541875</c:v>
                </c:pt>
                <c:pt idx="1705">
                  <c:v>0.53812499999999985</c:v>
                </c:pt>
                <c:pt idx="1706">
                  <c:v>0.54812499999999997</c:v>
                </c:pt>
                <c:pt idx="1707">
                  <c:v>0.52749999999999997</c:v>
                </c:pt>
                <c:pt idx="1708">
                  <c:v>0.51374999999999993</c:v>
                </c:pt>
                <c:pt idx="1709">
                  <c:v>0.49375000000000002</c:v>
                </c:pt>
                <c:pt idx="1710">
                  <c:v>0.51687499999999997</c:v>
                </c:pt>
                <c:pt idx="1711">
                  <c:v>0.51687499999999997</c:v>
                </c:pt>
                <c:pt idx="1712">
                  <c:v>0.55999999999999994</c:v>
                </c:pt>
                <c:pt idx="1713">
                  <c:v>0.58187499999999992</c:v>
                </c:pt>
                <c:pt idx="1714">
                  <c:v>0.6293749999999998</c:v>
                </c:pt>
                <c:pt idx="1715">
                  <c:v>0.62624999999999997</c:v>
                </c:pt>
                <c:pt idx="1716">
                  <c:v>0.6349999999999999</c:v>
                </c:pt>
                <c:pt idx="1717">
                  <c:v>0.63312500000000005</c:v>
                </c:pt>
                <c:pt idx="1718">
                  <c:v>0.64562500000000012</c:v>
                </c:pt>
                <c:pt idx="1719">
                  <c:v>0.60687500000000005</c:v>
                </c:pt>
                <c:pt idx="1720">
                  <c:v>0.60562500000000008</c:v>
                </c:pt>
                <c:pt idx="1721">
                  <c:v>0.59875000000000012</c:v>
                </c:pt>
                <c:pt idx="1722">
                  <c:v>0.61250000000000004</c:v>
                </c:pt>
                <c:pt idx="1723">
                  <c:v>0.62812499999999993</c:v>
                </c:pt>
                <c:pt idx="1724">
                  <c:v>0.62187499999999996</c:v>
                </c:pt>
                <c:pt idx="1725">
                  <c:v>0.61999999999999988</c:v>
                </c:pt>
                <c:pt idx="1726">
                  <c:v>0.61312499999999992</c:v>
                </c:pt>
                <c:pt idx="1727">
                  <c:v>0.62374999999999992</c:v>
                </c:pt>
                <c:pt idx="1728">
                  <c:v>0.60562499999999997</c:v>
                </c:pt>
                <c:pt idx="1729">
                  <c:v>0.60437499999999988</c:v>
                </c:pt>
                <c:pt idx="1730">
                  <c:v>0.57999999999999996</c:v>
                </c:pt>
                <c:pt idx="1731">
                  <c:v>0.58250000000000002</c:v>
                </c:pt>
                <c:pt idx="1732">
                  <c:v>0.56437499999999996</c:v>
                </c:pt>
                <c:pt idx="1733">
                  <c:v>0.56499999999999995</c:v>
                </c:pt>
                <c:pt idx="1734">
                  <c:v>0.55812499999999998</c:v>
                </c:pt>
                <c:pt idx="1735">
                  <c:v>0.59812499999999991</c:v>
                </c:pt>
                <c:pt idx="1736">
                  <c:v>0.60375000000000001</c:v>
                </c:pt>
                <c:pt idx="1737">
                  <c:v>0.63187499999999996</c:v>
                </c:pt>
                <c:pt idx="1738">
                  <c:v>0.61937500000000012</c:v>
                </c:pt>
                <c:pt idx="1739">
                  <c:v>0.59375000000000011</c:v>
                </c:pt>
                <c:pt idx="1740">
                  <c:v>0.60812500000000014</c:v>
                </c:pt>
                <c:pt idx="1741">
                  <c:v>0.56999999999999995</c:v>
                </c:pt>
                <c:pt idx="1742">
                  <c:v>0.59375</c:v>
                </c:pt>
                <c:pt idx="1743">
                  <c:v>0.59750000000000003</c:v>
                </c:pt>
                <c:pt idx="1744">
                  <c:v>0.6</c:v>
                </c:pt>
                <c:pt idx="1745">
                  <c:v>0.62937500000000002</c:v>
                </c:pt>
                <c:pt idx="1746">
                  <c:v>0.61875000000000002</c:v>
                </c:pt>
                <c:pt idx="1747">
                  <c:v>0.61937500000000001</c:v>
                </c:pt>
                <c:pt idx="1748">
                  <c:v>0.62749999999999995</c:v>
                </c:pt>
                <c:pt idx="1749">
                  <c:v>0.609375</c:v>
                </c:pt>
                <c:pt idx="1750">
                  <c:v>0.61</c:v>
                </c:pt>
                <c:pt idx="1751">
                  <c:v>0.58625000000000005</c:v>
                </c:pt>
                <c:pt idx="1752">
                  <c:v>0.56250000000000011</c:v>
                </c:pt>
                <c:pt idx="1753">
                  <c:v>0.546875</c:v>
                </c:pt>
                <c:pt idx="1754">
                  <c:v>0.56125000000000003</c:v>
                </c:pt>
                <c:pt idx="1755">
                  <c:v>0.58624999999999994</c:v>
                </c:pt>
                <c:pt idx="1756">
                  <c:v>0.59312500000000001</c:v>
                </c:pt>
                <c:pt idx="1757">
                  <c:v>0.60250000000000015</c:v>
                </c:pt>
                <c:pt idx="1758">
                  <c:v>0.56312499999999999</c:v>
                </c:pt>
                <c:pt idx="1759">
                  <c:v>0.57937499999999997</c:v>
                </c:pt>
                <c:pt idx="1760">
                  <c:v>0.56874999999999998</c:v>
                </c:pt>
                <c:pt idx="1761">
                  <c:v>0.53312499999999996</c:v>
                </c:pt>
                <c:pt idx="1762">
                  <c:v>0.551875</c:v>
                </c:pt>
                <c:pt idx="1763">
                  <c:v>0.53499999999999992</c:v>
                </c:pt>
                <c:pt idx="1764">
                  <c:v>0.52249999999999996</c:v>
                </c:pt>
                <c:pt idx="1765">
                  <c:v>0.52249999999999996</c:v>
                </c:pt>
                <c:pt idx="1766">
                  <c:v>0.55187500000000012</c:v>
                </c:pt>
                <c:pt idx="1767">
                  <c:v>0.55187500000000012</c:v>
                </c:pt>
                <c:pt idx="1768">
                  <c:v>0.55875000000000008</c:v>
                </c:pt>
                <c:pt idx="1769">
                  <c:v>0.58875</c:v>
                </c:pt>
                <c:pt idx="1770">
                  <c:v>0.58250000000000002</c:v>
                </c:pt>
                <c:pt idx="1771">
                  <c:v>0.57625000000000004</c:v>
                </c:pt>
                <c:pt idx="1772">
                  <c:v>0.56062500000000004</c:v>
                </c:pt>
                <c:pt idx="1773">
                  <c:v>0.55437500000000006</c:v>
                </c:pt>
                <c:pt idx="1774">
                  <c:v>0.56937500000000008</c:v>
                </c:pt>
                <c:pt idx="1775">
                  <c:v>0.54</c:v>
                </c:pt>
                <c:pt idx="1776">
                  <c:v>0.546875</c:v>
                </c:pt>
                <c:pt idx="1777">
                  <c:v>0.53749999999999998</c:v>
                </c:pt>
                <c:pt idx="1778">
                  <c:v>0.54</c:v>
                </c:pt>
                <c:pt idx="1779">
                  <c:v>0.51687499999999997</c:v>
                </c:pt>
                <c:pt idx="1780">
                  <c:v>0.52687499999999998</c:v>
                </c:pt>
                <c:pt idx="1781">
                  <c:v>0.52249999999999996</c:v>
                </c:pt>
                <c:pt idx="1782">
                  <c:v>0.50749999999999995</c:v>
                </c:pt>
                <c:pt idx="1783">
                  <c:v>0.54187499999999988</c:v>
                </c:pt>
                <c:pt idx="1784">
                  <c:v>0.53312499999999996</c:v>
                </c:pt>
                <c:pt idx="1785">
                  <c:v>0.49812500000000004</c:v>
                </c:pt>
                <c:pt idx="1786">
                  <c:v>0.48937500000000006</c:v>
                </c:pt>
                <c:pt idx="1787">
                  <c:v>0.48375000000000001</c:v>
                </c:pt>
                <c:pt idx="1788">
                  <c:v>0.52375000000000005</c:v>
                </c:pt>
                <c:pt idx="1789">
                  <c:v>0.53375000000000006</c:v>
                </c:pt>
                <c:pt idx="1790">
                  <c:v>0.53437500000000004</c:v>
                </c:pt>
                <c:pt idx="1791">
                  <c:v>0.53437500000000004</c:v>
                </c:pt>
                <c:pt idx="1792">
                  <c:v>0.52187499999999998</c:v>
                </c:pt>
                <c:pt idx="1793">
                  <c:v>0.5306249999999999</c:v>
                </c:pt>
                <c:pt idx="1794">
                  <c:v>0.50562499999999988</c:v>
                </c:pt>
                <c:pt idx="1795">
                  <c:v>0.51624999999999999</c:v>
                </c:pt>
                <c:pt idx="1796">
                  <c:v>0.50874999999999992</c:v>
                </c:pt>
                <c:pt idx="1797">
                  <c:v>0.49312499999999998</c:v>
                </c:pt>
                <c:pt idx="1798">
                  <c:v>0.48312500000000003</c:v>
                </c:pt>
                <c:pt idx="1799">
                  <c:v>0.4850000000000001</c:v>
                </c:pt>
                <c:pt idx="1800">
                  <c:v>0.50500000000000012</c:v>
                </c:pt>
                <c:pt idx="1801">
                  <c:v>0.50437500000000002</c:v>
                </c:pt>
                <c:pt idx="1802">
                  <c:v>0.49750000000000005</c:v>
                </c:pt>
                <c:pt idx="1803">
                  <c:v>0.50687500000000008</c:v>
                </c:pt>
                <c:pt idx="1804">
                  <c:v>0.50062499999999999</c:v>
                </c:pt>
                <c:pt idx="1805">
                  <c:v>0.49937499999999996</c:v>
                </c:pt>
                <c:pt idx="1806">
                  <c:v>0.51874999999999993</c:v>
                </c:pt>
                <c:pt idx="1807">
                  <c:v>0.52875000000000005</c:v>
                </c:pt>
                <c:pt idx="1808">
                  <c:v>0.51937500000000003</c:v>
                </c:pt>
                <c:pt idx="1809">
                  <c:v>0.49625000000000002</c:v>
                </c:pt>
                <c:pt idx="1810">
                  <c:v>0.54062500000000002</c:v>
                </c:pt>
                <c:pt idx="1811">
                  <c:v>0.56812499999999999</c:v>
                </c:pt>
                <c:pt idx="1812">
                  <c:v>0.55312499999999998</c:v>
                </c:pt>
                <c:pt idx="1813">
                  <c:v>0.57687500000000003</c:v>
                </c:pt>
                <c:pt idx="1814">
                  <c:v>0.57187500000000002</c:v>
                </c:pt>
                <c:pt idx="1815">
                  <c:v>0.55375000000000008</c:v>
                </c:pt>
                <c:pt idx="1816">
                  <c:v>0.54812500000000008</c:v>
                </c:pt>
                <c:pt idx="1817">
                  <c:v>0.54875000000000007</c:v>
                </c:pt>
                <c:pt idx="1818">
                  <c:v>0.56374999999999997</c:v>
                </c:pt>
                <c:pt idx="1819">
                  <c:v>0.55062500000000003</c:v>
                </c:pt>
                <c:pt idx="1820">
                  <c:v>0.54312499999999997</c:v>
                </c:pt>
                <c:pt idx="1821">
                  <c:v>0.52375000000000005</c:v>
                </c:pt>
                <c:pt idx="1822">
                  <c:v>0.51624999999999999</c:v>
                </c:pt>
                <c:pt idx="1823">
                  <c:v>0.48624999999999996</c:v>
                </c:pt>
                <c:pt idx="1824">
                  <c:v>0.52937499999999993</c:v>
                </c:pt>
                <c:pt idx="1825">
                  <c:v>0.56374999999999997</c:v>
                </c:pt>
                <c:pt idx="1826">
                  <c:v>0.55312499999999998</c:v>
                </c:pt>
                <c:pt idx="1827">
                  <c:v>0.52749999999999997</c:v>
                </c:pt>
                <c:pt idx="1828">
                  <c:v>0.53687499999999988</c:v>
                </c:pt>
                <c:pt idx="1829">
                  <c:v>0.54625000000000001</c:v>
                </c:pt>
                <c:pt idx="1830">
                  <c:v>0.53562500000000002</c:v>
                </c:pt>
                <c:pt idx="1831">
                  <c:v>0.5212500000000001</c:v>
                </c:pt>
                <c:pt idx="1832">
                  <c:v>0.51875000000000016</c:v>
                </c:pt>
                <c:pt idx="1833">
                  <c:v>0.52937500000000015</c:v>
                </c:pt>
                <c:pt idx="1834">
                  <c:v>0.51187500000000008</c:v>
                </c:pt>
                <c:pt idx="1835">
                  <c:v>0.5212500000000001</c:v>
                </c:pt>
                <c:pt idx="1836">
                  <c:v>0.53187499999999999</c:v>
                </c:pt>
                <c:pt idx="1837">
                  <c:v>0.57250000000000012</c:v>
                </c:pt>
                <c:pt idx="1838">
                  <c:v>0.57062500000000005</c:v>
                </c:pt>
                <c:pt idx="1839">
                  <c:v>0.58749999999999991</c:v>
                </c:pt>
                <c:pt idx="1840">
                  <c:v>0.5943750000000001</c:v>
                </c:pt>
                <c:pt idx="1841">
                  <c:v>0.55937499999999996</c:v>
                </c:pt>
                <c:pt idx="1842">
                  <c:v>0.53874999999999995</c:v>
                </c:pt>
                <c:pt idx="1843">
                  <c:v>0.58187500000000003</c:v>
                </c:pt>
                <c:pt idx="1844">
                  <c:v>0.583125</c:v>
                </c:pt>
                <c:pt idx="1845">
                  <c:v>0.578125</c:v>
                </c:pt>
                <c:pt idx="1846">
                  <c:v>0.61187499999999995</c:v>
                </c:pt>
                <c:pt idx="1847">
                  <c:v>0.61375000000000002</c:v>
                </c:pt>
                <c:pt idx="1848">
                  <c:v>0.6243749999999999</c:v>
                </c:pt>
                <c:pt idx="1849">
                  <c:v>0.62562499999999999</c:v>
                </c:pt>
                <c:pt idx="1850">
                  <c:v>0.61562499999999998</c:v>
                </c:pt>
                <c:pt idx="1851">
                  <c:v>0.59374999999999989</c:v>
                </c:pt>
                <c:pt idx="1852">
                  <c:v>0.5575</c:v>
                </c:pt>
                <c:pt idx="1853">
                  <c:v>0.55562499999999992</c:v>
                </c:pt>
                <c:pt idx="1854">
                  <c:v>0.54687499999999989</c:v>
                </c:pt>
                <c:pt idx="1855">
                  <c:v>0.56125000000000003</c:v>
                </c:pt>
                <c:pt idx="1856">
                  <c:v>0.50187499999999996</c:v>
                </c:pt>
                <c:pt idx="1857">
                  <c:v>0.52</c:v>
                </c:pt>
                <c:pt idx="1858">
                  <c:v>0.5099999999999999</c:v>
                </c:pt>
                <c:pt idx="1859">
                  <c:v>0.49687499999999996</c:v>
                </c:pt>
                <c:pt idx="1860">
                  <c:v>0.515625</c:v>
                </c:pt>
                <c:pt idx="1861">
                  <c:v>0.49499999999999994</c:v>
                </c:pt>
                <c:pt idx="1862">
                  <c:v>0.48874999999999996</c:v>
                </c:pt>
                <c:pt idx="1863">
                  <c:v>0.52625000000000011</c:v>
                </c:pt>
                <c:pt idx="1864">
                  <c:v>0.52749999999999997</c:v>
                </c:pt>
                <c:pt idx="1865">
                  <c:v>0.53562500000000002</c:v>
                </c:pt>
                <c:pt idx="1866">
                  <c:v>0.52937500000000004</c:v>
                </c:pt>
                <c:pt idx="1867">
                  <c:v>0.55937499999999996</c:v>
                </c:pt>
                <c:pt idx="1868">
                  <c:v>0.56562500000000004</c:v>
                </c:pt>
                <c:pt idx="1869">
                  <c:v>0.53874999999999995</c:v>
                </c:pt>
                <c:pt idx="1870">
                  <c:v>0.54250000000000009</c:v>
                </c:pt>
                <c:pt idx="1871">
                  <c:v>0.55500000000000005</c:v>
                </c:pt>
                <c:pt idx="1872">
                  <c:v>0.5837500000000001</c:v>
                </c:pt>
                <c:pt idx="1873">
                  <c:v>0.5993750000000001</c:v>
                </c:pt>
                <c:pt idx="1874">
                  <c:v>0.60937500000000011</c:v>
                </c:pt>
                <c:pt idx="1875">
                  <c:v>0.59249999999999992</c:v>
                </c:pt>
                <c:pt idx="1876">
                  <c:v>0.5462499999999999</c:v>
                </c:pt>
                <c:pt idx="1877">
                  <c:v>0.5575</c:v>
                </c:pt>
                <c:pt idx="1878">
                  <c:v>0.54625000000000001</c:v>
                </c:pt>
                <c:pt idx="1879">
                  <c:v>0.50312500000000004</c:v>
                </c:pt>
                <c:pt idx="1880">
                  <c:v>0.52312500000000006</c:v>
                </c:pt>
                <c:pt idx="1881">
                  <c:v>0.51937500000000003</c:v>
                </c:pt>
                <c:pt idx="1882">
                  <c:v>0.55125000000000002</c:v>
                </c:pt>
                <c:pt idx="1883">
                  <c:v>0.58499999999999996</c:v>
                </c:pt>
                <c:pt idx="1884">
                  <c:v>0.578125</c:v>
                </c:pt>
                <c:pt idx="1885">
                  <c:v>0.614375</c:v>
                </c:pt>
                <c:pt idx="1886">
                  <c:v>0.62375000000000003</c:v>
                </c:pt>
                <c:pt idx="1887">
                  <c:v>0.58187500000000003</c:v>
                </c:pt>
                <c:pt idx="1888">
                  <c:v>0.60375000000000001</c:v>
                </c:pt>
                <c:pt idx="1889">
                  <c:v>0.59312500000000012</c:v>
                </c:pt>
                <c:pt idx="1890">
                  <c:v>0.583125</c:v>
                </c:pt>
                <c:pt idx="1891">
                  <c:v>0.58562499999999995</c:v>
                </c:pt>
                <c:pt idx="1892">
                  <c:v>0.6</c:v>
                </c:pt>
                <c:pt idx="1893">
                  <c:v>0.60624999999999996</c:v>
                </c:pt>
                <c:pt idx="1894">
                  <c:v>0.60749999999999993</c:v>
                </c:pt>
                <c:pt idx="1895">
                  <c:v>0.61250000000000016</c:v>
                </c:pt>
                <c:pt idx="1896">
                  <c:v>0.56250000000000011</c:v>
                </c:pt>
                <c:pt idx="1897">
                  <c:v>0.57125000000000015</c:v>
                </c:pt>
                <c:pt idx="1898">
                  <c:v>0.56749999999999989</c:v>
                </c:pt>
                <c:pt idx="1899">
                  <c:v>0.53312500000000007</c:v>
                </c:pt>
                <c:pt idx="1900">
                  <c:v>0.52625</c:v>
                </c:pt>
                <c:pt idx="1901">
                  <c:v>0.49687500000000001</c:v>
                </c:pt>
                <c:pt idx="1902">
                  <c:v>0.479375</c:v>
                </c:pt>
                <c:pt idx="1903">
                  <c:v>0.51749999999999996</c:v>
                </c:pt>
                <c:pt idx="1904">
                  <c:v>0.48937499999999995</c:v>
                </c:pt>
                <c:pt idx="1905">
                  <c:v>0.47312499999999991</c:v>
                </c:pt>
                <c:pt idx="1906">
                  <c:v>0.48124999999999996</c:v>
                </c:pt>
                <c:pt idx="1907">
                  <c:v>0.47374999999999995</c:v>
                </c:pt>
                <c:pt idx="1908">
                  <c:v>0.50499999999999989</c:v>
                </c:pt>
                <c:pt idx="1909">
                  <c:v>0.49500000000000005</c:v>
                </c:pt>
                <c:pt idx="1910">
                  <c:v>0.481875</c:v>
                </c:pt>
                <c:pt idx="1911">
                  <c:v>0.52625</c:v>
                </c:pt>
                <c:pt idx="1912">
                  <c:v>0.52687499999999998</c:v>
                </c:pt>
                <c:pt idx="1913">
                  <c:v>0.50624999999999998</c:v>
                </c:pt>
                <c:pt idx="1914">
                  <c:v>0.48687499999999995</c:v>
                </c:pt>
                <c:pt idx="1915">
                  <c:v>0.49187500000000006</c:v>
                </c:pt>
                <c:pt idx="1916">
                  <c:v>0.515625</c:v>
                </c:pt>
                <c:pt idx="1917">
                  <c:v>0.5475000000000001</c:v>
                </c:pt>
                <c:pt idx="1918">
                  <c:v>0.541875</c:v>
                </c:pt>
                <c:pt idx="1919">
                  <c:v>0.51</c:v>
                </c:pt>
                <c:pt idx="1920">
                  <c:v>0.49875000000000008</c:v>
                </c:pt>
                <c:pt idx="1921">
                  <c:v>0.50250000000000006</c:v>
                </c:pt>
                <c:pt idx="1922">
                  <c:v>0.49250000000000005</c:v>
                </c:pt>
                <c:pt idx="1923">
                  <c:v>0.50687500000000008</c:v>
                </c:pt>
                <c:pt idx="1924">
                  <c:v>0.486875</c:v>
                </c:pt>
                <c:pt idx="1925">
                  <c:v>0.49124999999999996</c:v>
                </c:pt>
                <c:pt idx="1926">
                  <c:v>0.50375000000000003</c:v>
                </c:pt>
                <c:pt idx="1927">
                  <c:v>0.45874999999999994</c:v>
                </c:pt>
                <c:pt idx="1928">
                  <c:v>0.48499999999999988</c:v>
                </c:pt>
                <c:pt idx="1929">
                  <c:v>0.48874999999999996</c:v>
                </c:pt>
                <c:pt idx="1930">
                  <c:v>0.50249999999999995</c:v>
                </c:pt>
                <c:pt idx="1931">
                  <c:v>0.4812499999999999</c:v>
                </c:pt>
                <c:pt idx="1932">
                  <c:v>0.45874999999999999</c:v>
                </c:pt>
                <c:pt idx="1933">
                  <c:v>0.43374999999999997</c:v>
                </c:pt>
                <c:pt idx="1934">
                  <c:v>0.455625</c:v>
                </c:pt>
                <c:pt idx="1935">
                  <c:v>0.48624999999999996</c:v>
                </c:pt>
                <c:pt idx="1936">
                  <c:v>0.51437500000000003</c:v>
                </c:pt>
                <c:pt idx="1937">
                  <c:v>0.53812499999999985</c:v>
                </c:pt>
                <c:pt idx="1938">
                  <c:v>0.5412499999999999</c:v>
                </c:pt>
                <c:pt idx="1939">
                  <c:v>0.52437499999999992</c:v>
                </c:pt>
                <c:pt idx="1940">
                  <c:v>0.59</c:v>
                </c:pt>
                <c:pt idx="1941">
                  <c:v>0.58187499999999992</c:v>
                </c:pt>
                <c:pt idx="1942">
                  <c:v>0.58312499999999989</c:v>
                </c:pt>
                <c:pt idx="1943">
                  <c:v>0.57250000000000001</c:v>
                </c:pt>
                <c:pt idx="1944">
                  <c:v>0.58624999999999994</c:v>
                </c:pt>
                <c:pt idx="1945">
                  <c:v>0.59250000000000003</c:v>
                </c:pt>
                <c:pt idx="1946">
                  <c:v>0.59874999999999989</c:v>
                </c:pt>
                <c:pt idx="1947">
                  <c:v>0.58437499999999998</c:v>
                </c:pt>
                <c:pt idx="1948">
                  <c:v>0.60562499999999997</c:v>
                </c:pt>
                <c:pt idx="1949">
                  <c:v>0.6087499999999999</c:v>
                </c:pt>
                <c:pt idx="1950">
                  <c:v>0.60812500000000003</c:v>
                </c:pt>
                <c:pt idx="1951">
                  <c:v>0.57125000000000015</c:v>
                </c:pt>
                <c:pt idx="1952">
                  <c:v>0.55062500000000014</c:v>
                </c:pt>
                <c:pt idx="1953">
                  <c:v>0.54437500000000005</c:v>
                </c:pt>
                <c:pt idx="1954">
                  <c:v>0.53562500000000002</c:v>
                </c:pt>
                <c:pt idx="1955">
                  <c:v>0.52687499999999987</c:v>
                </c:pt>
                <c:pt idx="1956">
                  <c:v>0.47249999999999998</c:v>
                </c:pt>
                <c:pt idx="1957">
                  <c:v>0.46500000000000002</c:v>
                </c:pt>
                <c:pt idx="1958">
                  <c:v>0.46937499999999993</c:v>
                </c:pt>
                <c:pt idx="1959">
                  <c:v>0.46875</c:v>
                </c:pt>
                <c:pt idx="1960">
                  <c:v>0.46375000000000005</c:v>
                </c:pt>
                <c:pt idx="1961">
                  <c:v>0.47562500000000002</c:v>
                </c:pt>
                <c:pt idx="1962">
                  <c:v>0.47687499999999999</c:v>
                </c:pt>
                <c:pt idx="1963">
                  <c:v>0.50624999999999998</c:v>
                </c:pt>
                <c:pt idx="1964">
                  <c:v>0.5</c:v>
                </c:pt>
                <c:pt idx="1965">
                  <c:v>0.47499999999999992</c:v>
                </c:pt>
                <c:pt idx="1966">
                  <c:v>0.47124999999999995</c:v>
                </c:pt>
                <c:pt idx="1967">
                  <c:v>0.48687499999999995</c:v>
                </c:pt>
                <c:pt idx="1968">
                  <c:v>0.49374999999999997</c:v>
                </c:pt>
                <c:pt idx="1969">
                  <c:v>0.53687499999999999</c:v>
                </c:pt>
                <c:pt idx="1970">
                  <c:v>0.56374999999999986</c:v>
                </c:pt>
                <c:pt idx="1971">
                  <c:v>0.57687500000000003</c:v>
                </c:pt>
                <c:pt idx="1972">
                  <c:v>0.55812500000000009</c:v>
                </c:pt>
                <c:pt idx="1973">
                  <c:v>0.56062499999999993</c:v>
                </c:pt>
                <c:pt idx="1974">
                  <c:v>0.58062499999999995</c:v>
                </c:pt>
                <c:pt idx="1975">
                  <c:v>0.60624999999999996</c:v>
                </c:pt>
                <c:pt idx="1976">
                  <c:v>0.60312499999999991</c:v>
                </c:pt>
                <c:pt idx="1977">
                  <c:v>0.56937499999999996</c:v>
                </c:pt>
                <c:pt idx="1978">
                  <c:v>0.60000000000000009</c:v>
                </c:pt>
                <c:pt idx="1979">
                  <c:v>0.58125000000000004</c:v>
                </c:pt>
                <c:pt idx="1980">
                  <c:v>0.609375</c:v>
                </c:pt>
                <c:pt idx="1981">
                  <c:v>0.62187500000000007</c:v>
                </c:pt>
                <c:pt idx="1982">
                  <c:v>0.60500000000000009</c:v>
                </c:pt>
                <c:pt idx="1983">
                  <c:v>0.62437500000000001</c:v>
                </c:pt>
                <c:pt idx="1984">
                  <c:v>0.64687499999999998</c:v>
                </c:pt>
                <c:pt idx="1985">
                  <c:v>0.61187499999999995</c:v>
                </c:pt>
                <c:pt idx="1986">
                  <c:v>0.63687499999999997</c:v>
                </c:pt>
                <c:pt idx="1987">
                  <c:v>0.71375000000000011</c:v>
                </c:pt>
                <c:pt idx="1988">
                  <c:v>0.80687500000000001</c:v>
                </c:pt>
                <c:pt idx="1989">
                  <c:v>0.89</c:v>
                </c:pt>
                <c:pt idx="1990">
                  <c:v>0.93874999999999997</c:v>
                </c:pt>
                <c:pt idx="1991">
                  <c:v>1.0125</c:v>
                </c:pt>
                <c:pt idx="1992">
                  <c:v>1.0512499999999998</c:v>
                </c:pt>
                <c:pt idx="1993">
                  <c:v>1.1881249999999999</c:v>
                </c:pt>
                <c:pt idx="1994">
                  <c:v>1.2693749999999999</c:v>
                </c:pt>
                <c:pt idx="1995">
                  <c:v>1.3312499999999998</c:v>
                </c:pt>
                <c:pt idx="1996">
                  <c:v>1.3749999999999998</c:v>
                </c:pt>
                <c:pt idx="1997">
                  <c:v>1.4137499999999998</c:v>
                </c:pt>
                <c:pt idx="1998">
                  <c:v>1.6899999999999997</c:v>
                </c:pt>
                <c:pt idx="1999">
                  <c:v>1.6949999999999998</c:v>
                </c:pt>
                <c:pt idx="2000">
                  <c:v>1.6912499999999997</c:v>
                </c:pt>
                <c:pt idx="2001">
                  <c:v>1.7806249999999997</c:v>
                </c:pt>
                <c:pt idx="2002">
                  <c:v>1.8037499999999997</c:v>
                </c:pt>
                <c:pt idx="2003">
                  <c:v>1.75125</c:v>
                </c:pt>
                <c:pt idx="2004">
                  <c:v>1.7481249999999999</c:v>
                </c:pt>
                <c:pt idx="2005">
                  <c:v>1.754375</c:v>
                </c:pt>
                <c:pt idx="2006">
                  <c:v>1.725625</c:v>
                </c:pt>
                <c:pt idx="2007">
                  <c:v>1.6712500000000001</c:v>
                </c:pt>
                <c:pt idx="2008">
                  <c:v>1.6943750000000002</c:v>
                </c:pt>
                <c:pt idx="2009">
                  <c:v>1.6881250000000001</c:v>
                </c:pt>
                <c:pt idx="2010">
                  <c:v>1.655</c:v>
                </c:pt>
                <c:pt idx="2011">
                  <c:v>1.7024999999999999</c:v>
                </c:pt>
                <c:pt idx="2012">
                  <c:v>1.6487499999999999</c:v>
                </c:pt>
                <c:pt idx="2013">
                  <c:v>1.649375</c:v>
                </c:pt>
                <c:pt idx="2014">
                  <c:v>1.4450000000000001</c:v>
                </c:pt>
                <c:pt idx="2015">
                  <c:v>1.4624999999999999</c:v>
                </c:pt>
                <c:pt idx="2016">
                  <c:v>1.5149999999999999</c:v>
                </c:pt>
                <c:pt idx="2017">
                  <c:v>1.4812500000000002</c:v>
                </c:pt>
                <c:pt idx="2018">
                  <c:v>1.5274999999999999</c:v>
                </c:pt>
                <c:pt idx="2019">
                  <c:v>1.5731249999999997</c:v>
                </c:pt>
                <c:pt idx="2020">
                  <c:v>1.5931249999999997</c:v>
                </c:pt>
                <c:pt idx="2021">
                  <c:v>1.5831249999999999</c:v>
                </c:pt>
                <c:pt idx="2022">
                  <c:v>1.5875000000000001</c:v>
                </c:pt>
                <c:pt idx="2023">
                  <c:v>1.66875</c:v>
                </c:pt>
                <c:pt idx="2024">
                  <c:v>1.619375</c:v>
                </c:pt>
                <c:pt idx="2025">
                  <c:v>1.618125</c:v>
                </c:pt>
                <c:pt idx="2026">
                  <c:v>1.5768749999999998</c:v>
                </c:pt>
                <c:pt idx="2027">
                  <c:v>1.5318749999999999</c:v>
                </c:pt>
                <c:pt idx="2028">
                  <c:v>1.5687499999999999</c:v>
                </c:pt>
                <c:pt idx="2029">
                  <c:v>1.595</c:v>
                </c:pt>
                <c:pt idx="2030">
                  <c:v>1.595</c:v>
                </c:pt>
                <c:pt idx="2031">
                  <c:v>1.6237499999999998</c:v>
                </c:pt>
                <c:pt idx="2032">
                  <c:v>1.5706249999999999</c:v>
                </c:pt>
                <c:pt idx="2033">
                  <c:v>1.6149999999999998</c:v>
                </c:pt>
                <c:pt idx="2034">
                  <c:v>1.5587499999999999</c:v>
                </c:pt>
                <c:pt idx="2035">
                  <c:v>1.5525000000000002</c:v>
                </c:pt>
                <c:pt idx="2036">
                  <c:v>1.4900000000000002</c:v>
                </c:pt>
                <c:pt idx="2037">
                  <c:v>1.4837499999999999</c:v>
                </c:pt>
                <c:pt idx="2038">
                  <c:v>1.504375</c:v>
                </c:pt>
                <c:pt idx="2039">
                  <c:v>1.4406249999999998</c:v>
                </c:pt>
                <c:pt idx="2040">
                  <c:v>1.5343750000000003</c:v>
                </c:pt>
                <c:pt idx="2041">
                  <c:v>1.4937499999999999</c:v>
                </c:pt>
                <c:pt idx="2042">
                  <c:v>1.5649999999999999</c:v>
                </c:pt>
                <c:pt idx="2043">
                  <c:v>1.5781249999999998</c:v>
                </c:pt>
                <c:pt idx="2044">
                  <c:v>1.5774999999999997</c:v>
                </c:pt>
                <c:pt idx="2045">
                  <c:v>1.5424999999999998</c:v>
                </c:pt>
                <c:pt idx="2046">
                  <c:v>1.5131249999999996</c:v>
                </c:pt>
                <c:pt idx="2047">
                  <c:v>1.5868749999999998</c:v>
                </c:pt>
                <c:pt idx="2048">
                  <c:v>1.6018749999999997</c:v>
                </c:pt>
                <c:pt idx="2049">
                  <c:v>1.5668749999999998</c:v>
                </c:pt>
                <c:pt idx="2050">
                  <c:v>1.5818749999999999</c:v>
                </c:pt>
                <c:pt idx="2051">
                  <c:v>1.5731250000000001</c:v>
                </c:pt>
                <c:pt idx="2052">
                  <c:v>1.5718750000000001</c:v>
                </c:pt>
                <c:pt idx="2053">
                  <c:v>1.6012500000000001</c:v>
                </c:pt>
                <c:pt idx="2054">
                  <c:v>1.6062500000000002</c:v>
                </c:pt>
                <c:pt idx="2055">
                  <c:v>1.600625</c:v>
                </c:pt>
                <c:pt idx="2056">
                  <c:v>1.57125</c:v>
                </c:pt>
                <c:pt idx="2057">
                  <c:v>1.5487499999999998</c:v>
                </c:pt>
                <c:pt idx="2058">
                  <c:v>1.52125</c:v>
                </c:pt>
                <c:pt idx="2059">
                  <c:v>1.49875</c:v>
                </c:pt>
                <c:pt idx="2060">
                  <c:v>1.4768749999999999</c:v>
                </c:pt>
                <c:pt idx="2061">
                  <c:v>1.5237500000000002</c:v>
                </c:pt>
                <c:pt idx="2062">
                  <c:v>1.5587500000000001</c:v>
                </c:pt>
                <c:pt idx="2063">
                  <c:v>1.4743749999999998</c:v>
                </c:pt>
                <c:pt idx="2064">
                  <c:v>1.5068749999999997</c:v>
                </c:pt>
                <c:pt idx="2065">
                  <c:v>1.4937499999999999</c:v>
                </c:pt>
                <c:pt idx="2066">
                  <c:v>1.4862500000000001</c:v>
                </c:pt>
                <c:pt idx="2067">
                  <c:v>1.5124999999999997</c:v>
                </c:pt>
                <c:pt idx="2068">
                  <c:v>1.6281249999999998</c:v>
                </c:pt>
                <c:pt idx="2069">
                  <c:v>1.6300000000000001</c:v>
                </c:pt>
                <c:pt idx="2070">
                  <c:v>1.673125</c:v>
                </c:pt>
                <c:pt idx="2071">
                  <c:v>1.6718749999999998</c:v>
                </c:pt>
                <c:pt idx="2072">
                  <c:v>1.6574999999999998</c:v>
                </c:pt>
                <c:pt idx="2073">
                  <c:v>1.6381249999999998</c:v>
                </c:pt>
                <c:pt idx="2074">
                  <c:v>1.5981249999999998</c:v>
                </c:pt>
                <c:pt idx="2075">
                  <c:v>1.6268749999999998</c:v>
                </c:pt>
                <c:pt idx="2076">
                  <c:v>1.7006249999999998</c:v>
                </c:pt>
                <c:pt idx="2077">
                  <c:v>1.6649999999999998</c:v>
                </c:pt>
                <c:pt idx="2078">
                  <c:v>1.6549999999999998</c:v>
                </c:pt>
                <c:pt idx="2079">
                  <c:v>1.6543749999999999</c:v>
                </c:pt>
                <c:pt idx="2080">
                  <c:v>1.64</c:v>
                </c:pt>
                <c:pt idx="2081">
                  <c:v>1.621875</c:v>
                </c:pt>
                <c:pt idx="2082">
                  <c:v>1.5918749999999999</c:v>
                </c:pt>
                <c:pt idx="2083">
                  <c:v>1.5762499999999999</c:v>
                </c:pt>
                <c:pt idx="2084">
                  <c:v>1.4243749999999999</c:v>
                </c:pt>
                <c:pt idx="2085">
                  <c:v>1.381875</c:v>
                </c:pt>
                <c:pt idx="2086">
                  <c:v>1.3556250000000001</c:v>
                </c:pt>
                <c:pt idx="2087">
                  <c:v>1.430625</c:v>
                </c:pt>
                <c:pt idx="2088">
                  <c:v>1.3956249999999999</c:v>
                </c:pt>
                <c:pt idx="2089">
                  <c:v>1.4881249999999999</c:v>
                </c:pt>
                <c:pt idx="2090">
                  <c:v>1.4693749999999999</c:v>
                </c:pt>
                <c:pt idx="2091">
                  <c:v>1.4456249999999999</c:v>
                </c:pt>
                <c:pt idx="2092">
                  <c:v>1.3737499999999998</c:v>
                </c:pt>
                <c:pt idx="2093">
                  <c:v>1.37</c:v>
                </c:pt>
                <c:pt idx="2094">
                  <c:v>1.3975</c:v>
                </c:pt>
                <c:pt idx="2095">
                  <c:v>1.3868749999999999</c:v>
                </c:pt>
                <c:pt idx="2096">
                  <c:v>1.3887500000000002</c:v>
                </c:pt>
                <c:pt idx="2097">
                  <c:v>1.355</c:v>
                </c:pt>
                <c:pt idx="2098">
                  <c:v>1.3700000000000003</c:v>
                </c:pt>
                <c:pt idx="2099">
                  <c:v>1.3499999999999999</c:v>
                </c:pt>
                <c:pt idx="2100">
                  <c:v>1.4406249999999998</c:v>
                </c:pt>
                <c:pt idx="2101">
                  <c:v>1.42</c:v>
                </c:pt>
                <c:pt idx="2102">
                  <c:v>1.4474999999999998</c:v>
                </c:pt>
                <c:pt idx="2103">
                  <c:v>1.38625</c:v>
                </c:pt>
                <c:pt idx="2104">
                  <c:v>1.4156249999999997</c:v>
                </c:pt>
                <c:pt idx="2105">
                  <c:v>1.3462499999999997</c:v>
                </c:pt>
                <c:pt idx="2106">
                  <c:v>1.3574999999999997</c:v>
                </c:pt>
                <c:pt idx="2107">
                  <c:v>1.370625</c:v>
                </c:pt>
                <c:pt idx="2108">
                  <c:v>1.3525</c:v>
                </c:pt>
                <c:pt idx="2109">
                  <c:v>1.41</c:v>
                </c:pt>
                <c:pt idx="2110">
                  <c:v>1.33375</c:v>
                </c:pt>
                <c:pt idx="2111">
                  <c:v>1.3218750000000001</c:v>
                </c:pt>
                <c:pt idx="2112">
                  <c:v>1.3112500000000002</c:v>
                </c:pt>
                <c:pt idx="2113">
                  <c:v>1.3868750000000001</c:v>
                </c:pt>
                <c:pt idx="2114">
                  <c:v>1.4256250000000001</c:v>
                </c:pt>
                <c:pt idx="2115">
                  <c:v>1.441875</c:v>
                </c:pt>
                <c:pt idx="2116">
                  <c:v>1.413125</c:v>
                </c:pt>
                <c:pt idx="2117">
                  <c:v>1.4950000000000001</c:v>
                </c:pt>
                <c:pt idx="2118">
                  <c:v>1.4281250000000001</c:v>
                </c:pt>
                <c:pt idx="2119">
                  <c:v>1.4162500000000002</c:v>
                </c:pt>
                <c:pt idx="2120">
                  <c:v>1.3975000000000002</c:v>
                </c:pt>
                <c:pt idx="2121">
                  <c:v>1.3818750000000004</c:v>
                </c:pt>
                <c:pt idx="2122">
                  <c:v>1.3931250000000004</c:v>
                </c:pt>
                <c:pt idx="2123">
                  <c:v>1.4093750000000003</c:v>
                </c:pt>
                <c:pt idx="2124">
                  <c:v>1.4400000000000002</c:v>
                </c:pt>
                <c:pt idx="2125">
                  <c:v>1.4162500000000002</c:v>
                </c:pt>
                <c:pt idx="2126">
                  <c:v>1.4625000000000001</c:v>
                </c:pt>
                <c:pt idx="2127">
                  <c:v>1.4537500000000001</c:v>
                </c:pt>
                <c:pt idx="2128">
                  <c:v>1.48</c:v>
                </c:pt>
                <c:pt idx="2129">
                  <c:v>1.4162499999999998</c:v>
                </c:pt>
                <c:pt idx="2130">
                  <c:v>1.3968749999999996</c:v>
                </c:pt>
                <c:pt idx="2131">
                  <c:v>1.4043749999999999</c:v>
                </c:pt>
                <c:pt idx="2132">
                  <c:v>1.3418749999999999</c:v>
                </c:pt>
                <c:pt idx="2133">
                  <c:v>1.2487500000000002</c:v>
                </c:pt>
                <c:pt idx="2134">
                  <c:v>1.2387500000000002</c:v>
                </c:pt>
                <c:pt idx="2135">
                  <c:v>1.2543750000000002</c:v>
                </c:pt>
                <c:pt idx="2136">
                  <c:v>1.2687500000000003</c:v>
                </c:pt>
                <c:pt idx="2137">
                  <c:v>1.2806250000000001</c:v>
                </c:pt>
                <c:pt idx="2138">
                  <c:v>1.2587500000000003</c:v>
                </c:pt>
                <c:pt idx="2139">
                  <c:v>1.17875</c:v>
                </c:pt>
                <c:pt idx="2140">
                  <c:v>1.1806249999999998</c:v>
                </c:pt>
                <c:pt idx="2141">
                  <c:v>1.1343749999999999</c:v>
                </c:pt>
                <c:pt idx="2142">
                  <c:v>1.1118749999999999</c:v>
                </c:pt>
                <c:pt idx="2143">
                  <c:v>1.1324999999999998</c:v>
                </c:pt>
                <c:pt idx="2144">
                  <c:v>1.1256250000000001</c:v>
                </c:pt>
                <c:pt idx="2145">
                  <c:v>1.110625</c:v>
                </c:pt>
                <c:pt idx="2146">
                  <c:v>1.07375</c:v>
                </c:pt>
                <c:pt idx="2147">
                  <c:v>1.024375</c:v>
                </c:pt>
                <c:pt idx="2148">
                  <c:v>1.1087500000000001</c:v>
                </c:pt>
                <c:pt idx="2149">
                  <c:v>1.2018750000000002</c:v>
                </c:pt>
                <c:pt idx="2150">
                  <c:v>1.2012500000000004</c:v>
                </c:pt>
                <c:pt idx="2151">
                  <c:v>1.2012500000000004</c:v>
                </c:pt>
                <c:pt idx="2152">
                  <c:v>1.1887500000000002</c:v>
                </c:pt>
                <c:pt idx="2153">
                  <c:v>1.1562500000000002</c:v>
                </c:pt>
                <c:pt idx="2154">
                  <c:v>1.1781250000000001</c:v>
                </c:pt>
                <c:pt idx="2155">
                  <c:v>1.1993750000000001</c:v>
                </c:pt>
                <c:pt idx="2156">
                  <c:v>1.2049999999999998</c:v>
                </c:pt>
                <c:pt idx="2157">
                  <c:v>1.2218749999999998</c:v>
                </c:pt>
                <c:pt idx="2158">
                  <c:v>1.2693749999999999</c:v>
                </c:pt>
                <c:pt idx="2159">
                  <c:v>1.2743749999999998</c:v>
                </c:pt>
                <c:pt idx="2160">
                  <c:v>1.2993749999999997</c:v>
                </c:pt>
                <c:pt idx="2161">
                  <c:v>1.3249999999999997</c:v>
                </c:pt>
                <c:pt idx="2162">
                  <c:v>1.3606249999999998</c:v>
                </c:pt>
                <c:pt idx="2163">
                  <c:v>1.3762499999999998</c:v>
                </c:pt>
                <c:pt idx="2164">
                  <c:v>1.3206249999999999</c:v>
                </c:pt>
                <c:pt idx="2165">
                  <c:v>1.254375</c:v>
                </c:pt>
                <c:pt idx="2166">
                  <c:v>1.3018750000000001</c:v>
                </c:pt>
                <c:pt idx="2167">
                  <c:v>1.2606250000000003</c:v>
                </c:pt>
                <c:pt idx="2168">
                  <c:v>1.2431250000000003</c:v>
                </c:pt>
                <c:pt idx="2169">
                  <c:v>1.2687500000000003</c:v>
                </c:pt>
                <c:pt idx="2170">
                  <c:v>1.2637499999999999</c:v>
                </c:pt>
                <c:pt idx="2171">
                  <c:v>1.26</c:v>
                </c:pt>
                <c:pt idx="2172">
                  <c:v>1.2668750000000002</c:v>
                </c:pt>
                <c:pt idx="2173">
                  <c:v>1.2768750000000002</c:v>
                </c:pt>
                <c:pt idx="2174">
                  <c:v>1.2256250000000002</c:v>
                </c:pt>
                <c:pt idx="2175">
                  <c:v>1.1600000000000001</c:v>
                </c:pt>
                <c:pt idx="2176">
                  <c:v>1.1375</c:v>
                </c:pt>
                <c:pt idx="2177">
                  <c:v>1.1481249999999998</c:v>
                </c:pt>
                <c:pt idx="2178">
                  <c:v>1.1237499999999996</c:v>
                </c:pt>
                <c:pt idx="2179">
                  <c:v>1.1143749999999999</c:v>
                </c:pt>
                <c:pt idx="2180">
                  <c:v>1.135</c:v>
                </c:pt>
                <c:pt idx="2181">
                  <c:v>1.1031250000000001</c:v>
                </c:pt>
                <c:pt idx="2182">
                  <c:v>1.0174999999999998</c:v>
                </c:pt>
                <c:pt idx="2183">
                  <c:v>1.0175000000000001</c:v>
                </c:pt>
                <c:pt idx="2184">
                  <c:v>1.0950000000000002</c:v>
                </c:pt>
                <c:pt idx="2185">
                  <c:v>1.06</c:v>
                </c:pt>
                <c:pt idx="2186">
                  <c:v>1.06</c:v>
                </c:pt>
                <c:pt idx="2187">
                  <c:v>1.059375</c:v>
                </c:pt>
                <c:pt idx="2188">
                  <c:v>1.0049999999999999</c:v>
                </c:pt>
                <c:pt idx="2189">
                  <c:v>0.98</c:v>
                </c:pt>
                <c:pt idx="2190">
                  <c:v>0.99937500000000001</c:v>
                </c:pt>
                <c:pt idx="2191">
                  <c:v>1.0518749999999999</c:v>
                </c:pt>
                <c:pt idx="2192">
                  <c:v>1.046875</c:v>
                </c:pt>
                <c:pt idx="2193">
                  <c:v>1.0243749999999998</c:v>
                </c:pt>
                <c:pt idx="2194">
                  <c:v>1.0487499999999998</c:v>
                </c:pt>
                <c:pt idx="2195">
                  <c:v>1.0674999999999999</c:v>
                </c:pt>
                <c:pt idx="2196">
                  <c:v>1.0362499999999999</c:v>
                </c:pt>
                <c:pt idx="2197">
                  <c:v>1.0399999999999998</c:v>
                </c:pt>
                <c:pt idx="2198">
                  <c:v>1.0518749999999999</c:v>
                </c:pt>
                <c:pt idx="2199">
                  <c:v>1.1343749999999999</c:v>
                </c:pt>
                <c:pt idx="2200">
                  <c:v>1.08</c:v>
                </c:pt>
                <c:pt idx="2201">
                  <c:v>1.0962499999999999</c:v>
                </c:pt>
                <c:pt idx="2202">
                  <c:v>1.0756250000000001</c:v>
                </c:pt>
                <c:pt idx="2203">
                  <c:v>1.085</c:v>
                </c:pt>
                <c:pt idx="2204">
                  <c:v>1.2087499999999998</c:v>
                </c:pt>
                <c:pt idx="2205">
                  <c:v>1.2237499999999999</c:v>
                </c:pt>
                <c:pt idx="2206">
                  <c:v>1.2049999999999998</c:v>
                </c:pt>
                <c:pt idx="2207">
                  <c:v>1.1981249999999999</c:v>
                </c:pt>
                <c:pt idx="2208">
                  <c:v>1.1850000000000001</c:v>
                </c:pt>
                <c:pt idx="2209">
                  <c:v>1.1800000000000002</c:v>
                </c:pt>
                <c:pt idx="2210">
                  <c:v>1.190625</c:v>
                </c:pt>
                <c:pt idx="2211">
                  <c:v>1.1575</c:v>
                </c:pt>
                <c:pt idx="2212">
                  <c:v>1.1643749999999999</c:v>
                </c:pt>
                <c:pt idx="2213">
                  <c:v>1.1937499999999999</c:v>
                </c:pt>
                <c:pt idx="2214">
                  <c:v>1.215625</c:v>
                </c:pt>
                <c:pt idx="2215">
                  <c:v>1.1768749999999999</c:v>
                </c:pt>
                <c:pt idx="2216">
                  <c:v>1.1999999999999997</c:v>
                </c:pt>
                <c:pt idx="2217">
                  <c:v>1.1768749999999999</c:v>
                </c:pt>
                <c:pt idx="2218">
                  <c:v>1.1868749999999999</c:v>
                </c:pt>
                <c:pt idx="2219">
                  <c:v>1.2381249999999999</c:v>
                </c:pt>
                <c:pt idx="2220">
                  <c:v>1.1149999999999998</c:v>
                </c:pt>
                <c:pt idx="2221">
                  <c:v>1.1499999999999999</c:v>
                </c:pt>
                <c:pt idx="2222">
                  <c:v>1.1743749999999999</c:v>
                </c:pt>
                <c:pt idx="2223">
                  <c:v>1.1775</c:v>
                </c:pt>
                <c:pt idx="2224">
                  <c:v>1.1575</c:v>
                </c:pt>
                <c:pt idx="2225">
                  <c:v>1.1437499999999998</c:v>
                </c:pt>
                <c:pt idx="2226">
                  <c:v>1.140625</c:v>
                </c:pt>
                <c:pt idx="2227">
                  <c:v>1.140625</c:v>
                </c:pt>
                <c:pt idx="2228">
                  <c:v>1.16875</c:v>
                </c:pt>
                <c:pt idx="2229">
                  <c:v>1.12375</c:v>
                </c:pt>
                <c:pt idx="2230">
                  <c:v>1.1168750000000001</c:v>
                </c:pt>
                <c:pt idx="2231">
                  <c:v>1.0893750000000002</c:v>
                </c:pt>
                <c:pt idx="2232">
                  <c:v>1.0137500000000002</c:v>
                </c:pt>
                <c:pt idx="2233">
                  <c:v>1.0125000000000002</c:v>
                </c:pt>
                <c:pt idx="2234">
                  <c:v>0.96812500000000024</c:v>
                </c:pt>
                <c:pt idx="2235">
                  <c:v>0.91125000000000023</c:v>
                </c:pt>
                <c:pt idx="2236">
                  <c:v>0.9118750000000001</c:v>
                </c:pt>
                <c:pt idx="2237">
                  <c:v>0.85000000000000009</c:v>
                </c:pt>
                <c:pt idx="2238">
                  <c:v>0.82687500000000003</c:v>
                </c:pt>
                <c:pt idx="2239">
                  <c:v>0.82250000000000001</c:v>
                </c:pt>
                <c:pt idx="2240">
                  <c:v>0.82437499999999997</c:v>
                </c:pt>
                <c:pt idx="2241">
                  <c:v>0.8743749999999999</c:v>
                </c:pt>
                <c:pt idx="2242">
                  <c:v>0.82374999999999987</c:v>
                </c:pt>
                <c:pt idx="2243">
                  <c:v>0.86812500000000004</c:v>
                </c:pt>
                <c:pt idx="2244">
                  <c:v>0.81999999999999984</c:v>
                </c:pt>
                <c:pt idx="2245">
                  <c:v>0.82437499999999986</c:v>
                </c:pt>
                <c:pt idx="2246">
                  <c:v>0.82687500000000003</c:v>
                </c:pt>
                <c:pt idx="2247">
                  <c:v>0.8068749999999999</c:v>
                </c:pt>
                <c:pt idx="2248">
                  <c:v>0.82124999999999992</c:v>
                </c:pt>
                <c:pt idx="2249">
                  <c:v>0.84687499999999993</c:v>
                </c:pt>
                <c:pt idx="2250">
                  <c:v>0.86312500000000003</c:v>
                </c:pt>
                <c:pt idx="2251">
                  <c:v>0.87250000000000028</c:v>
                </c:pt>
                <c:pt idx="2252">
                  <c:v>0.91250000000000031</c:v>
                </c:pt>
                <c:pt idx="2253">
                  <c:v>0.94625000000000004</c:v>
                </c:pt>
                <c:pt idx="2254">
                  <c:v>0.97750000000000004</c:v>
                </c:pt>
                <c:pt idx="2255">
                  <c:v>0.95187500000000003</c:v>
                </c:pt>
                <c:pt idx="2256">
                  <c:v>0.9593750000000002</c:v>
                </c:pt>
                <c:pt idx="2257">
                  <c:v>0.94562500000000005</c:v>
                </c:pt>
                <c:pt idx="2258">
                  <c:v>0.979375</c:v>
                </c:pt>
                <c:pt idx="2259">
                  <c:v>0.95125000000000004</c:v>
                </c:pt>
                <c:pt idx="2260">
                  <c:v>0.96562499999999996</c:v>
                </c:pt>
                <c:pt idx="2261">
                  <c:v>1.01875</c:v>
                </c:pt>
                <c:pt idx="2262">
                  <c:v>0.98562499999999997</c:v>
                </c:pt>
                <c:pt idx="2263">
                  <c:v>0.96250000000000002</c:v>
                </c:pt>
                <c:pt idx="2264">
                  <c:v>0.98187499999999994</c:v>
                </c:pt>
                <c:pt idx="2265">
                  <c:v>1.0337499999999999</c:v>
                </c:pt>
                <c:pt idx="2266">
                  <c:v>1.0531249999999999</c:v>
                </c:pt>
                <c:pt idx="2267">
                  <c:v>1.066875</c:v>
                </c:pt>
                <c:pt idx="2268">
                  <c:v>1.0543750000000001</c:v>
                </c:pt>
                <c:pt idx="2269">
                  <c:v>1.059375</c:v>
                </c:pt>
                <c:pt idx="2270">
                  <c:v>1.07125</c:v>
                </c:pt>
                <c:pt idx="2271">
                  <c:v>1.076875</c:v>
                </c:pt>
                <c:pt idx="2272">
                  <c:v>1.07125</c:v>
                </c:pt>
                <c:pt idx="2273">
                  <c:v>1.09375</c:v>
                </c:pt>
                <c:pt idx="2274">
                  <c:v>1.0806250000000002</c:v>
                </c:pt>
                <c:pt idx="2275">
                  <c:v>1.0750000000000002</c:v>
                </c:pt>
                <c:pt idx="2276">
                  <c:v>1.0606249999999999</c:v>
                </c:pt>
                <c:pt idx="2277">
                  <c:v>1.0549999999999999</c:v>
                </c:pt>
                <c:pt idx="2278">
                  <c:v>1.0531249999999999</c:v>
                </c:pt>
                <c:pt idx="2279">
                  <c:v>1.0862499999999997</c:v>
                </c:pt>
                <c:pt idx="2280">
                  <c:v>1.088125</c:v>
                </c:pt>
                <c:pt idx="2281">
                  <c:v>1.015625</c:v>
                </c:pt>
                <c:pt idx="2282">
                  <c:v>1.0400000000000003</c:v>
                </c:pt>
                <c:pt idx="2283">
                  <c:v>1.0037500000000001</c:v>
                </c:pt>
                <c:pt idx="2284">
                  <c:v>0.984375</c:v>
                </c:pt>
                <c:pt idx="2285">
                  <c:v>1.0437499999999997</c:v>
                </c:pt>
                <c:pt idx="2286">
                  <c:v>0.99687500000000007</c:v>
                </c:pt>
                <c:pt idx="2287">
                  <c:v>0.97062500000000007</c:v>
                </c:pt>
                <c:pt idx="2288">
                  <c:v>0.97687499999999994</c:v>
                </c:pt>
                <c:pt idx="2289">
                  <c:v>0.94374999999999998</c:v>
                </c:pt>
                <c:pt idx="2290">
                  <c:v>0.95437500000000008</c:v>
                </c:pt>
                <c:pt idx="2291">
                  <c:v>0.95312500000000011</c:v>
                </c:pt>
                <c:pt idx="2292">
                  <c:v>0.98875000000000002</c:v>
                </c:pt>
                <c:pt idx="2293">
                  <c:v>0.95812500000000012</c:v>
                </c:pt>
                <c:pt idx="2294">
                  <c:v>0.95750000000000013</c:v>
                </c:pt>
                <c:pt idx="2295">
                  <c:v>1.0218750000000001</c:v>
                </c:pt>
                <c:pt idx="2296">
                  <c:v>0.99562499999999998</c:v>
                </c:pt>
                <c:pt idx="2297">
                  <c:v>1.0037499999999999</c:v>
                </c:pt>
                <c:pt idx="2298">
                  <c:v>0.94499999999999995</c:v>
                </c:pt>
                <c:pt idx="2299">
                  <c:v>0.96937499999999999</c:v>
                </c:pt>
                <c:pt idx="2300">
                  <c:v>0.98</c:v>
                </c:pt>
                <c:pt idx="2301">
                  <c:v>0.89249999999999985</c:v>
                </c:pt>
                <c:pt idx="2302">
                  <c:v>0.890625</c:v>
                </c:pt>
                <c:pt idx="2303">
                  <c:v>0.95999999999999985</c:v>
                </c:pt>
                <c:pt idx="2304">
                  <c:v>0.98187499999999983</c:v>
                </c:pt>
                <c:pt idx="2305">
                  <c:v>0.95937499999999987</c:v>
                </c:pt>
                <c:pt idx="2306">
                  <c:v>0.94312499999999977</c:v>
                </c:pt>
                <c:pt idx="2307">
                  <c:v>0.96374999999999988</c:v>
                </c:pt>
                <c:pt idx="2308">
                  <c:v>0.94</c:v>
                </c:pt>
                <c:pt idx="2309">
                  <c:v>0.93125000000000002</c:v>
                </c:pt>
                <c:pt idx="2310">
                  <c:v>0.94874999999999998</c:v>
                </c:pt>
                <c:pt idx="2311">
                  <c:v>0.88375000000000004</c:v>
                </c:pt>
                <c:pt idx="2312">
                  <c:v>0.87687499999999996</c:v>
                </c:pt>
                <c:pt idx="2313">
                  <c:v>0.90000000000000013</c:v>
                </c:pt>
                <c:pt idx="2314">
                  <c:v>0.94000000000000017</c:v>
                </c:pt>
                <c:pt idx="2315">
                  <c:v>0.89812500000000006</c:v>
                </c:pt>
                <c:pt idx="2316">
                  <c:v>0.8912500000000001</c:v>
                </c:pt>
                <c:pt idx="2317">
                  <c:v>0.8756250000000001</c:v>
                </c:pt>
                <c:pt idx="2318">
                  <c:v>0.86437500000000012</c:v>
                </c:pt>
                <c:pt idx="2319">
                  <c:v>0.81874999999999987</c:v>
                </c:pt>
                <c:pt idx="2320">
                  <c:v>0.78500000000000003</c:v>
                </c:pt>
                <c:pt idx="2321">
                  <c:v>0.78</c:v>
                </c:pt>
                <c:pt idx="2322">
                  <c:v>0.78375000000000006</c:v>
                </c:pt>
                <c:pt idx="2323">
                  <c:v>0.80937500000000007</c:v>
                </c:pt>
                <c:pt idx="2324">
                  <c:v>0.81562500000000004</c:v>
                </c:pt>
                <c:pt idx="2325">
                  <c:v>0.81374999999999997</c:v>
                </c:pt>
                <c:pt idx="2326">
                  <c:v>0.833125</c:v>
                </c:pt>
                <c:pt idx="2327">
                  <c:v>0.84312500000000012</c:v>
                </c:pt>
                <c:pt idx="2328">
                  <c:v>0.8756250000000001</c:v>
                </c:pt>
                <c:pt idx="2329">
                  <c:v>0.82750000000000001</c:v>
                </c:pt>
                <c:pt idx="2330">
                  <c:v>0.86499999999999999</c:v>
                </c:pt>
                <c:pt idx="2331">
                  <c:v>0.88500000000000001</c:v>
                </c:pt>
                <c:pt idx="2332">
                  <c:v>0.87437500000000001</c:v>
                </c:pt>
                <c:pt idx="2333">
                  <c:v>0.89375000000000004</c:v>
                </c:pt>
                <c:pt idx="2334">
                  <c:v>0.88875000000000004</c:v>
                </c:pt>
                <c:pt idx="2335">
                  <c:v>0.89124999999999999</c:v>
                </c:pt>
                <c:pt idx="2336">
                  <c:v>0.91937500000000005</c:v>
                </c:pt>
                <c:pt idx="2337">
                  <c:v>0.89874999999999994</c:v>
                </c:pt>
                <c:pt idx="2338">
                  <c:v>0.87812499999999993</c:v>
                </c:pt>
                <c:pt idx="2339">
                  <c:v>0.80499999999999994</c:v>
                </c:pt>
                <c:pt idx="2340">
                  <c:v>0.85187499999999994</c:v>
                </c:pt>
                <c:pt idx="2341">
                  <c:v>0.85</c:v>
                </c:pt>
                <c:pt idx="2342">
                  <c:v>0.85562499999999997</c:v>
                </c:pt>
                <c:pt idx="2343">
                  <c:v>0.82874999999999988</c:v>
                </c:pt>
                <c:pt idx="2344">
                  <c:v>0.80937499999999996</c:v>
                </c:pt>
                <c:pt idx="2345">
                  <c:v>0.82250000000000001</c:v>
                </c:pt>
                <c:pt idx="2346">
                  <c:v>0.755</c:v>
                </c:pt>
                <c:pt idx="2347">
                  <c:v>0.79125000000000012</c:v>
                </c:pt>
                <c:pt idx="2348">
                  <c:v>0.82624999999999993</c:v>
                </c:pt>
                <c:pt idx="2349">
                  <c:v>0.82250000000000012</c:v>
                </c:pt>
                <c:pt idx="2350">
                  <c:v>0.83625000000000005</c:v>
                </c:pt>
                <c:pt idx="2351">
                  <c:v>0.84812500000000002</c:v>
                </c:pt>
                <c:pt idx="2352">
                  <c:v>0.84000000000000008</c:v>
                </c:pt>
                <c:pt idx="2353">
                  <c:v>0.86437500000000012</c:v>
                </c:pt>
                <c:pt idx="2354">
                  <c:v>0.87249999999999983</c:v>
                </c:pt>
                <c:pt idx="2355">
                  <c:v>0.91312499999999996</c:v>
                </c:pt>
                <c:pt idx="2356">
                  <c:v>0.89937499999999981</c:v>
                </c:pt>
                <c:pt idx="2357">
                  <c:v>0.93937499999999996</c:v>
                </c:pt>
                <c:pt idx="2358">
                  <c:v>0.91625000000000001</c:v>
                </c:pt>
                <c:pt idx="2359">
                  <c:v>0.95874999999999999</c:v>
                </c:pt>
                <c:pt idx="2360">
                  <c:v>0.95187500000000003</c:v>
                </c:pt>
                <c:pt idx="2361">
                  <c:v>1</c:v>
                </c:pt>
                <c:pt idx="2362">
                  <c:v>1.0031249999999998</c:v>
                </c:pt>
                <c:pt idx="2363">
                  <c:v>0.96812500000000001</c:v>
                </c:pt>
                <c:pt idx="2364">
                  <c:v>0.92249999999999999</c:v>
                </c:pt>
                <c:pt idx="2365">
                  <c:v>0.89187499999999997</c:v>
                </c:pt>
                <c:pt idx="2366">
                  <c:v>0.88187500000000008</c:v>
                </c:pt>
                <c:pt idx="2367">
                  <c:v>0.89874999999999994</c:v>
                </c:pt>
                <c:pt idx="2368">
                  <c:v>0.895625</c:v>
                </c:pt>
                <c:pt idx="2369">
                  <c:v>0.916875</c:v>
                </c:pt>
                <c:pt idx="2370">
                  <c:v>0.96375000000000011</c:v>
                </c:pt>
                <c:pt idx="2371">
                  <c:v>0.94875000000000009</c:v>
                </c:pt>
                <c:pt idx="2372">
                  <c:v>0.90999999999999992</c:v>
                </c:pt>
                <c:pt idx="2373">
                  <c:v>0.88375000000000004</c:v>
                </c:pt>
                <c:pt idx="2374">
                  <c:v>0.89749999999999996</c:v>
                </c:pt>
                <c:pt idx="2375">
                  <c:v>0.86250000000000016</c:v>
                </c:pt>
                <c:pt idx="2376">
                  <c:v>0.890625</c:v>
                </c:pt>
                <c:pt idx="2377">
                  <c:v>0.91250000000000009</c:v>
                </c:pt>
                <c:pt idx="2378">
                  <c:v>0.95187500000000014</c:v>
                </c:pt>
                <c:pt idx="2379">
                  <c:v>0.99375000000000002</c:v>
                </c:pt>
                <c:pt idx="2380">
                  <c:v>1.0000000000000002</c:v>
                </c:pt>
                <c:pt idx="2381">
                  <c:v>1.0349999999999999</c:v>
                </c:pt>
                <c:pt idx="2382">
                  <c:v>1.07375</c:v>
                </c:pt>
                <c:pt idx="2383">
                  <c:v>1.0656249999999998</c:v>
                </c:pt>
                <c:pt idx="2384">
                  <c:v>1.0625</c:v>
                </c:pt>
                <c:pt idx="2385">
                  <c:v>1.05125</c:v>
                </c:pt>
                <c:pt idx="2386">
                  <c:v>1.0206249999999999</c:v>
                </c:pt>
                <c:pt idx="2387">
                  <c:v>1.0337499999999999</c:v>
                </c:pt>
                <c:pt idx="2388">
                  <c:v>1.016875</c:v>
                </c:pt>
                <c:pt idx="2389">
                  <c:v>1.03125</c:v>
                </c:pt>
                <c:pt idx="2390">
                  <c:v>1.03125</c:v>
                </c:pt>
                <c:pt idx="2391">
                  <c:v>1.0025000000000002</c:v>
                </c:pt>
                <c:pt idx="2392">
                  <c:v>0.95687500000000014</c:v>
                </c:pt>
                <c:pt idx="2393">
                  <c:v>0.89500000000000013</c:v>
                </c:pt>
                <c:pt idx="2394">
                  <c:v>0.86937500000000012</c:v>
                </c:pt>
                <c:pt idx="2395">
                  <c:v>0.83625000000000005</c:v>
                </c:pt>
                <c:pt idx="2396">
                  <c:v>0.80874999999999997</c:v>
                </c:pt>
                <c:pt idx="2397">
                  <c:v>0.8</c:v>
                </c:pt>
                <c:pt idx="2398">
                  <c:v>0.79</c:v>
                </c:pt>
                <c:pt idx="2399">
                  <c:v>0.76562500000000011</c:v>
                </c:pt>
                <c:pt idx="2400">
                  <c:v>0.73000000000000009</c:v>
                </c:pt>
                <c:pt idx="2401">
                  <c:v>0.75875000000000004</c:v>
                </c:pt>
                <c:pt idx="2402">
                  <c:v>0.78249999999999997</c:v>
                </c:pt>
                <c:pt idx="2403">
                  <c:v>0.75875000000000004</c:v>
                </c:pt>
                <c:pt idx="2404">
                  <c:v>0.79250000000000009</c:v>
                </c:pt>
                <c:pt idx="2405">
                  <c:v>0.76500000000000012</c:v>
                </c:pt>
                <c:pt idx="2406">
                  <c:v>0.75437499999999991</c:v>
                </c:pt>
                <c:pt idx="2407">
                  <c:v>0.75625000000000009</c:v>
                </c:pt>
                <c:pt idx="2408">
                  <c:v>0.81499999999999995</c:v>
                </c:pt>
                <c:pt idx="2409">
                  <c:v>0.80312499999999998</c:v>
                </c:pt>
                <c:pt idx="2410">
                  <c:v>0.8181250000000001</c:v>
                </c:pt>
                <c:pt idx="2411">
                  <c:v>0.79874999999999996</c:v>
                </c:pt>
                <c:pt idx="2412">
                  <c:v>0.83</c:v>
                </c:pt>
                <c:pt idx="2413">
                  <c:v>0.833125</c:v>
                </c:pt>
                <c:pt idx="2414">
                  <c:v>0.79437499999999994</c:v>
                </c:pt>
                <c:pt idx="2415">
                  <c:v>0.77749999999999997</c:v>
                </c:pt>
                <c:pt idx="2416">
                  <c:v>0.79</c:v>
                </c:pt>
                <c:pt idx="2417">
                  <c:v>0.75</c:v>
                </c:pt>
                <c:pt idx="2418">
                  <c:v>0.69625000000000004</c:v>
                </c:pt>
                <c:pt idx="2419">
                  <c:v>0.69750000000000012</c:v>
                </c:pt>
                <c:pt idx="2420">
                  <c:v>0.69500000000000017</c:v>
                </c:pt>
                <c:pt idx="2421">
                  <c:v>0.72062500000000007</c:v>
                </c:pt>
                <c:pt idx="2422">
                  <c:v>0.7043750000000002</c:v>
                </c:pt>
                <c:pt idx="2423">
                  <c:v>0.71250000000000002</c:v>
                </c:pt>
                <c:pt idx="2424">
                  <c:v>0.64624999999999999</c:v>
                </c:pt>
                <c:pt idx="2425">
                  <c:v>0.676875</c:v>
                </c:pt>
                <c:pt idx="2426">
                  <c:v>0.67999999999999994</c:v>
                </c:pt>
                <c:pt idx="2427">
                  <c:v>0.72437499999999999</c:v>
                </c:pt>
                <c:pt idx="2428">
                  <c:v>0.72250000000000003</c:v>
                </c:pt>
                <c:pt idx="2429">
                  <c:v>0.70125000000000004</c:v>
                </c:pt>
                <c:pt idx="2430">
                  <c:v>0.73312500000000003</c:v>
                </c:pt>
                <c:pt idx="2431">
                  <c:v>0.75187500000000007</c:v>
                </c:pt>
                <c:pt idx="2432">
                  <c:v>0.75875000000000004</c:v>
                </c:pt>
                <c:pt idx="2433">
                  <c:v>0.83687500000000004</c:v>
                </c:pt>
                <c:pt idx="2434">
                  <c:v>0.83062500000000006</c:v>
                </c:pt>
                <c:pt idx="2435">
                  <c:v>0.87812500000000004</c:v>
                </c:pt>
                <c:pt idx="2436">
                  <c:v>0.88625000000000009</c:v>
                </c:pt>
                <c:pt idx="2437">
                  <c:v>0.87187500000000007</c:v>
                </c:pt>
                <c:pt idx="2438">
                  <c:v>0.86375000000000002</c:v>
                </c:pt>
                <c:pt idx="2439">
                  <c:v>0.90937500000000004</c:v>
                </c:pt>
                <c:pt idx="2440">
                  <c:v>0.95562499999999995</c:v>
                </c:pt>
                <c:pt idx="2441">
                  <c:v>1.0193749999999999</c:v>
                </c:pt>
                <c:pt idx="2442">
                  <c:v>0.99749999999999983</c:v>
                </c:pt>
                <c:pt idx="2443">
                  <c:v>0.95374999999999999</c:v>
                </c:pt>
                <c:pt idx="2444">
                  <c:v>1.0118749999999999</c:v>
                </c:pt>
                <c:pt idx="2445">
                  <c:v>1.0018749999999998</c:v>
                </c:pt>
                <c:pt idx="2446">
                  <c:v>1</c:v>
                </c:pt>
                <c:pt idx="2447">
                  <c:v>0.98812499999999992</c:v>
                </c:pt>
                <c:pt idx="2448">
                  <c:v>0.97312500000000013</c:v>
                </c:pt>
                <c:pt idx="2449">
                  <c:v>0.89374999999999993</c:v>
                </c:pt>
                <c:pt idx="2450">
                  <c:v>0.92749999999999999</c:v>
                </c:pt>
                <c:pt idx="2451">
                  <c:v>0.89812499999999995</c:v>
                </c:pt>
                <c:pt idx="2452">
                  <c:v>0.86687499999999995</c:v>
                </c:pt>
                <c:pt idx="2453">
                  <c:v>0.86874999999999991</c:v>
                </c:pt>
                <c:pt idx="2454">
                  <c:v>0.92374999999999996</c:v>
                </c:pt>
                <c:pt idx="2455">
                  <c:v>0.88375000000000004</c:v>
                </c:pt>
                <c:pt idx="2456">
                  <c:v>0.90437500000000004</c:v>
                </c:pt>
                <c:pt idx="2457">
                  <c:v>0.8125</c:v>
                </c:pt>
                <c:pt idx="2458">
                  <c:v>0.84124999999999994</c:v>
                </c:pt>
                <c:pt idx="2459">
                  <c:v>0.84187499999999993</c:v>
                </c:pt>
                <c:pt idx="2460">
                  <c:v>0.78687499999999988</c:v>
                </c:pt>
                <c:pt idx="2461">
                  <c:v>0.78874999999999995</c:v>
                </c:pt>
                <c:pt idx="2462">
                  <c:v>0.77312500000000006</c:v>
                </c:pt>
                <c:pt idx="2463">
                  <c:v>0.79437499999999994</c:v>
                </c:pt>
                <c:pt idx="2464">
                  <c:v>0.79249999999999998</c:v>
                </c:pt>
                <c:pt idx="2465">
                  <c:v>0.80187499999999989</c:v>
                </c:pt>
                <c:pt idx="2466">
                  <c:v>0.78874999999999995</c:v>
                </c:pt>
                <c:pt idx="2467">
                  <c:v>0.755</c:v>
                </c:pt>
                <c:pt idx="2468">
                  <c:v>0.74062499999999998</c:v>
                </c:pt>
                <c:pt idx="2469">
                  <c:v>0.70437499999999986</c:v>
                </c:pt>
                <c:pt idx="2470">
                  <c:v>0.65500000000000003</c:v>
                </c:pt>
                <c:pt idx="2471">
                  <c:v>0.64499999999999991</c:v>
                </c:pt>
                <c:pt idx="2472">
                  <c:v>0.61437499999999989</c:v>
                </c:pt>
                <c:pt idx="2473">
                  <c:v>0.62312499999999982</c:v>
                </c:pt>
                <c:pt idx="2474">
                  <c:v>0.56874999999999998</c:v>
                </c:pt>
                <c:pt idx="2475">
                  <c:v>0.56187500000000001</c:v>
                </c:pt>
                <c:pt idx="2476">
                  <c:v>0.53812500000000008</c:v>
                </c:pt>
                <c:pt idx="2477">
                  <c:v>0.56125000000000014</c:v>
                </c:pt>
                <c:pt idx="2478">
                  <c:v>0.57062500000000005</c:v>
                </c:pt>
                <c:pt idx="2479">
                  <c:v>0.5837500000000001</c:v>
                </c:pt>
                <c:pt idx="2480">
                  <c:v>0.59937499999999999</c:v>
                </c:pt>
                <c:pt idx="2481">
                  <c:v>0.61937500000000001</c:v>
                </c:pt>
                <c:pt idx="2482">
                  <c:v>0.61124999999999996</c:v>
                </c:pt>
                <c:pt idx="2483">
                  <c:v>0.60749999999999993</c:v>
                </c:pt>
                <c:pt idx="2484">
                  <c:v>0.66187499999999999</c:v>
                </c:pt>
                <c:pt idx="2485">
                  <c:v>0.708125</c:v>
                </c:pt>
                <c:pt idx="2486">
                  <c:v>0.72000000000000008</c:v>
                </c:pt>
                <c:pt idx="2487">
                  <c:v>0.73062500000000008</c:v>
                </c:pt>
                <c:pt idx="2488">
                  <c:v>0.73125000000000007</c:v>
                </c:pt>
                <c:pt idx="2489">
                  <c:v>0.73375000000000001</c:v>
                </c:pt>
                <c:pt idx="2490">
                  <c:v>0.75937500000000013</c:v>
                </c:pt>
                <c:pt idx="2491">
                  <c:v>0.75312500000000016</c:v>
                </c:pt>
                <c:pt idx="2492">
                  <c:v>0.77812499999999996</c:v>
                </c:pt>
                <c:pt idx="2493">
                  <c:v>0.79625000000000001</c:v>
                </c:pt>
                <c:pt idx="2494">
                  <c:v>0.76812499999999984</c:v>
                </c:pt>
                <c:pt idx="2495">
                  <c:v>0.734375</c:v>
                </c:pt>
                <c:pt idx="2496">
                  <c:v>0.75249999999999995</c:v>
                </c:pt>
                <c:pt idx="2497">
                  <c:v>0.74937500000000001</c:v>
                </c:pt>
                <c:pt idx="2498">
                  <c:v>0.78374999999999995</c:v>
                </c:pt>
                <c:pt idx="2499">
                  <c:v>0.81125000000000003</c:v>
                </c:pt>
                <c:pt idx="2500">
                  <c:v>0.79125000000000001</c:v>
                </c:pt>
                <c:pt idx="2501">
                  <c:v>0.78562500000000002</c:v>
                </c:pt>
                <c:pt idx="2502">
                  <c:v>0.76937500000000003</c:v>
                </c:pt>
                <c:pt idx="2503">
                  <c:v>0.78374999999999995</c:v>
                </c:pt>
                <c:pt idx="2504">
                  <c:v>0.79562500000000003</c:v>
                </c:pt>
                <c:pt idx="2505">
                  <c:v>0.79812500000000008</c:v>
                </c:pt>
                <c:pt idx="2506">
                  <c:v>0.78749999999999998</c:v>
                </c:pt>
                <c:pt idx="2507">
                  <c:v>0.78624999999999989</c:v>
                </c:pt>
                <c:pt idx="2508">
                  <c:v>0.81874999999999998</c:v>
                </c:pt>
                <c:pt idx="2509">
                  <c:v>0.81562499999999982</c:v>
                </c:pt>
                <c:pt idx="2510">
                  <c:v>0.83999999999999986</c:v>
                </c:pt>
                <c:pt idx="2511">
                  <c:v>0.84249999999999992</c:v>
                </c:pt>
                <c:pt idx="2512">
                  <c:v>0.83437499999999998</c:v>
                </c:pt>
                <c:pt idx="2513">
                  <c:v>0.8025000000000001</c:v>
                </c:pt>
                <c:pt idx="2514">
                  <c:v>0.75500000000000023</c:v>
                </c:pt>
                <c:pt idx="2515">
                  <c:v>0.79500000000000015</c:v>
                </c:pt>
                <c:pt idx="2516">
                  <c:v>0.79875000000000018</c:v>
                </c:pt>
                <c:pt idx="2517">
                  <c:v>0.78375000000000017</c:v>
                </c:pt>
                <c:pt idx="2518">
                  <c:v>0.7975000000000001</c:v>
                </c:pt>
                <c:pt idx="2519">
                  <c:v>0.76624999999999999</c:v>
                </c:pt>
                <c:pt idx="2520">
                  <c:v>0.71562499999999996</c:v>
                </c:pt>
                <c:pt idx="2521">
                  <c:v>0.69812499999999988</c:v>
                </c:pt>
                <c:pt idx="2522">
                  <c:v>0.72499999999999998</c:v>
                </c:pt>
                <c:pt idx="2523">
                  <c:v>0.74812500000000004</c:v>
                </c:pt>
                <c:pt idx="2524">
                  <c:v>0.72499999999999998</c:v>
                </c:pt>
                <c:pt idx="2525">
                  <c:v>0.70687500000000003</c:v>
                </c:pt>
                <c:pt idx="2526">
                  <c:v>0.69000000000000006</c:v>
                </c:pt>
                <c:pt idx="2527">
                  <c:v>0.69249999999999989</c:v>
                </c:pt>
                <c:pt idx="2528">
                  <c:v>0.66374999999999984</c:v>
                </c:pt>
                <c:pt idx="2529">
                  <c:v>0.68687500000000001</c:v>
                </c:pt>
                <c:pt idx="2530">
                  <c:v>0.69874999999999998</c:v>
                </c:pt>
                <c:pt idx="2531">
                  <c:v>0.62875000000000014</c:v>
                </c:pt>
                <c:pt idx="2532">
                  <c:v>0.60125000000000006</c:v>
                </c:pt>
                <c:pt idx="2533">
                  <c:v>0.609375</c:v>
                </c:pt>
                <c:pt idx="2534">
                  <c:v>0.59687500000000004</c:v>
                </c:pt>
                <c:pt idx="2535">
                  <c:v>0.65875000000000006</c:v>
                </c:pt>
                <c:pt idx="2536">
                  <c:v>0.68250000000000011</c:v>
                </c:pt>
                <c:pt idx="2537">
                  <c:v>0.67312500000000008</c:v>
                </c:pt>
                <c:pt idx="2538">
                  <c:v>0.6725000000000001</c:v>
                </c:pt>
                <c:pt idx="2539">
                  <c:v>0.67062500000000003</c:v>
                </c:pt>
                <c:pt idx="2540">
                  <c:v>0.66125000000000012</c:v>
                </c:pt>
                <c:pt idx="2541">
                  <c:v>0.68125000000000002</c:v>
                </c:pt>
                <c:pt idx="2542">
                  <c:v>0.70687499999999992</c:v>
                </c:pt>
                <c:pt idx="2543">
                  <c:v>0.6931250000000001</c:v>
                </c:pt>
                <c:pt idx="2544">
                  <c:v>0.68749999999999989</c:v>
                </c:pt>
                <c:pt idx="2545">
                  <c:v>0.69312499999999999</c:v>
                </c:pt>
                <c:pt idx="2546">
                  <c:v>0.68562499999999993</c:v>
                </c:pt>
                <c:pt idx="2547">
                  <c:v>0.70062499999999983</c:v>
                </c:pt>
                <c:pt idx="2548">
                  <c:v>0.70187499999999992</c:v>
                </c:pt>
                <c:pt idx="2549">
                  <c:v>0.69437499999999996</c:v>
                </c:pt>
                <c:pt idx="2550">
                  <c:v>0.72250000000000003</c:v>
                </c:pt>
                <c:pt idx="2551">
                  <c:v>0.69687500000000002</c:v>
                </c:pt>
                <c:pt idx="2552">
                  <c:v>0.69062499999999993</c:v>
                </c:pt>
                <c:pt idx="2553">
                  <c:v>0.69499999999999995</c:v>
                </c:pt>
                <c:pt idx="2554">
                  <c:v>0.6506249999999999</c:v>
                </c:pt>
                <c:pt idx="2555">
                  <c:v>0.63874999999999993</c:v>
                </c:pt>
                <c:pt idx="2556">
                  <c:v>0.61624999999999985</c:v>
                </c:pt>
                <c:pt idx="2557">
                  <c:v>0.59687499999999982</c:v>
                </c:pt>
                <c:pt idx="2558">
                  <c:v>0.60499999999999998</c:v>
                </c:pt>
                <c:pt idx="2559">
                  <c:v>0.63374999999999992</c:v>
                </c:pt>
                <c:pt idx="2560">
                  <c:v>0.645625</c:v>
                </c:pt>
                <c:pt idx="2561">
                  <c:v>0.635625</c:v>
                </c:pt>
                <c:pt idx="2562">
                  <c:v>0.62312500000000004</c:v>
                </c:pt>
                <c:pt idx="2563">
                  <c:v>0.63375000000000004</c:v>
                </c:pt>
                <c:pt idx="2564">
                  <c:v>0.66812499999999986</c:v>
                </c:pt>
                <c:pt idx="2565">
                  <c:v>0.67437499999999984</c:v>
                </c:pt>
                <c:pt idx="2566">
                  <c:v>0.69937499999999997</c:v>
                </c:pt>
                <c:pt idx="2567">
                  <c:v>0.66187499999999999</c:v>
                </c:pt>
                <c:pt idx="2568">
                  <c:v>0.68874999999999997</c:v>
                </c:pt>
                <c:pt idx="2569">
                  <c:v>0.74812499999999993</c:v>
                </c:pt>
                <c:pt idx="2570">
                  <c:v>0.79437500000000005</c:v>
                </c:pt>
                <c:pt idx="2571">
                  <c:v>0.77562500000000001</c:v>
                </c:pt>
                <c:pt idx="2572">
                  <c:v>0.79562500000000014</c:v>
                </c:pt>
                <c:pt idx="2573">
                  <c:v>0.7925000000000002</c:v>
                </c:pt>
                <c:pt idx="2574">
                  <c:v>0.75875000000000026</c:v>
                </c:pt>
                <c:pt idx="2575">
                  <c:v>0.75812500000000016</c:v>
                </c:pt>
                <c:pt idx="2576">
                  <c:v>0.79687500000000011</c:v>
                </c:pt>
                <c:pt idx="2577">
                  <c:v>0.81750000000000012</c:v>
                </c:pt>
                <c:pt idx="2578">
                  <c:v>0.83875000000000011</c:v>
                </c:pt>
                <c:pt idx="2579">
                  <c:v>0.86937500000000001</c:v>
                </c:pt>
                <c:pt idx="2580">
                  <c:v>0.85</c:v>
                </c:pt>
                <c:pt idx="2581">
                  <c:v>0.84125000000000005</c:v>
                </c:pt>
                <c:pt idx="2582">
                  <c:v>0.82625000000000004</c:v>
                </c:pt>
                <c:pt idx="2583">
                  <c:v>0.84750000000000003</c:v>
                </c:pt>
                <c:pt idx="2584">
                  <c:v>0.8075</c:v>
                </c:pt>
                <c:pt idx="2585">
                  <c:v>0.78312500000000007</c:v>
                </c:pt>
                <c:pt idx="2586">
                  <c:v>0.75</c:v>
                </c:pt>
                <c:pt idx="2587">
                  <c:v>0.82312499999999988</c:v>
                </c:pt>
                <c:pt idx="2588">
                  <c:v>0.85375000000000001</c:v>
                </c:pt>
                <c:pt idx="2589">
                  <c:v>0.8443750000000001</c:v>
                </c:pt>
                <c:pt idx="2590">
                  <c:v>0.84875</c:v>
                </c:pt>
                <c:pt idx="2591">
                  <c:v>0.86437499999999989</c:v>
                </c:pt>
                <c:pt idx="2592">
                  <c:v>0.84437499999999999</c:v>
                </c:pt>
                <c:pt idx="2593">
                  <c:v>0.82625000000000004</c:v>
                </c:pt>
                <c:pt idx="2594">
                  <c:v>0.83000000000000007</c:v>
                </c:pt>
                <c:pt idx="2595">
                  <c:v>0.79874999999999996</c:v>
                </c:pt>
                <c:pt idx="2596">
                  <c:v>0.80562500000000004</c:v>
                </c:pt>
                <c:pt idx="2597">
                  <c:v>0.79062500000000013</c:v>
                </c:pt>
                <c:pt idx="2598">
                  <c:v>0.76750000000000007</c:v>
                </c:pt>
                <c:pt idx="2599">
                  <c:v>0.77875000000000005</c:v>
                </c:pt>
                <c:pt idx="2600">
                  <c:v>0.80812499999999998</c:v>
                </c:pt>
                <c:pt idx="2601">
                  <c:v>0.8012499999999998</c:v>
                </c:pt>
                <c:pt idx="2602">
                  <c:v>0.83062499999999984</c:v>
                </c:pt>
                <c:pt idx="2603">
                  <c:v>0.76312499999999994</c:v>
                </c:pt>
                <c:pt idx="2604">
                  <c:v>0.73312499999999992</c:v>
                </c:pt>
                <c:pt idx="2605">
                  <c:v>0.72437499999999988</c:v>
                </c:pt>
                <c:pt idx="2606">
                  <c:v>0.71500000000000008</c:v>
                </c:pt>
                <c:pt idx="2607">
                  <c:v>0.68250000000000011</c:v>
                </c:pt>
                <c:pt idx="2608">
                  <c:v>0.64687499999999998</c:v>
                </c:pt>
                <c:pt idx="2609">
                  <c:v>0.640625</c:v>
                </c:pt>
                <c:pt idx="2610">
                  <c:v>0.6393749999999998</c:v>
                </c:pt>
                <c:pt idx="2611">
                  <c:v>0.62062499999999998</c:v>
                </c:pt>
                <c:pt idx="2612">
                  <c:v>0.63312499999999994</c:v>
                </c:pt>
                <c:pt idx="2613">
                  <c:v>0.64250000000000007</c:v>
                </c:pt>
                <c:pt idx="2614">
                  <c:v>0.64437500000000003</c:v>
                </c:pt>
                <c:pt idx="2615">
                  <c:v>0.61125000000000007</c:v>
                </c:pt>
                <c:pt idx="2616">
                  <c:v>0.59499999999999997</c:v>
                </c:pt>
                <c:pt idx="2617">
                  <c:v>0.59687500000000004</c:v>
                </c:pt>
                <c:pt idx="2618">
                  <c:v>0.57500000000000007</c:v>
                </c:pt>
                <c:pt idx="2619">
                  <c:v>0.61562499999999998</c:v>
                </c:pt>
                <c:pt idx="2620">
                  <c:v>0.59375</c:v>
                </c:pt>
                <c:pt idx="2621">
                  <c:v>0.62875000000000003</c:v>
                </c:pt>
                <c:pt idx="2622">
                  <c:v>0.6462500000000001</c:v>
                </c:pt>
                <c:pt idx="2623">
                  <c:v>0.63375000000000015</c:v>
                </c:pt>
                <c:pt idx="2624">
                  <c:v>0.6881250000000001</c:v>
                </c:pt>
                <c:pt idx="2625">
                  <c:v>0.71062500000000017</c:v>
                </c:pt>
                <c:pt idx="2626">
                  <c:v>0.69750000000000012</c:v>
                </c:pt>
                <c:pt idx="2627">
                  <c:v>0.72937500000000011</c:v>
                </c:pt>
                <c:pt idx="2628">
                  <c:v>0.69937500000000008</c:v>
                </c:pt>
                <c:pt idx="2629">
                  <c:v>0.69812500000000011</c:v>
                </c:pt>
                <c:pt idx="2630">
                  <c:v>0.68125000000000013</c:v>
                </c:pt>
                <c:pt idx="2631">
                  <c:v>0.71250000000000013</c:v>
                </c:pt>
                <c:pt idx="2632">
                  <c:v>0.74875000000000003</c:v>
                </c:pt>
                <c:pt idx="2633">
                  <c:v>0.70874999999999999</c:v>
                </c:pt>
                <c:pt idx="2634">
                  <c:v>0.68062500000000004</c:v>
                </c:pt>
                <c:pt idx="2635">
                  <c:v>0.65375000000000005</c:v>
                </c:pt>
                <c:pt idx="2636">
                  <c:v>0.671875</c:v>
                </c:pt>
                <c:pt idx="2637">
                  <c:v>0.70624999999999993</c:v>
                </c:pt>
                <c:pt idx="2638">
                  <c:v>0.69187499999999991</c:v>
                </c:pt>
                <c:pt idx="2639">
                  <c:v>0.70312499999999989</c:v>
                </c:pt>
                <c:pt idx="2640">
                  <c:v>0.69499999999999995</c:v>
                </c:pt>
                <c:pt idx="2641">
                  <c:v>0.66500000000000004</c:v>
                </c:pt>
                <c:pt idx="2642">
                  <c:v>0.67562500000000003</c:v>
                </c:pt>
                <c:pt idx="2643">
                  <c:v>0.66937500000000005</c:v>
                </c:pt>
                <c:pt idx="2644">
                  <c:v>0.67562500000000014</c:v>
                </c:pt>
                <c:pt idx="2645">
                  <c:v>0.7087500000000001</c:v>
                </c:pt>
                <c:pt idx="2646">
                  <c:v>0.73187500000000005</c:v>
                </c:pt>
                <c:pt idx="2647">
                  <c:v>0.69562500000000005</c:v>
                </c:pt>
                <c:pt idx="2648">
                  <c:v>0.64249999999999996</c:v>
                </c:pt>
                <c:pt idx="2649">
                  <c:v>0.66749999999999998</c:v>
                </c:pt>
                <c:pt idx="2650">
                  <c:v>0.73937499999999989</c:v>
                </c:pt>
                <c:pt idx="2651">
                  <c:v>0.76312499999999994</c:v>
                </c:pt>
                <c:pt idx="2652">
                  <c:v>0.78749999999999998</c:v>
                </c:pt>
                <c:pt idx="2653">
                  <c:v>0.74875000000000003</c:v>
                </c:pt>
                <c:pt idx="2654">
                  <c:v>0.74749999999999994</c:v>
                </c:pt>
                <c:pt idx="2655">
                  <c:v>0.78375000000000006</c:v>
                </c:pt>
                <c:pt idx="2656">
                  <c:v>0.77187500000000009</c:v>
                </c:pt>
                <c:pt idx="2657">
                  <c:v>0.81125000000000003</c:v>
                </c:pt>
                <c:pt idx="2658">
                  <c:v>0.8181250000000001</c:v>
                </c:pt>
                <c:pt idx="2659">
                  <c:v>0.8493750000000001</c:v>
                </c:pt>
                <c:pt idx="2660">
                  <c:v>0.86312500000000003</c:v>
                </c:pt>
                <c:pt idx="2661">
                  <c:v>0.81812499999999988</c:v>
                </c:pt>
                <c:pt idx="2662">
                  <c:v>0.78</c:v>
                </c:pt>
                <c:pt idx="2663">
                  <c:v>0.82500000000000007</c:v>
                </c:pt>
                <c:pt idx="2664">
                  <c:v>0.85687499999999994</c:v>
                </c:pt>
                <c:pt idx="2665">
                  <c:v>0.83562500000000006</c:v>
                </c:pt>
                <c:pt idx="2666">
                  <c:v>0.80562500000000004</c:v>
                </c:pt>
                <c:pt idx="2667">
                  <c:v>0.82499999999999996</c:v>
                </c:pt>
                <c:pt idx="2668">
                  <c:v>0.82062500000000005</c:v>
                </c:pt>
                <c:pt idx="2669">
                  <c:v>0.78937499999999994</c:v>
                </c:pt>
                <c:pt idx="2670">
                  <c:v>0.79187499999999988</c:v>
                </c:pt>
                <c:pt idx="2671">
                  <c:v>0.76750000000000007</c:v>
                </c:pt>
                <c:pt idx="2672">
                  <c:v>0.72375</c:v>
                </c:pt>
                <c:pt idx="2673">
                  <c:v>0.69687499999999991</c:v>
                </c:pt>
                <c:pt idx="2674">
                  <c:v>0.67625000000000002</c:v>
                </c:pt>
                <c:pt idx="2675">
                  <c:v>0.63687499999999997</c:v>
                </c:pt>
                <c:pt idx="2676">
                  <c:v>0.61562499999999987</c:v>
                </c:pt>
                <c:pt idx="2677">
                  <c:v>0.62562499999999999</c:v>
                </c:pt>
                <c:pt idx="2678">
                  <c:v>0.64749999999999996</c:v>
                </c:pt>
                <c:pt idx="2679">
                  <c:v>0.65312500000000007</c:v>
                </c:pt>
                <c:pt idx="2680">
                  <c:v>0.62062500000000009</c:v>
                </c:pt>
                <c:pt idx="2681">
                  <c:v>0.65187500000000009</c:v>
                </c:pt>
                <c:pt idx="2682">
                  <c:v>0.62750000000000006</c:v>
                </c:pt>
                <c:pt idx="2683">
                  <c:v>0.57687500000000003</c:v>
                </c:pt>
                <c:pt idx="2684">
                  <c:v>0.55500000000000005</c:v>
                </c:pt>
                <c:pt idx="2685">
                  <c:v>0.56687500000000002</c:v>
                </c:pt>
                <c:pt idx="2686">
                  <c:v>0.59750000000000003</c:v>
                </c:pt>
                <c:pt idx="2687">
                  <c:v>0.60312500000000002</c:v>
                </c:pt>
                <c:pt idx="2688">
                  <c:v>0.63937500000000003</c:v>
                </c:pt>
                <c:pt idx="2689">
                  <c:v>0.63437500000000013</c:v>
                </c:pt>
                <c:pt idx="2690">
                  <c:v>0.64687499999999998</c:v>
                </c:pt>
                <c:pt idx="2691">
                  <c:v>0.62812500000000004</c:v>
                </c:pt>
                <c:pt idx="2692">
                  <c:v>0.62437500000000012</c:v>
                </c:pt>
                <c:pt idx="2693">
                  <c:v>0.65375000000000016</c:v>
                </c:pt>
                <c:pt idx="2694">
                  <c:v>0.66375000000000017</c:v>
                </c:pt>
                <c:pt idx="2695">
                  <c:v>0.62375000000000003</c:v>
                </c:pt>
                <c:pt idx="2696">
                  <c:v>0.666875</c:v>
                </c:pt>
                <c:pt idx="2697">
                  <c:v>0.645625</c:v>
                </c:pt>
                <c:pt idx="2698">
                  <c:v>0.68562499999999993</c:v>
                </c:pt>
                <c:pt idx="2699">
                  <c:v>0.70062500000000005</c:v>
                </c:pt>
                <c:pt idx="2700">
                  <c:v>0.70750000000000002</c:v>
                </c:pt>
                <c:pt idx="2701">
                  <c:v>0.73562500000000008</c:v>
                </c:pt>
                <c:pt idx="2702">
                  <c:v>0.70750000000000002</c:v>
                </c:pt>
                <c:pt idx="2703">
                  <c:v>0.69437500000000008</c:v>
                </c:pt>
                <c:pt idx="2704">
                  <c:v>0.73625000000000007</c:v>
                </c:pt>
                <c:pt idx="2705">
                  <c:v>0.70187500000000014</c:v>
                </c:pt>
                <c:pt idx="2706">
                  <c:v>0.71750000000000003</c:v>
                </c:pt>
                <c:pt idx="2707">
                  <c:v>0.708125</c:v>
                </c:pt>
                <c:pt idx="2708">
                  <c:v>0.72687499999999994</c:v>
                </c:pt>
                <c:pt idx="2709">
                  <c:v>0.71499999999999997</c:v>
                </c:pt>
                <c:pt idx="2710">
                  <c:v>0.69437499999999996</c:v>
                </c:pt>
                <c:pt idx="2711">
                  <c:v>0.68812499999999999</c:v>
                </c:pt>
                <c:pt idx="2712">
                  <c:v>0.6875</c:v>
                </c:pt>
                <c:pt idx="2713">
                  <c:v>0.67062500000000003</c:v>
                </c:pt>
                <c:pt idx="2714">
                  <c:v>0.66562500000000013</c:v>
                </c:pt>
                <c:pt idx="2715">
                  <c:v>0.69187500000000013</c:v>
                </c:pt>
                <c:pt idx="2716">
                  <c:v>0.70062500000000005</c:v>
                </c:pt>
                <c:pt idx="2717">
                  <c:v>0.64937500000000004</c:v>
                </c:pt>
                <c:pt idx="2718">
                  <c:v>0.62562499999999999</c:v>
                </c:pt>
                <c:pt idx="2719">
                  <c:v>0.61249999999999993</c:v>
                </c:pt>
                <c:pt idx="2720">
                  <c:v>0.578125</c:v>
                </c:pt>
                <c:pt idx="2721">
                  <c:v>0.5943750000000001</c:v>
                </c:pt>
                <c:pt idx="2722">
                  <c:v>0.57062499999999994</c:v>
                </c:pt>
                <c:pt idx="2723">
                  <c:v>0.62749999999999995</c:v>
                </c:pt>
                <c:pt idx="2724">
                  <c:v>0.61125000000000007</c:v>
                </c:pt>
                <c:pt idx="2725">
                  <c:v>0.62187500000000007</c:v>
                </c:pt>
                <c:pt idx="2726">
                  <c:v>0.63187500000000008</c:v>
                </c:pt>
                <c:pt idx="2727">
                  <c:v>0.68125000000000002</c:v>
                </c:pt>
                <c:pt idx="2728">
                  <c:v>0.67062499999999992</c:v>
                </c:pt>
                <c:pt idx="2729">
                  <c:v>0.67749999999999999</c:v>
                </c:pt>
                <c:pt idx="2730">
                  <c:v>0.64437499999999992</c:v>
                </c:pt>
                <c:pt idx="2731">
                  <c:v>0.60250000000000004</c:v>
                </c:pt>
                <c:pt idx="2732">
                  <c:v>0.61312500000000003</c:v>
                </c:pt>
                <c:pt idx="2733">
                  <c:v>0.63937500000000003</c:v>
                </c:pt>
                <c:pt idx="2734">
                  <c:v>0.65437499999999993</c:v>
                </c:pt>
                <c:pt idx="2735">
                  <c:v>0.67062499999999992</c:v>
                </c:pt>
                <c:pt idx="2736">
                  <c:v>0.65624999999999989</c:v>
                </c:pt>
                <c:pt idx="2737">
                  <c:v>0.67562499999999992</c:v>
                </c:pt>
                <c:pt idx="2738">
                  <c:v>0.68437499999999996</c:v>
                </c:pt>
                <c:pt idx="2739">
                  <c:v>0.65500000000000003</c:v>
                </c:pt>
                <c:pt idx="2740">
                  <c:v>0.65937500000000004</c:v>
                </c:pt>
                <c:pt idx="2741">
                  <c:v>0.62624999999999997</c:v>
                </c:pt>
                <c:pt idx="2742">
                  <c:v>0.61187499999999995</c:v>
                </c:pt>
                <c:pt idx="2743">
                  <c:v>0.57999999999999996</c:v>
                </c:pt>
                <c:pt idx="2744">
                  <c:v>0.57250000000000001</c:v>
                </c:pt>
                <c:pt idx="2745">
                  <c:v>0.59499999999999997</c:v>
                </c:pt>
                <c:pt idx="2746">
                  <c:v>0.59187500000000004</c:v>
                </c:pt>
                <c:pt idx="2747">
                  <c:v>0.61812500000000004</c:v>
                </c:pt>
                <c:pt idx="2748">
                  <c:v>0.58562499999999995</c:v>
                </c:pt>
                <c:pt idx="2749">
                  <c:v>0.56812499999999988</c:v>
                </c:pt>
                <c:pt idx="2750">
                  <c:v>0.60499999999999987</c:v>
                </c:pt>
                <c:pt idx="2751">
                  <c:v>0.57437499999999997</c:v>
                </c:pt>
                <c:pt idx="2752">
                  <c:v>0.58250000000000002</c:v>
                </c:pt>
                <c:pt idx="2753">
                  <c:v>0.58750000000000013</c:v>
                </c:pt>
                <c:pt idx="2754">
                  <c:v>0.58812500000000012</c:v>
                </c:pt>
                <c:pt idx="2755">
                  <c:v>0.55750000000000011</c:v>
                </c:pt>
                <c:pt idx="2756">
                  <c:v>0.59875000000000012</c:v>
                </c:pt>
                <c:pt idx="2757">
                  <c:v>0.609375</c:v>
                </c:pt>
                <c:pt idx="2758">
                  <c:v>0.61812499999999992</c:v>
                </c:pt>
                <c:pt idx="2759">
                  <c:v>0.62374999999999992</c:v>
                </c:pt>
                <c:pt idx="2760">
                  <c:v>0.6</c:v>
                </c:pt>
                <c:pt idx="2761">
                  <c:v>0.6087499999999999</c:v>
                </c:pt>
                <c:pt idx="2762">
                  <c:v>0.60062499999999996</c:v>
                </c:pt>
                <c:pt idx="2763">
                  <c:v>0.59124999999999994</c:v>
                </c:pt>
                <c:pt idx="2764">
                  <c:v>0.60000000000000009</c:v>
                </c:pt>
                <c:pt idx="2765">
                  <c:v>0.63937500000000003</c:v>
                </c:pt>
                <c:pt idx="2766">
                  <c:v>0.61250000000000004</c:v>
                </c:pt>
                <c:pt idx="2767">
                  <c:v>0.67999999999999994</c:v>
                </c:pt>
                <c:pt idx="2768">
                  <c:v>0.66312499999999996</c:v>
                </c:pt>
                <c:pt idx="2769">
                  <c:v>0.69687500000000002</c:v>
                </c:pt>
                <c:pt idx="2770">
                  <c:v>0.69687500000000002</c:v>
                </c:pt>
                <c:pt idx="2771">
                  <c:v>0.70000000000000007</c:v>
                </c:pt>
                <c:pt idx="2772">
                  <c:v>0.63750000000000007</c:v>
                </c:pt>
                <c:pt idx="2773">
                  <c:v>0.64062500000000011</c:v>
                </c:pt>
                <c:pt idx="2774">
                  <c:v>0.64750000000000008</c:v>
                </c:pt>
                <c:pt idx="2775">
                  <c:v>0.66812499999999997</c:v>
                </c:pt>
                <c:pt idx="2776">
                  <c:v>0.67999999999999994</c:v>
                </c:pt>
                <c:pt idx="2777">
                  <c:v>0.66437499999999994</c:v>
                </c:pt>
                <c:pt idx="2778">
                  <c:v>0.66312499999999996</c:v>
                </c:pt>
                <c:pt idx="2779">
                  <c:v>0.68312499999999998</c:v>
                </c:pt>
                <c:pt idx="2780">
                  <c:v>0.7</c:v>
                </c:pt>
                <c:pt idx="2781">
                  <c:v>0.70437499999999997</c:v>
                </c:pt>
                <c:pt idx="2782">
                  <c:v>0.6925</c:v>
                </c:pt>
                <c:pt idx="2783">
                  <c:v>0.64500000000000002</c:v>
                </c:pt>
                <c:pt idx="2784">
                  <c:v>0.64062500000000011</c:v>
                </c:pt>
                <c:pt idx="2785">
                  <c:v>0.58687500000000015</c:v>
                </c:pt>
                <c:pt idx="2786">
                  <c:v>0.59187500000000015</c:v>
                </c:pt>
                <c:pt idx="2787">
                  <c:v>0.62937500000000002</c:v>
                </c:pt>
                <c:pt idx="2788">
                  <c:v>0.66937500000000005</c:v>
                </c:pt>
                <c:pt idx="2789">
                  <c:v>0.65437500000000004</c:v>
                </c:pt>
                <c:pt idx="2790">
                  <c:v>0.7024999999999999</c:v>
                </c:pt>
                <c:pt idx="2791">
                  <c:v>0.66124999999999989</c:v>
                </c:pt>
                <c:pt idx="2792">
                  <c:v>0.68312499999999998</c:v>
                </c:pt>
                <c:pt idx="2793">
                  <c:v>0.68</c:v>
                </c:pt>
                <c:pt idx="2794">
                  <c:v>0.67749999999999999</c:v>
                </c:pt>
                <c:pt idx="2795">
                  <c:v>0.64187499999999997</c:v>
                </c:pt>
                <c:pt idx="2796">
                  <c:v>0.62374999999999992</c:v>
                </c:pt>
                <c:pt idx="2797">
                  <c:v>0.61937500000000001</c:v>
                </c:pt>
                <c:pt idx="2798">
                  <c:v>0.63750000000000007</c:v>
                </c:pt>
                <c:pt idx="2799">
                  <c:v>0.67812499999999998</c:v>
                </c:pt>
                <c:pt idx="2800">
                  <c:v>0.67625000000000002</c:v>
                </c:pt>
                <c:pt idx="2801">
                  <c:v>0.70874999999999999</c:v>
                </c:pt>
                <c:pt idx="2802">
                  <c:v>0.70499999999999996</c:v>
                </c:pt>
                <c:pt idx="2803">
                  <c:v>0.69312499999999999</c:v>
                </c:pt>
                <c:pt idx="2804">
                  <c:v>0.64375000000000004</c:v>
                </c:pt>
                <c:pt idx="2805">
                  <c:v>0.65375000000000005</c:v>
                </c:pt>
                <c:pt idx="2806">
                  <c:v>0.59875000000000012</c:v>
                </c:pt>
                <c:pt idx="2807">
                  <c:v>0.64687500000000009</c:v>
                </c:pt>
                <c:pt idx="2808">
                  <c:v>0.61562500000000009</c:v>
                </c:pt>
                <c:pt idx="2809">
                  <c:v>0.640625</c:v>
                </c:pt>
                <c:pt idx="2810">
                  <c:v>0.6818749999999999</c:v>
                </c:pt>
                <c:pt idx="2811">
                  <c:v>0.70874999999999988</c:v>
                </c:pt>
                <c:pt idx="2812">
                  <c:v>0.68937499999999996</c:v>
                </c:pt>
                <c:pt idx="2813">
                  <c:v>0.68624999999999992</c:v>
                </c:pt>
                <c:pt idx="2814">
                  <c:v>0.69750000000000001</c:v>
                </c:pt>
                <c:pt idx="2815">
                  <c:v>0.66312499999999996</c:v>
                </c:pt>
                <c:pt idx="2816">
                  <c:v>0.69625000000000004</c:v>
                </c:pt>
                <c:pt idx="2817">
                  <c:v>0.68</c:v>
                </c:pt>
                <c:pt idx="2818">
                  <c:v>0.6618750000000001</c:v>
                </c:pt>
                <c:pt idx="2819">
                  <c:v>0.67125000000000001</c:v>
                </c:pt>
                <c:pt idx="2820">
                  <c:v>0.70937499999999998</c:v>
                </c:pt>
                <c:pt idx="2821">
                  <c:v>0.71062499999999995</c:v>
                </c:pt>
                <c:pt idx="2822">
                  <c:v>0.72749999999999992</c:v>
                </c:pt>
                <c:pt idx="2823">
                  <c:v>0.67749999999999999</c:v>
                </c:pt>
                <c:pt idx="2824">
                  <c:v>0.70499999999999996</c:v>
                </c:pt>
                <c:pt idx="2825">
                  <c:v>0.67499999999999993</c:v>
                </c:pt>
                <c:pt idx="2826">
                  <c:v>0.68687500000000012</c:v>
                </c:pt>
                <c:pt idx="2827">
                  <c:v>0.66374999999999995</c:v>
                </c:pt>
                <c:pt idx="2828">
                  <c:v>0.67312500000000008</c:v>
                </c:pt>
                <c:pt idx="2829">
                  <c:v>0.66437500000000005</c:v>
                </c:pt>
                <c:pt idx="2830">
                  <c:v>0.64437500000000014</c:v>
                </c:pt>
                <c:pt idx="2831">
                  <c:v>0.67187500000000011</c:v>
                </c:pt>
                <c:pt idx="2832">
                  <c:v>0.67812500000000009</c:v>
                </c:pt>
                <c:pt idx="2833">
                  <c:v>0.68250000000000011</c:v>
                </c:pt>
                <c:pt idx="2834">
                  <c:v>0.71312500000000023</c:v>
                </c:pt>
                <c:pt idx="2835">
                  <c:v>0.71687500000000004</c:v>
                </c:pt>
                <c:pt idx="2836">
                  <c:v>0.6925</c:v>
                </c:pt>
                <c:pt idx="2837">
                  <c:v>0.7193750000000001</c:v>
                </c:pt>
                <c:pt idx="2838">
                  <c:v>0.69937499999999997</c:v>
                </c:pt>
                <c:pt idx="2839">
                  <c:v>0.76187500000000008</c:v>
                </c:pt>
                <c:pt idx="2840">
                  <c:v>0.73750000000000004</c:v>
                </c:pt>
                <c:pt idx="2841">
                  <c:v>0.765625</c:v>
                </c:pt>
                <c:pt idx="2842">
                  <c:v>0.7962499999999999</c:v>
                </c:pt>
                <c:pt idx="2843">
                  <c:v>0.80499999999999994</c:v>
                </c:pt>
                <c:pt idx="2844">
                  <c:v>0.83750000000000002</c:v>
                </c:pt>
                <c:pt idx="2845">
                  <c:v>0.82125000000000004</c:v>
                </c:pt>
                <c:pt idx="2846">
                  <c:v>0.80812500000000009</c:v>
                </c:pt>
                <c:pt idx="2847">
                  <c:v>0.79937500000000006</c:v>
                </c:pt>
                <c:pt idx="2848">
                  <c:v>0.77562500000000012</c:v>
                </c:pt>
                <c:pt idx="2849">
                  <c:v>0.74624999999999997</c:v>
                </c:pt>
                <c:pt idx="2850">
                  <c:v>0.72187500000000004</c:v>
                </c:pt>
                <c:pt idx="2851">
                  <c:v>0.71124999999999994</c:v>
                </c:pt>
                <c:pt idx="2852">
                  <c:v>0.71374999999999988</c:v>
                </c:pt>
                <c:pt idx="2853">
                  <c:v>0.66749999999999987</c:v>
                </c:pt>
                <c:pt idx="2854">
                  <c:v>0.69062499999999993</c:v>
                </c:pt>
                <c:pt idx="2855">
                  <c:v>0.65062500000000001</c:v>
                </c:pt>
                <c:pt idx="2856">
                  <c:v>0.63874999999999993</c:v>
                </c:pt>
                <c:pt idx="2857">
                  <c:v>0.66375000000000006</c:v>
                </c:pt>
                <c:pt idx="2858">
                  <c:v>0.59</c:v>
                </c:pt>
                <c:pt idx="2859">
                  <c:v>0.609375</c:v>
                </c:pt>
                <c:pt idx="2860">
                  <c:v>0.5931249999999999</c:v>
                </c:pt>
                <c:pt idx="2861">
                  <c:v>0.58624999999999994</c:v>
                </c:pt>
                <c:pt idx="2862">
                  <c:v>0.61812500000000004</c:v>
                </c:pt>
                <c:pt idx="2863">
                  <c:v>0.60375000000000001</c:v>
                </c:pt>
                <c:pt idx="2864">
                  <c:v>0.60875000000000001</c:v>
                </c:pt>
                <c:pt idx="2865">
                  <c:v>0.62812500000000004</c:v>
                </c:pt>
                <c:pt idx="2866">
                  <c:v>0.61812500000000004</c:v>
                </c:pt>
                <c:pt idx="2867">
                  <c:v>0.60750000000000004</c:v>
                </c:pt>
                <c:pt idx="2868">
                  <c:v>0.61250000000000004</c:v>
                </c:pt>
                <c:pt idx="2869">
                  <c:v>0.63250000000000006</c:v>
                </c:pt>
                <c:pt idx="2870">
                  <c:v>0.61250000000000004</c:v>
                </c:pt>
                <c:pt idx="2871">
                  <c:v>0.60124999999999995</c:v>
                </c:pt>
                <c:pt idx="2872">
                  <c:v>0.60687499999999994</c:v>
                </c:pt>
                <c:pt idx="2873">
                  <c:v>0.57499999999999996</c:v>
                </c:pt>
                <c:pt idx="2874">
                  <c:v>0.60687499999999983</c:v>
                </c:pt>
                <c:pt idx="2875">
                  <c:v>0.56812499999999999</c:v>
                </c:pt>
                <c:pt idx="2876">
                  <c:v>0.5625</c:v>
                </c:pt>
                <c:pt idx="2877">
                  <c:v>0.57874999999999988</c:v>
                </c:pt>
                <c:pt idx="2878">
                  <c:v>0.54749999999999999</c:v>
                </c:pt>
                <c:pt idx="2879">
                  <c:v>0.53875000000000006</c:v>
                </c:pt>
                <c:pt idx="2880">
                  <c:v>0.54812500000000008</c:v>
                </c:pt>
                <c:pt idx="2881">
                  <c:v>0.52250000000000008</c:v>
                </c:pt>
                <c:pt idx="2882">
                  <c:v>0.52749999999999997</c:v>
                </c:pt>
                <c:pt idx="2883">
                  <c:v>0.53375000000000006</c:v>
                </c:pt>
                <c:pt idx="2884">
                  <c:v>0.54</c:v>
                </c:pt>
                <c:pt idx="2885">
                  <c:v>0.5568749999999999</c:v>
                </c:pt>
                <c:pt idx="2886">
                  <c:v>0.57437499999999997</c:v>
                </c:pt>
                <c:pt idx="2887">
                  <c:v>0.59812500000000002</c:v>
                </c:pt>
                <c:pt idx="2888">
                  <c:v>0.61</c:v>
                </c:pt>
                <c:pt idx="2889">
                  <c:v>0.63437500000000002</c:v>
                </c:pt>
                <c:pt idx="2890">
                  <c:v>0.61187499999999995</c:v>
                </c:pt>
                <c:pt idx="2891">
                  <c:v>0.62250000000000005</c:v>
                </c:pt>
                <c:pt idx="2892">
                  <c:v>0.614375</c:v>
                </c:pt>
                <c:pt idx="2893">
                  <c:v>0.63875000000000004</c:v>
                </c:pt>
                <c:pt idx="2894">
                  <c:v>0.62812500000000004</c:v>
                </c:pt>
                <c:pt idx="2895">
                  <c:v>0.62062499999999987</c:v>
                </c:pt>
                <c:pt idx="2896">
                  <c:v>0.61687499999999995</c:v>
                </c:pt>
                <c:pt idx="2897">
                  <c:v>0.64624999999999999</c:v>
                </c:pt>
                <c:pt idx="2898">
                  <c:v>0.63874999999999993</c:v>
                </c:pt>
                <c:pt idx="2899">
                  <c:v>0.60812500000000003</c:v>
                </c:pt>
                <c:pt idx="2900">
                  <c:v>0.62062500000000009</c:v>
                </c:pt>
                <c:pt idx="2901">
                  <c:v>0.58875</c:v>
                </c:pt>
                <c:pt idx="2902">
                  <c:v>0.58875</c:v>
                </c:pt>
                <c:pt idx="2903">
                  <c:v>0.55812499999999998</c:v>
                </c:pt>
                <c:pt idx="2904">
                  <c:v>0.55874999999999997</c:v>
                </c:pt>
                <c:pt idx="2905">
                  <c:v>0.55249999999999999</c:v>
                </c:pt>
                <c:pt idx="2906">
                  <c:v>0.55312499999999998</c:v>
                </c:pt>
                <c:pt idx="2907">
                  <c:v>0.56312499999999999</c:v>
                </c:pt>
                <c:pt idx="2908">
                  <c:v>0.578125</c:v>
                </c:pt>
                <c:pt idx="2909">
                  <c:v>0.56000000000000005</c:v>
                </c:pt>
                <c:pt idx="2910">
                  <c:v>0.57124999999999992</c:v>
                </c:pt>
                <c:pt idx="2911">
                  <c:v>0.56874999999999998</c:v>
                </c:pt>
                <c:pt idx="2912">
                  <c:v>0.54812499999999997</c:v>
                </c:pt>
                <c:pt idx="2913">
                  <c:v>0.53812500000000008</c:v>
                </c:pt>
                <c:pt idx="2914">
                  <c:v>0.58062500000000006</c:v>
                </c:pt>
                <c:pt idx="2915">
                  <c:v>0.61125000000000007</c:v>
                </c:pt>
                <c:pt idx="2916">
                  <c:v>0.60187499999999994</c:v>
                </c:pt>
                <c:pt idx="2917">
                  <c:v>0.60749999999999993</c:v>
                </c:pt>
                <c:pt idx="2918">
                  <c:v>0.60187499999999994</c:v>
                </c:pt>
                <c:pt idx="2919">
                  <c:v>0.63374999999999992</c:v>
                </c:pt>
                <c:pt idx="2920">
                  <c:v>0.64</c:v>
                </c:pt>
                <c:pt idx="2921">
                  <c:v>0.59875</c:v>
                </c:pt>
                <c:pt idx="2922">
                  <c:v>0.63500000000000001</c:v>
                </c:pt>
                <c:pt idx="2923">
                  <c:v>0.60375000000000001</c:v>
                </c:pt>
                <c:pt idx="2924">
                  <c:v>0.59687500000000004</c:v>
                </c:pt>
                <c:pt idx="2925">
                  <c:v>0.58562500000000006</c:v>
                </c:pt>
                <c:pt idx="2926">
                  <c:v>0.58625000000000005</c:v>
                </c:pt>
                <c:pt idx="2927">
                  <c:v>0.61375000000000013</c:v>
                </c:pt>
                <c:pt idx="2928">
                  <c:v>0.60750000000000004</c:v>
                </c:pt>
                <c:pt idx="2929">
                  <c:v>0.59187500000000004</c:v>
                </c:pt>
                <c:pt idx="2930">
                  <c:v>0.55812499999999998</c:v>
                </c:pt>
                <c:pt idx="2931">
                  <c:v>0.56374999999999997</c:v>
                </c:pt>
                <c:pt idx="2932">
                  <c:v>0.52749999999999997</c:v>
                </c:pt>
                <c:pt idx="2933">
                  <c:v>0.52375000000000005</c:v>
                </c:pt>
                <c:pt idx="2934">
                  <c:v>0.52</c:v>
                </c:pt>
                <c:pt idx="2935">
                  <c:v>0.50312500000000004</c:v>
                </c:pt>
                <c:pt idx="2936">
                  <c:v>0.50312500000000004</c:v>
                </c:pt>
                <c:pt idx="2937">
                  <c:v>0.52812499999999996</c:v>
                </c:pt>
                <c:pt idx="2938">
                  <c:v>0.47374999999999995</c:v>
                </c:pt>
                <c:pt idx="2939">
                  <c:v>0.4943749999999999</c:v>
                </c:pt>
                <c:pt idx="2940">
                  <c:v>0.49437499999999995</c:v>
                </c:pt>
                <c:pt idx="2941">
                  <c:v>0.505</c:v>
                </c:pt>
                <c:pt idx="2942">
                  <c:v>0.49937499999999996</c:v>
                </c:pt>
                <c:pt idx="2943">
                  <c:v>0.47624999999999995</c:v>
                </c:pt>
                <c:pt idx="2944">
                  <c:v>0.50437500000000002</c:v>
                </c:pt>
                <c:pt idx="2945">
                  <c:v>0.52937500000000004</c:v>
                </c:pt>
                <c:pt idx="2946">
                  <c:v>0.57999999999999996</c:v>
                </c:pt>
                <c:pt idx="2947">
                  <c:v>0.56062500000000004</c:v>
                </c:pt>
                <c:pt idx="2948">
                  <c:v>0.61125000000000007</c:v>
                </c:pt>
                <c:pt idx="2949">
                  <c:v>0.60187500000000016</c:v>
                </c:pt>
                <c:pt idx="2950">
                  <c:v>0.62687499999999996</c:v>
                </c:pt>
                <c:pt idx="2951">
                  <c:v>0.64</c:v>
                </c:pt>
                <c:pt idx="2952">
                  <c:v>0.62687499999999996</c:v>
                </c:pt>
                <c:pt idx="2953">
                  <c:v>0.609375</c:v>
                </c:pt>
                <c:pt idx="2954">
                  <c:v>0.63187499999999996</c:v>
                </c:pt>
                <c:pt idx="2955">
                  <c:v>0.62312499999999993</c:v>
                </c:pt>
                <c:pt idx="2956">
                  <c:v>0.61749999999999994</c:v>
                </c:pt>
                <c:pt idx="2957">
                  <c:v>0.59875</c:v>
                </c:pt>
                <c:pt idx="2958">
                  <c:v>0.61875000000000002</c:v>
                </c:pt>
                <c:pt idx="2959">
                  <c:v>0.64312499999999995</c:v>
                </c:pt>
                <c:pt idx="2960">
                  <c:v>0.65062500000000001</c:v>
                </c:pt>
                <c:pt idx="2961">
                  <c:v>0.66750000000000009</c:v>
                </c:pt>
                <c:pt idx="2962">
                  <c:v>0.60937500000000011</c:v>
                </c:pt>
                <c:pt idx="2963">
                  <c:v>0.62000000000000011</c:v>
                </c:pt>
                <c:pt idx="2964">
                  <c:v>0.58437500000000009</c:v>
                </c:pt>
                <c:pt idx="2965">
                  <c:v>0.59875000000000012</c:v>
                </c:pt>
                <c:pt idx="2966">
                  <c:v>0.59312500000000001</c:v>
                </c:pt>
                <c:pt idx="2967">
                  <c:v>0.58250000000000002</c:v>
                </c:pt>
                <c:pt idx="2968">
                  <c:v>0.57000000000000006</c:v>
                </c:pt>
                <c:pt idx="2969">
                  <c:v>0.60250000000000004</c:v>
                </c:pt>
                <c:pt idx="2970">
                  <c:v>0.63062499999999999</c:v>
                </c:pt>
                <c:pt idx="2971">
                  <c:v>0.62749999999999995</c:v>
                </c:pt>
                <c:pt idx="2972">
                  <c:v>0.61062499999999986</c:v>
                </c:pt>
                <c:pt idx="2973">
                  <c:v>0.62562499999999988</c:v>
                </c:pt>
                <c:pt idx="2974">
                  <c:v>0.62749999999999995</c:v>
                </c:pt>
                <c:pt idx="2975">
                  <c:v>0.61562499999999998</c:v>
                </c:pt>
                <c:pt idx="2976">
                  <c:v>0.57437500000000008</c:v>
                </c:pt>
                <c:pt idx="2977">
                  <c:v>0.54562500000000003</c:v>
                </c:pt>
                <c:pt idx="2978">
                  <c:v>0.55437500000000006</c:v>
                </c:pt>
                <c:pt idx="2979">
                  <c:v>0.57000000000000006</c:v>
                </c:pt>
                <c:pt idx="2980">
                  <c:v>0.60250000000000004</c:v>
                </c:pt>
                <c:pt idx="2981">
                  <c:v>0.58750000000000002</c:v>
                </c:pt>
                <c:pt idx="2982">
                  <c:v>0.55625000000000002</c:v>
                </c:pt>
                <c:pt idx="2983">
                  <c:v>0.54687499999999989</c:v>
                </c:pt>
                <c:pt idx="2984">
                  <c:v>0.59312500000000001</c:v>
                </c:pt>
                <c:pt idx="2985">
                  <c:v>0.55812499999999998</c:v>
                </c:pt>
                <c:pt idx="2986">
                  <c:v>0.515625</c:v>
                </c:pt>
                <c:pt idx="2987">
                  <c:v>0.56187500000000001</c:v>
                </c:pt>
                <c:pt idx="2988">
                  <c:v>0.60562500000000008</c:v>
                </c:pt>
                <c:pt idx="2989">
                  <c:v>0.61749999999999994</c:v>
                </c:pt>
                <c:pt idx="2990">
                  <c:v>0.59625000000000006</c:v>
                </c:pt>
                <c:pt idx="2991">
                  <c:v>0.59625000000000017</c:v>
                </c:pt>
                <c:pt idx="2992">
                  <c:v>0.61312500000000003</c:v>
                </c:pt>
                <c:pt idx="2993">
                  <c:v>0.625</c:v>
                </c:pt>
                <c:pt idx="2994">
                  <c:v>0.64124999999999988</c:v>
                </c:pt>
                <c:pt idx="2995">
                  <c:v>0.61937500000000001</c:v>
                </c:pt>
                <c:pt idx="2996">
                  <c:v>0.61187500000000006</c:v>
                </c:pt>
                <c:pt idx="2997">
                  <c:v>0.63187500000000019</c:v>
                </c:pt>
                <c:pt idx="2998">
                  <c:v>0.62187499999999996</c:v>
                </c:pt>
                <c:pt idx="2999">
                  <c:v>0.63000000000000012</c:v>
                </c:pt>
                <c:pt idx="3000">
                  <c:v>0.67625000000000002</c:v>
                </c:pt>
                <c:pt idx="3001">
                  <c:v>0.67562500000000003</c:v>
                </c:pt>
                <c:pt idx="3002">
                  <c:v>0.66812499999999997</c:v>
                </c:pt>
                <c:pt idx="3003">
                  <c:v>0.63812500000000005</c:v>
                </c:pt>
                <c:pt idx="3004">
                  <c:v>0.62687499999999996</c:v>
                </c:pt>
                <c:pt idx="3005">
                  <c:v>0.65500000000000003</c:v>
                </c:pt>
                <c:pt idx="3006">
                  <c:v>0.67249999999999999</c:v>
                </c:pt>
                <c:pt idx="3007">
                  <c:v>0.72937500000000011</c:v>
                </c:pt>
                <c:pt idx="3008">
                  <c:v>0.71062500000000006</c:v>
                </c:pt>
                <c:pt idx="3009">
                  <c:v>0.69625000000000015</c:v>
                </c:pt>
                <c:pt idx="3010">
                  <c:v>0.68937500000000007</c:v>
                </c:pt>
                <c:pt idx="3011">
                  <c:v>0.67312500000000008</c:v>
                </c:pt>
                <c:pt idx="3012">
                  <c:v>0.6412500000000001</c:v>
                </c:pt>
                <c:pt idx="3013">
                  <c:v>0.64187500000000008</c:v>
                </c:pt>
                <c:pt idx="3014">
                  <c:v>0.65312500000000007</c:v>
                </c:pt>
                <c:pt idx="3015">
                  <c:v>0.6568750000000001</c:v>
                </c:pt>
                <c:pt idx="3016">
                  <c:v>0.60312500000000013</c:v>
                </c:pt>
                <c:pt idx="3017">
                  <c:v>0.61750000000000016</c:v>
                </c:pt>
                <c:pt idx="3018">
                  <c:v>0.64312500000000017</c:v>
                </c:pt>
                <c:pt idx="3019">
                  <c:v>0.64375000000000027</c:v>
                </c:pt>
                <c:pt idx="3020">
                  <c:v>0.61124999999999996</c:v>
                </c:pt>
                <c:pt idx="3021">
                  <c:v>0.5575</c:v>
                </c:pt>
                <c:pt idx="3022">
                  <c:v>0.54562500000000003</c:v>
                </c:pt>
                <c:pt idx="3023">
                  <c:v>0.49562499999999998</c:v>
                </c:pt>
                <c:pt idx="3024">
                  <c:v>0.49749999999999994</c:v>
                </c:pt>
                <c:pt idx="3025">
                  <c:v>0.48062499999999991</c:v>
                </c:pt>
                <c:pt idx="3026">
                  <c:v>0.50062499999999999</c:v>
                </c:pt>
                <c:pt idx="3027">
                  <c:v>0.50437499999999991</c:v>
                </c:pt>
                <c:pt idx="3028">
                  <c:v>0.5149999999999999</c:v>
                </c:pt>
                <c:pt idx="3029">
                  <c:v>0.5149999999999999</c:v>
                </c:pt>
                <c:pt idx="3030">
                  <c:v>0.53687499999999999</c:v>
                </c:pt>
                <c:pt idx="3031">
                  <c:v>0.54937499999999995</c:v>
                </c:pt>
                <c:pt idx="3032">
                  <c:v>0.53249999999999997</c:v>
                </c:pt>
                <c:pt idx="3033">
                  <c:v>0.52562500000000001</c:v>
                </c:pt>
                <c:pt idx="3034">
                  <c:v>0.49624999999999997</c:v>
                </c:pt>
                <c:pt idx="3035">
                  <c:v>0.484375</c:v>
                </c:pt>
                <c:pt idx="3036">
                  <c:v>0.52</c:v>
                </c:pt>
                <c:pt idx="3037">
                  <c:v>0.52874999999999994</c:v>
                </c:pt>
                <c:pt idx="3038">
                  <c:v>0.53125</c:v>
                </c:pt>
                <c:pt idx="3039">
                  <c:v>0.54249999999999998</c:v>
                </c:pt>
                <c:pt idx="3040">
                  <c:v>0.55312499999999998</c:v>
                </c:pt>
                <c:pt idx="3041">
                  <c:v>0.60312499999999991</c:v>
                </c:pt>
                <c:pt idx="3042">
                  <c:v>0.58625000000000005</c:v>
                </c:pt>
                <c:pt idx="3043">
                  <c:v>0.61</c:v>
                </c:pt>
                <c:pt idx="3044">
                  <c:v>0.62062500000000009</c:v>
                </c:pt>
                <c:pt idx="3045">
                  <c:v>0.59500000000000008</c:v>
                </c:pt>
                <c:pt idx="3046">
                  <c:v>0.63062499999999999</c:v>
                </c:pt>
                <c:pt idx="3047">
                  <c:v>0.60687499999999994</c:v>
                </c:pt>
                <c:pt idx="3048">
                  <c:v>0.61499999999999988</c:v>
                </c:pt>
                <c:pt idx="3049">
                  <c:v>0.62624999999999986</c:v>
                </c:pt>
                <c:pt idx="3050">
                  <c:v>0.65187499999999987</c:v>
                </c:pt>
                <c:pt idx="3051">
                  <c:v>0.66624999999999979</c:v>
                </c:pt>
                <c:pt idx="3052">
                  <c:v>0.64875000000000005</c:v>
                </c:pt>
                <c:pt idx="3053">
                  <c:v>0.64250000000000007</c:v>
                </c:pt>
                <c:pt idx="3054">
                  <c:v>0.64812500000000006</c:v>
                </c:pt>
                <c:pt idx="3055">
                  <c:v>0.62562499999999999</c:v>
                </c:pt>
                <c:pt idx="3056">
                  <c:v>0.65062500000000001</c:v>
                </c:pt>
                <c:pt idx="3057">
                  <c:v>0.63937500000000003</c:v>
                </c:pt>
                <c:pt idx="3058">
                  <c:v>0.64812500000000006</c:v>
                </c:pt>
                <c:pt idx="3059">
                  <c:v>0.65500000000000003</c:v>
                </c:pt>
                <c:pt idx="3060">
                  <c:v>0.65875000000000006</c:v>
                </c:pt>
                <c:pt idx="3061">
                  <c:v>0.69374999999999998</c:v>
                </c:pt>
                <c:pt idx="3062">
                  <c:v>0.6556249999999999</c:v>
                </c:pt>
                <c:pt idx="3063">
                  <c:v>0.66499999999999992</c:v>
                </c:pt>
                <c:pt idx="3064">
                  <c:v>0.64500000000000002</c:v>
                </c:pt>
                <c:pt idx="3065">
                  <c:v>0.63562500000000011</c:v>
                </c:pt>
                <c:pt idx="3066">
                  <c:v>0.62500000000000011</c:v>
                </c:pt>
                <c:pt idx="3067">
                  <c:v>0.62750000000000006</c:v>
                </c:pt>
                <c:pt idx="3068">
                  <c:v>0.6193749999999999</c:v>
                </c:pt>
                <c:pt idx="3069">
                  <c:v>0.61437499999999989</c:v>
                </c:pt>
                <c:pt idx="3070">
                  <c:v>0.65687499999999999</c:v>
                </c:pt>
                <c:pt idx="3071">
                  <c:v>0.65125</c:v>
                </c:pt>
                <c:pt idx="3072">
                  <c:v>0.63562499999999988</c:v>
                </c:pt>
                <c:pt idx="3073">
                  <c:v>0.64562499999999989</c:v>
                </c:pt>
                <c:pt idx="3074">
                  <c:v>0.61499999999999999</c:v>
                </c:pt>
                <c:pt idx="3075">
                  <c:v>0.59562500000000007</c:v>
                </c:pt>
                <c:pt idx="3076">
                  <c:v>0.5625</c:v>
                </c:pt>
                <c:pt idx="3077">
                  <c:v>0.5575</c:v>
                </c:pt>
                <c:pt idx="3078">
                  <c:v>0.51812500000000006</c:v>
                </c:pt>
                <c:pt idx="3079">
                  <c:v>0.51687500000000008</c:v>
                </c:pt>
                <c:pt idx="3080">
                  <c:v>0.54500000000000004</c:v>
                </c:pt>
                <c:pt idx="3081">
                  <c:v>0.52625</c:v>
                </c:pt>
                <c:pt idx="3082">
                  <c:v>0.54749999999999999</c:v>
                </c:pt>
                <c:pt idx="3083">
                  <c:v>0.55062500000000003</c:v>
                </c:pt>
                <c:pt idx="3084">
                  <c:v>0.56187500000000001</c:v>
                </c:pt>
                <c:pt idx="3085">
                  <c:v>0.59</c:v>
                </c:pt>
                <c:pt idx="3086">
                  <c:v>0.53875000000000006</c:v>
                </c:pt>
                <c:pt idx="3087">
                  <c:v>0.56437500000000007</c:v>
                </c:pt>
                <c:pt idx="3088">
                  <c:v>0.56437499999999996</c:v>
                </c:pt>
                <c:pt idx="3089">
                  <c:v>0.52937499999999993</c:v>
                </c:pt>
                <c:pt idx="3090">
                  <c:v>0.54125000000000001</c:v>
                </c:pt>
                <c:pt idx="3091">
                  <c:v>0.53875000000000006</c:v>
                </c:pt>
                <c:pt idx="3092">
                  <c:v>0.56062499999999993</c:v>
                </c:pt>
                <c:pt idx="3093">
                  <c:v>0.54999999999999993</c:v>
                </c:pt>
                <c:pt idx="3094">
                  <c:v>0.573125</c:v>
                </c:pt>
                <c:pt idx="3095">
                  <c:v>0.58687500000000004</c:v>
                </c:pt>
                <c:pt idx="3096">
                  <c:v>0.59437499999999988</c:v>
                </c:pt>
                <c:pt idx="3097">
                  <c:v>0.60937499999999989</c:v>
                </c:pt>
                <c:pt idx="3098">
                  <c:v>0.59062499999999996</c:v>
                </c:pt>
                <c:pt idx="3099">
                  <c:v>0.58187499999999981</c:v>
                </c:pt>
                <c:pt idx="3100">
                  <c:v>0.57687499999999992</c:v>
                </c:pt>
                <c:pt idx="3101">
                  <c:v>0.58937499999999998</c:v>
                </c:pt>
                <c:pt idx="3102">
                  <c:v>0.58687500000000004</c:v>
                </c:pt>
                <c:pt idx="3103">
                  <c:v>0.59000000000000008</c:v>
                </c:pt>
                <c:pt idx="3104">
                  <c:v>0.60375000000000012</c:v>
                </c:pt>
                <c:pt idx="3105">
                  <c:v>0.63687500000000008</c:v>
                </c:pt>
                <c:pt idx="3106">
                  <c:v>0.64000000000000012</c:v>
                </c:pt>
                <c:pt idx="3107">
                  <c:v>0.65750000000000008</c:v>
                </c:pt>
                <c:pt idx="3108">
                  <c:v>0.67937500000000006</c:v>
                </c:pt>
                <c:pt idx="3109">
                  <c:v>0.70562499999999995</c:v>
                </c:pt>
                <c:pt idx="3110">
                  <c:v>0.71875</c:v>
                </c:pt>
                <c:pt idx="3111">
                  <c:v>0.7024999999999999</c:v>
                </c:pt>
                <c:pt idx="3112">
                  <c:v>0.70937499999999987</c:v>
                </c:pt>
                <c:pt idx="3113">
                  <c:v>0.73687499999999995</c:v>
                </c:pt>
                <c:pt idx="3114">
                  <c:v>0.70562499999999995</c:v>
                </c:pt>
                <c:pt idx="3115">
                  <c:v>0.71437499999999987</c:v>
                </c:pt>
                <c:pt idx="3116">
                  <c:v>0.71749999999999992</c:v>
                </c:pt>
                <c:pt idx="3117">
                  <c:v>0.708125</c:v>
                </c:pt>
                <c:pt idx="3118">
                  <c:v>0.72375</c:v>
                </c:pt>
                <c:pt idx="3119">
                  <c:v>0.71375000000000011</c:v>
                </c:pt>
                <c:pt idx="3120">
                  <c:v>0.68750000000000011</c:v>
                </c:pt>
                <c:pt idx="3121">
                  <c:v>0.67249999999999988</c:v>
                </c:pt>
                <c:pt idx="3122">
                  <c:v>0.67375000000000007</c:v>
                </c:pt>
                <c:pt idx="3123">
                  <c:v>0.64500000000000002</c:v>
                </c:pt>
                <c:pt idx="3124">
                  <c:v>0.65</c:v>
                </c:pt>
                <c:pt idx="3125">
                  <c:v>0.645625</c:v>
                </c:pt>
                <c:pt idx="3126">
                  <c:v>0.66625000000000001</c:v>
                </c:pt>
                <c:pt idx="3127">
                  <c:v>0.68937500000000007</c:v>
                </c:pt>
                <c:pt idx="3128">
                  <c:v>0.68437500000000007</c:v>
                </c:pt>
                <c:pt idx="3129">
                  <c:v>0.63875000000000004</c:v>
                </c:pt>
                <c:pt idx="3130">
                  <c:v>0.65687499999999999</c:v>
                </c:pt>
                <c:pt idx="3131">
                  <c:v>0.66437499999999994</c:v>
                </c:pt>
                <c:pt idx="3132">
                  <c:v>0.65937499999999993</c:v>
                </c:pt>
                <c:pt idx="3133">
                  <c:v>0.66374999999999984</c:v>
                </c:pt>
                <c:pt idx="3134">
                  <c:v>0.65187500000000009</c:v>
                </c:pt>
                <c:pt idx="3135">
                  <c:v>0.64375000000000016</c:v>
                </c:pt>
                <c:pt idx="3136">
                  <c:v>0.63875000000000015</c:v>
                </c:pt>
                <c:pt idx="3137">
                  <c:v>0.60937500000000022</c:v>
                </c:pt>
                <c:pt idx="3138">
                  <c:v>0.60500000000000009</c:v>
                </c:pt>
                <c:pt idx="3139">
                  <c:v>0.63437500000000013</c:v>
                </c:pt>
                <c:pt idx="3140">
                  <c:v>0.63124999999999998</c:v>
                </c:pt>
                <c:pt idx="3141">
                  <c:v>0.60000000000000009</c:v>
                </c:pt>
                <c:pt idx="3142">
                  <c:v>0.55375000000000019</c:v>
                </c:pt>
                <c:pt idx="3143">
                  <c:v>0.53750000000000009</c:v>
                </c:pt>
                <c:pt idx="3144">
                  <c:v>0.54250000000000009</c:v>
                </c:pt>
                <c:pt idx="3145">
                  <c:v>0.60875000000000001</c:v>
                </c:pt>
                <c:pt idx="3146">
                  <c:v>0.62187499999999996</c:v>
                </c:pt>
                <c:pt idx="3147">
                  <c:v>0.62750000000000006</c:v>
                </c:pt>
                <c:pt idx="3148">
                  <c:v>0.62374999999999992</c:v>
                </c:pt>
                <c:pt idx="3149">
                  <c:v>0.583125</c:v>
                </c:pt>
                <c:pt idx="3150">
                  <c:v>0.60562499999999997</c:v>
                </c:pt>
                <c:pt idx="3151">
                  <c:v>0.59499999999999997</c:v>
                </c:pt>
                <c:pt idx="3152">
                  <c:v>0.60249999999999992</c:v>
                </c:pt>
                <c:pt idx="3153">
                  <c:v>0.6193749999999999</c:v>
                </c:pt>
                <c:pt idx="3154">
                  <c:v>0.64437499999999992</c:v>
                </c:pt>
                <c:pt idx="3155">
                  <c:v>0.64499999999999991</c:v>
                </c:pt>
                <c:pt idx="3156">
                  <c:v>0.62562499999999988</c:v>
                </c:pt>
                <c:pt idx="3157">
                  <c:v>0.64249999999999996</c:v>
                </c:pt>
                <c:pt idx="3158">
                  <c:v>0.63749999999999996</c:v>
                </c:pt>
                <c:pt idx="3159">
                  <c:v>0.63875000000000004</c:v>
                </c:pt>
                <c:pt idx="3160">
                  <c:v>0.6412500000000001</c:v>
                </c:pt>
                <c:pt idx="3161">
                  <c:v>0.60875000000000001</c:v>
                </c:pt>
                <c:pt idx="3162">
                  <c:v>0.60375000000000012</c:v>
                </c:pt>
                <c:pt idx="3163">
                  <c:v>0.62187500000000007</c:v>
                </c:pt>
                <c:pt idx="3164">
                  <c:v>0.70312500000000011</c:v>
                </c:pt>
                <c:pt idx="3165">
                  <c:v>0.72062500000000007</c:v>
                </c:pt>
                <c:pt idx="3166">
                  <c:v>0.72499999999999998</c:v>
                </c:pt>
                <c:pt idx="3167">
                  <c:v>0.72499999999999998</c:v>
                </c:pt>
                <c:pt idx="3168">
                  <c:v>0.72562499999999996</c:v>
                </c:pt>
                <c:pt idx="3169">
                  <c:v>0.72</c:v>
                </c:pt>
                <c:pt idx="3170">
                  <c:v>0.69187499999999991</c:v>
                </c:pt>
                <c:pt idx="3171">
                  <c:v>0.68812499999999999</c:v>
                </c:pt>
                <c:pt idx="3172">
                  <c:v>0.74812499999999993</c:v>
                </c:pt>
                <c:pt idx="3173">
                  <c:v>0.73812499999999992</c:v>
                </c:pt>
                <c:pt idx="3174">
                  <c:v>0.76937500000000003</c:v>
                </c:pt>
                <c:pt idx="3175">
                  <c:v>0.76937500000000014</c:v>
                </c:pt>
                <c:pt idx="3176">
                  <c:v>0.75187499999999996</c:v>
                </c:pt>
                <c:pt idx="3177">
                  <c:v>0.74750000000000005</c:v>
                </c:pt>
                <c:pt idx="3178">
                  <c:v>0.77312499999999995</c:v>
                </c:pt>
                <c:pt idx="3179">
                  <c:v>0.745</c:v>
                </c:pt>
                <c:pt idx="3180">
                  <c:v>0.68062499999999992</c:v>
                </c:pt>
                <c:pt idx="3181">
                  <c:v>0.70312499999999989</c:v>
                </c:pt>
                <c:pt idx="3182">
                  <c:v>0.68124999999999991</c:v>
                </c:pt>
                <c:pt idx="3183">
                  <c:v>0.69062500000000004</c:v>
                </c:pt>
                <c:pt idx="3184">
                  <c:v>0.73249999999999993</c:v>
                </c:pt>
                <c:pt idx="3185">
                  <c:v>0.73187499999999994</c:v>
                </c:pt>
                <c:pt idx="3186">
                  <c:v>0.72812500000000002</c:v>
                </c:pt>
                <c:pt idx="3187">
                  <c:v>0.71625000000000005</c:v>
                </c:pt>
                <c:pt idx="3188">
                  <c:v>0.65749999999999997</c:v>
                </c:pt>
                <c:pt idx="3189">
                  <c:v>0.67062499999999992</c:v>
                </c:pt>
                <c:pt idx="3190">
                  <c:v>0.65062500000000001</c:v>
                </c:pt>
                <c:pt idx="3191">
                  <c:v>0.66437500000000005</c:v>
                </c:pt>
                <c:pt idx="3192">
                  <c:v>0.64250000000000007</c:v>
                </c:pt>
                <c:pt idx="3193">
                  <c:v>0.6306250000000001</c:v>
                </c:pt>
                <c:pt idx="3194">
                  <c:v>0.61062500000000008</c:v>
                </c:pt>
                <c:pt idx="3195">
                  <c:v>0.6206250000000002</c:v>
                </c:pt>
                <c:pt idx="3196">
                  <c:v>0.59125000000000005</c:v>
                </c:pt>
                <c:pt idx="3197">
                  <c:v>0.56687500000000002</c:v>
                </c:pt>
                <c:pt idx="3198">
                  <c:v>0.61062499999999997</c:v>
                </c:pt>
                <c:pt idx="3199">
                  <c:v>0.61687499999999995</c:v>
                </c:pt>
                <c:pt idx="3200">
                  <c:v>0.57125000000000004</c:v>
                </c:pt>
                <c:pt idx="3201">
                  <c:v>0.56500000000000006</c:v>
                </c:pt>
                <c:pt idx="3202">
                  <c:v>0.59875</c:v>
                </c:pt>
                <c:pt idx="3203">
                  <c:v>0.59375</c:v>
                </c:pt>
                <c:pt idx="3204">
                  <c:v>0.60187499999999994</c:v>
                </c:pt>
                <c:pt idx="3205">
                  <c:v>0.59250000000000003</c:v>
                </c:pt>
                <c:pt idx="3206">
                  <c:v>0.59562499999999996</c:v>
                </c:pt>
                <c:pt idx="3207">
                  <c:v>0.56374999999999997</c:v>
                </c:pt>
                <c:pt idx="3208">
                  <c:v>0.62187500000000007</c:v>
                </c:pt>
                <c:pt idx="3209">
                  <c:v>0.63937500000000003</c:v>
                </c:pt>
                <c:pt idx="3210">
                  <c:v>0.62562499999999999</c:v>
                </c:pt>
                <c:pt idx="3211">
                  <c:v>0.61625000000000008</c:v>
                </c:pt>
                <c:pt idx="3212">
                  <c:v>0.66875000000000007</c:v>
                </c:pt>
                <c:pt idx="3213">
                  <c:v>0.6725000000000001</c:v>
                </c:pt>
                <c:pt idx="3214">
                  <c:v>0.62812500000000004</c:v>
                </c:pt>
                <c:pt idx="3215">
                  <c:v>0.59812500000000002</c:v>
                </c:pt>
                <c:pt idx="3216">
                  <c:v>0.60624999999999996</c:v>
                </c:pt>
                <c:pt idx="3217">
                  <c:v>0.6568750000000001</c:v>
                </c:pt>
                <c:pt idx="3218">
                  <c:v>0.61562499999999987</c:v>
                </c:pt>
                <c:pt idx="3219">
                  <c:v>0.65749999999999997</c:v>
                </c:pt>
                <c:pt idx="3220">
                  <c:v>0.65375000000000005</c:v>
                </c:pt>
                <c:pt idx="3221">
                  <c:v>0.67312499999999986</c:v>
                </c:pt>
                <c:pt idx="3222">
                  <c:v>0.66499999999999992</c:v>
                </c:pt>
                <c:pt idx="3223">
                  <c:v>0.66062500000000002</c:v>
                </c:pt>
                <c:pt idx="3224">
                  <c:v>0.62375000000000014</c:v>
                </c:pt>
                <c:pt idx="3225">
                  <c:v>0.63187500000000008</c:v>
                </c:pt>
                <c:pt idx="3226">
                  <c:v>0.6306250000000001</c:v>
                </c:pt>
                <c:pt idx="3227">
                  <c:v>0.63437500000000013</c:v>
                </c:pt>
                <c:pt idx="3228">
                  <c:v>0.59499999999999986</c:v>
                </c:pt>
                <c:pt idx="3229">
                  <c:v>0.60499999999999998</c:v>
                </c:pt>
                <c:pt idx="3230">
                  <c:v>0.61062499999999997</c:v>
                </c:pt>
                <c:pt idx="3231">
                  <c:v>0.604375</c:v>
                </c:pt>
                <c:pt idx="3232">
                  <c:v>0.604375</c:v>
                </c:pt>
                <c:pt idx="3233">
                  <c:v>0.55874999999999997</c:v>
                </c:pt>
                <c:pt idx="3234">
                  <c:v>0.60875000000000012</c:v>
                </c:pt>
                <c:pt idx="3235">
                  <c:v>0.57625000000000004</c:v>
                </c:pt>
                <c:pt idx="3236">
                  <c:v>0.58750000000000002</c:v>
                </c:pt>
                <c:pt idx="3237">
                  <c:v>0.58500000000000008</c:v>
                </c:pt>
                <c:pt idx="3238">
                  <c:v>0.58250000000000002</c:v>
                </c:pt>
                <c:pt idx="3239">
                  <c:v>0.59624999999999995</c:v>
                </c:pt>
                <c:pt idx="3240">
                  <c:v>0.56999999999999995</c:v>
                </c:pt>
                <c:pt idx="3241">
                  <c:v>0.53875000000000017</c:v>
                </c:pt>
                <c:pt idx="3242">
                  <c:v>0.57250000000000001</c:v>
                </c:pt>
                <c:pt idx="3243">
                  <c:v>0.5618749999999999</c:v>
                </c:pt>
                <c:pt idx="3244">
                  <c:v>0.58749999999999991</c:v>
                </c:pt>
                <c:pt idx="3245">
                  <c:v>0.57187500000000002</c:v>
                </c:pt>
                <c:pt idx="3246">
                  <c:v>0.56874999999999998</c:v>
                </c:pt>
                <c:pt idx="3247">
                  <c:v>0.58875</c:v>
                </c:pt>
                <c:pt idx="3248">
                  <c:v>0.59062499999999996</c:v>
                </c:pt>
                <c:pt idx="3249">
                  <c:v>0.59062499999999996</c:v>
                </c:pt>
                <c:pt idx="3250">
                  <c:v>0.5525000000000001</c:v>
                </c:pt>
                <c:pt idx="3251">
                  <c:v>0.55562500000000004</c:v>
                </c:pt>
                <c:pt idx="3252">
                  <c:v>0.55437499999999995</c:v>
                </c:pt>
                <c:pt idx="3253">
                  <c:v>0.53749999999999998</c:v>
                </c:pt>
                <c:pt idx="3254">
                  <c:v>0.52249999999999996</c:v>
                </c:pt>
                <c:pt idx="3255">
                  <c:v>0.51124999999999998</c:v>
                </c:pt>
                <c:pt idx="3256">
                  <c:v>0.53749999999999998</c:v>
                </c:pt>
                <c:pt idx="3257">
                  <c:v>0.541875</c:v>
                </c:pt>
                <c:pt idx="3258">
                  <c:v>0.53125</c:v>
                </c:pt>
                <c:pt idx="3259">
                  <c:v>0.546875</c:v>
                </c:pt>
                <c:pt idx="3260">
                  <c:v>0.53499999999999992</c:v>
                </c:pt>
                <c:pt idx="3261">
                  <c:v>0.54062499999999991</c:v>
                </c:pt>
                <c:pt idx="3262">
                  <c:v>0.52812499999999996</c:v>
                </c:pt>
                <c:pt idx="3263">
                  <c:v>0.53937499999999994</c:v>
                </c:pt>
                <c:pt idx="3264">
                  <c:v>0.54749999999999999</c:v>
                </c:pt>
                <c:pt idx="3265">
                  <c:v>0.53125</c:v>
                </c:pt>
                <c:pt idx="3266">
                  <c:v>0.59750000000000003</c:v>
                </c:pt>
                <c:pt idx="3267">
                  <c:v>0.59937499999999999</c:v>
                </c:pt>
                <c:pt idx="3268">
                  <c:v>0.57187500000000002</c:v>
                </c:pt>
                <c:pt idx="3269">
                  <c:v>0.58937499999999998</c:v>
                </c:pt>
                <c:pt idx="3270">
                  <c:v>0.61812500000000004</c:v>
                </c:pt>
                <c:pt idx="3271">
                  <c:v>0.63562500000000011</c:v>
                </c:pt>
                <c:pt idx="3272">
                  <c:v>0.61499999999999999</c:v>
                </c:pt>
                <c:pt idx="3273">
                  <c:v>0.61687499999999995</c:v>
                </c:pt>
                <c:pt idx="3274">
                  <c:v>0.61375000000000002</c:v>
                </c:pt>
                <c:pt idx="3275">
                  <c:v>0.59687500000000004</c:v>
                </c:pt>
                <c:pt idx="3276">
                  <c:v>0.58125000000000004</c:v>
                </c:pt>
                <c:pt idx="3277">
                  <c:v>0.57562499999999994</c:v>
                </c:pt>
                <c:pt idx="3278">
                  <c:v>0.58625000000000005</c:v>
                </c:pt>
                <c:pt idx="3279">
                  <c:v>0.59750000000000003</c:v>
                </c:pt>
                <c:pt idx="3280">
                  <c:v>0.58250000000000002</c:v>
                </c:pt>
                <c:pt idx="3281">
                  <c:v>0.59750000000000003</c:v>
                </c:pt>
                <c:pt idx="3282">
                  <c:v>0.57250000000000001</c:v>
                </c:pt>
                <c:pt idx="3283">
                  <c:v>0.57374999999999998</c:v>
                </c:pt>
                <c:pt idx="3284">
                  <c:v>0.57187499999999991</c:v>
                </c:pt>
                <c:pt idx="3285">
                  <c:v>0.56312499999999988</c:v>
                </c:pt>
                <c:pt idx="3286">
                  <c:v>0.59124999999999994</c:v>
                </c:pt>
                <c:pt idx="3287">
                  <c:v>0.57000000000000006</c:v>
                </c:pt>
                <c:pt idx="3288">
                  <c:v>0.58000000000000007</c:v>
                </c:pt>
                <c:pt idx="3289">
                  <c:v>0.60375000000000001</c:v>
                </c:pt>
                <c:pt idx="3290">
                  <c:v>0.625</c:v>
                </c:pt>
                <c:pt idx="3291">
                  <c:v>0.63124999999999998</c:v>
                </c:pt>
                <c:pt idx="3292">
                  <c:v>0.65999999999999992</c:v>
                </c:pt>
                <c:pt idx="3293">
                  <c:v>0.67249999999999999</c:v>
                </c:pt>
                <c:pt idx="3294">
                  <c:v>0.72312500000000002</c:v>
                </c:pt>
                <c:pt idx="3295">
                  <c:v>0.68812499999999999</c:v>
                </c:pt>
                <c:pt idx="3296">
                  <c:v>0.71437500000000009</c:v>
                </c:pt>
                <c:pt idx="3297">
                  <c:v>0.734375</c:v>
                </c:pt>
                <c:pt idx="3298">
                  <c:v>0.71437499999999998</c:v>
                </c:pt>
                <c:pt idx="3299">
                  <c:v>0.71875</c:v>
                </c:pt>
                <c:pt idx="3300">
                  <c:v>0.75937500000000002</c:v>
                </c:pt>
                <c:pt idx="3301">
                  <c:v>0.74624999999999997</c:v>
                </c:pt>
                <c:pt idx="3302">
                  <c:v>0.75124999999999997</c:v>
                </c:pt>
                <c:pt idx="3303">
                  <c:v>0.76937500000000003</c:v>
                </c:pt>
                <c:pt idx="3304">
                  <c:v>0.76249999999999996</c:v>
                </c:pt>
                <c:pt idx="3305">
                  <c:v>0.75312500000000004</c:v>
                </c:pt>
                <c:pt idx="3306">
                  <c:v>0.75187499999999996</c:v>
                </c:pt>
                <c:pt idx="3307">
                  <c:v>0.74687499999999984</c:v>
                </c:pt>
                <c:pt idx="3308">
                  <c:v>0.7181249999999999</c:v>
                </c:pt>
                <c:pt idx="3309">
                  <c:v>0.71250000000000002</c:v>
                </c:pt>
                <c:pt idx="3310">
                  <c:v>0.67812500000000009</c:v>
                </c:pt>
                <c:pt idx="3311">
                  <c:v>0.70125000000000004</c:v>
                </c:pt>
                <c:pt idx="3312">
                  <c:v>0.70187500000000003</c:v>
                </c:pt>
                <c:pt idx="3313">
                  <c:v>0.70250000000000001</c:v>
                </c:pt>
                <c:pt idx="3314">
                  <c:v>0.67562499999999992</c:v>
                </c:pt>
                <c:pt idx="3315">
                  <c:v>0.66562499999999991</c:v>
                </c:pt>
                <c:pt idx="3316">
                  <c:v>0.66499999999999992</c:v>
                </c:pt>
                <c:pt idx="3317">
                  <c:v>0.69812499999999988</c:v>
                </c:pt>
                <c:pt idx="3318">
                  <c:v>0.67625000000000002</c:v>
                </c:pt>
                <c:pt idx="3319">
                  <c:v>0.66125</c:v>
                </c:pt>
                <c:pt idx="3320">
                  <c:v>0.68500000000000005</c:v>
                </c:pt>
                <c:pt idx="3321">
                  <c:v>0.66937500000000005</c:v>
                </c:pt>
                <c:pt idx="3322">
                  <c:v>0.63375000000000015</c:v>
                </c:pt>
                <c:pt idx="3323">
                  <c:v>0.63312500000000005</c:v>
                </c:pt>
                <c:pt idx="3324">
                  <c:v>0.63312500000000005</c:v>
                </c:pt>
                <c:pt idx="3325">
                  <c:v>0.63187499999999996</c:v>
                </c:pt>
                <c:pt idx="3326">
                  <c:v>0.60249999999999992</c:v>
                </c:pt>
                <c:pt idx="3327">
                  <c:v>0.63687499999999986</c:v>
                </c:pt>
                <c:pt idx="3328">
                  <c:v>0.61812500000000004</c:v>
                </c:pt>
                <c:pt idx="3329">
                  <c:v>0.58937499999999998</c:v>
                </c:pt>
                <c:pt idx="3330">
                  <c:v>0.64250000000000007</c:v>
                </c:pt>
                <c:pt idx="3331">
                  <c:v>0.63187500000000008</c:v>
                </c:pt>
                <c:pt idx="3332">
                  <c:v>0.60500000000000009</c:v>
                </c:pt>
                <c:pt idx="3333">
                  <c:v>0.5625</c:v>
                </c:pt>
                <c:pt idx="3334">
                  <c:v>0.55625000000000002</c:v>
                </c:pt>
                <c:pt idx="3335">
                  <c:v>0.58937499999999998</c:v>
                </c:pt>
                <c:pt idx="3336">
                  <c:v>0.57687500000000003</c:v>
                </c:pt>
                <c:pt idx="3337">
                  <c:v>0.60437500000000011</c:v>
                </c:pt>
                <c:pt idx="3338">
                  <c:v>0.62000000000000011</c:v>
                </c:pt>
                <c:pt idx="3339">
                  <c:v>0.61312500000000003</c:v>
                </c:pt>
                <c:pt idx="3340">
                  <c:v>0.60562499999999997</c:v>
                </c:pt>
                <c:pt idx="3341">
                  <c:v>0.61437499999999989</c:v>
                </c:pt>
                <c:pt idx="3342">
                  <c:v>0.6243749999999999</c:v>
                </c:pt>
                <c:pt idx="3343">
                  <c:v>0.59187499999999993</c:v>
                </c:pt>
                <c:pt idx="3344">
                  <c:v>0.61</c:v>
                </c:pt>
                <c:pt idx="3345">
                  <c:v>0.614375</c:v>
                </c:pt>
                <c:pt idx="3346">
                  <c:v>0.57187499999999991</c:v>
                </c:pt>
                <c:pt idx="3347">
                  <c:v>0.59250000000000003</c:v>
                </c:pt>
                <c:pt idx="3348">
                  <c:v>0.60499999999999987</c:v>
                </c:pt>
                <c:pt idx="3349">
                  <c:v>0.61562499999999987</c:v>
                </c:pt>
                <c:pt idx="3350">
                  <c:v>0.60562499999999986</c:v>
                </c:pt>
                <c:pt idx="3351">
                  <c:v>0.57999999999999996</c:v>
                </c:pt>
                <c:pt idx="3352">
                  <c:v>0.59125000000000005</c:v>
                </c:pt>
                <c:pt idx="3353">
                  <c:v>0.54874999999999996</c:v>
                </c:pt>
                <c:pt idx="3354">
                  <c:v>0.53499999999999992</c:v>
                </c:pt>
                <c:pt idx="3355">
                  <c:v>0.52250000000000008</c:v>
                </c:pt>
                <c:pt idx="3356">
                  <c:v>0.55125000000000002</c:v>
                </c:pt>
                <c:pt idx="3357">
                  <c:v>0.54312499999999997</c:v>
                </c:pt>
                <c:pt idx="3358">
                  <c:v>0.54874999999999996</c:v>
                </c:pt>
                <c:pt idx="3359">
                  <c:v>0.551875</c:v>
                </c:pt>
                <c:pt idx="3360">
                  <c:v>0.53375000000000006</c:v>
                </c:pt>
                <c:pt idx="3361">
                  <c:v>0.55500000000000005</c:v>
                </c:pt>
                <c:pt idx="3362">
                  <c:v>0.54</c:v>
                </c:pt>
                <c:pt idx="3363">
                  <c:v>0.53937500000000005</c:v>
                </c:pt>
                <c:pt idx="3364">
                  <c:v>0.51812500000000006</c:v>
                </c:pt>
                <c:pt idx="3365">
                  <c:v>0.51937499999999992</c:v>
                </c:pt>
                <c:pt idx="3366">
                  <c:v>0.51</c:v>
                </c:pt>
                <c:pt idx="3367">
                  <c:v>0.53187499999999999</c:v>
                </c:pt>
                <c:pt idx="3368">
                  <c:v>0.52187500000000009</c:v>
                </c:pt>
                <c:pt idx="3369">
                  <c:v>0.52750000000000008</c:v>
                </c:pt>
                <c:pt idx="3370">
                  <c:v>0.54187500000000011</c:v>
                </c:pt>
                <c:pt idx="3371">
                  <c:v>0.60062500000000008</c:v>
                </c:pt>
                <c:pt idx="3372">
                  <c:v>0.56187500000000001</c:v>
                </c:pt>
                <c:pt idx="3373">
                  <c:v>0.56000000000000005</c:v>
                </c:pt>
                <c:pt idx="3374">
                  <c:v>0.55312500000000009</c:v>
                </c:pt>
                <c:pt idx="3375">
                  <c:v>0.53375000000000006</c:v>
                </c:pt>
                <c:pt idx="3376">
                  <c:v>0.55625000000000002</c:v>
                </c:pt>
                <c:pt idx="3377">
                  <c:v>0.52875000000000005</c:v>
                </c:pt>
                <c:pt idx="3378">
                  <c:v>0.57374999999999998</c:v>
                </c:pt>
                <c:pt idx="3379">
                  <c:v>0.56374999999999997</c:v>
                </c:pt>
                <c:pt idx="3380">
                  <c:v>0.61624999999999996</c:v>
                </c:pt>
                <c:pt idx="3381">
                  <c:v>0.6193749999999999</c:v>
                </c:pt>
                <c:pt idx="3382">
                  <c:v>0.64687499999999987</c:v>
                </c:pt>
                <c:pt idx="3383">
                  <c:v>0.61374999999999991</c:v>
                </c:pt>
                <c:pt idx="3384">
                  <c:v>0.62124999999999997</c:v>
                </c:pt>
                <c:pt idx="3385">
                  <c:v>0.65625</c:v>
                </c:pt>
                <c:pt idx="3386">
                  <c:v>0.65125000000000011</c:v>
                </c:pt>
                <c:pt idx="3387">
                  <c:v>0.60937500000000011</c:v>
                </c:pt>
                <c:pt idx="3388">
                  <c:v>0.64375000000000004</c:v>
                </c:pt>
                <c:pt idx="3389">
                  <c:v>0.63500000000000001</c:v>
                </c:pt>
                <c:pt idx="3390">
                  <c:v>0.64187499999999997</c:v>
                </c:pt>
                <c:pt idx="3391">
                  <c:v>0.65249999999999997</c:v>
                </c:pt>
                <c:pt idx="3392">
                  <c:v>0.62187499999999996</c:v>
                </c:pt>
                <c:pt idx="3393">
                  <c:v>0.65312499999999996</c:v>
                </c:pt>
                <c:pt idx="3394">
                  <c:v>0.60749999999999993</c:v>
                </c:pt>
                <c:pt idx="3395">
                  <c:v>0.59625000000000006</c:v>
                </c:pt>
                <c:pt idx="3396">
                  <c:v>0.52937499999999993</c:v>
                </c:pt>
                <c:pt idx="3397">
                  <c:v>0.52812499999999996</c:v>
                </c:pt>
                <c:pt idx="3398">
                  <c:v>0.53749999999999998</c:v>
                </c:pt>
                <c:pt idx="3399">
                  <c:v>0.53749999999999987</c:v>
                </c:pt>
                <c:pt idx="3400">
                  <c:v>0.55374999999999996</c:v>
                </c:pt>
                <c:pt idx="3401">
                  <c:v>0.54562500000000003</c:v>
                </c:pt>
                <c:pt idx="3402">
                  <c:v>0.54374999999999996</c:v>
                </c:pt>
                <c:pt idx="3403">
                  <c:v>0.53500000000000003</c:v>
                </c:pt>
                <c:pt idx="3404">
                  <c:v>0.56062500000000004</c:v>
                </c:pt>
                <c:pt idx="3405">
                  <c:v>0.56750000000000012</c:v>
                </c:pt>
                <c:pt idx="3406">
                  <c:v>0.57812499999999989</c:v>
                </c:pt>
                <c:pt idx="3407">
                  <c:v>0.56062500000000004</c:v>
                </c:pt>
                <c:pt idx="3408">
                  <c:v>0.59000000000000008</c:v>
                </c:pt>
                <c:pt idx="3409">
                  <c:v>0.59374999999999989</c:v>
                </c:pt>
                <c:pt idx="3410">
                  <c:v>0.60812499999999992</c:v>
                </c:pt>
                <c:pt idx="3411">
                  <c:v>0.62499999999999989</c:v>
                </c:pt>
                <c:pt idx="3412">
                  <c:v>0.63687499999999986</c:v>
                </c:pt>
                <c:pt idx="3413">
                  <c:v>0.67374999999999996</c:v>
                </c:pt>
                <c:pt idx="3414">
                  <c:v>0.65749999999999997</c:v>
                </c:pt>
                <c:pt idx="3415">
                  <c:v>0.67062499999999992</c:v>
                </c:pt>
                <c:pt idx="3416">
                  <c:v>0.63812499999999983</c:v>
                </c:pt>
                <c:pt idx="3417">
                  <c:v>0.62624999999999986</c:v>
                </c:pt>
                <c:pt idx="3418">
                  <c:v>0.60062499999999985</c:v>
                </c:pt>
                <c:pt idx="3419">
                  <c:v>0.62062499999999987</c:v>
                </c:pt>
                <c:pt idx="3420">
                  <c:v>0.56999999999999984</c:v>
                </c:pt>
                <c:pt idx="3421">
                  <c:v>0.57062499999999994</c:v>
                </c:pt>
                <c:pt idx="3422">
                  <c:v>0.61062500000000008</c:v>
                </c:pt>
                <c:pt idx="3423">
                  <c:v>0.61625000000000008</c:v>
                </c:pt>
                <c:pt idx="3424">
                  <c:v>0.61187500000000006</c:v>
                </c:pt>
                <c:pt idx="3425">
                  <c:v>0.59250000000000014</c:v>
                </c:pt>
                <c:pt idx="3426">
                  <c:v>0.57625000000000015</c:v>
                </c:pt>
                <c:pt idx="3427">
                  <c:v>0.56500000000000006</c:v>
                </c:pt>
                <c:pt idx="3428">
                  <c:v>0.61875000000000002</c:v>
                </c:pt>
                <c:pt idx="3429">
                  <c:v>0.614375</c:v>
                </c:pt>
                <c:pt idx="3430">
                  <c:v>0.59562500000000007</c:v>
                </c:pt>
                <c:pt idx="3431">
                  <c:v>0.62062500000000009</c:v>
                </c:pt>
                <c:pt idx="3432">
                  <c:v>0.62437500000000012</c:v>
                </c:pt>
                <c:pt idx="3433">
                  <c:v>0.62749999999999995</c:v>
                </c:pt>
                <c:pt idx="3434">
                  <c:v>0.65500000000000003</c:v>
                </c:pt>
                <c:pt idx="3435">
                  <c:v>0.65499999999999992</c:v>
                </c:pt>
                <c:pt idx="3436">
                  <c:v>0.68812499999999999</c:v>
                </c:pt>
                <c:pt idx="3437">
                  <c:v>0.703125</c:v>
                </c:pt>
                <c:pt idx="3438">
                  <c:v>0.62750000000000006</c:v>
                </c:pt>
                <c:pt idx="3439">
                  <c:v>0.614375</c:v>
                </c:pt>
                <c:pt idx="3440">
                  <c:v>0.57999999999999996</c:v>
                </c:pt>
                <c:pt idx="3441">
                  <c:v>0.57499999999999996</c:v>
                </c:pt>
                <c:pt idx="3442">
                  <c:v>0.59499999999999997</c:v>
                </c:pt>
                <c:pt idx="3443">
                  <c:v>0.5943750000000001</c:v>
                </c:pt>
                <c:pt idx="3444">
                  <c:v>0.56312499999999999</c:v>
                </c:pt>
                <c:pt idx="3445">
                  <c:v>0.54625000000000012</c:v>
                </c:pt>
                <c:pt idx="3446">
                  <c:v>0.54312499999999997</c:v>
                </c:pt>
                <c:pt idx="3447">
                  <c:v>0.54437500000000005</c:v>
                </c:pt>
                <c:pt idx="3448">
                  <c:v>0.53437499999999993</c:v>
                </c:pt>
                <c:pt idx="3449">
                  <c:v>0.53625</c:v>
                </c:pt>
                <c:pt idx="3450">
                  <c:v>0.52749999999999997</c:v>
                </c:pt>
                <c:pt idx="3451">
                  <c:v>0.49874999999999997</c:v>
                </c:pt>
                <c:pt idx="3452">
                  <c:v>0.48125000000000001</c:v>
                </c:pt>
                <c:pt idx="3453">
                  <c:v>0.47312500000000002</c:v>
                </c:pt>
                <c:pt idx="3454">
                  <c:v>0.50249999999999995</c:v>
                </c:pt>
                <c:pt idx="3455">
                  <c:v>0.55625000000000002</c:v>
                </c:pt>
                <c:pt idx="3456">
                  <c:v>0.56687500000000002</c:v>
                </c:pt>
                <c:pt idx="3457">
                  <c:v>0.58062499999999995</c:v>
                </c:pt>
                <c:pt idx="3458">
                  <c:v>0.56937499999999996</c:v>
                </c:pt>
                <c:pt idx="3459">
                  <c:v>0.5993750000000001</c:v>
                </c:pt>
                <c:pt idx="3460">
                  <c:v>0.60562499999999997</c:v>
                </c:pt>
                <c:pt idx="3461">
                  <c:v>0.60812500000000003</c:v>
                </c:pt>
                <c:pt idx="3462">
                  <c:v>0.62437500000000001</c:v>
                </c:pt>
                <c:pt idx="3463">
                  <c:v>0.60312500000000002</c:v>
                </c:pt>
                <c:pt idx="3464">
                  <c:v>0.62937500000000002</c:v>
                </c:pt>
                <c:pt idx="3465">
                  <c:v>0.61312500000000003</c:v>
                </c:pt>
                <c:pt idx="3466">
                  <c:v>0.64624999999999999</c:v>
                </c:pt>
                <c:pt idx="3467">
                  <c:v>0.69000000000000006</c:v>
                </c:pt>
                <c:pt idx="3468">
                  <c:v>0.69374999999999998</c:v>
                </c:pt>
                <c:pt idx="3469">
                  <c:v>0.671875</c:v>
                </c:pt>
                <c:pt idx="3470">
                  <c:v>0.67312499999999997</c:v>
                </c:pt>
                <c:pt idx="3471">
                  <c:v>0.63937499999999992</c:v>
                </c:pt>
                <c:pt idx="3472">
                  <c:v>0.640625</c:v>
                </c:pt>
                <c:pt idx="3473">
                  <c:v>0.62124999999999997</c:v>
                </c:pt>
                <c:pt idx="3474">
                  <c:v>0.63937499999999992</c:v>
                </c:pt>
                <c:pt idx="3475">
                  <c:v>0.60124999999999984</c:v>
                </c:pt>
                <c:pt idx="3476">
                  <c:v>0.58250000000000002</c:v>
                </c:pt>
                <c:pt idx="3477">
                  <c:v>0.60499999999999998</c:v>
                </c:pt>
                <c:pt idx="3478">
                  <c:v>0.59749999999999992</c:v>
                </c:pt>
                <c:pt idx="3479">
                  <c:v>0.63812500000000016</c:v>
                </c:pt>
                <c:pt idx="3480">
                  <c:v>0.63125000000000009</c:v>
                </c:pt>
                <c:pt idx="3481">
                  <c:v>0.62875000000000003</c:v>
                </c:pt>
                <c:pt idx="3482">
                  <c:v>0.58937500000000009</c:v>
                </c:pt>
                <c:pt idx="3483">
                  <c:v>0.54499999999999993</c:v>
                </c:pt>
                <c:pt idx="3484">
                  <c:v>0.53374999999999995</c:v>
                </c:pt>
                <c:pt idx="3485">
                  <c:v>0.53687499999999999</c:v>
                </c:pt>
                <c:pt idx="3486">
                  <c:v>0.51687499999999997</c:v>
                </c:pt>
                <c:pt idx="3487">
                  <c:v>0.51125000000000009</c:v>
                </c:pt>
                <c:pt idx="3488">
                  <c:v>0.53125</c:v>
                </c:pt>
                <c:pt idx="3489">
                  <c:v>0.5318750000000001</c:v>
                </c:pt>
                <c:pt idx="3490">
                  <c:v>0.54812499999999997</c:v>
                </c:pt>
                <c:pt idx="3491">
                  <c:v>0.55312499999999998</c:v>
                </c:pt>
                <c:pt idx="3492">
                  <c:v>0.55625000000000002</c:v>
                </c:pt>
                <c:pt idx="3493">
                  <c:v>0.51500000000000001</c:v>
                </c:pt>
                <c:pt idx="3494">
                  <c:v>0.54749999999999999</c:v>
                </c:pt>
                <c:pt idx="3495">
                  <c:v>0.49875000000000003</c:v>
                </c:pt>
                <c:pt idx="3496">
                  <c:v>0.46375000000000011</c:v>
                </c:pt>
                <c:pt idx="3497">
                  <c:v>0.50562499999999999</c:v>
                </c:pt>
                <c:pt idx="3498">
                  <c:v>0.56687500000000013</c:v>
                </c:pt>
                <c:pt idx="3499">
                  <c:v>0.57000000000000006</c:v>
                </c:pt>
                <c:pt idx="3500">
                  <c:v>0.61125000000000007</c:v>
                </c:pt>
                <c:pt idx="3501">
                  <c:v>0.60812500000000003</c:v>
                </c:pt>
                <c:pt idx="3502">
                  <c:v>0.62124999999999997</c:v>
                </c:pt>
                <c:pt idx="3503">
                  <c:v>0.61875000000000002</c:v>
                </c:pt>
                <c:pt idx="3504">
                  <c:v>0.59687500000000004</c:v>
                </c:pt>
                <c:pt idx="3505">
                  <c:v>0.5993750000000001</c:v>
                </c:pt>
                <c:pt idx="3506">
                  <c:v>0.56062500000000004</c:v>
                </c:pt>
                <c:pt idx="3507">
                  <c:v>0.5575</c:v>
                </c:pt>
                <c:pt idx="3508">
                  <c:v>0.55000000000000004</c:v>
                </c:pt>
                <c:pt idx="3509">
                  <c:v>0.56312499999999999</c:v>
                </c:pt>
                <c:pt idx="3510">
                  <c:v>0.53625000000000012</c:v>
                </c:pt>
                <c:pt idx="3511">
                  <c:v>0.56000000000000005</c:v>
                </c:pt>
                <c:pt idx="3512">
                  <c:v>0.58000000000000007</c:v>
                </c:pt>
                <c:pt idx="3513">
                  <c:v>0.54250000000000009</c:v>
                </c:pt>
                <c:pt idx="3514">
                  <c:v>0.48312500000000003</c:v>
                </c:pt>
                <c:pt idx="3515">
                  <c:v>0.49437500000000001</c:v>
                </c:pt>
                <c:pt idx="3516">
                  <c:v>0.45187499999999997</c:v>
                </c:pt>
                <c:pt idx="3517">
                  <c:v>0.458125</c:v>
                </c:pt>
                <c:pt idx="3518">
                  <c:v>0.45374999999999999</c:v>
                </c:pt>
                <c:pt idx="3519">
                  <c:v>0.46687499999999993</c:v>
                </c:pt>
                <c:pt idx="3520">
                  <c:v>0.46937499999999993</c:v>
                </c:pt>
                <c:pt idx="3521">
                  <c:v>0.47812499999999991</c:v>
                </c:pt>
                <c:pt idx="3522">
                  <c:v>0.50749999999999995</c:v>
                </c:pt>
                <c:pt idx="3523">
                  <c:v>0.52937499999999993</c:v>
                </c:pt>
                <c:pt idx="3524">
                  <c:v>0.54500000000000004</c:v>
                </c:pt>
                <c:pt idx="3525">
                  <c:v>0.51874999999999993</c:v>
                </c:pt>
                <c:pt idx="3526">
                  <c:v>0.53687499999999999</c:v>
                </c:pt>
                <c:pt idx="3527">
                  <c:v>0.5625</c:v>
                </c:pt>
                <c:pt idx="3528">
                  <c:v>0.58562500000000006</c:v>
                </c:pt>
                <c:pt idx="3529">
                  <c:v>0.59000000000000008</c:v>
                </c:pt>
                <c:pt idx="3530">
                  <c:v>0.6100000000000001</c:v>
                </c:pt>
                <c:pt idx="3531">
                  <c:v>0.61062500000000008</c:v>
                </c:pt>
                <c:pt idx="3532">
                  <c:v>0.60625000000000007</c:v>
                </c:pt>
                <c:pt idx="3533">
                  <c:v>0.62062499999999998</c:v>
                </c:pt>
                <c:pt idx="3534">
                  <c:v>0.61</c:v>
                </c:pt>
                <c:pt idx="3535">
                  <c:v>0.65687499999999999</c:v>
                </c:pt>
                <c:pt idx="3536">
                  <c:v>0.65749999999999997</c:v>
                </c:pt>
                <c:pt idx="3537">
                  <c:v>0.66062499999999991</c:v>
                </c:pt>
                <c:pt idx="3538">
                  <c:v>0.66312499999999996</c:v>
                </c:pt>
                <c:pt idx="3539">
                  <c:v>0.65562500000000001</c:v>
                </c:pt>
                <c:pt idx="3540">
                  <c:v>0.64437500000000003</c:v>
                </c:pt>
                <c:pt idx="3541">
                  <c:v>0.65437500000000004</c:v>
                </c:pt>
                <c:pt idx="3542">
                  <c:v>0.62437500000000012</c:v>
                </c:pt>
                <c:pt idx="3543">
                  <c:v>0.57999999999999996</c:v>
                </c:pt>
                <c:pt idx="3544">
                  <c:v>0.54999999999999993</c:v>
                </c:pt>
                <c:pt idx="3545">
                  <c:v>0.55624999999999991</c:v>
                </c:pt>
                <c:pt idx="3546">
                  <c:v>0.54812499999999997</c:v>
                </c:pt>
                <c:pt idx="3547">
                  <c:v>0.54374999999999996</c:v>
                </c:pt>
                <c:pt idx="3548">
                  <c:v>0.55874999999999997</c:v>
                </c:pt>
                <c:pt idx="3549">
                  <c:v>0.54499999999999993</c:v>
                </c:pt>
                <c:pt idx="3550">
                  <c:v>0.55437499999999995</c:v>
                </c:pt>
                <c:pt idx="3551">
                  <c:v>0.51437500000000003</c:v>
                </c:pt>
                <c:pt idx="3552">
                  <c:v>0.49375000000000002</c:v>
                </c:pt>
                <c:pt idx="3553">
                  <c:v>0.48875000000000007</c:v>
                </c:pt>
                <c:pt idx="3554">
                  <c:v>0.51500000000000012</c:v>
                </c:pt>
                <c:pt idx="3555">
                  <c:v>0.50937500000000013</c:v>
                </c:pt>
                <c:pt idx="3556">
                  <c:v>0.52375000000000005</c:v>
                </c:pt>
                <c:pt idx="3557">
                  <c:v>0.54875000000000007</c:v>
                </c:pt>
                <c:pt idx="3558">
                  <c:v>0.56125000000000003</c:v>
                </c:pt>
                <c:pt idx="3559">
                  <c:v>0.57312500000000011</c:v>
                </c:pt>
                <c:pt idx="3560">
                  <c:v>0.56812499999999999</c:v>
                </c:pt>
                <c:pt idx="3561">
                  <c:v>0.56062500000000015</c:v>
                </c:pt>
                <c:pt idx="3562">
                  <c:v>0.54562500000000014</c:v>
                </c:pt>
                <c:pt idx="3563">
                  <c:v>0.52875000000000005</c:v>
                </c:pt>
                <c:pt idx="3564">
                  <c:v>0.52812500000000007</c:v>
                </c:pt>
                <c:pt idx="3565">
                  <c:v>0.53374999999999995</c:v>
                </c:pt>
                <c:pt idx="3566">
                  <c:v>0.53124999999999989</c:v>
                </c:pt>
                <c:pt idx="3567">
                  <c:v>0.50687499999999996</c:v>
                </c:pt>
                <c:pt idx="3568">
                  <c:v>0.54749999999999999</c:v>
                </c:pt>
                <c:pt idx="3569">
                  <c:v>0.54249999999999987</c:v>
                </c:pt>
                <c:pt idx="3570">
                  <c:v>0.48749999999999993</c:v>
                </c:pt>
                <c:pt idx="3571">
                  <c:v>0.46124999999999999</c:v>
                </c:pt>
                <c:pt idx="3572">
                  <c:v>0.43187500000000001</c:v>
                </c:pt>
                <c:pt idx="3573">
                  <c:v>0.41562500000000002</c:v>
                </c:pt>
                <c:pt idx="3574">
                  <c:v>0.43125000000000008</c:v>
                </c:pt>
                <c:pt idx="3575">
                  <c:v>0.43937500000000007</c:v>
                </c:pt>
                <c:pt idx="3576">
                  <c:v>0.44875000000000009</c:v>
                </c:pt>
                <c:pt idx="3577">
                  <c:v>0.43687500000000001</c:v>
                </c:pt>
                <c:pt idx="3578">
                  <c:v>0.45187500000000008</c:v>
                </c:pt>
                <c:pt idx="3579">
                  <c:v>0.49625000000000008</c:v>
                </c:pt>
                <c:pt idx="3580">
                  <c:v>0.50750000000000006</c:v>
                </c:pt>
                <c:pt idx="3581">
                  <c:v>0.52625</c:v>
                </c:pt>
                <c:pt idx="3582">
                  <c:v>0.53375000000000006</c:v>
                </c:pt>
                <c:pt idx="3583">
                  <c:v>0.54937500000000006</c:v>
                </c:pt>
                <c:pt idx="3584">
                  <c:v>0.53937500000000005</c:v>
                </c:pt>
                <c:pt idx="3585">
                  <c:v>0.53562500000000002</c:v>
                </c:pt>
                <c:pt idx="3586">
                  <c:v>0.53437499999999993</c:v>
                </c:pt>
                <c:pt idx="3587">
                  <c:v>0.56625000000000003</c:v>
                </c:pt>
                <c:pt idx="3588">
                  <c:v>0.56374999999999997</c:v>
                </c:pt>
                <c:pt idx="3589">
                  <c:v>0.58374999999999988</c:v>
                </c:pt>
                <c:pt idx="3590">
                  <c:v>0.573125</c:v>
                </c:pt>
                <c:pt idx="3591">
                  <c:v>0.56812499999999999</c:v>
                </c:pt>
                <c:pt idx="3592">
                  <c:v>0.54812499999999997</c:v>
                </c:pt>
                <c:pt idx="3593">
                  <c:v>0.56562500000000004</c:v>
                </c:pt>
                <c:pt idx="3594">
                  <c:v>0.57312500000000011</c:v>
                </c:pt>
                <c:pt idx="3595">
                  <c:v>0.54312499999999997</c:v>
                </c:pt>
                <c:pt idx="3596">
                  <c:v>0.52500000000000002</c:v>
                </c:pt>
                <c:pt idx="3597">
                  <c:v>0.50937500000000002</c:v>
                </c:pt>
                <c:pt idx="3598">
                  <c:v>0.51937500000000003</c:v>
                </c:pt>
                <c:pt idx="3599">
                  <c:v>0.5006250000000001</c:v>
                </c:pt>
                <c:pt idx="3600">
                  <c:v>0.489375</c:v>
                </c:pt>
                <c:pt idx="3601">
                  <c:v>0.48375000000000001</c:v>
                </c:pt>
                <c:pt idx="3602">
                  <c:v>0.50937500000000002</c:v>
                </c:pt>
                <c:pt idx="3603">
                  <c:v>0.49374999999999997</c:v>
                </c:pt>
                <c:pt idx="3604">
                  <c:v>0.50937500000000002</c:v>
                </c:pt>
                <c:pt idx="3605">
                  <c:v>0.46625000000000005</c:v>
                </c:pt>
                <c:pt idx="3606">
                  <c:v>0.48250000000000004</c:v>
                </c:pt>
                <c:pt idx="3607">
                  <c:v>0.47</c:v>
                </c:pt>
                <c:pt idx="3608">
                  <c:v>0.47812500000000002</c:v>
                </c:pt>
                <c:pt idx="3609">
                  <c:v>0.46749999999999997</c:v>
                </c:pt>
                <c:pt idx="3610">
                  <c:v>0.46062499999999995</c:v>
                </c:pt>
                <c:pt idx="3611">
                  <c:v>0.48750000000000004</c:v>
                </c:pt>
                <c:pt idx="3612">
                  <c:v>0.47874999999999995</c:v>
                </c:pt>
                <c:pt idx="3613">
                  <c:v>0.49687499999999996</c:v>
                </c:pt>
                <c:pt idx="3614">
                  <c:v>0.49124999999999996</c:v>
                </c:pt>
                <c:pt idx="3615">
                  <c:v>0.54874999999999996</c:v>
                </c:pt>
                <c:pt idx="3616">
                  <c:v>0.57999999999999985</c:v>
                </c:pt>
                <c:pt idx="3617">
                  <c:v>0.5931249999999999</c:v>
                </c:pt>
                <c:pt idx="3618">
                  <c:v>0.59687499999999993</c:v>
                </c:pt>
                <c:pt idx="3619">
                  <c:v>0.59250000000000003</c:v>
                </c:pt>
                <c:pt idx="3620">
                  <c:v>0.61187499999999995</c:v>
                </c:pt>
                <c:pt idx="3621">
                  <c:v>0.64</c:v>
                </c:pt>
                <c:pt idx="3622">
                  <c:v>0.60750000000000004</c:v>
                </c:pt>
                <c:pt idx="3623">
                  <c:v>0.60562499999999997</c:v>
                </c:pt>
                <c:pt idx="3624">
                  <c:v>0.63937500000000003</c:v>
                </c:pt>
                <c:pt idx="3625">
                  <c:v>0.6618750000000001</c:v>
                </c:pt>
                <c:pt idx="3626">
                  <c:v>0.64812499999999984</c:v>
                </c:pt>
                <c:pt idx="3627">
                  <c:v>0.66625000000000001</c:v>
                </c:pt>
                <c:pt idx="3628">
                  <c:v>0.69374999999999998</c:v>
                </c:pt>
                <c:pt idx="3629">
                  <c:v>0.67625000000000002</c:v>
                </c:pt>
                <c:pt idx="3630">
                  <c:v>0.67500000000000004</c:v>
                </c:pt>
                <c:pt idx="3631">
                  <c:v>0.64812500000000006</c:v>
                </c:pt>
                <c:pt idx="3632">
                  <c:v>0.62375000000000003</c:v>
                </c:pt>
                <c:pt idx="3633">
                  <c:v>0.61625000000000008</c:v>
                </c:pt>
                <c:pt idx="3634">
                  <c:v>0.59625000000000006</c:v>
                </c:pt>
                <c:pt idx="3635">
                  <c:v>0.59875</c:v>
                </c:pt>
                <c:pt idx="3636">
                  <c:v>0.56999999999999995</c:v>
                </c:pt>
                <c:pt idx="3637">
                  <c:v>0.57562499999999994</c:v>
                </c:pt>
                <c:pt idx="3638">
                  <c:v>0.5931249999999999</c:v>
                </c:pt>
                <c:pt idx="3639">
                  <c:v>0.59437499999999999</c:v>
                </c:pt>
                <c:pt idx="3640">
                  <c:v>0.57750000000000001</c:v>
                </c:pt>
                <c:pt idx="3641">
                  <c:v>0.59562499999999985</c:v>
                </c:pt>
                <c:pt idx="3642">
                  <c:v>0.61312499999999981</c:v>
                </c:pt>
                <c:pt idx="3643">
                  <c:v>0.58062499999999984</c:v>
                </c:pt>
                <c:pt idx="3644">
                  <c:v>0.56500000000000006</c:v>
                </c:pt>
                <c:pt idx="3645">
                  <c:v>0.59812500000000002</c:v>
                </c:pt>
                <c:pt idx="3646">
                  <c:v>0.60125000000000006</c:v>
                </c:pt>
                <c:pt idx="3647">
                  <c:v>0.59500000000000008</c:v>
                </c:pt>
                <c:pt idx="3648">
                  <c:v>0.5837500000000001</c:v>
                </c:pt>
                <c:pt idx="3649">
                  <c:v>0.59187500000000004</c:v>
                </c:pt>
                <c:pt idx="3650">
                  <c:v>0.61562500000000009</c:v>
                </c:pt>
                <c:pt idx="3651">
                  <c:v>0.61250000000000016</c:v>
                </c:pt>
                <c:pt idx="3652">
                  <c:v>0.64375000000000004</c:v>
                </c:pt>
                <c:pt idx="3653">
                  <c:v>0.61750000000000016</c:v>
                </c:pt>
                <c:pt idx="3654">
                  <c:v>0.60562499999999997</c:v>
                </c:pt>
                <c:pt idx="3655">
                  <c:v>0.59312500000000001</c:v>
                </c:pt>
                <c:pt idx="3656">
                  <c:v>0.57874999999999999</c:v>
                </c:pt>
                <c:pt idx="3657">
                  <c:v>0.55937499999999996</c:v>
                </c:pt>
                <c:pt idx="3658">
                  <c:v>0.55812499999999998</c:v>
                </c:pt>
                <c:pt idx="3659">
                  <c:v>0.5575</c:v>
                </c:pt>
                <c:pt idx="3660">
                  <c:v>0.5575</c:v>
                </c:pt>
                <c:pt idx="3661">
                  <c:v>0.50374999999999992</c:v>
                </c:pt>
                <c:pt idx="3662">
                  <c:v>0.49249999999999994</c:v>
                </c:pt>
                <c:pt idx="3663">
                  <c:v>0.47812499999999991</c:v>
                </c:pt>
                <c:pt idx="3664">
                  <c:v>0.486875</c:v>
                </c:pt>
                <c:pt idx="3665">
                  <c:v>0.47812500000000002</c:v>
                </c:pt>
                <c:pt idx="3666">
                  <c:v>0.458125</c:v>
                </c:pt>
                <c:pt idx="3667">
                  <c:v>0.45937500000000009</c:v>
                </c:pt>
                <c:pt idx="3668">
                  <c:v>0.43437500000000001</c:v>
                </c:pt>
                <c:pt idx="3669">
                  <c:v>0.43312500000000004</c:v>
                </c:pt>
                <c:pt idx="3670">
                  <c:v>0.45000000000000007</c:v>
                </c:pt>
                <c:pt idx="3671">
                  <c:v>0.44875000000000004</c:v>
                </c:pt>
                <c:pt idx="3672">
                  <c:v>0.44937500000000002</c:v>
                </c:pt>
                <c:pt idx="3673">
                  <c:v>0.45437499999999997</c:v>
                </c:pt>
                <c:pt idx="3674">
                  <c:v>0.44062499999999993</c:v>
                </c:pt>
                <c:pt idx="3675">
                  <c:v>0.42312499999999997</c:v>
                </c:pt>
                <c:pt idx="3676">
                  <c:v>0.44500000000000001</c:v>
                </c:pt>
                <c:pt idx="3677">
                  <c:v>0.48374999999999996</c:v>
                </c:pt>
                <c:pt idx="3678">
                  <c:v>0.47999999999999993</c:v>
                </c:pt>
                <c:pt idx="3679">
                  <c:v>0.53499999999999992</c:v>
                </c:pt>
                <c:pt idx="3680">
                  <c:v>0.54874999999999996</c:v>
                </c:pt>
                <c:pt idx="3681">
                  <c:v>0.56312499999999999</c:v>
                </c:pt>
                <c:pt idx="3682">
                  <c:v>0.55999999999999994</c:v>
                </c:pt>
                <c:pt idx="3683">
                  <c:v>0.60124999999999995</c:v>
                </c:pt>
                <c:pt idx="3684">
                  <c:v>0.59937499999999999</c:v>
                </c:pt>
                <c:pt idx="3685">
                  <c:v>0.60499999999999987</c:v>
                </c:pt>
                <c:pt idx="3686">
                  <c:v>0.59687500000000004</c:v>
                </c:pt>
                <c:pt idx="3687">
                  <c:v>0.59499999999999997</c:v>
                </c:pt>
                <c:pt idx="3688">
                  <c:v>0.61749999999999994</c:v>
                </c:pt>
                <c:pt idx="3689">
                  <c:v>0.60062500000000008</c:v>
                </c:pt>
                <c:pt idx="3690">
                  <c:v>0.58562500000000006</c:v>
                </c:pt>
                <c:pt idx="3691">
                  <c:v>0.58062500000000006</c:v>
                </c:pt>
                <c:pt idx="3692">
                  <c:v>0.5475000000000001</c:v>
                </c:pt>
                <c:pt idx="3693">
                  <c:v>0.54249999999999998</c:v>
                </c:pt>
                <c:pt idx="3694">
                  <c:v>0.56687500000000002</c:v>
                </c:pt>
                <c:pt idx="3695">
                  <c:v>0.50750000000000006</c:v>
                </c:pt>
                <c:pt idx="3696">
                  <c:v>0.50312499999999993</c:v>
                </c:pt>
                <c:pt idx="3697">
                  <c:v>0.52500000000000002</c:v>
                </c:pt>
                <c:pt idx="3698">
                  <c:v>0.54500000000000004</c:v>
                </c:pt>
                <c:pt idx="3699">
                  <c:v>0.515625</c:v>
                </c:pt>
                <c:pt idx="3700">
                  <c:v>0.53437499999999993</c:v>
                </c:pt>
                <c:pt idx="3701">
                  <c:v>0.56312499999999999</c:v>
                </c:pt>
                <c:pt idx="3702">
                  <c:v>0.55312499999999998</c:v>
                </c:pt>
                <c:pt idx="3703">
                  <c:v>0.5631250000000001</c:v>
                </c:pt>
                <c:pt idx="3704">
                  <c:v>0.54499999999999993</c:v>
                </c:pt>
                <c:pt idx="3705">
                  <c:v>0.56562499999999993</c:v>
                </c:pt>
                <c:pt idx="3706">
                  <c:v>0.62</c:v>
                </c:pt>
                <c:pt idx="3707">
                  <c:v>0.64124999999999999</c:v>
                </c:pt>
                <c:pt idx="3708">
                  <c:v>0.63812499999999994</c:v>
                </c:pt>
                <c:pt idx="3709">
                  <c:v>0.62812500000000004</c:v>
                </c:pt>
                <c:pt idx="3710">
                  <c:v>0.59312500000000001</c:v>
                </c:pt>
                <c:pt idx="3711">
                  <c:v>0.58374999999999999</c:v>
                </c:pt>
                <c:pt idx="3712">
                  <c:v>0.59875</c:v>
                </c:pt>
                <c:pt idx="3713">
                  <c:v>0.56750000000000012</c:v>
                </c:pt>
                <c:pt idx="3714">
                  <c:v>0.52500000000000002</c:v>
                </c:pt>
                <c:pt idx="3715">
                  <c:v>0.546875</c:v>
                </c:pt>
                <c:pt idx="3716">
                  <c:v>0.55062500000000003</c:v>
                </c:pt>
                <c:pt idx="3717">
                  <c:v>0.51437500000000003</c:v>
                </c:pt>
                <c:pt idx="3718">
                  <c:v>0.52375000000000005</c:v>
                </c:pt>
                <c:pt idx="3719">
                  <c:v>0.52875000000000005</c:v>
                </c:pt>
                <c:pt idx="3720">
                  <c:v>0.54312499999999997</c:v>
                </c:pt>
                <c:pt idx="3721">
                  <c:v>0.52500000000000002</c:v>
                </c:pt>
                <c:pt idx="3722">
                  <c:v>0.53249999999999997</c:v>
                </c:pt>
                <c:pt idx="3723">
                  <c:v>0.51937500000000003</c:v>
                </c:pt>
                <c:pt idx="3724">
                  <c:v>0.55437500000000006</c:v>
                </c:pt>
                <c:pt idx="3725">
                  <c:v>0.54250000000000009</c:v>
                </c:pt>
                <c:pt idx="3726">
                  <c:v>0.55562500000000015</c:v>
                </c:pt>
                <c:pt idx="3727">
                  <c:v>0.56250000000000011</c:v>
                </c:pt>
                <c:pt idx="3728">
                  <c:v>0.53625</c:v>
                </c:pt>
                <c:pt idx="3729">
                  <c:v>0.54374999999999996</c:v>
                </c:pt>
                <c:pt idx="3730">
                  <c:v>0.55624999999999991</c:v>
                </c:pt>
                <c:pt idx="3731">
                  <c:v>0.52625</c:v>
                </c:pt>
                <c:pt idx="3732">
                  <c:v>0.52187499999999998</c:v>
                </c:pt>
                <c:pt idx="3733">
                  <c:v>0.53125</c:v>
                </c:pt>
                <c:pt idx="3734">
                  <c:v>0.51875000000000004</c:v>
                </c:pt>
                <c:pt idx="3735">
                  <c:v>0.53687499999999999</c:v>
                </c:pt>
                <c:pt idx="3736">
                  <c:v>0.54937500000000006</c:v>
                </c:pt>
                <c:pt idx="3737">
                  <c:v>0.57125000000000015</c:v>
                </c:pt>
                <c:pt idx="3738">
                  <c:v>0.54562500000000003</c:v>
                </c:pt>
                <c:pt idx="3739">
                  <c:v>0.54374999999999996</c:v>
                </c:pt>
                <c:pt idx="3740">
                  <c:v>0.53937499999999994</c:v>
                </c:pt>
                <c:pt idx="3741">
                  <c:v>0.52687499999999987</c:v>
                </c:pt>
                <c:pt idx="3742">
                  <c:v>0.54249999999999998</c:v>
                </c:pt>
                <c:pt idx="3743">
                  <c:v>0.56312499999999999</c:v>
                </c:pt>
                <c:pt idx="3744">
                  <c:v>0.55812499999999998</c:v>
                </c:pt>
                <c:pt idx="3745">
                  <c:v>0.58250000000000002</c:v>
                </c:pt>
                <c:pt idx="3746">
                  <c:v>0.63437500000000002</c:v>
                </c:pt>
                <c:pt idx="3747">
                  <c:v>0.65687499999999988</c:v>
                </c:pt>
                <c:pt idx="3748">
                  <c:v>0.63312499999999994</c:v>
                </c:pt>
                <c:pt idx="3749">
                  <c:v>0.67937499999999995</c:v>
                </c:pt>
                <c:pt idx="3750">
                  <c:v>0.69</c:v>
                </c:pt>
                <c:pt idx="3751">
                  <c:v>0.67499999999999993</c:v>
                </c:pt>
                <c:pt idx="3752">
                  <c:v>0.6825</c:v>
                </c:pt>
                <c:pt idx="3753">
                  <c:v>0.65374999999999994</c:v>
                </c:pt>
                <c:pt idx="3754">
                  <c:v>0.69187500000000013</c:v>
                </c:pt>
                <c:pt idx="3755">
                  <c:v>0.70187500000000014</c:v>
                </c:pt>
                <c:pt idx="3756">
                  <c:v>0.67812500000000009</c:v>
                </c:pt>
                <c:pt idx="3757">
                  <c:v>0.72562499999999985</c:v>
                </c:pt>
                <c:pt idx="3758">
                  <c:v>0.70437499999999997</c:v>
                </c:pt>
                <c:pt idx="3759">
                  <c:v>0.71374999999999988</c:v>
                </c:pt>
                <c:pt idx="3760">
                  <c:v>0.72124999999999995</c:v>
                </c:pt>
                <c:pt idx="3761">
                  <c:v>0.71749999999999992</c:v>
                </c:pt>
                <c:pt idx="3762">
                  <c:v>0.68625000000000003</c:v>
                </c:pt>
                <c:pt idx="3763">
                  <c:v>0.65499999999999992</c:v>
                </c:pt>
                <c:pt idx="3764">
                  <c:v>0.69874999999999998</c:v>
                </c:pt>
                <c:pt idx="3765">
                  <c:v>0.64374999999999993</c:v>
                </c:pt>
                <c:pt idx="3766">
                  <c:v>0.63625000000000009</c:v>
                </c:pt>
                <c:pt idx="3767">
                  <c:v>0.62687500000000007</c:v>
                </c:pt>
                <c:pt idx="3768">
                  <c:v>0.61375000000000002</c:v>
                </c:pt>
                <c:pt idx="3769">
                  <c:v>0.63</c:v>
                </c:pt>
                <c:pt idx="3770">
                  <c:v>0.59250000000000003</c:v>
                </c:pt>
                <c:pt idx="3771">
                  <c:v>0.58187500000000014</c:v>
                </c:pt>
                <c:pt idx="3772">
                  <c:v>0.578125</c:v>
                </c:pt>
                <c:pt idx="3773">
                  <c:v>0.57312499999999988</c:v>
                </c:pt>
                <c:pt idx="3774">
                  <c:v>0.59499999999999997</c:v>
                </c:pt>
                <c:pt idx="3775">
                  <c:v>0.55812499999999987</c:v>
                </c:pt>
                <c:pt idx="3776">
                  <c:v>0.56562499999999993</c:v>
                </c:pt>
                <c:pt idx="3777">
                  <c:v>0.53124999999999989</c:v>
                </c:pt>
                <c:pt idx="3778">
                  <c:v>0.52937500000000004</c:v>
                </c:pt>
                <c:pt idx="3779">
                  <c:v>0.56125000000000003</c:v>
                </c:pt>
                <c:pt idx="3780">
                  <c:v>0.53375000000000006</c:v>
                </c:pt>
                <c:pt idx="3781">
                  <c:v>0.53</c:v>
                </c:pt>
                <c:pt idx="3782">
                  <c:v>0.54437500000000005</c:v>
                </c:pt>
                <c:pt idx="3783">
                  <c:v>0.55500000000000005</c:v>
                </c:pt>
                <c:pt idx="3784">
                  <c:v>0.55062500000000014</c:v>
                </c:pt>
                <c:pt idx="3785">
                  <c:v>0.54625000000000012</c:v>
                </c:pt>
                <c:pt idx="3786">
                  <c:v>0.52500000000000013</c:v>
                </c:pt>
                <c:pt idx="3787">
                  <c:v>0.54875000000000007</c:v>
                </c:pt>
                <c:pt idx="3788">
                  <c:v>0.55500000000000005</c:v>
                </c:pt>
                <c:pt idx="3789">
                  <c:v>0.53500000000000003</c:v>
                </c:pt>
                <c:pt idx="3790">
                  <c:v>0.51937500000000003</c:v>
                </c:pt>
                <c:pt idx="3791">
                  <c:v>0.53125</c:v>
                </c:pt>
                <c:pt idx="3792">
                  <c:v>0.50124999999999997</c:v>
                </c:pt>
                <c:pt idx="3793">
                  <c:v>0.53562500000000002</c:v>
                </c:pt>
                <c:pt idx="3794">
                  <c:v>0.54437500000000005</c:v>
                </c:pt>
                <c:pt idx="3795">
                  <c:v>0.60062499999999996</c:v>
                </c:pt>
                <c:pt idx="3796">
                  <c:v>0.59812500000000002</c:v>
                </c:pt>
                <c:pt idx="3797">
                  <c:v>0.59187499999999993</c:v>
                </c:pt>
                <c:pt idx="3798">
                  <c:v>0.59124999999999994</c:v>
                </c:pt>
                <c:pt idx="3799">
                  <c:v>0.58437499999999998</c:v>
                </c:pt>
                <c:pt idx="3800">
                  <c:v>0.61187499999999995</c:v>
                </c:pt>
                <c:pt idx="3801">
                  <c:v>0.60812499999999992</c:v>
                </c:pt>
                <c:pt idx="3802">
                  <c:v>0.61562499999999998</c:v>
                </c:pt>
                <c:pt idx="3803">
                  <c:v>0.59062500000000007</c:v>
                </c:pt>
                <c:pt idx="3804">
                  <c:v>0.59124999999999994</c:v>
                </c:pt>
                <c:pt idx="3805">
                  <c:v>0.58062499999999995</c:v>
                </c:pt>
                <c:pt idx="3806">
                  <c:v>0.58249999999999991</c:v>
                </c:pt>
                <c:pt idx="3807">
                  <c:v>0.58624999999999983</c:v>
                </c:pt>
                <c:pt idx="3808">
                  <c:v>0.6087499999999999</c:v>
                </c:pt>
                <c:pt idx="3809">
                  <c:v>0.60250000000000004</c:v>
                </c:pt>
                <c:pt idx="3810">
                  <c:v>0.62187499999999996</c:v>
                </c:pt>
                <c:pt idx="3811">
                  <c:v>0.54437499999999994</c:v>
                </c:pt>
                <c:pt idx="3812">
                  <c:v>0.53562500000000002</c:v>
                </c:pt>
                <c:pt idx="3813">
                  <c:v>0.54187499999999988</c:v>
                </c:pt>
                <c:pt idx="3814">
                  <c:v>0.53875000000000006</c:v>
                </c:pt>
                <c:pt idx="3815">
                  <c:v>0.53562500000000002</c:v>
                </c:pt>
                <c:pt idx="3816">
                  <c:v>0.49249999999999999</c:v>
                </c:pt>
                <c:pt idx="3817">
                  <c:v>0.46375</c:v>
                </c:pt>
                <c:pt idx="3818">
                  <c:v>0.46625</c:v>
                </c:pt>
                <c:pt idx="3819">
                  <c:v>0.47124999999999995</c:v>
                </c:pt>
                <c:pt idx="3820">
                  <c:v>0.46124999999999994</c:v>
                </c:pt>
                <c:pt idx="3821">
                  <c:v>0.45812499999999995</c:v>
                </c:pt>
                <c:pt idx="3822">
                  <c:v>0.46437500000000004</c:v>
                </c:pt>
                <c:pt idx="3823">
                  <c:v>0.45625000000000004</c:v>
                </c:pt>
                <c:pt idx="3824">
                  <c:v>0.45625000000000004</c:v>
                </c:pt>
                <c:pt idx="3825">
                  <c:v>0.49375000000000008</c:v>
                </c:pt>
                <c:pt idx="3826">
                  <c:v>0.46875000000000006</c:v>
                </c:pt>
                <c:pt idx="3827">
                  <c:v>0.45937499999999998</c:v>
                </c:pt>
                <c:pt idx="3828">
                  <c:v>0.450625</c:v>
                </c:pt>
                <c:pt idx="3829">
                  <c:v>0.45374999999999999</c:v>
                </c:pt>
                <c:pt idx="3830">
                  <c:v>0.45562499999999995</c:v>
                </c:pt>
                <c:pt idx="3831">
                  <c:v>0.44624999999999998</c:v>
                </c:pt>
                <c:pt idx="3832">
                  <c:v>0.47562499999999996</c:v>
                </c:pt>
                <c:pt idx="3833">
                  <c:v>0.49750000000000005</c:v>
                </c:pt>
                <c:pt idx="3834">
                  <c:v>0.4975</c:v>
                </c:pt>
                <c:pt idx="3835">
                  <c:v>0.520625</c:v>
                </c:pt>
                <c:pt idx="3836">
                  <c:v>0.53437500000000004</c:v>
                </c:pt>
                <c:pt idx="3837">
                  <c:v>0.55687500000000001</c:v>
                </c:pt>
                <c:pt idx="3838">
                  <c:v>0.56499999999999995</c:v>
                </c:pt>
                <c:pt idx="3839">
                  <c:v>0.57312499999999988</c:v>
                </c:pt>
                <c:pt idx="3840">
                  <c:v>0.55749999999999988</c:v>
                </c:pt>
                <c:pt idx="3841">
                  <c:v>0.510625</c:v>
                </c:pt>
                <c:pt idx="3842">
                  <c:v>0.5006250000000001</c:v>
                </c:pt>
                <c:pt idx="3843">
                  <c:v>0.5475000000000001</c:v>
                </c:pt>
                <c:pt idx="3844">
                  <c:v>0.57625000000000004</c:v>
                </c:pt>
                <c:pt idx="3845">
                  <c:v>0.60187500000000005</c:v>
                </c:pt>
                <c:pt idx="3846">
                  <c:v>0.614375</c:v>
                </c:pt>
                <c:pt idx="3847">
                  <c:v>0.64624999999999999</c:v>
                </c:pt>
                <c:pt idx="3848">
                  <c:v>0.614375</c:v>
                </c:pt>
                <c:pt idx="3849">
                  <c:v>0.63124999999999998</c:v>
                </c:pt>
                <c:pt idx="3850">
                  <c:v>0.61812500000000004</c:v>
                </c:pt>
                <c:pt idx="3851">
                  <c:v>0.61750000000000005</c:v>
                </c:pt>
                <c:pt idx="3852">
                  <c:v>0.64250000000000007</c:v>
                </c:pt>
                <c:pt idx="3853">
                  <c:v>0.63000000000000012</c:v>
                </c:pt>
                <c:pt idx="3854">
                  <c:v>0.64875000000000016</c:v>
                </c:pt>
                <c:pt idx="3855">
                  <c:v>0.65374999999999994</c:v>
                </c:pt>
                <c:pt idx="3856">
                  <c:v>0.65374999999999994</c:v>
                </c:pt>
                <c:pt idx="3857">
                  <c:v>0.63999999999999979</c:v>
                </c:pt>
                <c:pt idx="3858">
                  <c:v>0.63312499999999994</c:v>
                </c:pt>
                <c:pt idx="3859">
                  <c:v>0.60687499999999994</c:v>
                </c:pt>
                <c:pt idx="3860">
                  <c:v>0.57999999999999996</c:v>
                </c:pt>
                <c:pt idx="3861">
                  <c:v>0.57750000000000012</c:v>
                </c:pt>
                <c:pt idx="3862">
                  <c:v>0.54437500000000005</c:v>
                </c:pt>
                <c:pt idx="3863">
                  <c:v>0.52562500000000012</c:v>
                </c:pt>
                <c:pt idx="3864">
                  <c:v>0.53562500000000013</c:v>
                </c:pt>
                <c:pt idx="3865">
                  <c:v>0.54875000000000007</c:v>
                </c:pt>
                <c:pt idx="3866">
                  <c:v>0.57624999999999993</c:v>
                </c:pt>
                <c:pt idx="3867">
                  <c:v>0.56374999999999997</c:v>
                </c:pt>
                <c:pt idx="3868">
                  <c:v>0.5625</c:v>
                </c:pt>
                <c:pt idx="3869">
                  <c:v>0.58374999999999999</c:v>
                </c:pt>
                <c:pt idx="3870">
                  <c:v>0.55812500000000009</c:v>
                </c:pt>
                <c:pt idx="3871">
                  <c:v>0.54312499999999997</c:v>
                </c:pt>
                <c:pt idx="3872">
                  <c:v>0.54437500000000005</c:v>
                </c:pt>
                <c:pt idx="3873">
                  <c:v>0.5837500000000001</c:v>
                </c:pt>
                <c:pt idx="3874">
                  <c:v>0.6087499999999999</c:v>
                </c:pt>
                <c:pt idx="3875">
                  <c:v>0.61062499999999997</c:v>
                </c:pt>
                <c:pt idx="3876">
                  <c:v>0.62437500000000001</c:v>
                </c:pt>
                <c:pt idx="3877">
                  <c:v>0.64312500000000006</c:v>
                </c:pt>
                <c:pt idx="3878">
                  <c:v>0.64437500000000003</c:v>
                </c:pt>
                <c:pt idx="3879">
                  <c:v>0.65187499999999998</c:v>
                </c:pt>
                <c:pt idx="3880">
                  <c:v>0.67312499999999997</c:v>
                </c:pt>
                <c:pt idx="3881">
                  <c:v>0.64187500000000008</c:v>
                </c:pt>
                <c:pt idx="3882">
                  <c:v>0.60187500000000016</c:v>
                </c:pt>
                <c:pt idx="3883">
                  <c:v>0.5943750000000001</c:v>
                </c:pt>
                <c:pt idx="3884">
                  <c:v>0.58625000000000005</c:v>
                </c:pt>
                <c:pt idx="3885">
                  <c:v>0.57312499999999988</c:v>
                </c:pt>
                <c:pt idx="3886">
                  <c:v>0.58437499999999987</c:v>
                </c:pt>
                <c:pt idx="3887">
                  <c:v>0.58499999999999996</c:v>
                </c:pt>
                <c:pt idx="3888">
                  <c:v>0.57312499999999988</c:v>
                </c:pt>
                <c:pt idx="3889">
                  <c:v>0.54625000000000001</c:v>
                </c:pt>
                <c:pt idx="3890">
                  <c:v>0.53249999999999997</c:v>
                </c:pt>
                <c:pt idx="3891">
                  <c:v>0.53875000000000006</c:v>
                </c:pt>
                <c:pt idx="3892">
                  <c:v>0.54249999999999998</c:v>
                </c:pt>
                <c:pt idx="3893">
                  <c:v>0.51375000000000004</c:v>
                </c:pt>
                <c:pt idx="3894">
                  <c:v>0.53562500000000002</c:v>
                </c:pt>
                <c:pt idx="3895">
                  <c:v>0.52812499999999996</c:v>
                </c:pt>
                <c:pt idx="3896">
                  <c:v>0.52625</c:v>
                </c:pt>
                <c:pt idx="3897">
                  <c:v>0.52687499999999998</c:v>
                </c:pt>
                <c:pt idx="3898">
                  <c:v>0.53312500000000007</c:v>
                </c:pt>
                <c:pt idx="3899">
                  <c:v>0.52812499999999996</c:v>
                </c:pt>
                <c:pt idx="3900">
                  <c:v>0.49874999999999997</c:v>
                </c:pt>
                <c:pt idx="3901">
                  <c:v>0.49125000000000002</c:v>
                </c:pt>
                <c:pt idx="3902">
                  <c:v>0.46062500000000006</c:v>
                </c:pt>
                <c:pt idx="3903">
                  <c:v>0.48562500000000003</c:v>
                </c:pt>
                <c:pt idx="3904">
                  <c:v>0.51250000000000007</c:v>
                </c:pt>
                <c:pt idx="3905">
                  <c:v>0.53187499999999999</c:v>
                </c:pt>
                <c:pt idx="3906">
                  <c:v>0.53</c:v>
                </c:pt>
                <c:pt idx="3907">
                  <c:v>0.49187500000000006</c:v>
                </c:pt>
                <c:pt idx="3908">
                  <c:v>0.49625000000000002</c:v>
                </c:pt>
                <c:pt idx="3909">
                  <c:v>0.50437500000000002</c:v>
                </c:pt>
                <c:pt idx="3910">
                  <c:v>0.50937500000000002</c:v>
                </c:pt>
                <c:pt idx="3911">
                  <c:v>0.49624999999999997</c:v>
                </c:pt>
                <c:pt idx="3912">
                  <c:v>0.46124999999999999</c:v>
                </c:pt>
                <c:pt idx="3913">
                  <c:v>0.47374999999999995</c:v>
                </c:pt>
                <c:pt idx="3914">
                  <c:v>0.49687499999999996</c:v>
                </c:pt>
                <c:pt idx="3915">
                  <c:v>0.50124999999999997</c:v>
                </c:pt>
                <c:pt idx="3916">
                  <c:v>0.52437499999999992</c:v>
                </c:pt>
                <c:pt idx="3917">
                  <c:v>0.52999999999999992</c:v>
                </c:pt>
                <c:pt idx="3918">
                  <c:v>0.53812499999999985</c:v>
                </c:pt>
                <c:pt idx="3919">
                  <c:v>0.50187499999999985</c:v>
                </c:pt>
                <c:pt idx="3920">
                  <c:v>0.50812499999999994</c:v>
                </c:pt>
                <c:pt idx="3921">
                  <c:v>0.51687499999999997</c:v>
                </c:pt>
                <c:pt idx="3922">
                  <c:v>0.49187500000000006</c:v>
                </c:pt>
                <c:pt idx="3923">
                  <c:v>0.505</c:v>
                </c:pt>
                <c:pt idx="3924">
                  <c:v>0.51000000000000012</c:v>
                </c:pt>
                <c:pt idx="3925">
                  <c:v>0.53750000000000009</c:v>
                </c:pt>
                <c:pt idx="3926">
                  <c:v>0.52312500000000006</c:v>
                </c:pt>
                <c:pt idx="3927">
                  <c:v>0.53500000000000014</c:v>
                </c:pt>
                <c:pt idx="3928">
                  <c:v>0.55625000000000002</c:v>
                </c:pt>
                <c:pt idx="3929">
                  <c:v>0.56500000000000006</c:v>
                </c:pt>
                <c:pt idx="3930">
                  <c:v>0.53625000000000012</c:v>
                </c:pt>
                <c:pt idx="3931">
                  <c:v>0.56687500000000002</c:v>
                </c:pt>
                <c:pt idx="3932">
                  <c:v>0.54874999999999985</c:v>
                </c:pt>
                <c:pt idx="3933">
                  <c:v>0.53937500000000005</c:v>
                </c:pt>
                <c:pt idx="3934">
                  <c:v>0.56937499999999996</c:v>
                </c:pt>
                <c:pt idx="3935">
                  <c:v>0.59250000000000003</c:v>
                </c:pt>
                <c:pt idx="3936">
                  <c:v>0.57687500000000003</c:v>
                </c:pt>
                <c:pt idx="3937">
                  <c:v>0.55062499999999992</c:v>
                </c:pt>
                <c:pt idx="3938">
                  <c:v>0.5618749999999999</c:v>
                </c:pt>
                <c:pt idx="3939">
                  <c:v>0.56812499999999999</c:v>
                </c:pt>
                <c:pt idx="3940">
                  <c:v>0.578125</c:v>
                </c:pt>
                <c:pt idx="3941">
                  <c:v>0.55312500000000009</c:v>
                </c:pt>
                <c:pt idx="3942">
                  <c:v>0.56812499999999999</c:v>
                </c:pt>
                <c:pt idx="3943">
                  <c:v>0.60125000000000006</c:v>
                </c:pt>
                <c:pt idx="3944">
                  <c:v>0.61</c:v>
                </c:pt>
                <c:pt idx="3945">
                  <c:v>0.57812500000000011</c:v>
                </c:pt>
                <c:pt idx="3946">
                  <c:v>0.59812500000000013</c:v>
                </c:pt>
                <c:pt idx="3947">
                  <c:v>0.57750000000000012</c:v>
                </c:pt>
                <c:pt idx="3948">
                  <c:v>0.59187500000000004</c:v>
                </c:pt>
                <c:pt idx="3949">
                  <c:v>0.60812500000000003</c:v>
                </c:pt>
                <c:pt idx="3950">
                  <c:v>0.57124999999999992</c:v>
                </c:pt>
                <c:pt idx="3951">
                  <c:v>0.55937500000000007</c:v>
                </c:pt>
                <c:pt idx="3952">
                  <c:v>0.58812500000000001</c:v>
                </c:pt>
                <c:pt idx="3953">
                  <c:v>0.56937499999999996</c:v>
                </c:pt>
                <c:pt idx="3954">
                  <c:v>0.5618749999999999</c:v>
                </c:pt>
                <c:pt idx="3955">
                  <c:v>0.56562499999999993</c:v>
                </c:pt>
                <c:pt idx="3956">
                  <c:v>0.52499999999999991</c:v>
                </c:pt>
                <c:pt idx="3957">
                  <c:v>0.541875</c:v>
                </c:pt>
                <c:pt idx="3958">
                  <c:v>0.52812499999999996</c:v>
                </c:pt>
                <c:pt idx="3959">
                  <c:v>0.515625</c:v>
                </c:pt>
                <c:pt idx="3960">
                  <c:v>0.51624999999999999</c:v>
                </c:pt>
                <c:pt idx="3961">
                  <c:v>0.51874999999999993</c:v>
                </c:pt>
                <c:pt idx="3962">
                  <c:v>0.52874999999999994</c:v>
                </c:pt>
                <c:pt idx="3963">
                  <c:v>0.52437500000000004</c:v>
                </c:pt>
                <c:pt idx="3964">
                  <c:v>0.53500000000000003</c:v>
                </c:pt>
                <c:pt idx="3965">
                  <c:v>0.58625000000000005</c:v>
                </c:pt>
                <c:pt idx="3966">
                  <c:v>0.59187500000000004</c:v>
                </c:pt>
                <c:pt idx="3967">
                  <c:v>0.61875000000000002</c:v>
                </c:pt>
                <c:pt idx="3968">
                  <c:v>0.62750000000000006</c:v>
                </c:pt>
                <c:pt idx="3969">
                  <c:v>0.63687499999999997</c:v>
                </c:pt>
                <c:pt idx="3970">
                  <c:v>0.66124999999999989</c:v>
                </c:pt>
                <c:pt idx="3971">
                  <c:v>0.70562499999999995</c:v>
                </c:pt>
                <c:pt idx="3972">
                  <c:v>0.755</c:v>
                </c:pt>
                <c:pt idx="3973">
                  <c:v>0.75</c:v>
                </c:pt>
                <c:pt idx="3974">
                  <c:v>0.79125000000000001</c:v>
                </c:pt>
                <c:pt idx="3975">
                  <c:v>0.75</c:v>
                </c:pt>
                <c:pt idx="3976">
                  <c:v>0.74875000000000003</c:v>
                </c:pt>
                <c:pt idx="3977">
                  <c:v>0.77937500000000015</c:v>
                </c:pt>
                <c:pt idx="3978">
                  <c:v>0.76062500000000011</c:v>
                </c:pt>
                <c:pt idx="3979">
                  <c:v>0.78187499999999999</c:v>
                </c:pt>
                <c:pt idx="3980">
                  <c:v>0.77</c:v>
                </c:pt>
                <c:pt idx="3981">
                  <c:v>0.68625000000000003</c:v>
                </c:pt>
                <c:pt idx="3982">
                  <c:v>0.70625000000000004</c:v>
                </c:pt>
                <c:pt idx="3983">
                  <c:v>0.66750000000000009</c:v>
                </c:pt>
                <c:pt idx="3984">
                  <c:v>0.64533333333333343</c:v>
                </c:pt>
                <c:pt idx="3985">
                  <c:v>0.66</c:v>
                </c:pt>
                <c:pt idx="3986">
                  <c:v>0.66153846153846152</c:v>
                </c:pt>
                <c:pt idx="3987">
                  <c:v>0.61750000000000005</c:v>
                </c:pt>
                <c:pt idx="3988">
                  <c:v>0.58545454545454545</c:v>
                </c:pt>
                <c:pt idx="3989">
                  <c:v>0.56200000000000006</c:v>
                </c:pt>
                <c:pt idx="3990">
                  <c:v>0.49666666666666676</c:v>
                </c:pt>
                <c:pt idx="3991">
                  <c:v>0.53875000000000006</c:v>
                </c:pt>
                <c:pt idx="3992">
                  <c:v>0.51142857142857134</c:v>
                </c:pt>
                <c:pt idx="3993">
                  <c:v>0.45833333333333331</c:v>
                </c:pt>
                <c:pt idx="3994">
                  <c:v>0.48599999999999993</c:v>
                </c:pt>
                <c:pt idx="3995">
                  <c:v>0.39500000000000007</c:v>
                </c:pt>
                <c:pt idx="3996">
                  <c:v>0.48599999999999993</c:v>
                </c:pt>
                <c:pt idx="3997">
                  <c:v>0.48599999999999993</c:v>
                </c:pt>
                <c:pt idx="3998">
                  <c:v>0.48599999999999993</c:v>
                </c:pt>
                <c:pt idx="3999">
                  <c:v>0.48599999999999993</c:v>
                </c:pt>
                <c:pt idx="4000">
                  <c:v>0.48599999999999993</c:v>
                </c:pt>
              </c:numCache>
            </c:numRef>
          </c:yVal>
          <c:smooth val="1"/>
          <c:extLst>
            <c:ext xmlns:c16="http://schemas.microsoft.com/office/drawing/2014/chart" uri="{C3380CC4-5D6E-409C-BE32-E72D297353CC}">
              <c16:uniqueId val="{00000002-857A-40CE-8757-A9A13A9DC1B7}"/>
            </c:ext>
          </c:extLst>
        </c:ser>
        <c:ser>
          <c:idx val="1"/>
          <c:order val="3"/>
          <c:tx>
            <c:strRef>
              <c:f>'FR=1 AHP=1'!$L$3</c:f>
              <c:strCache>
                <c:ptCount val="1"/>
                <c:pt idx="0">
                  <c:v>Secr Rate 1</c:v>
                </c:pt>
              </c:strCache>
            </c:strRef>
          </c:tx>
          <c:spPr>
            <a:ln w="28575" cap="rnd">
              <a:solidFill>
                <a:srgbClr val="00B0F0"/>
              </a:solidFill>
              <a:round/>
            </a:ln>
            <a:effectLst/>
          </c:spPr>
          <c:marker>
            <c:symbol val="none"/>
          </c:marker>
          <c:xVal>
            <c:numRef>
              <c:f>'FR=1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'FR=1 AHP=1'!$L$4:$L$4004</c:f>
              <c:numCache>
                <c:formatCode>General</c:formatCode>
                <c:ptCount val="4001"/>
                <c:pt idx="0">
                  <c:v>0.12312500000000003</c:v>
                </c:pt>
                <c:pt idx="1">
                  <c:v>0.11687500000000003</c:v>
                </c:pt>
                <c:pt idx="2">
                  <c:v>0.11562500000000003</c:v>
                </c:pt>
                <c:pt idx="3">
                  <c:v>0.11562500000000003</c:v>
                </c:pt>
                <c:pt idx="4">
                  <c:v>0.10750000000000001</c:v>
                </c:pt>
                <c:pt idx="5">
                  <c:v>0.10750000000000001</c:v>
                </c:pt>
                <c:pt idx="6">
                  <c:v>8.3750000000000019E-2</c:v>
                </c:pt>
                <c:pt idx="7">
                  <c:v>8.3125000000000018E-2</c:v>
                </c:pt>
                <c:pt idx="8">
                  <c:v>9.6875000000000017E-2</c:v>
                </c:pt>
                <c:pt idx="9">
                  <c:v>9.6875000000000017E-2</c:v>
                </c:pt>
                <c:pt idx="10">
                  <c:v>0.12812500000000002</c:v>
                </c:pt>
                <c:pt idx="11">
                  <c:v>0.12937500000000002</c:v>
                </c:pt>
                <c:pt idx="12">
                  <c:v>0.12187500000000001</c:v>
                </c:pt>
                <c:pt idx="13">
                  <c:v>0.12187500000000002</c:v>
                </c:pt>
                <c:pt idx="14">
                  <c:v>0.12812500000000002</c:v>
                </c:pt>
                <c:pt idx="15">
                  <c:v>0.12812500000000002</c:v>
                </c:pt>
                <c:pt idx="16">
                  <c:v>0.12875</c:v>
                </c:pt>
                <c:pt idx="17">
                  <c:v>0.12312500000000003</c:v>
                </c:pt>
                <c:pt idx="18">
                  <c:v>0.12187500000000002</c:v>
                </c:pt>
                <c:pt idx="19">
                  <c:v>0.12812500000000004</c:v>
                </c:pt>
                <c:pt idx="20">
                  <c:v>0.12875000000000003</c:v>
                </c:pt>
                <c:pt idx="21">
                  <c:v>0.13500000000000004</c:v>
                </c:pt>
                <c:pt idx="22">
                  <c:v>0.12875000000000003</c:v>
                </c:pt>
                <c:pt idx="23">
                  <c:v>0.13500000000000004</c:v>
                </c:pt>
                <c:pt idx="24">
                  <c:v>0.12937500000000002</c:v>
                </c:pt>
                <c:pt idx="25">
                  <c:v>0.13625000000000001</c:v>
                </c:pt>
                <c:pt idx="26">
                  <c:v>0.10625000000000001</c:v>
                </c:pt>
                <c:pt idx="27">
                  <c:v>9.8750000000000004E-2</c:v>
                </c:pt>
                <c:pt idx="28">
                  <c:v>9.8750000000000004E-2</c:v>
                </c:pt>
                <c:pt idx="29">
                  <c:v>9.8125000000000018E-2</c:v>
                </c:pt>
                <c:pt idx="30">
                  <c:v>0.10687500000000001</c:v>
                </c:pt>
                <c:pt idx="31">
                  <c:v>0.10687500000000001</c:v>
                </c:pt>
                <c:pt idx="32">
                  <c:v>0.10687500000000001</c:v>
                </c:pt>
                <c:pt idx="33">
                  <c:v>0.11312500000000002</c:v>
                </c:pt>
                <c:pt idx="34">
                  <c:v>0.12125000000000002</c:v>
                </c:pt>
                <c:pt idx="35">
                  <c:v>0.1275</c:v>
                </c:pt>
                <c:pt idx="36">
                  <c:v>0.12687500000000002</c:v>
                </c:pt>
                <c:pt idx="37">
                  <c:v>0.12750000000000003</c:v>
                </c:pt>
                <c:pt idx="38">
                  <c:v>0.13250000000000003</c:v>
                </c:pt>
                <c:pt idx="39">
                  <c:v>0.12125000000000002</c:v>
                </c:pt>
                <c:pt idx="40">
                  <c:v>0.10687500000000001</c:v>
                </c:pt>
                <c:pt idx="41">
                  <c:v>0.11312500000000002</c:v>
                </c:pt>
                <c:pt idx="42">
                  <c:v>0.125</c:v>
                </c:pt>
                <c:pt idx="43">
                  <c:v>0.13</c:v>
                </c:pt>
                <c:pt idx="44">
                  <c:v>0.13125000000000001</c:v>
                </c:pt>
                <c:pt idx="45">
                  <c:v>0.13312500000000002</c:v>
                </c:pt>
                <c:pt idx="46">
                  <c:v>0.125</c:v>
                </c:pt>
                <c:pt idx="47">
                  <c:v>0.13125000000000001</c:v>
                </c:pt>
                <c:pt idx="48">
                  <c:v>0.125</c:v>
                </c:pt>
                <c:pt idx="49">
                  <c:v>0.125</c:v>
                </c:pt>
                <c:pt idx="50">
                  <c:v>0.13250000000000001</c:v>
                </c:pt>
                <c:pt idx="51">
                  <c:v>0.11437500000000002</c:v>
                </c:pt>
                <c:pt idx="52">
                  <c:v>0.11375000000000002</c:v>
                </c:pt>
                <c:pt idx="53">
                  <c:v>0.10687500000000003</c:v>
                </c:pt>
                <c:pt idx="54">
                  <c:v>0.12125000000000002</c:v>
                </c:pt>
                <c:pt idx="55">
                  <c:v>0.12625000000000003</c:v>
                </c:pt>
                <c:pt idx="56">
                  <c:v>0.12625000000000003</c:v>
                </c:pt>
                <c:pt idx="57">
                  <c:v>0.113125</c:v>
                </c:pt>
                <c:pt idx="58">
                  <c:v>0.11437500000000002</c:v>
                </c:pt>
                <c:pt idx="59">
                  <c:v>0.11437500000000002</c:v>
                </c:pt>
                <c:pt idx="60">
                  <c:v>0.11000000000000001</c:v>
                </c:pt>
                <c:pt idx="61">
                  <c:v>0.11000000000000001</c:v>
                </c:pt>
                <c:pt idx="62">
                  <c:v>0.10375000000000002</c:v>
                </c:pt>
                <c:pt idx="63">
                  <c:v>0.10375</c:v>
                </c:pt>
                <c:pt idx="64">
                  <c:v>0.13</c:v>
                </c:pt>
                <c:pt idx="65">
                  <c:v>0.12937500000000002</c:v>
                </c:pt>
                <c:pt idx="66">
                  <c:v>0.10875000000000001</c:v>
                </c:pt>
                <c:pt idx="67">
                  <c:v>0.12250000000000001</c:v>
                </c:pt>
                <c:pt idx="68">
                  <c:v>0.12312500000000001</c:v>
                </c:pt>
                <c:pt idx="69">
                  <c:v>0.12937500000000002</c:v>
                </c:pt>
                <c:pt idx="70">
                  <c:v>0.12062500000000001</c:v>
                </c:pt>
                <c:pt idx="71">
                  <c:v>0.13312500000000002</c:v>
                </c:pt>
                <c:pt idx="72">
                  <c:v>0.13437500000000002</c:v>
                </c:pt>
                <c:pt idx="73">
                  <c:v>0.13437500000000002</c:v>
                </c:pt>
                <c:pt idx="74">
                  <c:v>0.11937500000000002</c:v>
                </c:pt>
                <c:pt idx="75">
                  <c:v>0.11500000000000002</c:v>
                </c:pt>
                <c:pt idx="76">
                  <c:v>0.11812500000000002</c:v>
                </c:pt>
                <c:pt idx="77">
                  <c:v>0.12125000000000001</c:v>
                </c:pt>
                <c:pt idx="78">
                  <c:v>0.12187500000000001</c:v>
                </c:pt>
                <c:pt idx="79">
                  <c:v>0.12187500000000001</c:v>
                </c:pt>
                <c:pt idx="80">
                  <c:v>9.5625000000000016E-2</c:v>
                </c:pt>
                <c:pt idx="81">
                  <c:v>9.9375000000000005E-2</c:v>
                </c:pt>
                <c:pt idx="82">
                  <c:v>0.10812500000000001</c:v>
                </c:pt>
                <c:pt idx="83">
                  <c:v>9.9999999999999992E-2</c:v>
                </c:pt>
                <c:pt idx="84">
                  <c:v>0.106875</c:v>
                </c:pt>
                <c:pt idx="85">
                  <c:v>0.1075</c:v>
                </c:pt>
                <c:pt idx="86">
                  <c:v>0.10312500000000001</c:v>
                </c:pt>
                <c:pt idx="87">
                  <c:v>9.0625000000000025E-2</c:v>
                </c:pt>
                <c:pt idx="88">
                  <c:v>0.10812500000000003</c:v>
                </c:pt>
                <c:pt idx="89">
                  <c:v>0.11750000000000002</c:v>
                </c:pt>
                <c:pt idx="90">
                  <c:v>0.11812500000000002</c:v>
                </c:pt>
                <c:pt idx="91">
                  <c:v>0.12750000000000003</c:v>
                </c:pt>
                <c:pt idx="92">
                  <c:v>0.12437500000000001</c:v>
                </c:pt>
                <c:pt idx="93">
                  <c:v>0.113125</c:v>
                </c:pt>
                <c:pt idx="94">
                  <c:v>0.12375</c:v>
                </c:pt>
                <c:pt idx="95">
                  <c:v>0.13187499999999999</c:v>
                </c:pt>
                <c:pt idx="96">
                  <c:v>0.140625</c:v>
                </c:pt>
                <c:pt idx="97">
                  <c:v>0.13812499999999997</c:v>
                </c:pt>
                <c:pt idx="98">
                  <c:v>0.13437499999999999</c:v>
                </c:pt>
                <c:pt idx="99">
                  <c:v>0.12812499999999999</c:v>
                </c:pt>
                <c:pt idx="100">
                  <c:v>0.12125000000000001</c:v>
                </c:pt>
                <c:pt idx="101">
                  <c:v>0.12312500000000001</c:v>
                </c:pt>
                <c:pt idx="102">
                  <c:v>0.13312499999999999</c:v>
                </c:pt>
                <c:pt idx="103">
                  <c:v>0.13312500000000002</c:v>
                </c:pt>
                <c:pt idx="104">
                  <c:v>0.12062500000000002</c:v>
                </c:pt>
                <c:pt idx="105">
                  <c:v>0.11812500000000004</c:v>
                </c:pt>
                <c:pt idx="106">
                  <c:v>0.12500000000000003</c:v>
                </c:pt>
                <c:pt idx="107">
                  <c:v>0.12125000000000002</c:v>
                </c:pt>
                <c:pt idx="108">
                  <c:v>0.12812500000000002</c:v>
                </c:pt>
                <c:pt idx="109">
                  <c:v>0.13187500000000002</c:v>
                </c:pt>
                <c:pt idx="110">
                  <c:v>0.12000000000000002</c:v>
                </c:pt>
                <c:pt idx="111">
                  <c:v>0.11125000000000002</c:v>
                </c:pt>
                <c:pt idx="112">
                  <c:v>0.10312500000000001</c:v>
                </c:pt>
                <c:pt idx="113">
                  <c:v>0.10875000000000001</c:v>
                </c:pt>
                <c:pt idx="114">
                  <c:v>0.10937500000000001</c:v>
                </c:pt>
                <c:pt idx="115">
                  <c:v>0.10937500000000001</c:v>
                </c:pt>
                <c:pt idx="116">
                  <c:v>0.10937500000000001</c:v>
                </c:pt>
                <c:pt idx="117">
                  <c:v>0.10687500000000001</c:v>
                </c:pt>
                <c:pt idx="118">
                  <c:v>0.10375000000000002</c:v>
                </c:pt>
                <c:pt idx="119">
                  <c:v>0.11625000000000002</c:v>
                </c:pt>
                <c:pt idx="120">
                  <c:v>0.11687500000000003</c:v>
                </c:pt>
                <c:pt idx="121">
                  <c:v>0.11562500000000002</c:v>
                </c:pt>
                <c:pt idx="122">
                  <c:v>0.10312500000000002</c:v>
                </c:pt>
                <c:pt idx="123">
                  <c:v>0.10312500000000002</c:v>
                </c:pt>
                <c:pt idx="124">
                  <c:v>0.11937500000000001</c:v>
                </c:pt>
                <c:pt idx="125">
                  <c:v>0.11562500000000001</c:v>
                </c:pt>
                <c:pt idx="126">
                  <c:v>0.11562500000000001</c:v>
                </c:pt>
                <c:pt idx="127">
                  <c:v>0.12125000000000001</c:v>
                </c:pt>
                <c:pt idx="128">
                  <c:v>0.12187500000000001</c:v>
                </c:pt>
                <c:pt idx="129">
                  <c:v>0.120625</c:v>
                </c:pt>
                <c:pt idx="130">
                  <c:v>0.11499999999999999</c:v>
                </c:pt>
                <c:pt idx="131">
                  <c:v>0.11499999999999999</c:v>
                </c:pt>
                <c:pt idx="132">
                  <c:v>0.11624999999999999</c:v>
                </c:pt>
                <c:pt idx="133">
                  <c:v>0.11499999999999999</c:v>
                </c:pt>
                <c:pt idx="134">
                  <c:v>0.10187499999999999</c:v>
                </c:pt>
                <c:pt idx="135">
                  <c:v>9.8750000000000004E-2</c:v>
                </c:pt>
                <c:pt idx="136">
                  <c:v>9.1875000000000012E-2</c:v>
                </c:pt>
                <c:pt idx="137">
                  <c:v>0.10062499999999999</c:v>
                </c:pt>
                <c:pt idx="138">
                  <c:v>0.10687500000000001</c:v>
                </c:pt>
                <c:pt idx="139">
                  <c:v>0.10687500000000001</c:v>
                </c:pt>
                <c:pt idx="140">
                  <c:v>8.6875000000000022E-2</c:v>
                </c:pt>
                <c:pt idx="141">
                  <c:v>9.2500000000000027E-2</c:v>
                </c:pt>
                <c:pt idx="142">
                  <c:v>9.3125000000000027E-2</c:v>
                </c:pt>
                <c:pt idx="143">
                  <c:v>8.8125000000000023E-2</c:v>
                </c:pt>
                <c:pt idx="144">
                  <c:v>9.3125000000000013E-2</c:v>
                </c:pt>
                <c:pt idx="145">
                  <c:v>8.1875000000000017E-2</c:v>
                </c:pt>
                <c:pt idx="146">
                  <c:v>9.3750000000000014E-2</c:v>
                </c:pt>
                <c:pt idx="147">
                  <c:v>9.3750000000000014E-2</c:v>
                </c:pt>
                <c:pt idx="148">
                  <c:v>0.10250000000000001</c:v>
                </c:pt>
                <c:pt idx="149">
                  <c:v>0.10749999999999998</c:v>
                </c:pt>
                <c:pt idx="150">
                  <c:v>0.11374999999999999</c:v>
                </c:pt>
                <c:pt idx="151">
                  <c:v>9.8125000000000004E-2</c:v>
                </c:pt>
                <c:pt idx="152">
                  <c:v>0.110625</c:v>
                </c:pt>
                <c:pt idx="153">
                  <c:v>9.6250000000000002E-2</c:v>
                </c:pt>
                <c:pt idx="154">
                  <c:v>0.125</c:v>
                </c:pt>
                <c:pt idx="155">
                  <c:v>0.13374999999999998</c:v>
                </c:pt>
                <c:pt idx="156">
                  <c:v>0.1275</c:v>
                </c:pt>
                <c:pt idx="157">
                  <c:v>0.121875</c:v>
                </c:pt>
                <c:pt idx="158">
                  <c:v>0.13375000000000001</c:v>
                </c:pt>
                <c:pt idx="159">
                  <c:v>0.1275</c:v>
                </c:pt>
                <c:pt idx="160">
                  <c:v>0.12125</c:v>
                </c:pt>
                <c:pt idx="161">
                  <c:v>0.12687499999999999</c:v>
                </c:pt>
                <c:pt idx="162">
                  <c:v>0.125</c:v>
                </c:pt>
                <c:pt idx="163">
                  <c:v>0.12687499999999999</c:v>
                </c:pt>
                <c:pt idx="164">
                  <c:v>0.12125</c:v>
                </c:pt>
                <c:pt idx="165">
                  <c:v>0.11812499999999999</c:v>
                </c:pt>
                <c:pt idx="166">
                  <c:v>0.113125</c:v>
                </c:pt>
                <c:pt idx="167">
                  <c:v>0.136875</c:v>
                </c:pt>
                <c:pt idx="168">
                  <c:v>0.12437500000000001</c:v>
                </c:pt>
                <c:pt idx="169">
                  <c:v>0.12437500000000001</c:v>
                </c:pt>
                <c:pt idx="170">
                  <c:v>0.11124999999999999</c:v>
                </c:pt>
                <c:pt idx="171">
                  <c:v>9.8750000000000004E-2</c:v>
                </c:pt>
                <c:pt idx="172">
                  <c:v>9.8750000000000004E-2</c:v>
                </c:pt>
                <c:pt idx="173">
                  <c:v>0.10437500000000001</c:v>
                </c:pt>
                <c:pt idx="174">
                  <c:v>9.8125000000000018E-2</c:v>
                </c:pt>
                <c:pt idx="175">
                  <c:v>0.10875000000000001</c:v>
                </c:pt>
                <c:pt idx="176">
                  <c:v>0.11125000000000002</c:v>
                </c:pt>
                <c:pt idx="177">
                  <c:v>0.10562500000000001</c:v>
                </c:pt>
                <c:pt idx="178">
                  <c:v>0.10062500000000001</c:v>
                </c:pt>
                <c:pt idx="179">
                  <c:v>0.10625000000000001</c:v>
                </c:pt>
                <c:pt idx="180">
                  <c:v>0.10187500000000002</c:v>
                </c:pt>
                <c:pt idx="181">
                  <c:v>0.10125000000000001</c:v>
                </c:pt>
                <c:pt idx="182">
                  <c:v>0.114375</c:v>
                </c:pt>
                <c:pt idx="183">
                  <c:v>9.6875000000000017E-2</c:v>
                </c:pt>
                <c:pt idx="184">
                  <c:v>0.10437500000000002</c:v>
                </c:pt>
                <c:pt idx="185">
                  <c:v>0.12812500000000002</c:v>
                </c:pt>
                <c:pt idx="186">
                  <c:v>0.105625</c:v>
                </c:pt>
                <c:pt idx="187">
                  <c:v>0.12</c:v>
                </c:pt>
                <c:pt idx="188">
                  <c:v>0.12625</c:v>
                </c:pt>
                <c:pt idx="189">
                  <c:v>0.12062500000000001</c:v>
                </c:pt>
                <c:pt idx="190">
                  <c:v>0.13875000000000001</c:v>
                </c:pt>
                <c:pt idx="191">
                  <c:v>0.13062500000000002</c:v>
                </c:pt>
                <c:pt idx="192">
                  <c:v>0.14875000000000002</c:v>
                </c:pt>
                <c:pt idx="193">
                  <c:v>0.14875000000000002</c:v>
                </c:pt>
                <c:pt idx="194">
                  <c:v>0.174375</c:v>
                </c:pt>
                <c:pt idx="195">
                  <c:v>0.174375</c:v>
                </c:pt>
                <c:pt idx="196">
                  <c:v>0.17500000000000002</c:v>
                </c:pt>
                <c:pt idx="197">
                  <c:v>0.17500000000000004</c:v>
                </c:pt>
                <c:pt idx="198">
                  <c:v>0.16062500000000002</c:v>
                </c:pt>
                <c:pt idx="199">
                  <c:v>0.15875</c:v>
                </c:pt>
                <c:pt idx="200">
                  <c:v>0.15937500000000002</c:v>
                </c:pt>
                <c:pt idx="201">
                  <c:v>0.15500000000000003</c:v>
                </c:pt>
                <c:pt idx="202">
                  <c:v>0.16187500000000002</c:v>
                </c:pt>
                <c:pt idx="203">
                  <c:v>0.14500000000000002</c:v>
                </c:pt>
                <c:pt idx="204">
                  <c:v>0.15187500000000001</c:v>
                </c:pt>
                <c:pt idx="205">
                  <c:v>0.15875</c:v>
                </c:pt>
                <c:pt idx="206">
                  <c:v>0.14437500000000003</c:v>
                </c:pt>
                <c:pt idx="207">
                  <c:v>0.15062500000000004</c:v>
                </c:pt>
                <c:pt idx="208">
                  <c:v>0.13312499999999999</c:v>
                </c:pt>
                <c:pt idx="209">
                  <c:v>0.15562499999999999</c:v>
                </c:pt>
                <c:pt idx="210">
                  <c:v>0.13062500000000002</c:v>
                </c:pt>
                <c:pt idx="211">
                  <c:v>0.14250000000000002</c:v>
                </c:pt>
                <c:pt idx="212">
                  <c:v>0.135625</c:v>
                </c:pt>
                <c:pt idx="213">
                  <c:v>0.12937499999999999</c:v>
                </c:pt>
                <c:pt idx="214">
                  <c:v>0.140625</c:v>
                </c:pt>
                <c:pt idx="215">
                  <c:v>0.13750000000000001</c:v>
                </c:pt>
                <c:pt idx="216">
                  <c:v>0.13562500000000002</c:v>
                </c:pt>
                <c:pt idx="217">
                  <c:v>0.12250000000000003</c:v>
                </c:pt>
                <c:pt idx="218">
                  <c:v>0.11562500000000002</c:v>
                </c:pt>
                <c:pt idx="219">
                  <c:v>0.11562500000000002</c:v>
                </c:pt>
                <c:pt idx="220">
                  <c:v>0.10250000000000001</c:v>
                </c:pt>
                <c:pt idx="221">
                  <c:v>9.5625000000000002E-2</c:v>
                </c:pt>
                <c:pt idx="222">
                  <c:v>0.10500000000000001</c:v>
                </c:pt>
                <c:pt idx="223">
                  <c:v>0.10187500000000002</c:v>
                </c:pt>
                <c:pt idx="224">
                  <c:v>0.10062500000000002</c:v>
                </c:pt>
                <c:pt idx="225">
                  <c:v>8.2500000000000004E-2</c:v>
                </c:pt>
                <c:pt idx="226">
                  <c:v>7.7500000000000013E-2</c:v>
                </c:pt>
                <c:pt idx="227">
                  <c:v>7.5624999999999998E-2</c:v>
                </c:pt>
                <c:pt idx="228">
                  <c:v>8.4999999999999992E-2</c:v>
                </c:pt>
                <c:pt idx="229">
                  <c:v>9.1874999999999998E-2</c:v>
                </c:pt>
                <c:pt idx="230">
                  <c:v>8.0625000000000002E-2</c:v>
                </c:pt>
                <c:pt idx="231">
                  <c:v>8.7499999999999994E-2</c:v>
                </c:pt>
                <c:pt idx="232">
                  <c:v>8.5625000000000021E-2</c:v>
                </c:pt>
                <c:pt idx="233">
                  <c:v>9.2500000000000013E-2</c:v>
                </c:pt>
                <c:pt idx="234">
                  <c:v>9.8750000000000018E-2</c:v>
                </c:pt>
                <c:pt idx="235">
                  <c:v>9.9375000000000019E-2</c:v>
                </c:pt>
                <c:pt idx="236">
                  <c:v>0.10562500000000002</c:v>
                </c:pt>
                <c:pt idx="237">
                  <c:v>0.11187500000000003</c:v>
                </c:pt>
                <c:pt idx="238">
                  <c:v>0.10875000000000001</c:v>
                </c:pt>
                <c:pt idx="239">
                  <c:v>0.10437500000000002</c:v>
                </c:pt>
                <c:pt idx="240">
                  <c:v>0.13187500000000002</c:v>
                </c:pt>
                <c:pt idx="241">
                  <c:v>0.13437499999999999</c:v>
                </c:pt>
                <c:pt idx="242">
                  <c:v>0.13875000000000001</c:v>
                </c:pt>
                <c:pt idx="243">
                  <c:v>0.12812500000000002</c:v>
                </c:pt>
                <c:pt idx="244">
                  <c:v>0.13187500000000002</c:v>
                </c:pt>
                <c:pt idx="245">
                  <c:v>0.12500000000000003</c:v>
                </c:pt>
                <c:pt idx="246">
                  <c:v>0.12500000000000003</c:v>
                </c:pt>
                <c:pt idx="247">
                  <c:v>0.12312500000000001</c:v>
                </c:pt>
                <c:pt idx="248">
                  <c:v>0.12437500000000003</c:v>
                </c:pt>
                <c:pt idx="249">
                  <c:v>0.11812500000000004</c:v>
                </c:pt>
                <c:pt idx="250">
                  <c:v>0.11812500000000004</c:v>
                </c:pt>
                <c:pt idx="251">
                  <c:v>0.12375000000000004</c:v>
                </c:pt>
                <c:pt idx="252">
                  <c:v>0.13062500000000005</c:v>
                </c:pt>
                <c:pt idx="253">
                  <c:v>0.13312500000000002</c:v>
                </c:pt>
                <c:pt idx="254">
                  <c:v>0.12187500000000004</c:v>
                </c:pt>
                <c:pt idx="255">
                  <c:v>0.13375000000000001</c:v>
                </c:pt>
                <c:pt idx="256">
                  <c:v>0.11874999999999999</c:v>
                </c:pt>
                <c:pt idx="257">
                  <c:v>0.12</c:v>
                </c:pt>
                <c:pt idx="258">
                  <c:v>0.120625</c:v>
                </c:pt>
                <c:pt idx="259">
                  <c:v>0.12000000000000001</c:v>
                </c:pt>
                <c:pt idx="260">
                  <c:v>0.11375000000000002</c:v>
                </c:pt>
                <c:pt idx="261">
                  <c:v>0.12125000000000002</c:v>
                </c:pt>
                <c:pt idx="262">
                  <c:v>0.12125000000000002</c:v>
                </c:pt>
                <c:pt idx="263">
                  <c:v>0.11500000000000002</c:v>
                </c:pt>
                <c:pt idx="264">
                  <c:v>0.12437500000000003</c:v>
                </c:pt>
                <c:pt idx="265">
                  <c:v>0.12250000000000004</c:v>
                </c:pt>
                <c:pt idx="266">
                  <c:v>0.13000000000000003</c:v>
                </c:pt>
                <c:pt idx="267">
                  <c:v>0.13812500000000003</c:v>
                </c:pt>
                <c:pt idx="268">
                  <c:v>0.139375</c:v>
                </c:pt>
                <c:pt idx="269">
                  <c:v>0.13062499999999999</c:v>
                </c:pt>
                <c:pt idx="270">
                  <c:v>0.13187500000000002</c:v>
                </c:pt>
                <c:pt idx="271">
                  <c:v>0.13750000000000001</c:v>
                </c:pt>
                <c:pt idx="272">
                  <c:v>0.13625000000000001</c:v>
                </c:pt>
                <c:pt idx="273">
                  <c:v>0.12812500000000002</c:v>
                </c:pt>
                <c:pt idx="274">
                  <c:v>0.1275</c:v>
                </c:pt>
                <c:pt idx="275">
                  <c:v>0.1275</c:v>
                </c:pt>
                <c:pt idx="276">
                  <c:v>0.12687500000000002</c:v>
                </c:pt>
                <c:pt idx="277">
                  <c:v>0.11937500000000002</c:v>
                </c:pt>
                <c:pt idx="278">
                  <c:v>0.12500000000000003</c:v>
                </c:pt>
                <c:pt idx="279">
                  <c:v>0.14000000000000001</c:v>
                </c:pt>
                <c:pt idx="280">
                  <c:v>0.13125000000000001</c:v>
                </c:pt>
                <c:pt idx="281">
                  <c:v>0.12625000000000003</c:v>
                </c:pt>
                <c:pt idx="282">
                  <c:v>0.11875000000000004</c:v>
                </c:pt>
                <c:pt idx="283">
                  <c:v>0.10437500000000002</c:v>
                </c:pt>
                <c:pt idx="284">
                  <c:v>9.6250000000000002E-2</c:v>
                </c:pt>
                <c:pt idx="285">
                  <c:v>0.10250000000000001</c:v>
                </c:pt>
                <c:pt idx="286">
                  <c:v>0.10937500000000001</c:v>
                </c:pt>
                <c:pt idx="287">
                  <c:v>9.0625000000000011E-2</c:v>
                </c:pt>
                <c:pt idx="288">
                  <c:v>8.5625000000000007E-2</c:v>
                </c:pt>
                <c:pt idx="289">
                  <c:v>9.6875000000000003E-2</c:v>
                </c:pt>
                <c:pt idx="290">
                  <c:v>0.110625</c:v>
                </c:pt>
                <c:pt idx="291">
                  <c:v>0.11374999999999999</c:v>
                </c:pt>
                <c:pt idx="292">
                  <c:v>0.10749999999999998</c:v>
                </c:pt>
                <c:pt idx="293">
                  <c:v>0.11374999999999999</c:v>
                </c:pt>
                <c:pt idx="294">
                  <c:v>0.108125</c:v>
                </c:pt>
                <c:pt idx="295">
                  <c:v>9.8125000000000004E-2</c:v>
                </c:pt>
                <c:pt idx="296">
                  <c:v>9.9375000000000019E-2</c:v>
                </c:pt>
                <c:pt idx="297">
                  <c:v>0.10562500000000002</c:v>
                </c:pt>
                <c:pt idx="298">
                  <c:v>0.11312500000000002</c:v>
                </c:pt>
                <c:pt idx="299">
                  <c:v>0.11937500000000002</c:v>
                </c:pt>
                <c:pt idx="300">
                  <c:v>0.12375000000000001</c:v>
                </c:pt>
                <c:pt idx="301">
                  <c:v>0.13062500000000002</c:v>
                </c:pt>
                <c:pt idx="302">
                  <c:v>0.11750000000000001</c:v>
                </c:pt>
                <c:pt idx="303">
                  <c:v>0.11750000000000001</c:v>
                </c:pt>
                <c:pt idx="304">
                  <c:v>0.12125</c:v>
                </c:pt>
                <c:pt idx="305">
                  <c:v>0.11749999999999999</c:v>
                </c:pt>
                <c:pt idx="306">
                  <c:v>0.10375000000000001</c:v>
                </c:pt>
                <c:pt idx="307">
                  <c:v>0.10062500000000002</c:v>
                </c:pt>
                <c:pt idx="308">
                  <c:v>0.10687500000000003</c:v>
                </c:pt>
                <c:pt idx="309">
                  <c:v>0.10062500000000002</c:v>
                </c:pt>
                <c:pt idx="310">
                  <c:v>0.10312500000000002</c:v>
                </c:pt>
                <c:pt idx="311">
                  <c:v>0.10187500000000002</c:v>
                </c:pt>
                <c:pt idx="312">
                  <c:v>9.4375000000000014E-2</c:v>
                </c:pt>
                <c:pt idx="313">
                  <c:v>0.10437500000000001</c:v>
                </c:pt>
                <c:pt idx="314">
                  <c:v>9.0624999999999997E-2</c:v>
                </c:pt>
                <c:pt idx="315">
                  <c:v>9.0625000000000011E-2</c:v>
                </c:pt>
                <c:pt idx="316">
                  <c:v>0.08</c:v>
                </c:pt>
                <c:pt idx="317">
                  <c:v>8.3750000000000005E-2</c:v>
                </c:pt>
                <c:pt idx="318">
                  <c:v>8.6875000000000008E-2</c:v>
                </c:pt>
                <c:pt idx="319">
                  <c:v>9.0000000000000011E-2</c:v>
                </c:pt>
                <c:pt idx="320">
                  <c:v>8.7499999999999994E-2</c:v>
                </c:pt>
                <c:pt idx="321">
                  <c:v>9.9375000000000005E-2</c:v>
                </c:pt>
                <c:pt idx="322">
                  <c:v>0.1</c:v>
                </c:pt>
                <c:pt idx="323">
                  <c:v>0.10875000000000001</c:v>
                </c:pt>
                <c:pt idx="324">
                  <c:v>0.10937500000000001</c:v>
                </c:pt>
                <c:pt idx="325">
                  <c:v>0.11375000000000002</c:v>
                </c:pt>
                <c:pt idx="326">
                  <c:v>0.13187500000000002</c:v>
                </c:pt>
                <c:pt idx="327">
                  <c:v>0.12812500000000002</c:v>
                </c:pt>
                <c:pt idx="328">
                  <c:v>0.14187500000000003</c:v>
                </c:pt>
                <c:pt idx="329">
                  <c:v>0.13312500000000002</c:v>
                </c:pt>
                <c:pt idx="330">
                  <c:v>0.13937500000000003</c:v>
                </c:pt>
                <c:pt idx="331">
                  <c:v>0.15187500000000001</c:v>
                </c:pt>
                <c:pt idx="332">
                  <c:v>0.1575</c:v>
                </c:pt>
                <c:pt idx="333">
                  <c:v>0.143125</c:v>
                </c:pt>
                <c:pt idx="334">
                  <c:v>0.14624999999999999</c:v>
                </c:pt>
                <c:pt idx="335">
                  <c:v>0.143125</c:v>
                </c:pt>
                <c:pt idx="336">
                  <c:v>0.14000000000000001</c:v>
                </c:pt>
                <c:pt idx="337">
                  <c:v>0.12687500000000004</c:v>
                </c:pt>
                <c:pt idx="338">
                  <c:v>0.12625000000000003</c:v>
                </c:pt>
                <c:pt idx="339">
                  <c:v>0.11750000000000003</c:v>
                </c:pt>
                <c:pt idx="340">
                  <c:v>0.11687500000000003</c:v>
                </c:pt>
                <c:pt idx="341">
                  <c:v>0.12562500000000004</c:v>
                </c:pt>
                <c:pt idx="342">
                  <c:v>0.11937500000000002</c:v>
                </c:pt>
                <c:pt idx="343">
                  <c:v>0.11937500000000002</c:v>
                </c:pt>
                <c:pt idx="344">
                  <c:v>0.11187500000000002</c:v>
                </c:pt>
                <c:pt idx="345">
                  <c:v>0.12437500000000001</c:v>
                </c:pt>
                <c:pt idx="346">
                  <c:v>0.125</c:v>
                </c:pt>
                <c:pt idx="347">
                  <c:v>0.11312500000000002</c:v>
                </c:pt>
                <c:pt idx="348">
                  <c:v>0.11125000000000003</c:v>
                </c:pt>
                <c:pt idx="349">
                  <c:v>0.11812500000000002</c:v>
                </c:pt>
                <c:pt idx="350">
                  <c:v>0.11812500000000002</c:v>
                </c:pt>
                <c:pt idx="351">
                  <c:v>0.12500000000000003</c:v>
                </c:pt>
                <c:pt idx="352">
                  <c:v>0.13437500000000002</c:v>
                </c:pt>
                <c:pt idx="353">
                  <c:v>0.13437500000000002</c:v>
                </c:pt>
                <c:pt idx="354">
                  <c:v>0.12812500000000002</c:v>
                </c:pt>
                <c:pt idx="355">
                  <c:v>0.12812500000000002</c:v>
                </c:pt>
                <c:pt idx="356">
                  <c:v>0.12187500000000002</c:v>
                </c:pt>
                <c:pt idx="357">
                  <c:v>0.11375000000000002</c:v>
                </c:pt>
                <c:pt idx="358">
                  <c:v>0.11312500000000002</c:v>
                </c:pt>
                <c:pt idx="359">
                  <c:v>0.12000000000000002</c:v>
                </c:pt>
                <c:pt idx="360">
                  <c:v>0.12750000000000003</c:v>
                </c:pt>
                <c:pt idx="361">
                  <c:v>0.10750000000000001</c:v>
                </c:pt>
                <c:pt idx="362">
                  <c:v>0.11437499999999999</c:v>
                </c:pt>
                <c:pt idx="363">
                  <c:v>0.11375</c:v>
                </c:pt>
                <c:pt idx="364">
                  <c:v>0.12375</c:v>
                </c:pt>
                <c:pt idx="365">
                  <c:v>0.114375</c:v>
                </c:pt>
                <c:pt idx="366">
                  <c:v>0.108125</c:v>
                </c:pt>
                <c:pt idx="367">
                  <c:v>0.11312499999999999</c:v>
                </c:pt>
                <c:pt idx="368">
                  <c:v>0.1075</c:v>
                </c:pt>
                <c:pt idx="369">
                  <c:v>0.1075</c:v>
                </c:pt>
                <c:pt idx="370">
                  <c:v>0.11125</c:v>
                </c:pt>
                <c:pt idx="371">
                  <c:v>0.1075</c:v>
                </c:pt>
                <c:pt idx="372">
                  <c:v>0.11375</c:v>
                </c:pt>
                <c:pt idx="373">
                  <c:v>0.10875000000000001</c:v>
                </c:pt>
                <c:pt idx="374">
                  <c:v>0.11187500000000002</c:v>
                </c:pt>
                <c:pt idx="375">
                  <c:v>0.10687500000000001</c:v>
                </c:pt>
                <c:pt idx="376">
                  <c:v>9.3125000000000013E-2</c:v>
                </c:pt>
                <c:pt idx="377">
                  <c:v>9.9375000000000019E-2</c:v>
                </c:pt>
                <c:pt idx="378">
                  <c:v>9.1875000000000026E-2</c:v>
                </c:pt>
                <c:pt idx="379">
                  <c:v>8.5625000000000021E-2</c:v>
                </c:pt>
                <c:pt idx="380">
                  <c:v>7.1875000000000008E-2</c:v>
                </c:pt>
                <c:pt idx="381">
                  <c:v>7.8125000000000014E-2</c:v>
                </c:pt>
                <c:pt idx="382">
                  <c:v>8.3125000000000018E-2</c:v>
                </c:pt>
                <c:pt idx="383">
                  <c:v>7.8750000000000014E-2</c:v>
                </c:pt>
                <c:pt idx="384">
                  <c:v>7.5000000000000011E-2</c:v>
                </c:pt>
                <c:pt idx="385">
                  <c:v>7.8749999999999987E-2</c:v>
                </c:pt>
                <c:pt idx="386">
                  <c:v>9.375E-2</c:v>
                </c:pt>
                <c:pt idx="387">
                  <c:v>9.8125000000000004E-2</c:v>
                </c:pt>
                <c:pt idx="388">
                  <c:v>9.8750000000000004E-2</c:v>
                </c:pt>
                <c:pt idx="389">
                  <c:v>0.10500000000000001</c:v>
                </c:pt>
                <c:pt idx="390">
                  <c:v>9.5000000000000029E-2</c:v>
                </c:pt>
                <c:pt idx="391">
                  <c:v>9.3125000000000027E-2</c:v>
                </c:pt>
                <c:pt idx="392">
                  <c:v>9.4375000000000028E-2</c:v>
                </c:pt>
                <c:pt idx="393">
                  <c:v>9.9375000000000019E-2</c:v>
                </c:pt>
                <c:pt idx="394">
                  <c:v>9.9375000000000019E-2</c:v>
                </c:pt>
                <c:pt idx="395">
                  <c:v>0.10562500000000002</c:v>
                </c:pt>
                <c:pt idx="396">
                  <c:v>0.11250000000000003</c:v>
                </c:pt>
                <c:pt idx="397">
                  <c:v>0.10625000000000002</c:v>
                </c:pt>
                <c:pt idx="398">
                  <c:v>0.10125000000000001</c:v>
                </c:pt>
                <c:pt idx="399">
                  <c:v>0.10562500000000001</c:v>
                </c:pt>
                <c:pt idx="400">
                  <c:v>0.10625000000000001</c:v>
                </c:pt>
                <c:pt idx="401">
                  <c:v>0.10250000000000002</c:v>
                </c:pt>
                <c:pt idx="402">
                  <c:v>9.0000000000000011E-2</c:v>
                </c:pt>
                <c:pt idx="403">
                  <c:v>0.10375000000000002</c:v>
                </c:pt>
                <c:pt idx="404">
                  <c:v>0.10375000000000002</c:v>
                </c:pt>
                <c:pt idx="405">
                  <c:v>9.8125000000000018E-2</c:v>
                </c:pt>
                <c:pt idx="406">
                  <c:v>0.10437500000000001</c:v>
                </c:pt>
                <c:pt idx="407">
                  <c:v>0.10437500000000001</c:v>
                </c:pt>
                <c:pt idx="408">
                  <c:v>0.109375</c:v>
                </c:pt>
                <c:pt idx="409">
                  <c:v>9.8125000000000004E-2</c:v>
                </c:pt>
                <c:pt idx="410">
                  <c:v>9.8125000000000018E-2</c:v>
                </c:pt>
                <c:pt idx="411">
                  <c:v>0.10562500000000001</c:v>
                </c:pt>
                <c:pt idx="412">
                  <c:v>0.11250000000000002</c:v>
                </c:pt>
                <c:pt idx="413">
                  <c:v>0.13375000000000001</c:v>
                </c:pt>
                <c:pt idx="414">
                  <c:v>0.140625</c:v>
                </c:pt>
                <c:pt idx="415">
                  <c:v>0.135625</c:v>
                </c:pt>
                <c:pt idx="416">
                  <c:v>0.12875</c:v>
                </c:pt>
                <c:pt idx="417">
                  <c:v>0.12812500000000002</c:v>
                </c:pt>
                <c:pt idx="418">
                  <c:v>0.12250000000000003</c:v>
                </c:pt>
                <c:pt idx="419">
                  <c:v>0.11562500000000001</c:v>
                </c:pt>
                <c:pt idx="420">
                  <c:v>0.11500000000000002</c:v>
                </c:pt>
                <c:pt idx="421">
                  <c:v>0.12062500000000002</c:v>
                </c:pt>
                <c:pt idx="422">
                  <c:v>0.10750000000000003</c:v>
                </c:pt>
                <c:pt idx="423">
                  <c:v>0.10750000000000003</c:v>
                </c:pt>
                <c:pt idx="424">
                  <c:v>0.10250000000000002</c:v>
                </c:pt>
                <c:pt idx="425">
                  <c:v>0.10750000000000003</c:v>
                </c:pt>
                <c:pt idx="426">
                  <c:v>0.10687500000000003</c:v>
                </c:pt>
                <c:pt idx="427">
                  <c:v>9.9375000000000033E-2</c:v>
                </c:pt>
                <c:pt idx="428">
                  <c:v>8.8750000000000023E-2</c:v>
                </c:pt>
                <c:pt idx="429">
                  <c:v>7.0625000000000007E-2</c:v>
                </c:pt>
                <c:pt idx="430">
                  <c:v>6.3750000000000001E-2</c:v>
                </c:pt>
                <c:pt idx="431">
                  <c:v>6.3125000000000001E-2</c:v>
                </c:pt>
                <c:pt idx="432">
                  <c:v>6.8125000000000005E-2</c:v>
                </c:pt>
                <c:pt idx="433">
                  <c:v>6.6250000000000003E-2</c:v>
                </c:pt>
                <c:pt idx="434">
                  <c:v>8.0625000000000002E-2</c:v>
                </c:pt>
                <c:pt idx="435">
                  <c:v>8.6250000000000007E-2</c:v>
                </c:pt>
                <c:pt idx="436">
                  <c:v>8.8749999999999996E-2</c:v>
                </c:pt>
                <c:pt idx="437">
                  <c:v>0.10375</c:v>
                </c:pt>
                <c:pt idx="438">
                  <c:v>0.11</c:v>
                </c:pt>
                <c:pt idx="439">
                  <c:v>0.11562500000000001</c:v>
                </c:pt>
                <c:pt idx="440">
                  <c:v>0.13187500000000002</c:v>
                </c:pt>
                <c:pt idx="441">
                  <c:v>0.12687500000000002</c:v>
                </c:pt>
                <c:pt idx="442">
                  <c:v>0.12125000000000001</c:v>
                </c:pt>
                <c:pt idx="443">
                  <c:v>0.12125000000000004</c:v>
                </c:pt>
                <c:pt idx="444">
                  <c:v>0.11812500000000002</c:v>
                </c:pt>
                <c:pt idx="445">
                  <c:v>0.13812500000000003</c:v>
                </c:pt>
                <c:pt idx="446">
                  <c:v>0.14625000000000002</c:v>
                </c:pt>
                <c:pt idx="447">
                  <c:v>0.14687500000000001</c:v>
                </c:pt>
                <c:pt idx="448">
                  <c:v>0.14812500000000001</c:v>
                </c:pt>
                <c:pt idx="449">
                  <c:v>0.15687500000000001</c:v>
                </c:pt>
                <c:pt idx="450">
                  <c:v>0.14249999999999999</c:v>
                </c:pt>
                <c:pt idx="451">
                  <c:v>0.13874999999999998</c:v>
                </c:pt>
                <c:pt idx="452">
                  <c:v>0.14500000000000002</c:v>
                </c:pt>
                <c:pt idx="453">
                  <c:v>0.13</c:v>
                </c:pt>
                <c:pt idx="454">
                  <c:v>0.13</c:v>
                </c:pt>
                <c:pt idx="455">
                  <c:v>0.13062500000000002</c:v>
                </c:pt>
                <c:pt idx="456">
                  <c:v>0.13312500000000002</c:v>
                </c:pt>
                <c:pt idx="457">
                  <c:v>0.14875000000000002</c:v>
                </c:pt>
                <c:pt idx="458">
                  <c:v>0.15562500000000001</c:v>
                </c:pt>
                <c:pt idx="459">
                  <c:v>0.17500000000000002</c:v>
                </c:pt>
                <c:pt idx="460">
                  <c:v>0.17875000000000002</c:v>
                </c:pt>
                <c:pt idx="461">
                  <c:v>0.16625000000000004</c:v>
                </c:pt>
                <c:pt idx="462">
                  <c:v>0.16500000000000001</c:v>
                </c:pt>
                <c:pt idx="463">
                  <c:v>0.15812500000000002</c:v>
                </c:pt>
                <c:pt idx="464">
                  <c:v>0.16499999999999998</c:v>
                </c:pt>
                <c:pt idx="465">
                  <c:v>0.16500000000000001</c:v>
                </c:pt>
                <c:pt idx="466">
                  <c:v>0.171875</c:v>
                </c:pt>
                <c:pt idx="467">
                  <c:v>0.16250000000000003</c:v>
                </c:pt>
                <c:pt idx="468">
                  <c:v>0.15375000000000003</c:v>
                </c:pt>
                <c:pt idx="469">
                  <c:v>0.15375000000000003</c:v>
                </c:pt>
                <c:pt idx="470">
                  <c:v>0.15125000000000002</c:v>
                </c:pt>
                <c:pt idx="471">
                  <c:v>0.14750000000000002</c:v>
                </c:pt>
                <c:pt idx="472">
                  <c:v>0.12750000000000003</c:v>
                </c:pt>
                <c:pt idx="473">
                  <c:v>0.12250000000000003</c:v>
                </c:pt>
                <c:pt idx="474">
                  <c:v>0.13</c:v>
                </c:pt>
                <c:pt idx="475">
                  <c:v>0.10437500000000001</c:v>
                </c:pt>
                <c:pt idx="476">
                  <c:v>0.108125</c:v>
                </c:pt>
                <c:pt idx="477">
                  <c:v>0.10250000000000001</c:v>
                </c:pt>
                <c:pt idx="478">
                  <c:v>9.5624999999999988E-2</c:v>
                </c:pt>
                <c:pt idx="479">
                  <c:v>0.10124999999999999</c:v>
                </c:pt>
                <c:pt idx="480">
                  <c:v>9.5000000000000029E-2</c:v>
                </c:pt>
                <c:pt idx="481">
                  <c:v>0.10250000000000002</c:v>
                </c:pt>
                <c:pt idx="482">
                  <c:v>0.10125000000000002</c:v>
                </c:pt>
                <c:pt idx="483">
                  <c:v>9.5000000000000001E-2</c:v>
                </c:pt>
                <c:pt idx="484">
                  <c:v>9.5000000000000001E-2</c:v>
                </c:pt>
                <c:pt idx="485">
                  <c:v>0.11625000000000001</c:v>
                </c:pt>
                <c:pt idx="486">
                  <c:v>0.113125</c:v>
                </c:pt>
                <c:pt idx="487">
                  <c:v>0.13375000000000001</c:v>
                </c:pt>
                <c:pt idx="488">
                  <c:v>0.14000000000000001</c:v>
                </c:pt>
                <c:pt idx="489">
                  <c:v>0.13687500000000002</c:v>
                </c:pt>
                <c:pt idx="490">
                  <c:v>0.13250000000000001</c:v>
                </c:pt>
                <c:pt idx="491">
                  <c:v>0.14250000000000002</c:v>
                </c:pt>
                <c:pt idx="492">
                  <c:v>0.13500000000000004</c:v>
                </c:pt>
                <c:pt idx="493">
                  <c:v>0.143125</c:v>
                </c:pt>
                <c:pt idx="494">
                  <c:v>0.15812500000000002</c:v>
                </c:pt>
                <c:pt idx="495">
                  <c:v>0.17062500000000003</c:v>
                </c:pt>
                <c:pt idx="496">
                  <c:v>0.16875000000000001</c:v>
                </c:pt>
                <c:pt idx="497">
                  <c:v>0.17749999999999999</c:v>
                </c:pt>
                <c:pt idx="498">
                  <c:v>0.18062499999999998</c:v>
                </c:pt>
                <c:pt idx="499">
                  <c:v>0.18062499999999998</c:v>
                </c:pt>
                <c:pt idx="500">
                  <c:v>0.18062499999999998</c:v>
                </c:pt>
                <c:pt idx="501">
                  <c:v>0.15937500000000002</c:v>
                </c:pt>
                <c:pt idx="502">
                  <c:v>0.15875000000000003</c:v>
                </c:pt>
                <c:pt idx="503">
                  <c:v>0.135625</c:v>
                </c:pt>
                <c:pt idx="504">
                  <c:v>0.141875</c:v>
                </c:pt>
                <c:pt idx="505">
                  <c:v>0.14062500000000003</c:v>
                </c:pt>
                <c:pt idx="506">
                  <c:v>0.13062499999999999</c:v>
                </c:pt>
                <c:pt idx="507">
                  <c:v>0.12687500000000002</c:v>
                </c:pt>
                <c:pt idx="508">
                  <c:v>0.12687500000000002</c:v>
                </c:pt>
                <c:pt idx="509">
                  <c:v>0.11375000000000002</c:v>
                </c:pt>
                <c:pt idx="510">
                  <c:v>9.8750000000000018E-2</c:v>
                </c:pt>
                <c:pt idx="511">
                  <c:v>8.6250000000000021E-2</c:v>
                </c:pt>
                <c:pt idx="512">
                  <c:v>8.7500000000000022E-2</c:v>
                </c:pt>
                <c:pt idx="513">
                  <c:v>7.2499999999999995E-2</c:v>
                </c:pt>
                <c:pt idx="514">
                  <c:v>7.0000000000000007E-2</c:v>
                </c:pt>
                <c:pt idx="515">
                  <c:v>0.10062500000000001</c:v>
                </c:pt>
                <c:pt idx="516">
                  <c:v>9.9375000000000005E-2</c:v>
                </c:pt>
                <c:pt idx="517">
                  <c:v>9.9375000000000005E-2</c:v>
                </c:pt>
                <c:pt idx="518">
                  <c:v>0.10562500000000001</c:v>
                </c:pt>
                <c:pt idx="519">
                  <c:v>0.11250000000000002</c:v>
                </c:pt>
                <c:pt idx="520">
                  <c:v>0.10000000000000002</c:v>
                </c:pt>
                <c:pt idx="521">
                  <c:v>0.10000000000000002</c:v>
                </c:pt>
                <c:pt idx="522">
                  <c:v>0.10000000000000002</c:v>
                </c:pt>
                <c:pt idx="523">
                  <c:v>9.9375000000000033E-2</c:v>
                </c:pt>
                <c:pt idx="524">
                  <c:v>9.9375000000000033E-2</c:v>
                </c:pt>
                <c:pt idx="525">
                  <c:v>0.10187500000000003</c:v>
                </c:pt>
                <c:pt idx="526">
                  <c:v>0.10562500000000004</c:v>
                </c:pt>
                <c:pt idx="527">
                  <c:v>0.10625000000000002</c:v>
                </c:pt>
                <c:pt idx="528">
                  <c:v>0.10625000000000004</c:v>
                </c:pt>
                <c:pt idx="529">
                  <c:v>0.10625000000000001</c:v>
                </c:pt>
                <c:pt idx="530">
                  <c:v>0.10562500000000001</c:v>
                </c:pt>
                <c:pt idx="531">
                  <c:v>8.1250000000000003E-2</c:v>
                </c:pt>
                <c:pt idx="532">
                  <c:v>7.6250000000000012E-2</c:v>
                </c:pt>
                <c:pt idx="533">
                  <c:v>7.6250000000000012E-2</c:v>
                </c:pt>
                <c:pt idx="534">
                  <c:v>7.5625000000000012E-2</c:v>
                </c:pt>
                <c:pt idx="535">
                  <c:v>7.5625000000000012E-2</c:v>
                </c:pt>
                <c:pt idx="536">
                  <c:v>7.6250000000000012E-2</c:v>
                </c:pt>
                <c:pt idx="537">
                  <c:v>7.5624999999999998E-2</c:v>
                </c:pt>
                <c:pt idx="538">
                  <c:v>8.1875000000000003E-2</c:v>
                </c:pt>
                <c:pt idx="539">
                  <c:v>8.2500000000000018E-2</c:v>
                </c:pt>
                <c:pt idx="540">
                  <c:v>8.8750000000000023E-2</c:v>
                </c:pt>
                <c:pt idx="541">
                  <c:v>9.2500000000000013E-2</c:v>
                </c:pt>
                <c:pt idx="542">
                  <c:v>0.10375000000000002</c:v>
                </c:pt>
                <c:pt idx="543">
                  <c:v>0.10375000000000002</c:v>
                </c:pt>
                <c:pt idx="544">
                  <c:v>9.7500000000000017E-2</c:v>
                </c:pt>
                <c:pt idx="545">
                  <c:v>0.09</c:v>
                </c:pt>
                <c:pt idx="546">
                  <c:v>9.1249999999999998E-2</c:v>
                </c:pt>
                <c:pt idx="547">
                  <c:v>9.7500000000000017E-2</c:v>
                </c:pt>
                <c:pt idx="548">
                  <c:v>0.10750000000000001</c:v>
                </c:pt>
                <c:pt idx="549">
                  <c:v>0.113125</c:v>
                </c:pt>
                <c:pt idx="550">
                  <c:v>0.10749999999999998</c:v>
                </c:pt>
                <c:pt idx="551">
                  <c:v>0.106875</c:v>
                </c:pt>
                <c:pt idx="552">
                  <c:v>0.10624999999999998</c:v>
                </c:pt>
                <c:pt idx="553">
                  <c:v>0.105625</c:v>
                </c:pt>
                <c:pt idx="554">
                  <c:v>0.10750000000000001</c:v>
                </c:pt>
                <c:pt idx="555">
                  <c:v>0.10750000000000001</c:v>
                </c:pt>
                <c:pt idx="556">
                  <c:v>0.11562500000000001</c:v>
                </c:pt>
                <c:pt idx="557">
                  <c:v>0.12750000000000003</c:v>
                </c:pt>
                <c:pt idx="558">
                  <c:v>0.11250000000000002</c:v>
                </c:pt>
                <c:pt idx="559">
                  <c:v>0.11250000000000002</c:v>
                </c:pt>
                <c:pt idx="560">
                  <c:v>0.11937500000000002</c:v>
                </c:pt>
                <c:pt idx="561">
                  <c:v>0.12625</c:v>
                </c:pt>
                <c:pt idx="562">
                  <c:v>0.11875000000000001</c:v>
                </c:pt>
                <c:pt idx="563">
                  <c:v>0.10625</c:v>
                </c:pt>
                <c:pt idx="564">
                  <c:v>9.6250000000000002E-2</c:v>
                </c:pt>
                <c:pt idx="565">
                  <c:v>9.0625000000000011E-2</c:v>
                </c:pt>
                <c:pt idx="566">
                  <c:v>9.6875000000000017E-2</c:v>
                </c:pt>
                <c:pt idx="567">
                  <c:v>9.1875000000000012E-2</c:v>
                </c:pt>
                <c:pt idx="568">
                  <c:v>9.6250000000000016E-2</c:v>
                </c:pt>
                <c:pt idx="569">
                  <c:v>9.7500000000000017E-2</c:v>
                </c:pt>
                <c:pt idx="570">
                  <c:v>9.625000000000003E-2</c:v>
                </c:pt>
                <c:pt idx="571">
                  <c:v>0.11500000000000002</c:v>
                </c:pt>
                <c:pt idx="572">
                  <c:v>0.10687500000000003</c:v>
                </c:pt>
                <c:pt idx="573">
                  <c:v>8.9374999999999996E-2</c:v>
                </c:pt>
                <c:pt idx="574">
                  <c:v>8.9374999999999996E-2</c:v>
                </c:pt>
                <c:pt idx="575">
                  <c:v>8.8750000000000023E-2</c:v>
                </c:pt>
                <c:pt idx="576">
                  <c:v>8.8750000000000009E-2</c:v>
                </c:pt>
                <c:pt idx="577">
                  <c:v>8.0625000000000016E-2</c:v>
                </c:pt>
                <c:pt idx="578">
                  <c:v>9.5625000000000016E-2</c:v>
                </c:pt>
                <c:pt idx="579">
                  <c:v>0.10000000000000002</c:v>
                </c:pt>
                <c:pt idx="580">
                  <c:v>0.10875000000000001</c:v>
                </c:pt>
                <c:pt idx="581">
                  <c:v>0.10875000000000001</c:v>
                </c:pt>
                <c:pt idx="582">
                  <c:v>0.11562500000000001</c:v>
                </c:pt>
                <c:pt idx="583">
                  <c:v>0.11625000000000001</c:v>
                </c:pt>
                <c:pt idx="584">
                  <c:v>0.11812500000000002</c:v>
                </c:pt>
                <c:pt idx="585">
                  <c:v>0.11500000000000002</c:v>
                </c:pt>
                <c:pt idx="586">
                  <c:v>0.11874999999999999</c:v>
                </c:pt>
                <c:pt idx="587">
                  <c:v>9.8125000000000004E-2</c:v>
                </c:pt>
                <c:pt idx="588">
                  <c:v>9.3750000000000014E-2</c:v>
                </c:pt>
                <c:pt idx="589">
                  <c:v>0.10375000000000001</c:v>
                </c:pt>
                <c:pt idx="590">
                  <c:v>0.11250000000000002</c:v>
                </c:pt>
                <c:pt idx="591">
                  <c:v>0.120625</c:v>
                </c:pt>
                <c:pt idx="592">
                  <c:v>0.11375</c:v>
                </c:pt>
                <c:pt idx="593">
                  <c:v>0.113125</c:v>
                </c:pt>
                <c:pt idx="594">
                  <c:v>0.10937500000000001</c:v>
                </c:pt>
                <c:pt idx="595">
                  <c:v>0.11125</c:v>
                </c:pt>
                <c:pt idx="596">
                  <c:v>0.10250000000000001</c:v>
                </c:pt>
                <c:pt idx="597">
                  <c:v>0.10250000000000001</c:v>
                </c:pt>
                <c:pt idx="598">
                  <c:v>8.937500000000001E-2</c:v>
                </c:pt>
                <c:pt idx="599">
                  <c:v>8.7500000000000008E-2</c:v>
                </c:pt>
                <c:pt idx="600">
                  <c:v>9.4375000000000014E-2</c:v>
                </c:pt>
                <c:pt idx="601">
                  <c:v>9.1250000000000012E-2</c:v>
                </c:pt>
                <c:pt idx="602">
                  <c:v>0.10624999999999998</c:v>
                </c:pt>
                <c:pt idx="603">
                  <c:v>0.10187499999999999</c:v>
                </c:pt>
                <c:pt idx="604">
                  <c:v>0.11624999999999999</c:v>
                </c:pt>
                <c:pt idx="605">
                  <c:v>0.111875</c:v>
                </c:pt>
                <c:pt idx="606">
                  <c:v>0.110625</c:v>
                </c:pt>
                <c:pt idx="607">
                  <c:v>0.10312499999999999</c:v>
                </c:pt>
                <c:pt idx="608">
                  <c:v>0.109375</c:v>
                </c:pt>
                <c:pt idx="609">
                  <c:v>0.12125000000000001</c:v>
                </c:pt>
                <c:pt idx="610">
                  <c:v>0.13125000000000003</c:v>
                </c:pt>
                <c:pt idx="611">
                  <c:v>0.13125000000000003</c:v>
                </c:pt>
                <c:pt idx="612">
                  <c:v>0.14625000000000005</c:v>
                </c:pt>
                <c:pt idx="613">
                  <c:v>0.14000000000000001</c:v>
                </c:pt>
                <c:pt idx="614">
                  <c:v>0.14125000000000001</c:v>
                </c:pt>
                <c:pt idx="615">
                  <c:v>0.14625000000000002</c:v>
                </c:pt>
                <c:pt idx="616">
                  <c:v>0.13312500000000002</c:v>
                </c:pt>
                <c:pt idx="617">
                  <c:v>0.13312500000000002</c:v>
                </c:pt>
                <c:pt idx="618">
                  <c:v>0.11375000000000002</c:v>
                </c:pt>
                <c:pt idx="619">
                  <c:v>0.12500000000000003</c:v>
                </c:pt>
                <c:pt idx="620">
                  <c:v>0.12687500000000002</c:v>
                </c:pt>
                <c:pt idx="621">
                  <c:v>0.12062500000000002</c:v>
                </c:pt>
                <c:pt idx="622">
                  <c:v>0.12937500000000002</c:v>
                </c:pt>
                <c:pt idx="623">
                  <c:v>0.12937500000000002</c:v>
                </c:pt>
                <c:pt idx="624">
                  <c:v>0.12312500000000001</c:v>
                </c:pt>
                <c:pt idx="625">
                  <c:v>0.12437500000000001</c:v>
                </c:pt>
                <c:pt idx="626">
                  <c:v>0.10687500000000001</c:v>
                </c:pt>
                <c:pt idx="627">
                  <c:v>0.10687500000000003</c:v>
                </c:pt>
                <c:pt idx="628">
                  <c:v>9.7500000000000017E-2</c:v>
                </c:pt>
                <c:pt idx="629">
                  <c:v>0.10000000000000002</c:v>
                </c:pt>
                <c:pt idx="630">
                  <c:v>0.10312500000000002</c:v>
                </c:pt>
                <c:pt idx="631">
                  <c:v>0.10437500000000002</c:v>
                </c:pt>
                <c:pt idx="632">
                  <c:v>0.11062500000000003</c:v>
                </c:pt>
                <c:pt idx="633">
                  <c:v>0.11062500000000003</c:v>
                </c:pt>
                <c:pt idx="634">
                  <c:v>0.11062500000000003</c:v>
                </c:pt>
                <c:pt idx="635">
                  <c:v>0.10562500000000004</c:v>
                </c:pt>
                <c:pt idx="636">
                  <c:v>0.10500000000000002</c:v>
                </c:pt>
                <c:pt idx="637">
                  <c:v>0.11687500000000002</c:v>
                </c:pt>
                <c:pt idx="638">
                  <c:v>0.10687500000000001</c:v>
                </c:pt>
                <c:pt idx="639">
                  <c:v>0.10062500000000001</c:v>
                </c:pt>
                <c:pt idx="640">
                  <c:v>0.10687500000000001</c:v>
                </c:pt>
                <c:pt idx="641">
                  <c:v>8.937500000000001E-2</c:v>
                </c:pt>
                <c:pt idx="642">
                  <c:v>8.5625000000000007E-2</c:v>
                </c:pt>
                <c:pt idx="643">
                  <c:v>8.8125000000000009E-2</c:v>
                </c:pt>
                <c:pt idx="644">
                  <c:v>9.3750000000000014E-2</c:v>
                </c:pt>
                <c:pt idx="645">
                  <c:v>9.7500000000000017E-2</c:v>
                </c:pt>
                <c:pt idx="646">
                  <c:v>0.10375</c:v>
                </c:pt>
                <c:pt idx="647">
                  <c:v>9.9374999999999991E-2</c:v>
                </c:pt>
                <c:pt idx="648">
                  <c:v>9.8750000000000004E-2</c:v>
                </c:pt>
                <c:pt idx="649">
                  <c:v>9.9375000000000005E-2</c:v>
                </c:pt>
                <c:pt idx="650">
                  <c:v>9.9375000000000019E-2</c:v>
                </c:pt>
                <c:pt idx="651">
                  <c:v>0.10000000000000002</c:v>
                </c:pt>
                <c:pt idx="652">
                  <c:v>0.11437500000000002</c:v>
                </c:pt>
                <c:pt idx="653">
                  <c:v>0.10937500000000001</c:v>
                </c:pt>
                <c:pt idx="654">
                  <c:v>0.10875000000000001</c:v>
                </c:pt>
                <c:pt idx="655">
                  <c:v>0.10937500000000001</c:v>
                </c:pt>
                <c:pt idx="656">
                  <c:v>0.10937500000000001</c:v>
                </c:pt>
                <c:pt idx="657">
                  <c:v>0.12250000000000001</c:v>
                </c:pt>
                <c:pt idx="658">
                  <c:v>0.12875</c:v>
                </c:pt>
                <c:pt idx="659">
                  <c:v>0.12625000000000003</c:v>
                </c:pt>
                <c:pt idx="660">
                  <c:v>0.13000000000000003</c:v>
                </c:pt>
                <c:pt idx="661">
                  <c:v>0.15812500000000002</c:v>
                </c:pt>
                <c:pt idx="662">
                  <c:v>0.16687500000000002</c:v>
                </c:pt>
                <c:pt idx="663">
                  <c:v>0.16500000000000001</c:v>
                </c:pt>
                <c:pt idx="664">
                  <c:v>0.16562500000000002</c:v>
                </c:pt>
                <c:pt idx="665">
                  <c:v>0.17187500000000003</c:v>
                </c:pt>
                <c:pt idx="666">
                  <c:v>0.171875</c:v>
                </c:pt>
                <c:pt idx="667">
                  <c:v>0.17125000000000004</c:v>
                </c:pt>
                <c:pt idx="668">
                  <c:v>0.13937500000000003</c:v>
                </c:pt>
                <c:pt idx="669">
                  <c:v>0.13875000000000001</c:v>
                </c:pt>
                <c:pt idx="670">
                  <c:v>0.14750000000000002</c:v>
                </c:pt>
                <c:pt idx="671">
                  <c:v>0.14687500000000003</c:v>
                </c:pt>
                <c:pt idx="672">
                  <c:v>0.15312500000000004</c:v>
                </c:pt>
                <c:pt idx="673">
                  <c:v>0.14687500000000003</c:v>
                </c:pt>
                <c:pt idx="674">
                  <c:v>0.14062500000000003</c:v>
                </c:pt>
                <c:pt idx="675">
                  <c:v>0.14062500000000003</c:v>
                </c:pt>
                <c:pt idx="676">
                  <c:v>0.13187500000000002</c:v>
                </c:pt>
                <c:pt idx="677">
                  <c:v>0.11062500000000001</c:v>
                </c:pt>
                <c:pt idx="678">
                  <c:v>9.8125000000000018E-2</c:v>
                </c:pt>
                <c:pt idx="679">
                  <c:v>9.8125000000000018E-2</c:v>
                </c:pt>
                <c:pt idx="680">
                  <c:v>9.8125000000000018E-2</c:v>
                </c:pt>
                <c:pt idx="681">
                  <c:v>9.7500000000000017E-2</c:v>
                </c:pt>
                <c:pt idx="682">
                  <c:v>9.7500000000000031E-2</c:v>
                </c:pt>
                <c:pt idx="683">
                  <c:v>9.8125000000000032E-2</c:v>
                </c:pt>
                <c:pt idx="684">
                  <c:v>9.8125000000000032E-2</c:v>
                </c:pt>
                <c:pt idx="685">
                  <c:v>9.1875000000000026E-2</c:v>
                </c:pt>
                <c:pt idx="686">
                  <c:v>8.8125000000000009E-2</c:v>
                </c:pt>
                <c:pt idx="687">
                  <c:v>0.10125000000000001</c:v>
                </c:pt>
                <c:pt idx="688">
                  <c:v>8.8749999999999996E-2</c:v>
                </c:pt>
                <c:pt idx="689">
                  <c:v>9.4374999999999987E-2</c:v>
                </c:pt>
                <c:pt idx="690">
                  <c:v>0.10749999999999998</c:v>
                </c:pt>
                <c:pt idx="691">
                  <c:v>0.10187499999999999</c:v>
                </c:pt>
                <c:pt idx="692">
                  <c:v>9.5625000000000002E-2</c:v>
                </c:pt>
                <c:pt idx="693">
                  <c:v>8.8750000000000009E-2</c:v>
                </c:pt>
                <c:pt idx="694">
                  <c:v>8.8125000000000009E-2</c:v>
                </c:pt>
                <c:pt idx="695">
                  <c:v>9.4375000000000014E-2</c:v>
                </c:pt>
                <c:pt idx="696">
                  <c:v>9.4375000000000014E-2</c:v>
                </c:pt>
                <c:pt idx="697">
                  <c:v>8.8125000000000023E-2</c:v>
                </c:pt>
                <c:pt idx="698">
                  <c:v>8.8125000000000023E-2</c:v>
                </c:pt>
                <c:pt idx="699">
                  <c:v>0.10812500000000001</c:v>
                </c:pt>
                <c:pt idx="700">
                  <c:v>0.11750000000000001</c:v>
                </c:pt>
                <c:pt idx="701">
                  <c:v>0.12437500000000001</c:v>
                </c:pt>
                <c:pt idx="702">
                  <c:v>0.11375</c:v>
                </c:pt>
                <c:pt idx="703">
                  <c:v>0.11374999999999999</c:v>
                </c:pt>
                <c:pt idx="704">
                  <c:v>0.120625</c:v>
                </c:pt>
                <c:pt idx="705">
                  <c:v>0.115</c:v>
                </c:pt>
                <c:pt idx="706">
                  <c:v>0.12000000000000001</c:v>
                </c:pt>
                <c:pt idx="707">
                  <c:v>0.125</c:v>
                </c:pt>
                <c:pt idx="708">
                  <c:v>0.14749999999999999</c:v>
                </c:pt>
                <c:pt idx="709">
                  <c:v>0.14812500000000001</c:v>
                </c:pt>
                <c:pt idx="710">
                  <c:v>0.14374999999999999</c:v>
                </c:pt>
                <c:pt idx="711">
                  <c:v>0.141875</c:v>
                </c:pt>
                <c:pt idx="712">
                  <c:v>0.14374999999999999</c:v>
                </c:pt>
                <c:pt idx="713">
                  <c:v>0.15437499999999998</c:v>
                </c:pt>
                <c:pt idx="714">
                  <c:v>0.15437500000000001</c:v>
                </c:pt>
                <c:pt idx="715">
                  <c:v>0.13437500000000002</c:v>
                </c:pt>
                <c:pt idx="716">
                  <c:v>0.125</c:v>
                </c:pt>
                <c:pt idx="717">
                  <c:v>0.12437500000000003</c:v>
                </c:pt>
                <c:pt idx="718">
                  <c:v>0.12937500000000002</c:v>
                </c:pt>
                <c:pt idx="719">
                  <c:v>0.11750000000000003</c:v>
                </c:pt>
                <c:pt idx="720">
                  <c:v>0.11062500000000001</c:v>
                </c:pt>
                <c:pt idx="721">
                  <c:v>0.10375000000000002</c:v>
                </c:pt>
                <c:pt idx="722">
                  <c:v>8.5625000000000021E-2</c:v>
                </c:pt>
                <c:pt idx="723">
                  <c:v>9.3125000000000013E-2</c:v>
                </c:pt>
                <c:pt idx="724">
                  <c:v>8.5624999999999993E-2</c:v>
                </c:pt>
                <c:pt idx="725">
                  <c:v>9.6875000000000003E-2</c:v>
                </c:pt>
                <c:pt idx="726">
                  <c:v>9.6250000000000002E-2</c:v>
                </c:pt>
                <c:pt idx="727">
                  <c:v>9.8125000000000004E-2</c:v>
                </c:pt>
                <c:pt idx="728">
                  <c:v>0.09</c:v>
                </c:pt>
                <c:pt idx="729">
                  <c:v>7.9375000000000015E-2</c:v>
                </c:pt>
                <c:pt idx="730">
                  <c:v>7.9375000000000015E-2</c:v>
                </c:pt>
                <c:pt idx="731">
                  <c:v>7.8750000000000014E-2</c:v>
                </c:pt>
                <c:pt idx="732">
                  <c:v>9.0000000000000011E-2</c:v>
                </c:pt>
                <c:pt idx="733">
                  <c:v>8.5000000000000006E-2</c:v>
                </c:pt>
                <c:pt idx="734">
                  <c:v>9.5625000000000002E-2</c:v>
                </c:pt>
                <c:pt idx="735">
                  <c:v>0.10125000000000001</c:v>
                </c:pt>
                <c:pt idx="736">
                  <c:v>0.10500000000000001</c:v>
                </c:pt>
                <c:pt idx="737">
                  <c:v>0.11375000000000002</c:v>
                </c:pt>
                <c:pt idx="738">
                  <c:v>0.11812500000000002</c:v>
                </c:pt>
                <c:pt idx="739">
                  <c:v>0.10687500000000003</c:v>
                </c:pt>
                <c:pt idx="740">
                  <c:v>9.8750000000000018E-2</c:v>
                </c:pt>
                <c:pt idx="741">
                  <c:v>9.2500000000000013E-2</c:v>
                </c:pt>
                <c:pt idx="742">
                  <c:v>9.1250000000000012E-2</c:v>
                </c:pt>
                <c:pt idx="743">
                  <c:v>9.1250000000000012E-2</c:v>
                </c:pt>
                <c:pt idx="744">
                  <c:v>9.1250000000000012E-2</c:v>
                </c:pt>
                <c:pt idx="745">
                  <c:v>9.7500000000000017E-2</c:v>
                </c:pt>
                <c:pt idx="746">
                  <c:v>9.7500000000000017E-2</c:v>
                </c:pt>
                <c:pt idx="747">
                  <c:v>9.1250000000000012E-2</c:v>
                </c:pt>
                <c:pt idx="748">
                  <c:v>8.0000000000000029E-2</c:v>
                </c:pt>
                <c:pt idx="749">
                  <c:v>9.2500000000000027E-2</c:v>
                </c:pt>
                <c:pt idx="750">
                  <c:v>7.6874999999999999E-2</c:v>
                </c:pt>
                <c:pt idx="751">
                  <c:v>7.0000000000000007E-2</c:v>
                </c:pt>
                <c:pt idx="752">
                  <c:v>7.6249999999999998E-2</c:v>
                </c:pt>
                <c:pt idx="753">
                  <c:v>6.9374999999999992E-2</c:v>
                </c:pt>
                <c:pt idx="754">
                  <c:v>7.5624999999999998E-2</c:v>
                </c:pt>
                <c:pt idx="755">
                  <c:v>7.7499999999999999E-2</c:v>
                </c:pt>
                <c:pt idx="756">
                  <c:v>8.5000000000000006E-2</c:v>
                </c:pt>
                <c:pt idx="757">
                  <c:v>7.9375000000000015E-2</c:v>
                </c:pt>
                <c:pt idx="758">
                  <c:v>8.5625000000000021E-2</c:v>
                </c:pt>
                <c:pt idx="759">
                  <c:v>8.5625000000000021E-2</c:v>
                </c:pt>
                <c:pt idx="760">
                  <c:v>0.10437500000000002</c:v>
                </c:pt>
                <c:pt idx="761">
                  <c:v>9.8125000000000018E-2</c:v>
                </c:pt>
                <c:pt idx="762">
                  <c:v>9.1875000000000012E-2</c:v>
                </c:pt>
                <c:pt idx="763">
                  <c:v>0.10312500000000001</c:v>
                </c:pt>
                <c:pt idx="764">
                  <c:v>0.10437500000000001</c:v>
                </c:pt>
                <c:pt idx="765">
                  <c:v>9.9374999999999991E-2</c:v>
                </c:pt>
                <c:pt idx="766">
                  <c:v>0.10999999999999999</c:v>
                </c:pt>
                <c:pt idx="767">
                  <c:v>0.11562499999999999</c:v>
                </c:pt>
                <c:pt idx="768">
                  <c:v>0.10624999999999998</c:v>
                </c:pt>
                <c:pt idx="769">
                  <c:v>0.104375</c:v>
                </c:pt>
                <c:pt idx="770">
                  <c:v>9.8750000000000004E-2</c:v>
                </c:pt>
                <c:pt idx="771">
                  <c:v>0.104375</c:v>
                </c:pt>
                <c:pt idx="772">
                  <c:v>9.0000000000000011E-2</c:v>
                </c:pt>
                <c:pt idx="773">
                  <c:v>8.3750000000000005E-2</c:v>
                </c:pt>
                <c:pt idx="774">
                  <c:v>8.3750000000000019E-2</c:v>
                </c:pt>
                <c:pt idx="775">
                  <c:v>8.3750000000000005E-2</c:v>
                </c:pt>
                <c:pt idx="776">
                  <c:v>7.6874999999999999E-2</c:v>
                </c:pt>
                <c:pt idx="777">
                  <c:v>9.375E-2</c:v>
                </c:pt>
                <c:pt idx="778">
                  <c:v>0.1</c:v>
                </c:pt>
                <c:pt idx="779">
                  <c:v>9.6875000000000017E-2</c:v>
                </c:pt>
                <c:pt idx="780">
                  <c:v>0.10187500000000002</c:v>
                </c:pt>
                <c:pt idx="781">
                  <c:v>0.11187500000000002</c:v>
                </c:pt>
                <c:pt idx="782">
                  <c:v>0.11500000000000002</c:v>
                </c:pt>
                <c:pt idx="783">
                  <c:v>0.113125</c:v>
                </c:pt>
                <c:pt idx="784">
                  <c:v>0.115</c:v>
                </c:pt>
                <c:pt idx="785">
                  <c:v>0.12125000000000001</c:v>
                </c:pt>
                <c:pt idx="786">
                  <c:v>0.11625000000000002</c:v>
                </c:pt>
                <c:pt idx="787">
                  <c:v>0.11312500000000002</c:v>
                </c:pt>
                <c:pt idx="788">
                  <c:v>0.11937500000000002</c:v>
                </c:pt>
                <c:pt idx="789">
                  <c:v>0.12562500000000001</c:v>
                </c:pt>
                <c:pt idx="790">
                  <c:v>0.12562500000000001</c:v>
                </c:pt>
                <c:pt idx="791">
                  <c:v>0.11937500000000004</c:v>
                </c:pt>
                <c:pt idx="792">
                  <c:v>0.11375000000000003</c:v>
                </c:pt>
                <c:pt idx="793">
                  <c:v>0.10687500000000003</c:v>
                </c:pt>
                <c:pt idx="794">
                  <c:v>0.10437500000000002</c:v>
                </c:pt>
                <c:pt idx="795">
                  <c:v>0.10250000000000002</c:v>
                </c:pt>
                <c:pt idx="796">
                  <c:v>9.8750000000000018E-2</c:v>
                </c:pt>
                <c:pt idx="797">
                  <c:v>8.6250000000000007E-2</c:v>
                </c:pt>
                <c:pt idx="798">
                  <c:v>7.5625000000000012E-2</c:v>
                </c:pt>
                <c:pt idx="799">
                  <c:v>7.8125000000000014E-2</c:v>
                </c:pt>
                <c:pt idx="800">
                  <c:v>7.5625000000000012E-2</c:v>
                </c:pt>
                <c:pt idx="801">
                  <c:v>8.3125000000000004E-2</c:v>
                </c:pt>
                <c:pt idx="802">
                  <c:v>8.937500000000001E-2</c:v>
                </c:pt>
                <c:pt idx="803">
                  <c:v>8.8125000000000023E-2</c:v>
                </c:pt>
                <c:pt idx="804">
                  <c:v>8.3750000000000019E-2</c:v>
                </c:pt>
                <c:pt idx="805">
                  <c:v>8.3750000000000019E-2</c:v>
                </c:pt>
                <c:pt idx="806">
                  <c:v>7.7500000000000013E-2</c:v>
                </c:pt>
                <c:pt idx="807">
                  <c:v>7.7500000000000013E-2</c:v>
                </c:pt>
                <c:pt idx="808">
                  <c:v>7.6875000000000013E-2</c:v>
                </c:pt>
                <c:pt idx="809">
                  <c:v>7.9375000000000001E-2</c:v>
                </c:pt>
                <c:pt idx="810">
                  <c:v>7.6249999999999998E-2</c:v>
                </c:pt>
                <c:pt idx="811">
                  <c:v>7.6249999999999998E-2</c:v>
                </c:pt>
                <c:pt idx="812">
                  <c:v>8.1875000000000003E-2</c:v>
                </c:pt>
                <c:pt idx="813">
                  <c:v>8.0625000000000002E-2</c:v>
                </c:pt>
                <c:pt idx="814">
                  <c:v>8.3750000000000019E-2</c:v>
                </c:pt>
                <c:pt idx="815">
                  <c:v>7.7500000000000013E-2</c:v>
                </c:pt>
                <c:pt idx="816">
                  <c:v>9.0000000000000011E-2</c:v>
                </c:pt>
                <c:pt idx="817">
                  <c:v>7.8750000000000001E-2</c:v>
                </c:pt>
                <c:pt idx="818">
                  <c:v>7.6874999999999999E-2</c:v>
                </c:pt>
                <c:pt idx="819">
                  <c:v>7.8125000000000014E-2</c:v>
                </c:pt>
                <c:pt idx="820">
                  <c:v>8.2500000000000018E-2</c:v>
                </c:pt>
                <c:pt idx="821">
                  <c:v>7.6250000000000012E-2</c:v>
                </c:pt>
                <c:pt idx="822">
                  <c:v>9.1250000000000012E-2</c:v>
                </c:pt>
                <c:pt idx="823">
                  <c:v>9.7500000000000017E-2</c:v>
                </c:pt>
                <c:pt idx="824">
                  <c:v>0.11375000000000002</c:v>
                </c:pt>
                <c:pt idx="825">
                  <c:v>0.11125</c:v>
                </c:pt>
                <c:pt idx="826">
                  <c:v>0.11062500000000001</c:v>
                </c:pt>
                <c:pt idx="827">
                  <c:v>0.11062500000000001</c:v>
                </c:pt>
                <c:pt idx="828">
                  <c:v>0.10875</c:v>
                </c:pt>
                <c:pt idx="829">
                  <c:v>0.110625</c:v>
                </c:pt>
                <c:pt idx="830">
                  <c:v>0.10437500000000001</c:v>
                </c:pt>
                <c:pt idx="831">
                  <c:v>0.11062500000000001</c:v>
                </c:pt>
                <c:pt idx="832">
                  <c:v>9.8125000000000018E-2</c:v>
                </c:pt>
                <c:pt idx="833">
                  <c:v>0.10187500000000002</c:v>
                </c:pt>
                <c:pt idx="834">
                  <c:v>0.10375000000000004</c:v>
                </c:pt>
                <c:pt idx="835">
                  <c:v>9.7500000000000031E-2</c:v>
                </c:pt>
                <c:pt idx="836">
                  <c:v>9.1250000000000026E-2</c:v>
                </c:pt>
                <c:pt idx="837">
                  <c:v>9.7500000000000031E-2</c:v>
                </c:pt>
                <c:pt idx="838">
                  <c:v>8.8750000000000023E-2</c:v>
                </c:pt>
                <c:pt idx="839">
                  <c:v>9.3750000000000014E-2</c:v>
                </c:pt>
                <c:pt idx="840">
                  <c:v>7.8750000000000001E-2</c:v>
                </c:pt>
                <c:pt idx="841">
                  <c:v>8.6250000000000007E-2</c:v>
                </c:pt>
                <c:pt idx="842">
                  <c:v>9.2500000000000013E-2</c:v>
                </c:pt>
                <c:pt idx="843">
                  <c:v>8.6249999999999993E-2</c:v>
                </c:pt>
                <c:pt idx="844">
                  <c:v>8.6250000000000021E-2</c:v>
                </c:pt>
                <c:pt idx="845">
                  <c:v>8.5625000000000007E-2</c:v>
                </c:pt>
                <c:pt idx="846">
                  <c:v>8.5625000000000007E-2</c:v>
                </c:pt>
                <c:pt idx="847">
                  <c:v>7.9375000000000015E-2</c:v>
                </c:pt>
                <c:pt idx="848">
                  <c:v>9.1250000000000012E-2</c:v>
                </c:pt>
                <c:pt idx="849">
                  <c:v>9.1875000000000012E-2</c:v>
                </c:pt>
                <c:pt idx="850">
                  <c:v>9.2500000000000013E-2</c:v>
                </c:pt>
                <c:pt idx="851">
                  <c:v>0.11062500000000001</c:v>
                </c:pt>
                <c:pt idx="852">
                  <c:v>0.12562500000000001</c:v>
                </c:pt>
                <c:pt idx="853">
                  <c:v>0.11937500000000001</c:v>
                </c:pt>
                <c:pt idx="854">
                  <c:v>0.11937500000000002</c:v>
                </c:pt>
                <c:pt idx="855">
                  <c:v>0.114375</c:v>
                </c:pt>
                <c:pt idx="856">
                  <c:v>0.10750000000000001</c:v>
                </c:pt>
                <c:pt idx="857">
                  <c:v>9.8125000000000018E-2</c:v>
                </c:pt>
                <c:pt idx="858">
                  <c:v>9.6250000000000016E-2</c:v>
                </c:pt>
                <c:pt idx="859">
                  <c:v>0.12125000000000002</c:v>
                </c:pt>
                <c:pt idx="860">
                  <c:v>0.11562500000000002</c:v>
                </c:pt>
                <c:pt idx="861">
                  <c:v>0.11562500000000002</c:v>
                </c:pt>
                <c:pt idx="862">
                  <c:v>0.12625000000000003</c:v>
                </c:pt>
                <c:pt idx="863">
                  <c:v>0.12937500000000002</c:v>
                </c:pt>
                <c:pt idx="864">
                  <c:v>0.12937500000000002</c:v>
                </c:pt>
                <c:pt idx="865">
                  <c:v>0.13062499999999999</c:v>
                </c:pt>
                <c:pt idx="866">
                  <c:v>0.12875</c:v>
                </c:pt>
                <c:pt idx="867">
                  <c:v>0.111875</c:v>
                </c:pt>
                <c:pt idx="868">
                  <c:v>0.10312500000000002</c:v>
                </c:pt>
                <c:pt idx="869">
                  <c:v>0.10937500000000003</c:v>
                </c:pt>
                <c:pt idx="870">
                  <c:v>0.10312500000000002</c:v>
                </c:pt>
                <c:pt idx="871">
                  <c:v>0.12000000000000002</c:v>
                </c:pt>
                <c:pt idx="872">
                  <c:v>0.12750000000000003</c:v>
                </c:pt>
                <c:pt idx="873">
                  <c:v>0.13937500000000003</c:v>
                </c:pt>
                <c:pt idx="874">
                  <c:v>0.15625000000000003</c:v>
                </c:pt>
                <c:pt idx="875">
                  <c:v>0.13125000000000001</c:v>
                </c:pt>
                <c:pt idx="876">
                  <c:v>0.13687500000000002</c:v>
                </c:pt>
                <c:pt idx="877">
                  <c:v>0.13062500000000002</c:v>
                </c:pt>
                <c:pt idx="878">
                  <c:v>0.12625000000000003</c:v>
                </c:pt>
                <c:pt idx="879">
                  <c:v>0.12937500000000002</c:v>
                </c:pt>
                <c:pt idx="880">
                  <c:v>0.12375000000000003</c:v>
                </c:pt>
                <c:pt idx="881">
                  <c:v>0.12125000000000004</c:v>
                </c:pt>
                <c:pt idx="882">
                  <c:v>0.11687500000000003</c:v>
                </c:pt>
                <c:pt idx="883">
                  <c:v>0.11562500000000003</c:v>
                </c:pt>
                <c:pt idx="884">
                  <c:v>0.13812500000000003</c:v>
                </c:pt>
                <c:pt idx="885">
                  <c:v>0.13187500000000005</c:v>
                </c:pt>
                <c:pt idx="886">
                  <c:v>0.15500000000000005</c:v>
                </c:pt>
                <c:pt idx="887">
                  <c:v>0.13312500000000002</c:v>
                </c:pt>
                <c:pt idx="888">
                  <c:v>0.13937500000000003</c:v>
                </c:pt>
                <c:pt idx="889">
                  <c:v>0.13187499999999999</c:v>
                </c:pt>
                <c:pt idx="890">
                  <c:v>0.11375</c:v>
                </c:pt>
                <c:pt idx="891">
                  <c:v>0.12000000000000001</c:v>
                </c:pt>
                <c:pt idx="892">
                  <c:v>0.12000000000000001</c:v>
                </c:pt>
                <c:pt idx="893">
                  <c:v>0.125</c:v>
                </c:pt>
                <c:pt idx="894">
                  <c:v>0.13375000000000001</c:v>
                </c:pt>
                <c:pt idx="895">
                  <c:v>0.12812499999999999</c:v>
                </c:pt>
                <c:pt idx="896">
                  <c:v>0.15000000000000002</c:v>
                </c:pt>
                <c:pt idx="897">
                  <c:v>0.14562500000000003</c:v>
                </c:pt>
                <c:pt idx="898">
                  <c:v>0.14500000000000002</c:v>
                </c:pt>
                <c:pt idx="899">
                  <c:v>0.15062500000000001</c:v>
                </c:pt>
                <c:pt idx="900">
                  <c:v>0.12250000000000001</c:v>
                </c:pt>
                <c:pt idx="901">
                  <c:v>0.14000000000000001</c:v>
                </c:pt>
                <c:pt idx="902">
                  <c:v>0.11687499999999999</c:v>
                </c:pt>
                <c:pt idx="903">
                  <c:v>0.11562500000000001</c:v>
                </c:pt>
                <c:pt idx="904">
                  <c:v>0.10812500000000001</c:v>
                </c:pt>
                <c:pt idx="905">
                  <c:v>9.5625000000000016E-2</c:v>
                </c:pt>
                <c:pt idx="906">
                  <c:v>0.12187500000000001</c:v>
                </c:pt>
                <c:pt idx="907">
                  <c:v>0.11562500000000001</c:v>
                </c:pt>
                <c:pt idx="908">
                  <c:v>0.11562500000000002</c:v>
                </c:pt>
                <c:pt idx="909">
                  <c:v>0.12687500000000002</c:v>
                </c:pt>
                <c:pt idx="910">
                  <c:v>0.13062500000000002</c:v>
                </c:pt>
                <c:pt idx="911">
                  <c:v>0.136875</c:v>
                </c:pt>
                <c:pt idx="912">
                  <c:v>0.12187500000000001</c:v>
                </c:pt>
                <c:pt idx="913">
                  <c:v>0.12687500000000002</c:v>
                </c:pt>
                <c:pt idx="914">
                  <c:v>0.13312500000000002</c:v>
                </c:pt>
                <c:pt idx="915">
                  <c:v>0.13437499999999999</c:v>
                </c:pt>
                <c:pt idx="916">
                  <c:v>0.14000000000000001</c:v>
                </c:pt>
                <c:pt idx="917">
                  <c:v>0.12875000000000003</c:v>
                </c:pt>
                <c:pt idx="918">
                  <c:v>0.12875000000000003</c:v>
                </c:pt>
                <c:pt idx="919">
                  <c:v>0.14000000000000004</c:v>
                </c:pt>
                <c:pt idx="920">
                  <c:v>0.13500000000000004</c:v>
                </c:pt>
                <c:pt idx="921">
                  <c:v>0.13500000000000004</c:v>
                </c:pt>
                <c:pt idx="922">
                  <c:v>0.11187500000000002</c:v>
                </c:pt>
                <c:pt idx="923">
                  <c:v>0.11812500000000002</c:v>
                </c:pt>
                <c:pt idx="924">
                  <c:v>0.11750000000000003</c:v>
                </c:pt>
                <c:pt idx="925">
                  <c:v>0.10750000000000003</c:v>
                </c:pt>
                <c:pt idx="926">
                  <c:v>9.625000000000003E-2</c:v>
                </c:pt>
                <c:pt idx="927">
                  <c:v>9.5625000000000016E-2</c:v>
                </c:pt>
                <c:pt idx="928">
                  <c:v>8.8749999999999996E-2</c:v>
                </c:pt>
                <c:pt idx="929">
                  <c:v>8.8750000000000023E-2</c:v>
                </c:pt>
                <c:pt idx="930">
                  <c:v>8.8125000000000023E-2</c:v>
                </c:pt>
                <c:pt idx="931">
                  <c:v>8.8125000000000023E-2</c:v>
                </c:pt>
                <c:pt idx="932">
                  <c:v>8.5625000000000021E-2</c:v>
                </c:pt>
                <c:pt idx="933">
                  <c:v>8.5625000000000021E-2</c:v>
                </c:pt>
                <c:pt idx="934">
                  <c:v>9.6250000000000016E-2</c:v>
                </c:pt>
                <c:pt idx="935">
                  <c:v>8.5000000000000006E-2</c:v>
                </c:pt>
                <c:pt idx="936">
                  <c:v>9.0000000000000011E-2</c:v>
                </c:pt>
                <c:pt idx="937">
                  <c:v>9.0000000000000011E-2</c:v>
                </c:pt>
                <c:pt idx="938">
                  <c:v>9.0000000000000011E-2</c:v>
                </c:pt>
                <c:pt idx="939">
                  <c:v>9.6250000000000002E-2</c:v>
                </c:pt>
                <c:pt idx="940">
                  <c:v>9.0625000000000011E-2</c:v>
                </c:pt>
                <c:pt idx="941">
                  <c:v>9.0625000000000011E-2</c:v>
                </c:pt>
                <c:pt idx="942">
                  <c:v>8.937500000000001E-2</c:v>
                </c:pt>
                <c:pt idx="943">
                  <c:v>8.9375000000000024E-2</c:v>
                </c:pt>
                <c:pt idx="944">
                  <c:v>9.6250000000000016E-2</c:v>
                </c:pt>
                <c:pt idx="945">
                  <c:v>9.6250000000000016E-2</c:v>
                </c:pt>
                <c:pt idx="946">
                  <c:v>0.11062500000000001</c:v>
                </c:pt>
                <c:pt idx="947">
                  <c:v>0.10750000000000001</c:v>
                </c:pt>
                <c:pt idx="948">
                  <c:v>0.10625000000000001</c:v>
                </c:pt>
                <c:pt idx="949">
                  <c:v>0.10625000000000002</c:v>
                </c:pt>
                <c:pt idx="950">
                  <c:v>9.7500000000000017E-2</c:v>
                </c:pt>
                <c:pt idx="951">
                  <c:v>0.10187500000000002</c:v>
                </c:pt>
                <c:pt idx="952">
                  <c:v>9.5625000000000016E-2</c:v>
                </c:pt>
                <c:pt idx="953">
                  <c:v>9.5625000000000016E-2</c:v>
                </c:pt>
                <c:pt idx="954">
                  <c:v>0.10250000000000001</c:v>
                </c:pt>
                <c:pt idx="955">
                  <c:v>9.0000000000000011E-2</c:v>
                </c:pt>
                <c:pt idx="956">
                  <c:v>9.6250000000000016E-2</c:v>
                </c:pt>
                <c:pt idx="957">
                  <c:v>9.625000000000003E-2</c:v>
                </c:pt>
                <c:pt idx="958">
                  <c:v>9.6250000000000016E-2</c:v>
                </c:pt>
                <c:pt idx="959">
                  <c:v>9.3750000000000014E-2</c:v>
                </c:pt>
                <c:pt idx="960">
                  <c:v>9.6875000000000017E-2</c:v>
                </c:pt>
                <c:pt idx="961">
                  <c:v>9.1875000000000012E-2</c:v>
                </c:pt>
                <c:pt idx="962">
                  <c:v>8.4374999999999992E-2</c:v>
                </c:pt>
                <c:pt idx="963">
                  <c:v>0.09</c:v>
                </c:pt>
                <c:pt idx="964">
                  <c:v>0.11874999999999999</c:v>
                </c:pt>
                <c:pt idx="965">
                  <c:v>0.11624999999999999</c:v>
                </c:pt>
                <c:pt idx="966">
                  <c:v>0.13187499999999999</c:v>
                </c:pt>
                <c:pt idx="967">
                  <c:v>0.14874999999999999</c:v>
                </c:pt>
                <c:pt idx="968">
                  <c:v>0.15562499999999999</c:v>
                </c:pt>
                <c:pt idx="969">
                  <c:v>0.16187499999999999</c:v>
                </c:pt>
                <c:pt idx="970">
                  <c:v>0.17</c:v>
                </c:pt>
                <c:pt idx="971">
                  <c:v>0.176875</c:v>
                </c:pt>
                <c:pt idx="972">
                  <c:v>0.18437500000000001</c:v>
                </c:pt>
                <c:pt idx="973">
                  <c:v>0.18625</c:v>
                </c:pt>
                <c:pt idx="974">
                  <c:v>0.18625</c:v>
                </c:pt>
                <c:pt idx="975">
                  <c:v>0.18875</c:v>
                </c:pt>
                <c:pt idx="976">
                  <c:v>0.17250000000000001</c:v>
                </c:pt>
                <c:pt idx="977">
                  <c:v>0.17750000000000002</c:v>
                </c:pt>
                <c:pt idx="978">
                  <c:v>0.16500000000000004</c:v>
                </c:pt>
                <c:pt idx="979">
                  <c:v>0.15562500000000004</c:v>
                </c:pt>
                <c:pt idx="980">
                  <c:v>0.13062500000000002</c:v>
                </c:pt>
                <c:pt idx="981">
                  <c:v>0.12687500000000004</c:v>
                </c:pt>
                <c:pt idx="982">
                  <c:v>0.11500000000000003</c:v>
                </c:pt>
                <c:pt idx="983">
                  <c:v>0.10062500000000003</c:v>
                </c:pt>
                <c:pt idx="984">
                  <c:v>9.3750000000000028E-2</c:v>
                </c:pt>
                <c:pt idx="985">
                  <c:v>9.3750000000000028E-2</c:v>
                </c:pt>
                <c:pt idx="986">
                  <c:v>7.8750000000000014E-2</c:v>
                </c:pt>
                <c:pt idx="987">
                  <c:v>7.1874999999999994E-2</c:v>
                </c:pt>
                <c:pt idx="988">
                  <c:v>6.4375000000000002E-2</c:v>
                </c:pt>
                <c:pt idx="989">
                  <c:v>6.7499999999999991E-2</c:v>
                </c:pt>
                <c:pt idx="990">
                  <c:v>6.25E-2</c:v>
                </c:pt>
                <c:pt idx="991">
                  <c:v>5.6249999999999994E-2</c:v>
                </c:pt>
                <c:pt idx="992">
                  <c:v>6.2499999999999993E-2</c:v>
                </c:pt>
                <c:pt idx="993">
                  <c:v>6.7500000000000004E-2</c:v>
                </c:pt>
                <c:pt idx="994">
                  <c:v>6.9375000000000006E-2</c:v>
                </c:pt>
                <c:pt idx="995">
                  <c:v>6.9375000000000006E-2</c:v>
                </c:pt>
                <c:pt idx="996">
                  <c:v>6.9375000000000006E-2</c:v>
                </c:pt>
                <c:pt idx="997">
                  <c:v>8.3750000000000005E-2</c:v>
                </c:pt>
                <c:pt idx="998">
                  <c:v>8.2500000000000018E-2</c:v>
                </c:pt>
                <c:pt idx="999">
                  <c:v>7.7500000000000013E-2</c:v>
                </c:pt>
                <c:pt idx="1000">
                  <c:v>7.7500000000000013E-2</c:v>
                </c:pt>
                <c:pt idx="1001">
                  <c:v>7.6875000000000013E-2</c:v>
                </c:pt>
                <c:pt idx="1002">
                  <c:v>7.6250000000000012E-2</c:v>
                </c:pt>
                <c:pt idx="1003">
                  <c:v>8.3750000000000019E-2</c:v>
                </c:pt>
                <c:pt idx="1004">
                  <c:v>8.3125000000000018E-2</c:v>
                </c:pt>
                <c:pt idx="1005">
                  <c:v>7.2500000000000009E-2</c:v>
                </c:pt>
                <c:pt idx="1006">
                  <c:v>7.1250000000000008E-2</c:v>
                </c:pt>
                <c:pt idx="1007">
                  <c:v>8.3125000000000004E-2</c:v>
                </c:pt>
                <c:pt idx="1008">
                  <c:v>8.3750000000000005E-2</c:v>
                </c:pt>
                <c:pt idx="1009">
                  <c:v>7.2499999999999995E-2</c:v>
                </c:pt>
                <c:pt idx="1010">
                  <c:v>7.0625000000000007E-2</c:v>
                </c:pt>
                <c:pt idx="1011">
                  <c:v>7.6875000000000013E-2</c:v>
                </c:pt>
                <c:pt idx="1012">
                  <c:v>8.937500000000001E-2</c:v>
                </c:pt>
                <c:pt idx="1013">
                  <c:v>8.1250000000000003E-2</c:v>
                </c:pt>
                <c:pt idx="1014">
                  <c:v>8.3125000000000004E-2</c:v>
                </c:pt>
                <c:pt idx="1015">
                  <c:v>8.1250000000000017E-2</c:v>
                </c:pt>
                <c:pt idx="1016">
                  <c:v>8.7500000000000022E-2</c:v>
                </c:pt>
                <c:pt idx="1017">
                  <c:v>8.1875000000000017E-2</c:v>
                </c:pt>
                <c:pt idx="1018">
                  <c:v>7.6250000000000012E-2</c:v>
                </c:pt>
                <c:pt idx="1019">
                  <c:v>7.4375000000000011E-2</c:v>
                </c:pt>
                <c:pt idx="1020">
                  <c:v>7.375000000000001E-2</c:v>
                </c:pt>
                <c:pt idx="1021">
                  <c:v>8.8124999999999995E-2</c:v>
                </c:pt>
                <c:pt idx="1022">
                  <c:v>0.106875</c:v>
                </c:pt>
                <c:pt idx="1023">
                  <c:v>0.10124999999999999</c:v>
                </c:pt>
                <c:pt idx="1024">
                  <c:v>9.4375000000000001E-2</c:v>
                </c:pt>
                <c:pt idx="1025">
                  <c:v>0.106875</c:v>
                </c:pt>
                <c:pt idx="1026">
                  <c:v>0.1075</c:v>
                </c:pt>
                <c:pt idx="1027">
                  <c:v>0.1075</c:v>
                </c:pt>
                <c:pt idx="1028">
                  <c:v>9.5000000000000015E-2</c:v>
                </c:pt>
                <c:pt idx="1029">
                  <c:v>9.8750000000000018E-2</c:v>
                </c:pt>
                <c:pt idx="1030">
                  <c:v>9.8750000000000018E-2</c:v>
                </c:pt>
                <c:pt idx="1031">
                  <c:v>9.9375000000000019E-2</c:v>
                </c:pt>
                <c:pt idx="1032">
                  <c:v>9.8750000000000018E-2</c:v>
                </c:pt>
                <c:pt idx="1033">
                  <c:v>0.10375000000000002</c:v>
                </c:pt>
                <c:pt idx="1034">
                  <c:v>0.10500000000000002</c:v>
                </c:pt>
                <c:pt idx="1035">
                  <c:v>0.10500000000000002</c:v>
                </c:pt>
                <c:pt idx="1036">
                  <c:v>0.10625000000000002</c:v>
                </c:pt>
                <c:pt idx="1037">
                  <c:v>9.625000000000003E-2</c:v>
                </c:pt>
                <c:pt idx="1038">
                  <c:v>0.1</c:v>
                </c:pt>
                <c:pt idx="1039">
                  <c:v>0.10625</c:v>
                </c:pt>
                <c:pt idx="1040">
                  <c:v>0.11624999999999999</c:v>
                </c:pt>
                <c:pt idx="1041">
                  <c:v>0.11374999999999998</c:v>
                </c:pt>
                <c:pt idx="1042">
                  <c:v>0.11999999999999998</c:v>
                </c:pt>
                <c:pt idx="1043">
                  <c:v>0.12</c:v>
                </c:pt>
                <c:pt idx="1044">
                  <c:v>0.120625</c:v>
                </c:pt>
                <c:pt idx="1045">
                  <c:v>0.11687500000000001</c:v>
                </c:pt>
                <c:pt idx="1046">
                  <c:v>0.12500000000000003</c:v>
                </c:pt>
                <c:pt idx="1047">
                  <c:v>0.12437500000000001</c:v>
                </c:pt>
                <c:pt idx="1048">
                  <c:v>0.11875000000000001</c:v>
                </c:pt>
                <c:pt idx="1049">
                  <c:v>0.12000000000000002</c:v>
                </c:pt>
                <c:pt idx="1050">
                  <c:v>0.12500000000000003</c:v>
                </c:pt>
                <c:pt idx="1051">
                  <c:v>0.12562500000000004</c:v>
                </c:pt>
                <c:pt idx="1052">
                  <c:v>0.12562500000000004</c:v>
                </c:pt>
                <c:pt idx="1053">
                  <c:v>0.12687500000000004</c:v>
                </c:pt>
                <c:pt idx="1054">
                  <c:v>0.10437500000000002</c:v>
                </c:pt>
                <c:pt idx="1055">
                  <c:v>0.10875000000000003</c:v>
                </c:pt>
                <c:pt idx="1056">
                  <c:v>0.10500000000000002</c:v>
                </c:pt>
                <c:pt idx="1057">
                  <c:v>0.10125000000000002</c:v>
                </c:pt>
                <c:pt idx="1058">
                  <c:v>0.10625000000000001</c:v>
                </c:pt>
                <c:pt idx="1059">
                  <c:v>0.109375</c:v>
                </c:pt>
                <c:pt idx="1060">
                  <c:v>0.11687500000000001</c:v>
                </c:pt>
                <c:pt idx="1061">
                  <c:v>0.11750000000000001</c:v>
                </c:pt>
                <c:pt idx="1062">
                  <c:v>0.109375</c:v>
                </c:pt>
                <c:pt idx="1063">
                  <c:v>0.109375</c:v>
                </c:pt>
                <c:pt idx="1064">
                  <c:v>0.11562500000000001</c:v>
                </c:pt>
                <c:pt idx="1065">
                  <c:v>0.11625000000000002</c:v>
                </c:pt>
                <c:pt idx="1066">
                  <c:v>0.125</c:v>
                </c:pt>
                <c:pt idx="1067">
                  <c:v>0.13062500000000002</c:v>
                </c:pt>
                <c:pt idx="1068">
                  <c:v>0.12437500000000003</c:v>
                </c:pt>
                <c:pt idx="1069">
                  <c:v>0.12312500000000003</c:v>
                </c:pt>
                <c:pt idx="1070">
                  <c:v>0.13937500000000003</c:v>
                </c:pt>
                <c:pt idx="1071">
                  <c:v>0.12875</c:v>
                </c:pt>
                <c:pt idx="1072">
                  <c:v>0.13312500000000002</c:v>
                </c:pt>
                <c:pt idx="1073">
                  <c:v>0.12937500000000002</c:v>
                </c:pt>
                <c:pt idx="1074">
                  <c:v>0.13750000000000001</c:v>
                </c:pt>
                <c:pt idx="1075">
                  <c:v>0.14250000000000002</c:v>
                </c:pt>
                <c:pt idx="1076">
                  <c:v>0.13500000000000001</c:v>
                </c:pt>
                <c:pt idx="1077">
                  <c:v>0.12812500000000002</c:v>
                </c:pt>
                <c:pt idx="1078">
                  <c:v>0.12187500000000001</c:v>
                </c:pt>
                <c:pt idx="1079">
                  <c:v>0.12187500000000001</c:v>
                </c:pt>
                <c:pt idx="1080">
                  <c:v>0.12187500000000001</c:v>
                </c:pt>
                <c:pt idx="1081">
                  <c:v>0.12812500000000002</c:v>
                </c:pt>
                <c:pt idx="1082">
                  <c:v>0.11875000000000002</c:v>
                </c:pt>
                <c:pt idx="1083">
                  <c:v>0.11375000000000003</c:v>
                </c:pt>
                <c:pt idx="1084">
                  <c:v>0.12000000000000004</c:v>
                </c:pt>
                <c:pt idx="1085">
                  <c:v>0.11500000000000003</c:v>
                </c:pt>
                <c:pt idx="1086">
                  <c:v>0.10500000000000002</c:v>
                </c:pt>
                <c:pt idx="1087">
                  <c:v>0.11437500000000002</c:v>
                </c:pt>
                <c:pt idx="1088">
                  <c:v>0.11000000000000003</c:v>
                </c:pt>
                <c:pt idx="1089">
                  <c:v>0.12750000000000003</c:v>
                </c:pt>
                <c:pt idx="1090">
                  <c:v>0.10875000000000001</c:v>
                </c:pt>
                <c:pt idx="1091">
                  <c:v>9.4375000000000001E-2</c:v>
                </c:pt>
                <c:pt idx="1092">
                  <c:v>9.2500000000000013E-2</c:v>
                </c:pt>
                <c:pt idx="1093">
                  <c:v>9.3125000000000013E-2</c:v>
                </c:pt>
                <c:pt idx="1094">
                  <c:v>0.10687500000000001</c:v>
                </c:pt>
                <c:pt idx="1095">
                  <c:v>0.12125000000000001</c:v>
                </c:pt>
                <c:pt idx="1096">
                  <c:v>0.12125000000000001</c:v>
                </c:pt>
                <c:pt idx="1097">
                  <c:v>0.12375000000000001</c:v>
                </c:pt>
                <c:pt idx="1098">
                  <c:v>0.12437500000000001</c:v>
                </c:pt>
                <c:pt idx="1099">
                  <c:v>0.12437500000000003</c:v>
                </c:pt>
                <c:pt idx="1100">
                  <c:v>0.12437500000000003</c:v>
                </c:pt>
                <c:pt idx="1101">
                  <c:v>0.13125000000000003</c:v>
                </c:pt>
                <c:pt idx="1102">
                  <c:v>0.13125000000000003</c:v>
                </c:pt>
                <c:pt idx="1103">
                  <c:v>0.15437500000000004</c:v>
                </c:pt>
                <c:pt idx="1104">
                  <c:v>0.14875000000000002</c:v>
                </c:pt>
                <c:pt idx="1105">
                  <c:v>0.135625</c:v>
                </c:pt>
                <c:pt idx="1106">
                  <c:v>0.13437499999999999</c:v>
                </c:pt>
                <c:pt idx="1107">
                  <c:v>0.13437499999999999</c:v>
                </c:pt>
                <c:pt idx="1108">
                  <c:v>0.13562500000000002</c:v>
                </c:pt>
                <c:pt idx="1109">
                  <c:v>0.14125000000000004</c:v>
                </c:pt>
                <c:pt idx="1110">
                  <c:v>0.12750000000000003</c:v>
                </c:pt>
                <c:pt idx="1111">
                  <c:v>0.123125</c:v>
                </c:pt>
                <c:pt idx="1112">
                  <c:v>0.12687500000000002</c:v>
                </c:pt>
                <c:pt idx="1113">
                  <c:v>0.11687500000000002</c:v>
                </c:pt>
                <c:pt idx="1114">
                  <c:v>0.11687500000000002</c:v>
                </c:pt>
                <c:pt idx="1115">
                  <c:v>0.11625000000000002</c:v>
                </c:pt>
                <c:pt idx="1116">
                  <c:v>0.11625000000000002</c:v>
                </c:pt>
                <c:pt idx="1117">
                  <c:v>0.11625000000000002</c:v>
                </c:pt>
                <c:pt idx="1118">
                  <c:v>0.11625000000000002</c:v>
                </c:pt>
                <c:pt idx="1119">
                  <c:v>7.7500000000000013E-2</c:v>
                </c:pt>
                <c:pt idx="1120">
                  <c:v>8.1875000000000017E-2</c:v>
                </c:pt>
                <c:pt idx="1121">
                  <c:v>7.6250000000000012E-2</c:v>
                </c:pt>
                <c:pt idx="1122">
                  <c:v>8.2500000000000018E-2</c:v>
                </c:pt>
                <c:pt idx="1123">
                  <c:v>9.5000000000000015E-2</c:v>
                </c:pt>
                <c:pt idx="1124">
                  <c:v>0.10250000000000001</c:v>
                </c:pt>
                <c:pt idx="1125">
                  <c:v>0.10312499999999999</c:v>
                </c:pt>
                <c:pt idx="1126">
                  <c:v>0.10312499999999999</c:v>
                </c:pt>
                <c:pt idx="1127">
                  <c:v>9.9375000000000005E-2</c:v>
                </c:pt>
                <c:pt idx="1128">
                  <c:v>9.5625000000000016E-2</c:v>
                </c:pt>
                <c:pt idx="1129">
                  <c:v>0.10062500000000001</c:v>
                </c:pt>
                <c:pt idx="1130">
                  <c:v>0.10312500000000002</c:v>
                </c:pt>
                <c:pt idx="1131">
                  <c:v>0.10312500000000002</c:v>
                </c:pt>
                <c:pt idx="1132">
                  <c:v>0.11687500000000002</c:v>
                </c:pt>
                <c:pt idx="1133">
                  <c:v>0.111875</c:v>
                </c:pt>
                <c:pt idx="1134">
                  <c:v>0.105625</c:v>
                </c:pt>
                <c:pt idx="1135">
                  <c:v>0.111875</c:v>
                </c:pt>
                <c:pt idx="1136">
                  <c:v>0.11312500000000003</c:v>
                </c:pt>
                <c:pt idx="1137">
                  <c:v>0.12000000000000002</c:v>
                </c:pt>
                <c:pt idx="1138">
                  <c:v>0.12000000000000002</c:v>
                </c:pt>
                <c:pt idx="1139">
                  <c:v>0.10750000000000001</c:v>
                </c:pt>
                <c:pt idx="1140">
                  <c:v>9.3750000000000028E-2</c:v>
                </c:pt>
                <c:pt idx="1141">
                  <c:v>9.3125000000000013E-2</c:v>
                </c:pt>
                <c:pt idx="1142">
                  <c:v>9.8125000000000018E-2</c:v>
                </c:pt>
                <c:pt idx="1143">
                  <c:v>9.3125000000000013E-2</c:v>
                </c:pt>
                <c:pt idx="1144">
                  <c:v>0.10687500000000001</c:v>
                </c:pt>
                <c:pt idx="1145">
                  <c:v>9.6250000000000016E-2</c:v>
                </c:pt>
                <c:pt idx="1146">
                  <c:v>9.3750000000000014E-2</c:v>
                </c:pt>
                <c:pt idx="1147">
                  <c:v>9.375E-2</c:v>
                </c:pt>
                <c:pt idx="1148">
                  <c:v>8.0000000000000016E-2</c:v>
                </c:pt>
                <c:pt idx="1149">
                  <c:v>8.4375000000000019E-2</c:v>
                </c:pt>
                <c:pt idx="1150">
                  <c:v>9.9375000000000019E-2</c:v>
                </c:pt>
                <c:pt idx="1151">
                  <c:v>9.9375000000000019E-2</c:v>
                </c:pt>
                <c:pt idx="1152">
                  <c:v>0.10937500000000001</c:v>
                </c:pt>
                <c:pt idx="1153">
                  <c:v>0.10750000000000001</c:v>
                </c:pt>
                <c:pt idx="1154">
                  <c:v>0.10750000000000001</c:v>
                </c:pt>
                <c:pt idx="1155">
                  <c:v>0.11562500000000001</c:v>
                </c:pt>
                <c:pt idx="1156">
                  <c:v>0.12687500000000002</c:v>
                </c:pt>
                <c:pt idx="1157">
                  <c:v>0.14062500000000003</c:v>
                </c:pt>
                <c:pt idx="1158">
                  <c:v>0.14062500000000003</c:v>
                </c:pt>
                <c:pt idx="1159">
                  <c:v>0.14750000000000002</c:v>
                </c:pt>
                <c:pt idx="1160">
                  <c:v>0.1275</c:v>
                </c:pt>
                <c:pt idx="1161">
                  <c:v>0.13375000000000001</c:v>
                </c:pt>
                <c:pt idx="1162">
                  <c:v>0.13375000000000001</c:v>
                </c:pt>
                <c:pt idx="1163">
                  <c:v>0.14125000000000001</c:v>
                </c:pt>
                <c:pt idx="1164">
                  <c:v>0.13500000000000001</c:v>
                </c:pt>
                <c:pt idx="1165">
                  <c:v>0.13500000000000004</c:v>
                </c:pt>
                <c:pt idx="1166">
                  <c:v>0.12000000000000001</c:v>
                </c:pt>
                <c:pt idx="1167">
                  <c:v>0.12000000000000004</c:v>
                </c:pt>
                <c:pt idx="1168">
                  <c:v>0.13687500000000002</c:v>
                </c:pt>
                <c:pt idx="1169">
                  <c:v>0.13687500000000002</c:v>
                </c:pt>
                <c:pt idx="1170">
                  <c:v>0.14500000000000002</c:v>
                </c:pt>
                <c:pt idx="1171">
                  <c:v>0.13750000000000001</c:v>
                </c:pt>
                <c:pt idx="1172">
                  <c:v>0.12625</c:v>
                </c:pt>
                <c:pt idx="1173">
                  <c:v>0.1125</c:v>
                </c:pt>
                <c:pt idx="1174">
                  <c:v>0.12125000000000001</c:v>
                </c:pt>
                <c:pt idx="1175">
                  <c:v>0.12125</c:v>
                </c:pt>
                <c:pt idx="1176">
                  <c:v>0.13312499999999999</c:v>
                </c:pt>
                <c:pt idx="1177">
                  <c:v>0.12812500000000002</c:v>
                </c:pt>
                <c:pt idx="1178">
                  <c:v>0.12812500000000002</c:v>
                </c:pt>
                <c:pt idx="1179">
                  <c:v>0.12375</c:v>
                </c:pt>
                <c:pt idx="1180">
                  <c:v>0.14749999999999999</c:v>
                </c:pt>
                <c:pt idx="1181">
                  <c:v>0.15875</c:v>
                </c:pt>
                <c:pt idx="1182">
                  <c:v>0.16562499999999999</c:v>
                </c:pt>
                <c:pt idx="1183">
                  <c:v>0.16187499999999996</c:v>
                </c:pt>
                <c:pt idx="1184">
                  <c:v>0.13250000000000001</c:v>
                </c:pt>
                <c:pt idx="1185">
                  <c:v>0.13187500000000002</c:v>
                </c:pt>
                <c:pt idx="1186">
                  <c:v>0.13250000000000001</c:v>
                </c:pt>
                <c:pt idx="1187">
                  <c:v>0.13875000000000001</c:v>
                </c:pt>
                <c:pt idx="1188">
                  <c:v>0.14500000000000002</c:v>
                </c:pt>
                <c:pt idx="1189">
                  <c:v>0.14500000000000002</c:v>
                </c:pt>
                <c:pt idx="1190">
                  <c:v>0.13625000000000004</c:v>
                </c:pt>
                <c:pt idx="1191">
                  <c:v>0.13000000000000003</c:v>
                </c:pt>
                <c:pt idx="1192">
                  <c:v>0.12812500000000004</c:v>
                </c:pt>
                <c:pt idx="1193">
                  <c:v>0.14312500000000006</c:v>
                </c:pt>
                <c:pt idx="1194">
                  <c:v>0.13812500000000003</c:v>
                </c:pt>
                <c:pt idx="1195">
                  <c:v>0.12875000000000003</c:v>
                </c:pt>
                <c:pt idx="1196">
                  <c:v>0.12625</c:v>
                </c:pt>
                <c:pt idx="1197">
                  <c:v>0.12375</c:v>
                </c:pt>
                <c:pt idx="1198">
                  <c:v>0.12375000000000001</c:v>
                </c:pt>
                <c:pt idx="1199">
                  <c:v>0.12625</c:v>
                </c:pt>
                <c:pt idx="1200">
                  <c:v>0.12375000000000001</c:v>
                </c:pt>
                <c:pt idx="1201">
                  <c:v>0.11812500000000002</c:v>
                </c:pt>
                <c:pt idx="1202">
                  <c:v>0.11375000000000002</c:v>
                </c:pt>
                <c:pt idx="1203">
                  <c:v>0.11500000000000002</c:v>
                </c:pt>
                <c:pt idx="1204">
                  <c:v>0.12687500000000002</c:v>
                </c:pt>
                <c:pt idx="1205">
                  <c:v>0.12062500000000001</c:v>
                </c:pt>
                <c:pt idx="1206">
                  <c:v>0.12187500000000001</c:v>
                </c:pt>
                <c:pt idx="1207">
                  <c:v>0.12000000000000002</c:v>
                </c:pt>
                <c:pt idx="1208">
                  <c:v>0.13125000000000001</c:v>
                </c:pt>
                <c:pt idx="1209">
                  <c:v>0.12187500000000002</c:v>
                </c:pt>
                <c:pt idx="1210">
                  <c:v>0.12687500000000002</c:v>
                </c:pt>
                <c:pt idx="1211">
                  <c:v>0.12687500000000002</c:v>
                </c:pt>
                <c:pt idx="1212">
                  <c:v>0.10562500000000002</c:v>
                </c:pt>
                <c:pt idx="1213">
                  <c:v>9.6875000000000017E-2</c:v>
                </c:pt>
                <c:pt idx="1214">
                  <c:v>9.6250000000000016E-2</c:v>
                </c:pt>
                <c:pt idx="1215">
                  <c:v>9.7500000000000031E-2</c:v>
                </c:pt>
                <c:pt idx="1216">
                  <c:v>9.625000000000003E-2</c:v>
                </c:pt>
                <c:pt idx="1217">
                  <c:v>0.10250000000000004</c:v>
                </c:pt>
                <c:pt idx="1218">
                  <c:v>9.8125000000000032E-2</c:v>
                </c:pt>
                <c:pt idx="1219">
                  <c:v>9.625000000000003E-2</c:v>
                </c:pt>
                <c:pt idx="1220">
                  <c:v>8.4375000000000019E-2</c:v>
                </c:pt>
                <c:pt idx="1221">
                  <c:v>8.6250000000000021E-2</c:v>
                </c:pt>
                <c:pt idx="1222">
                  <c:v>9.0625000000000011E-2</c:v>
                </c:pt>
                <c:pt idx="1223">
                  <c:v>0.10125000000000001</c:v>
                </c:pt>
                <c:pt idx="1224">
                  <c:v>0.10624999999999998</c:v>
                </c:pt>
                <c:pt idx="1225">
                  <c:v>0.10187499999999999</c:v>
                </c:pt>
                <c:pt idx="1226">
                  <c:v>0.10625</c:v>
                </c:pt>
                <c:pt idx="1227">
                  <c:v>0.10625</c:v>
                </c:pt>
                <c:pt idx="1228">
                  <c:v>0.11</c:v>
                </c:pt>
                <c:pt idx="1229">
                  <c:v>0.10625000000000001</c:v>
                </c:pt>
                <c:pt idx="1230">
                  <c:v>0.11750000000000001</c:v>
                </c:pt>
                <c:pt idx="1231">
                  <c:v>0.11750000000000002</c:v>
                </c:pt>
                <c:pt idx="1232">
                  <c:v>0.13312500000000002</c:v>
                </c:pt>
                <c:pt idx="1233">
                  <c:v>0.13500000000000001</c:v>
                </c:pt>
                <c:pt idx="1234">
                  <c:v>0.12875</c:v>
                </c:pt>
                <c:pt idx="1235">
                  <c:v>0.13375000000000004</c:v>
                </c:pt>
                <c:pt idx="1236">
                  <c:v>0.12875000000000003</c:v>
                </c:pt>
                <c:pt idx="1237">
                  <c:v>0.13500000000000001</c:v>
                </c:pt>
                <c:pt idx="1238">
                  <c:v>0.12875</c:v>
                </c:pt>
                <c:pt idx="1239">
                  <c:v>0.13062500000000002</c:v>
                </c:pt>
                <c:pt idx="1240">
                  <c:v>0.11125</c:v>
                </c:pt>
                <c:pt idx="1241">
                  <c:v>0.115</c:v>
                </c:pt>
                <c:pt idx="1242">
                  <c:v>0.12125000000000001</c:v>
                </c:pt>
                <c:pt idx="1243">
                  <c:v>0.12437500000000001</c:v>
                </c:pt>
                <c:pt idx="1244">
                  <c:v>0.12375000000000001</c:v>
                </c:pt>
                <c:pt idx="1245">
                  <c:v>0.143125</c:v>
                </c:pt>
                <c:pt idx="1246">
                  <c:v>0.14500000000000002</c:v>
                </c:pt>
                <c:pt idx="1247">
                  <c:v>0.13875000000000001</c:v>
                </c:pt>
                <c:pt idx="1248">
                  <c:v>0.140625</c:v>
                </c:pt>
                <c:pt idx="1249">
                  <c:v>0.13875000000000001</c:v>
                </c:pt>
                <c:pt idx="1250">
                  <c:v>0.14687500000000001</c:v>
                </c:pt>
                <c:pt idx="1251">
                  <c:v>0.15625</c:v>
                </c:pt>
                <c:pt idx="1252">
                  <c:v>0.170625</c:v>
                </c:pt>
                <c:pt idx="1253">
                  <c:v>0.16312500000000002</c:v>
                </c:pt>
                <c:pt idx="1254">
                  <c:v>0.15875</c:v>
                </c:pt>
                <c:pt idx="1255">
                  <c:v>0.16125</c:v>
                </c:pt>
                <c:pt idx="1256">
                  <c:v>0.15437499999999998</c:v>
                </c:pt>
                <c:pt idx="1257">
                  <c:v>0.14812500000000001</c:v>
                </c:pt>
                <c:pt idx="1258">
                  <c:v>0.13125000000000001</c:v>
                </c:pt>
                <c:pt idx="1259">
                  <c:v>0.13125000000000001</c:v>
                </c:pt>
                <c:pt idx="1260">
                  <c:v>0.13062499999999999</c:v>
                </c:pt>
                <c:pt idx="1261">
                  <c:v>0.10875000000000001</c:v>
                </c:pt>
                <c:pt idx="1262">
                  <c:v>0.10875000000000001</c:v>
                </c:pt>
                <c:pt idx="1263">
                  <c:v>0.11375000000000002</c:v>
                </c:pt>
                <c:pt idx="1264">
                  <c:v>9.7500000000000017E-2</c:v>
                </c:pt>
                <c:pt idx="1265">
                  <c:v>9.7500000000000017E-2</c:v>
                </c:pt>
                <c:pt idx="1266">
                  <c:v>9.5000000000000029E-2</c:v>
                </c:pt>
                <c:pt idx="1267">
                  <c:v>9.0625000000000011E-2</c:v>
                </c:pt>
                <c:pt idx="1268">
                  <c:v>7.4999999999999983E-2</c:v>
                </c:pt>
                <c:pt idx="1269">
                  <c:v>7.4374999999999997E-2</c:v>
                </c:pt>
                <c:pt idx="1270">
                  <c:v>8.6874999999999994E-2</c:v>
                </c:pt>
                <c:pt idx="1271">
                  <c:v>7.8125E-2</c:v>
                </c:pt>
                <c:pt idx="1272">
                  <c:v>9.2499999999999999E-2</c:v>
                </c:pt>
                <c:pt idx="1273">
                  <c:v>9.8750000000000004E-2</c:v>
                </c:pt>
                <c:pt idx="1274">
                  <c:v>0.10562500000000001</c:v>
                </c:pt>
                <c:pt idx="1275">
                  <c:v>0.10250000000000002</c:v>
                </c:pt>
                <c:pt idx="1276">
                  <c:v>0.12375000000000003</c:v>
                </c:pt>
                <c:pt idx="1277">
                  <c:v>0.13125000000000003</c:v>
                </c:pt>
                <c:pt idx="1278">
                  <c:v>0.11187500000000003</c:v>
                </c:pt>
                <c:pt idx="1279">
                  <c:v>0.11937500000000002</c:v>
                </c:pt>
                <c:pt idx="1280">
                  <c:v>0.12500000000000003</c:v>
                </c:pt>
                <c:pt idx="1281">
                  <c:v>0.11875000000000002</c:v>
                </c:pt>
                <c:pt idx="1282">
                  <c:v>0.113125</c:v>
                </c:pt>
                <c:pt idx="1283">
                  <c:v>0.10125000000000002</c:v>
                </c:pt>
                <c:pt idx="1284">
                  <c:v>0.10875000000000001</c:v>
                </c:pt>
                <c:pt idx="1285">
                  <c:v>0.11187500000000002</c:v>
                </c:pt>
                <c:pt idx="1286">
                  <c:v>0.11750000000000001</c:v>
                </c:pt>
                <c:pt idx="1287">
                  <c:v>0.11750000000000003</c:v>
                </c:pt>
                <c:pt idx="1288">
                  <c:v>0.10375000000000004</c:v>
                </c:pt>
                <c:pt idx="1289">
                  <c:v>0.109375</c:v>
                </c:pt>
                <c:pt idx="1290">
                  <c:v>0.10875</c:v>
                </c:pt>
                <c:pt idx="1291">
                  <c:v>0.1225</c:v>
                </c:pt>
                <c:pt idx="1292">
                  <c:v>9.8750000000000004E-2</c:v>
                </c:pt>
                <c:pt idx="1293">
                  <c:v>9.7500000000000017E-2</c:v>
                </c:pt>
                <c:pt idx="1294">
                  <c:v>0.10375000000000002</c:v>
                </c:pt>
                <c:pt idx="1295">
                  <c:v>0.10437500000000001</c:v>
                </c:pt>
                <c:pt idx="1296">
                  <c:v>0.10375000000000002</c:v>
                </c:pt>
                <c:pt idx="1297">
                  <c:v>0.11000000000000003</c:v>
                </c:pt>
                <c:pt idx="1298">
                  <c:v>0.11687500000000003</c:v>
                </c:pt>
                <c:pt idx="1299">
                  <c:v>0.13687500000000002</c:v>
                </c:pt>
                <c:pt idx="1300">
                  <c:v>0.13250000000000001</c:v>
                </c:pt>
                <c:pt idx="1301">
                  <c:v>0.14750000000000002</c:v>
                </c:pt>
                <c:pt idx="1302">
                  <c:v>0.13687500000000002</c:v>
                </c:pt>
                <c:pt idx="1303">
                  <c:v>0.13687500000000002</c:v>
                </c:pt>
                <c:pt idx="1304">
                  <c:v>0.14937500000000001</c:v>
                </c:pt>
                <c:pt idx="1305">
                  <c:v>0.15500000000000003</c:v>
                </c:pt>
                <c:pt idx="1306">
                  <c:v>0.1575</c:v>
                </c:pt>
                <c:pt idx="1307">
                  <c:v>0.15062500000000001</c:v>
                </c:pt>
                <c:pt idx="1308">
                  <c:v>0.1575</c:v>
                </c:pt>
                <c:pt idx="1309">
                  <c:v>0.15125000000000002</c:v>
                </c:pt>
                <c:pt idx="1310">
                  <c:v>0.15125</c:v>
                </c:pt>
                <c:pt idx="1311">
                  <c:v>0.138125</c:v>
                </c:pt>
                <c:pt idx="1312">
                  <c:v>0.14750000000000002</c:v>
                </c:pt>
                <c:pt idx="1313">
                  <c:v>0.141875</c:v>
                </c:pt>
                <c:pt idx="1314">
                  <c:v>0.13500000000000001</c:v>
                </c:pt>
                <c:pt idx="1315">
                  <c:v>0.12250000000000001</c:v>
                </c:pt>
                <c:pt idx="1316">
                  <c:v>0.12500000000000003</c:v>
                </c:pt>
                <c:pt idx="1317">
                  <c:v>0.10875000000000001</c:v>
                </c:pt>
                <c:pt idx="1318">
                  <c:v>0.10750000000000001</c:v>
                </c:pt>
                <c:pt idx="1319">
                  <c:v>0.10750000000000001</c:v>
                </c:pt>
                <c:pt idx="1320">
                  <c:v>9.8750000000000018E-2</c:v>
                </c:pt>
                <c:pt idx="1321">
                  <c:v>8.8749999999999996E-2</c:v>
                </c:pt>
                <c:pt idx="1322">
                  <c:v>8.4375000000000019E-2</c:v>
                </c:pt>
                <c:pt idx="1323">
                  <c:v>8.6249999999999993E-2</c:v>
                </c:pt>
                <c:pt idx="1324">
                  <c:v>7.9375000000000001E-2</c:v>
                </c:pt>
                <c:pt idx="1325">
                  <c:v>9.1874999999999998E-2</c:v>
                </c:pt>
                <c:pt idx="1326">
                  <c:v>9.0624999999999997E-2</c:v>
                </c:pt>
                <c:pt idx="1327">
                  <c:v>9.8750000000000004E-2</c:v>
                </c:pt>
                <c:pt idx="1328">
                  <c:v>8.937500000000001E-2</c:v>
                </c:pt>
                <c:pt idx="1329">
                  <c:v>8.8750000000000023E-2</c:v>
                </c:pt>
                <c:pt idx="1330">
                  <c:v>9.5000000000000029E-2</c:v>
                </c:pt>
                <c:pt idx="1331">
                  <c:v>8.9375000000000038E-2</c:v>
                </c:pt>
                <c:pt idx="1332">
                  <c:v>9.9375000000000019E-2</c:v>
                </c:pt>
                <c:pt idx="1333">
                  <c:v>0.10375000000000002</c:v>
                </c:pt>
                <c:pt idx="1334">
                  <c:v>0.10375000000000002</c:v>
                </c:pt>
                <c:pt idx="1335">
                  <c:v>0.10375000000000002</c:v>
                </c:pt>
                <c:pt idx="1336">
                  <c:v>9.9375000000000019E-2</c:v>
                </c:pt>
                <c:pt idx="1337">
                  <c:v>9.6875000000000017E-2</c:v>
                </c:pt>
                <c:pt idx="1338">
                  <c:v>0.10812500000000003</c:v>
                </c:pt>
                <c:pt idx="1339">
                  <c:v>0.10562500000000002</c:v>
                </c:pt>
                <c:pt idx="1340">
                  <c:v>0.11187500000000003</c:v>
                </c:pt>
                <c:pt idx="1341">
                  <c:v>0.10875000000000001</c:v>
                </c:pt>
                <c:pt idx="1342">
                  <c:v>0.10687500000000001</c:v>
                </c:pt>
                <c:pt idx="1343">
                  <c:v>9.8750000000000004E-2</c:v>
                </c:pt>
                <c:pt idx="1344">
                  <c:v>0.10937500000000001</c:v>
                </c:pt>
                <c:pt idx="1345">
                  <c:v>0.13250000000000001</c:v>
                </c:pt>
                <c:pt idx="1346">
                  <c:v>0.12625</c:v>
                </c:pt>
                <c:pt idx="1347">
                  <c:v>0.12625</c:v>
                </c:pt>
                <c:pt idx="1348">
                  <c:v>0.110625</c:v>
                </c:pt>
                <c:pt idx="1349">
                  <c:v>0.11687500000000002</c:v>
                </c:pt>
                <c:pt idx="1350">
                  <c:v>0.11062500000000001</c:v>
                </c:pt>
                <c:pt idx="1351">
                  <c:v>0.12375000000000001</c:v>
                </c:pt>
                <c:pt idx="1352">
                  <c:v>0.13125000000000001</c:v>
                </c:pt>
                <c:pt idx="1353">
                  <c:v>0.13250000000000001</c:v>
                </c:pt>
                <c:pt idx="1354">
                  <c:v>0.13</c:v>
                </c:pt>
                <c:pt idx="1355">
                  <c:v>0.13</c:v>
                </c:pt>
                <c:pt idx="1356">
                  <c:v>0.13750000000000004</c:v>
                </c:pt>
                <c:pt idx="1357">
                  <c:v>0.12812500000000002</c:v>
                </c:pt>
                <c:pt idx="1358">
                  <c:v>0.14000000000000001</c:v>
                </c:pt>
                <c:pt idx="1359">
                  <c:v>0.14500000000000002</c:v>
                </c:pt>
                <c:pt idx="1360">
                  <c:v>0.145625</c:v>
                </c:pt>
                <c:pt idx="1361">
                  <c:v>0.12250000000000001</c:v>
                </c:pt>
                <c:pt idx="1362">
                  <c:v>0.12812500000000002</c:v>
                </c:pt>
                <c:pt idx="1363">
                  <c:v>0.12875</c:v>
                </c:pt>
                <c:pt idx="1364">
                  <c:v>0.13500000000000001</c:v>
                </c:pt>
                <c:pt idx="1365">
                  <c:v>0.12250000000000003</c:v>
                </c:pt>
                <c:pt idx="1366">
                  <c:v>0.12250000000000003</c:v>
                </c:pt>
                <c:pt idx="1367">
                  <c:v>0.10312500000000002</c:v>
                </c:pt>
                <c:pt idx="1368">
                  <c:v>0.12312500000000001</c:v>
                </c:pt>
                <c:pt idx="1369">
                  <c:v>0.13</c:v>
                </c:pt>
                <c:pt idx="1370">
                  <c:v>0.12312500000000001</c:v>
                </c:pt>
                <c:pt idx="1371">
                  <c:v>0.11687500000000001</c:v>
                </c:pt>
                <c:pt idx="1372">
                  <c:v>0.10937500000000001</c:v>
                </c:pt>
                <c:pt idx="1373">
                  <c:v>0.11562500000000002</c:v>
                </c:pt>
                <c:pt idx="1374">
                  <c:v>0.10187500000000002</c:v>
                </c:pt>
                <c:pt idx="1375">
                  <c:v>0.10812500000000001</c:v>
                </c:pt>
                <c:pt idx="1376">
                  <c:v>9.0625000000000011E-2</c:v>
                </c:pt>
                <c:pt idx="1377">
                  <c:v>9.6875000000000017E-2</c:v>
                </c:pt>
                <c:pt idx="1378">
                  <c:v>9.7500000000000017E-2</c:v>
                </c:pt>
                <c:pt idx="1379">
                  <c:v>9.6875000000000017E-2</c:v>
                </c:pt>
                <c:pt idx="1380">
                  <c:v>9.6875000000000017E-2</c:v>
                </c:pt>
                <c:pt idx="1381">
                  <c:v>0.11000000000000001</c:v>
                </c:pt>
                <c:pt idx="1382">
                  <c:v>0.11625000000000002</c:v>
                </c:pt>
                <c:pt idx="1383">
                  <c:v>0.11625000000000002</c:v>
                </c:pt>
                <c:pt idx="1384">
                  <c:v>9.4375000000000014E-2</c:v>
                </c:pt>
                <c:pt idx="1385">
                  <c:v>8.8125000000000009E-2</c:v>
                </c:pt>
                <c:pt idx="1386">
                  <c:v>9.0000000000000024E-2</c:v>
                </c:pt>
                <c:pt idx="1387">
                  <c:v>9.4375000000000028E-2</c:v>
                </c:pt>
                <c:pt idx="1388">
                  <c:v>9.8125000000000018E-2</c:v>
                </c:pt>
                <c:pt idx="1389">
                  <c:v>9.8749999999999991E-2</c:v>
                </c:pt>
                <c:pt idx="1390">
                  <c:v>0.10749999999999998</c:v>
                </c:pt>
                <c:pt idx="1391">
                  <c:v>0.10250000000000001</c:v>
                </c:pt>
                <c:pt idx="1392">
                  <c:v>0.10250000000000001</c:v>
                </c:pt>
                <c:pt idx="1393">
                  <c:v>0.10250000000000001</c:v>
                </c:pt>
                <c:pt idx="1394">
                  <c:v>0.10187500000000001</c:v>
                </c:pt>
                <c:pt idx="1395">
                  <c:v>0.10250000000000002</c:v>
                </c:pt>
                <c:pt idx="1396">
                  <c:v>0.10250000000000002</c:v>
                </c:pt>
                <c:pt idx="1397">
                  <c:v>9.625000000000003E-2</c:v>
                </c:pt>
                <c:pt idx="1398">
                  <c:v>0.10312500000000002</c:v>
                </c:pt>
                <c:pt idx="1399">
                  <c:v>0.10937500000000003</c:v>
                </c:pt>
                <c:pt idx="1400">
                  <c:v>0.10375000000000002</c:v>
                </c:pt>
                <c:pt idx="1401">
                  <c:v>0.10312500000000002</c:v>
                </c:pt>
                <c:pt idx="1402">
                  <c:v>0.10125000000000001</c:v>
                </c:pt>
                <c:pt idx="1403">
                  <c:v>0.10312500000000002</c:v>
                </c:pt>
                <c:pt idx="1404">
                  <c:v>9.9375000000000019E-2</c:v>
                </c:pt>
                <c:pt idx="1405">
                  <c:v>9.8125000000000018E-2</c:v>
                </c:pt>
                <c:pt idx="1406">
                  <c:v>8.8750000000000023E-2</c:v>
                </c:pt>
                <c:pt idx="1407">
                  <c:v>8.8750000000000023E-2</c:v>
                </c:pt>
                <c:pt idx="1408">
                  <c:v>9.5000000000000029E-2</c:v>
                </c:pt>
                <c:pt idx="1409">
                  <c:v>8.8750000000000023E-2</c:v>
                </c:pt>
                <c:pt idx="1410">
                  <c:v>8.9375000000000024E-2</c:v>
                </c:pt>
                <c:pt idx="1411">
                  <c:v>8.6250000000000021E-2</c:v>
                </c:pt>
                <c:pt idx="1412">
                  <c:v>8.1875000000000017E-2</c:v>
                </c:pt>
                <c:pt idx="1413">
                  <c:v>7.5000000000000011E-2</c:v>
                </c:pt>
                <c:pt idx="1414">
                  <c:v>6.8125000000000005E-2</c:v>
                </c:pt>
                <c:pt idx="1415">
                  <c:v>6.8124999999999991E-2</c:v>
                </c:pt>
                <c:pt idx="1416">
                  <c:v>6.8124999999999991E-2</c:v>
                </c:pt>
                <c:pt idx="1417">
                  <c:v>7.5624999999999998E-2</c:v>
                </c:pt>
                <c:pt idx="1418">
                  <c:v>6.9374999999999992E-2</c:v>
                </c:pt>
                <c:pt idx="1419">
                  <c:v>8.5625000000000007E-2</c:v>
                </c:pt>
                <c:pt idx="1420">
                  <c:v>7.9375000000000001E-2</c:v>
                </c:pt>
                <c:pt idx="1421">
                  <c:v>9.9374999999999991E-2</c:v>
                </c:pt>
                <c:pt idx="1422">
                  <c:v>0.10062499999999999</c:v>
                </c:pt>
                <c:pt idx="1423">
                  <c:v>0.11312499999999999</c:v>
                </c:pt>
                <c:pt idx="1424">
                  <c:v>0.106875</c:v>
                </c:pt>
                <c:pt idx="1425">
                  <c:v>0.106875</c:v>
                </c:pt>
                <c:pt idx="1426">
                  <c:v>0.10687500000000001</c:v>
                </c:pt>
                <c:pt idx="1427">
                  <c:v>0.10875000000000001</c:v>
                </c:pt>
                <c:pt idx="1428">
                  <c:v>0.11562500000000001</c:v>
                </c:pt>
                <c:pt idx="1429">
                  <c:v>0.12187500000000001</c:v>
                </c:pt>
                <c:pt idx="1430">
                  <c:v>0.11562500000000001</c:v>
                </c:pt>
                <c:pt idx="1431">
                  <c:v>0.10937500000000003</c:v>
                </c:pt>
                <c:pt idx="1432">
                  <c:v>0.11562500000000003</c:v>
                </c:pt>
                <c:pt idx="1433">
                  <c:v>0.10750000000000003</c:v>
                </c:pt>
                <c:pt idx="1434">
                  <c:v>0.10812500000000003</c:v>
                </c:pt>
                <c:pt idx="1435">
                  <c:v>9.1875000000000012E-2</c:v>
                </c:pt>
                <c:pt idx="1436">
                  <c:v>9.8125000000000018E-2</c:v>
                </c:pt>
                <c:pt idx="1437">
                  <c:v>8.6249999999999993E-2</c:v>
                </c:pt>
                <c:pt idx="1438">
                  <c:v>9.5000000000000001E-2</c:v>
                </c:pt>
                <c:pt idx="1439">
                  <c:v>8.7499999999999994E-2</c:v>
                </c:pt>
                <c:pt idx="1440">
                  <c:v>8.7499999999999994E-2</c:v>
                </c:pt>
                <c:pt idx="1441">
                  <c:v>9.375E-2</c:v>
                </c:pt>
                <c:pt idx="1442">
                  <c:v>0.10062499999999999</c:v>
                </c:pt>
                <c:pt idx="1443">
                  <c:v>9.5625000000000002E-2</c:v>
                </c:pt>
                <c:pt idx="1444">
                  <c:v>9.6250000000000002E-2</c:v>
                </c:pt>
                <c:pt idx="1445">
                  <c:v>9.3124999999999999E-2</c:v>
                </c:pt>
                <c:pt idx="1446">
                  <c:v>0.13500000000000001</c:v>
                </c:pt>
                <c:pt idx="1447">
                  <c:v>0.141875</c:v>
                </c:pt>
                <c:pt idx="1448">
                  <c:v>0.14124999999999999</c:v>
                </c:pt>
                <c:pt idx="1449">
                  <c:v>0.143125</c:v>
                </c:pt>
                <c:pt idx="1450">
                  <c:v>0.14874999999999999</c:v>
                </c:pt>
                <c:pt idx="1451">
                  <c:v>0.14875000000000002</c:v>
                </c:pt>
                <c:pt idx="1452">
                  <c:v>0.14250000000000004</c:v>
                </c:pt>
                <c:pt idx="1453">
                  <c:v>0.14000000000000004</c:v>
                </c:pt>
                <c:pt idx="1454">
                  <c:v>0.13062500000000005</c:v>
                </c:pt>
                <c:pt idx="1455">
                  <c:v>0.13125000000000003</c:v>
                </c:pt>
                <c:pt idx="1456">
                  <c:v>0.13812500000000003</c:v>
                </c:pt>
                <c:pt idx="1457">
                  <c:v>0.15437500000000001</c:v>
                </c:pt>
                <c:pt idx="1458">
                  <c:v>0.143125</c:v>
                </c:pt>
                <c:pt idx="1459">
                  <c:v>0.14874999999999999</c:v>
                </c:pt>
                <c:pt idx="1460">
                  <c:v>0.13999999999999999</c:v>
                </c:pt>
                <c:pt idx="1461">
                  <c:v>0.143125</c:v>
                </c:pt>
                <c:pt idx="1462">
                  <c:v>0.10750000000000001</c:v>
                </c:pt>
                <c:pt idx="1463">
                  <c:v>0.10687500000000003</c:v>
                </c:pt>
                <c:pt idx="1464">
                  <c:v>0.10625000000000002</c:v>
                </c:pt>
                <c:pt idx="1465">
                  <c:v>0.11000000000000003</c:v>
                </c:pt>
                <c:pt idx="1466">
                  <c:v>0.10375000000000002</c:v>
                </c:pt>
                <c:pt idx="1467">
                  <c:v>0.10375000000000002</c:v>
                </c:pt>
                <c:pt idx="1468">
                  <c:v>0.10375000000000002</c:v>
                </c:pt>
                <c:pt idx="1469">
                  <c:v>0.11875000000000001</c:v>
                </c:pt>
                <c:pt idx="1470">
                  <c:v>0.124375</c:v>
                </c:pt>
                <c:pt idx="1471">
                  <c:v>0.11875000000000001</c:v>
                </c:pt>
                <c:pt idx="1472">
                  <c:v>0.111875</c:v>
                </c:pt>
                <c:pt idx="1473">
                  <c:v>9.5625000000000016E-2</c:v>
                </c:pt>
                <c:pt idx="1474">
                  <c:v>0.10750000000000001</c:v>
                </c:pt>
                <c:pt idx="1475">
                  <c:v>0.11500000000000002</c:v>
                </c:pt>
                <c:pt idx="1476">
                  <c:v>0.13</c:v>
                </c:pt>
                <c:pt idx="1477">
                  <c:v>0.13062500000000002</c:v>
                </c:pt>
                <c:pt idx="1478">
                  <c:v>0.14374999999999999</c:v>
                </c:pt>
                <c:pt idx="1479">
                  <c:v>0.15187500000000001</c:v>
                </c:pt>
                <c:pt idx="1480">
                  <c:v>0.15312500000000001</c:v>
                </c:pt>
                <c:pt idx="1481">
                  <c:v>0.14250000000000002</c:v>
                </c:pt>
                <c:pt idx="1482">
                  <c:v>0.14250000000000002</c:v>
                </c:pt>
                <c:pt idx="1483">
                  <c:v>0.14250000000000002</c:v>
                </c:pt>
                <c:pt idx="1484">
                  <c:v>0.14812500000000001</c:v>
                </c:pt>
                <c:pt idx="1485">
                  <c:v>0.12187500000000002</c:v>
                </c:pt>
                <c:pt idx="1486">
                  <c:v>0.11812500000000002</c:v>
                </c:pt>
                <c:pt idx="1487">
                  <c:v>0.12937500000000002</c:v>
                </c:pt>
                <c:pt idx="1488">
                  <c:v>0.15062500000000001</c:v>
                </c:pt>
                <c:pt idx="1489">
                  <c:v>0.15125</c:v>
                </c:pt>
                <c:pt idx="1490">
                  <c:v>0.13750000000000001</c:v>
                </c:pt>
                <c:pt idx="1491">
                  <c:v>0.12375000000000001</c:v>
                </c:pt>
                <c:pt idx="1492">
                  <c:v>0.11437500000000002</c:v>
                </c:pt>
                <c:pt idx="1493">
                  <c:v>0.10875000000000001</c:v>
                </c:pt>
                <c:pt idx="1494">
                  <c:v>0.10000000000000002</c:v>
                </c:pt>
                <c:pt idx="1495">
                  <c:v>8.5625000000000021E-2</c:v>
                </c:pt>
                <c:pt idx="1496">
                  <c:v>8.5625000000000007E-2</c:v>
                </c:pt>
                <c:pt idx="1497">
                  <c:v>8.5000000000000006E-2</c:v>
                </c:pt>
                <c:pt idx="1498">
                  <c:v>9.1250000000000012E-2</c:v>
                </c:pt>
                <c:pt idx="1499">
                  <c:v>9.0625000000000011E-2</c:v>
                </c:pt>
                <c:pt idx="1500">
                  <c:v>0.10125000000000002</c:v>
                </c:pt>
                <c:pt idx="1501">
                  <c:v>0.11625000000000002</c:v>
                </c:pt>
                <c:pt idx="1502">
                  <c:v>0.12812500000000002</c:v>
                </c:pt>
                <c:pt idx="1503">
                  <c:v>0.11750000000000001</c:v>
                </c:pt>
                <c:pt idx="1504">
                  <c:v>0.10312500000000001</c:v>
                </c:pt>
                <c:pt idx="1505">
                  <c:v>9.6250000000000016E-2</c:v>
                </c:pt>
                <c:pt idx="1506">
                  <c:v>0.10687500000000001</c:v>
                </c:pt>
                <c:pt idx="1507">
                  <c:v>0.10937500000000001</c:v>
                </c:pt>
                <c:pt idx="1508">
                  <c:v>0.10937500000000001</c:v>
                </c:pt>
                <c:pt idx="1509">
                  <c:v>0.11437500000000002</c:v>
                </c:pt>
                <c:pt idx="1510">
                  <c:v>0.11000000000000003</c:v>
                </c:pt>
                <c:pt idx="1511">
                  <c:v>0.11625000000000003</c:v>
                </c:pt>
                <c:pt idx="1512">
                  <c:v>0.11000000000000003</c:v>
                </c:pt>
                <c:pt idx="1513">
                  <c:v>0.11625000000000003</c:v>
                </c:pt>
                <c:pt idx="1514">
                  <c:v>0.11500000000000003</c:v>
                </c:pt>
                <c:pt idx="1515">
                  <c:v>0.11625000000000003</c:v>
                </c:pt>
                <c:pt idx="1516">
                  <c:v>0.11312500000000003</c:v>
                </c:pt>
                <c:pt idx="1517">
                  <c:v>0.11125000000000002</c:v>
                </c:pt>
                <c:pt idx="1518">
                  <c:v>9.7500000000000003E-2</c:v>
                </c:pt>
                <c:pt idx="1519">
                  <c:v>9.6875000000000003E-2</c:v>
                </c:pt>
                <c:pt idx="1520">
                  <c:v>0.10875</c:v>
                </c:pt>
                <c:pt idx="1521">
                  <c:v>0.121875</c:v>
                </c:pt>
                <c:pt idx="1522">
                  <c:v>0.11874999999999999</c:v>
                </c:pt>
                <c:pt idx="1523">
                  <c:v>0.1225</c:v>
                </c:pt>
                <c:pt idx="1524">
                  <c:v>0.11625000000000002</c:v>
                </c:pt>
                <c:pt idx="1525">
                  <c:v>0.11625000000000002</c:v>
                </c:pt>
                <c:pt idx="1526">
                  <c:v>0.12312500000000001</c:v>
                </c:pt>
                <c:pt idx="1527">
                  <c:v>0.12062500000000001</c:v>
                </c:pt>
                <c:pt idx="1528">
                  <c:v>0.12687500000000002</c:v>
                </c:pt>
                <c:pt idx="1529">
                  <c:v>0.12250000000000001</c:v>
                </c:pt>
                <c:pt idx="1530">
                  <c:v>0.12687500000000002</c:v>
                </c:pt>
                <c:pt idx="1531">
                  <c:v>0.12812500000000002</c:v>
                </c:pt>
                <c:pt idx="1532">
                  <c:v>0.11499999999999999</c:v>
                </c:pt>
                <c:pt idx="1533">
                  <c:v>0.108125</c:v>
                </c:pt>
                <c:pt idx="1534">
                  <c:v>0.113125</c:v>
                </c:pt>
                <c:pt idx="1535">
                  <c:v>0.11187500000000003</c:v>
                </c:pt>
                <c:pt idx="1536">
                  <c:v>9.4375000000000014E-2</c:v>
                </c:pt>
                <c:pt idx="1537">
                  <c:v>8.1250000000000017E-2</c:v>
                </c:pt>
                <c:pt idx="1538">
                  <c:v>8.6250000000000007E-2</c:v>
                </c:pt>
                <c:pt idx="1539">
                  <c:v>9.9375000000000005E-2</c:v>
                </c:pt>
                <c:pt idx="1540">
                  <c:v>9.9375000000000005E-2</c:v>
                </c:pt>
                <c:pt idx="1541">
                  <c:v>9.9375000000000005E-2</c:v>
                </c:pt>
                <c:pt idx="1542">
                  <c:v>9.8750000000000004E-2</c:v>
                </c:pt>
                <c:pt idx="1543">
                  <c:v>0.10125000000000001</c:v>
                </c:pt>
                <c:pt idx="1544">
                  <c:v>0.11375000000000002</c:v>
                </c:pt>
                <c:pt idx="1545">
                  <c:v>0.12562500000000001</c:v>
                </c:pt>
                <c:pt idx="1546">
                  <c:v>0.12375000000000003</c:v>
                </c:pt>
                <c:pt idx="1547">
                  <c:v>0.144375</c:v>
                </c:pt>
                <c:pt idx="1548">
                  <c:v>0.15062500000000001</c:v>
                </c:pt>
                <c:pt idx="1549">
                  <c:v>0.16125</c:v>
                </c:pt>
                <c:pt idx="1550">
                  <c:v>0.17875000000000002</c:v>
                </c:pt>
                <c:pt idx="1551">
                  <c:v>0.18687499999999999</c:v>
                </c:pt>
                <c:pt idx="1552">
                  <c:v>0.19999999999999998</c:v>
                </c:pt>
                <c:pt idx="1553">
                  <c:v>0.21437499999999998</c:v>
                </c:pt>
                <c:pt idx="1554">
                  <c:v>0.21</c:v>
                </c:pt>
                <c:pt idx="1555">
                  <c:v>0.19062499999999999</c:v>
                </c:pt>
                <c:pt idx="1556">
                  <c:v>0.19624999999999998</c:v>
                </c:pt>
                <c:pt idx="1557">
                  <c:v>0.19750000000000001</c:v>
                </c:pt>
                <c:pt idx="1558">
                  <c:v>0.198125</c:v>
                </c:pt>
                <c:pt idx="1559">
                  <c:v>0.19187499999999999</c:v>
                </c:pt>
                <c:pt idx="1560">
                  <c:v>0.19749999999999998</c:v>
                </c:pt>
                <c:pt idx="1561">
                  <c:v>0.19</c:v>
                </c:pt>
                <c:pt idx="1562">
                  <c:v>0.19125</c:v>
                </c:pt>
                <c:pt idx="1563">
                  <c:v>0.17125000000000001</c:v>
                </c:pt>
                <c:pt idx="1564">
                  <c:v>0.18437500000000004</c:v>
                </c:pt>
                <c:pt idx="1565">
                  <c:v>0.17500000000000004</c:v>
                </c:pt>
                <c:pt idx="1566">
                  <c:v>0.15812500000000002</c:v>
                </c:pt>
                <c:pt idx="1567">
                  <c:v>0.15125000000000002</c:v>
                </c:pt>
                <c:pt idx="1568">
                  <c:v>0.13687500000000002</c:v>
                </c:pt>
                <c:pt idx="1569">
                  <c:v>0.13562500000000005</c:v>
                </c:pt>
                <c:pt idx="1570">
                  <c:v>0.13375000000000004</c:v>
                </c:pt>
                <c:pt idx="1571">
                  <c:v>0.14187500000000003</c:v>
                </c:pt>
                <c:pt idx="1572">
                  <c:v>0.14250000000000002</c:v>
                </c:pt>
                <c:pt idx="1573">
                  <c:v>0.14125000000000004</c:v>
                </c:pt>
                <c:pt idx="1574">
                  <c:v>0.12812500000000004</c:v>
                </c:pt>
                <c:pt idx="1575">
                  <c:v>0.14125000000000004</c:v>
                </c:pt>
                <c:pt idx="1576">
                  <c:v>0.13875000000000001</c:v>
                </c:pt>
                <c:pt idx="1577">
                  <c:v>0.13812500000000003</c:v>
                </c:pt>
                <c:pt idx="1578">
                  <c:v>0.13625000000000001</c:v>
                </c:pt>
                <c:pt idx="1579">
                  <c:v>0.13437500000000002</c:v>
                </c:pt>
                <c:pt idx="1580">
                  <c:v>0.115</c:v>
                </c:pt>
                <c:pt idx="1581">
                  <c:v>0.11375000000000003</c:v>
                </c:pt>
                <c:pt idx="1582">
                  <c:v>0.12125000000000001</c:v>
                </c:pt>
                <c:pt idx="1583">
                  <c:v>0.12187500000000002</c:v>
                </c:pt>
                <c:pt idx="1584">
                  <c:v>0.14500000000000002</c:v>
                </c:pt>
                <c:pt idx="1585">
                  <c:v>0.14437500000000003</c:v>
                </c:pt>
                <c:pt idx="1586">
                  <c:v>0.14750000000000002</c:v>
                </c:pt>
                <c:pt idx="1587">
                  <c:v>0.14625000000000002</c:v>
                </c:pt>
                <c:pt idx="1588">
                  <c:v>0.15125</c:v>
                </c:pt>
                <c:pt idx="1589">
                  <c:v>0.14687500000000001</c:v>
                </c:pt>
                <c:pt idx="1590">
                  <c:v>0.14687500000000001</c:v>
                </c:pt>
                <c:pt idx="1591">
                  <c:v>0.13999999999999999</c:v>
                </c:pt>
                <c:pt idx="1592">
                  <c:v>0.12250000000000001</c:v>
                </c:pt>
                <c:pt idx="1593">
                  <c:v>0.12937500000000002</c:v>
                </c:pt>
                <c:pt idx="1594">
                  <c:v>0.13750000000000001</c:v>
                </c:pt>
                <c:pt idx="1595">
                  <c:v>0.145625</c:v>
                </c:pt>
                <c:pt idx="1596">
                  <c:v>0.14812500000000001</c:v>
                </c:pt>
                <c:pt idx="1597">
                  <c:v>0.1525</c:v>
                </c:pt>
                <c:pt idx="1598">
                  <c:v>0.15187500000000001</c:v>
                </c:pt>
                <c:pt idx="1599">
                  <c:v>0.15187500000000001</c:v>
                </c:pt>
                <c:pt idx="1600">
                  <c:v>0.13562499999999997</c:v>
                </c:pt>
                <c:pt idx="1601">
                  <c:v>0.123125</c:v>
                </c:pt>
                <c:pt idx="1602">
                  <c:v>0.13500000000000001</c:v>
                </c:pt>
                <c:pt idx="1603">
                  <c:v>0.13375000000000001</c:v>
                </c:pt>
                <c:pt idx="1604">
                  <c:v>0.13000000000000003</c:v>
                </c:pt>
                <c:pt idx="1605">
                  <c:v>0.13812500000000003</c:v>
                </c:pt>
                <c:pt idx="1606">
                  <c:v>0.14375000000000002</c:v>
                </c:pt>
                <c:pt idx="1607">
                  <c:v>0.15000000000000005</c:v>
                </c:pt>
                <c:pt idx="1608">
                  <c:v>0.15187500000000004</c:v>
                </c:pt>
                <c:pt idx="1609">
                  <c:v>0.14000000000000001</c:v>
                </c:pt>
                <c:pt idx="1610">
                  <c:v>0.13125000000000001</c:v>
                </c:pt>
                <c:pt idx="1611">
                  <c:v>0.12250000000000003</c:v>
                </c:pt>
                <c:pt idx="1612">
                  <c:v>0.12000000000000002</c:v>
                </c:pt>
                <c:pt idx="1613">
                  <c:v>0.11375000000000002</c:v>
                </c:pt>
                <c:pt idx="1614">
                  <c:v>0.10937500000000001</c:v>
                </c:pt>
                <c:pt idx="1615">
                  <c:v>0.11250000000000002</c:v>
                </c:pt>
                <c:pt idx="1616">
                  <c:v>0.11375000000000002</c:v>
                </c:pt>
                <c:pt idx="1617">
                  <c:v>0.12062500000000002</c:v>
                </c:pt>
                <c:pt idx="1618">
                  <c:v>0.11374999999999998</c:v>
                </c:pt>
                <c:pt idx="1619">
                  <c:v>0.13062499999999999</c:v>
                </c:pt>
                <c:pt idx="1620">
                  <c:v>0.13187500000000002</c:v>
                </c:pt>
                <c:pt idx="1621">
                  <c:v>0.12312500000000001</c:v>
                </c:pt>
                <c:pt idx="1622">
                  <c:v>0.11750000000000002</c:v>
                </c:pt>
                <c:pt idx="1623">
                  <c:v>0.11125000000000002</c:v>
                </c:pt>
                <c:pt idx="1624">
                  <c:v>0.10500000000000001</c:v>
                </c:pt>
                <c:pt idx="1625">
                  <c:v>0.11875000000000002</c:v>
                </c:pt>
                <c:pt idx="1626">
                  <c:v>0.11875000000000002</c:v>
                </c:pt>
                <c:pt idx="1627">
                  <c:v>0.11250000000000002</c:v>
                </c:pt>
                <c:pt idx="1628">
                  <c:v>0.11875000000000002</c:v>
                </c:pt>
                <c:pt idx="1629">
                  <c:v>0.11937500000000004</c:v>
                </c:pt>
                <c:pt idx="1630">
                  <c:v>0.11125000000000002</c:v>
                </c:pt>
                <c:pt idx="1631">
                  <c:v>0.10125000000000002</c:v>
                </c:pt>
                <c:pt idx="1632">
                  <c:v>0.10312500000000001</c:v>
                </c:pt>
                <c:pt idx="1633">
                  <c:v>0.11375000000000002</c:v>
                </c:pt>
                <c:pt idx="1634">
                  <c:v>0.1</c:v>
                </c:pt>
                <c:pt idx="1635">
                  <c:v>9.0624999999999997E-2</c:v>
                </c:pt>
                <c:pt idx="1636">
                  <c:v>8.1875000000000003E-2</c:v>
                </c:pt>
                <c:pt idx="1637">
                  <c:v>8.6875000000000008E-2</c:v>
                </c:pt>
                <c:pt idx="1638">
                  <c:v>0.10062500000000001</c:v>
                </c:pt>
                <c:pt idx="1639">
                  <c:v>0.10125000000000002</c:v>
                </c:pt>
                <c:pt idx="1640">
                  <c:v>0.10625000000000002</c:v>
                </c:pt>
                <c:pt idx="1641">
                  <c:v>0.11125000000000002</c:v>
                </c:pt>
                <c:pt idx="1642">
                  <c:v>0.10500000000000001</c:v>
                </c:pt>
                <c:pt idx="1643">
                  <c:v>0.12062500000000001</c:v>
                </c:pt>
                <c:pt idx="1644">
                  <c:v>0.12500000000000003</c:v>
                </c:pt>
                <c:pt idx="1645">
                  <c:v>0.14375000000000002</c:v>
                </c:pt>
                <c:pt idx="1646">
                  <c:v>0.14250000000000002</c:v>
                </c:pt>
                <c:pt idx="1647">
                  <c:v>0.14875000000000002</c:v>
                </c:pt>
                <c:pt idx="1648">
                  <c:v>0.15000000000000002</c:v>
                </c:pt>
                <c:pt idx="1649">
                  <c:v>0.13875000000000001</c:v>
                </c:pt>
                <c:pt idx="1650">
                  <c:v>0.14000000000000001</c:v>
                </c:pt>
                <c:pt idx="1651">
                  <c:v>0.13312499999999999</c:v>
                </c:pt>
                <c:pt idx="1652">
                  <c:v>0.14124999999999999</c:v>
                </c:pt>
                <c:pt idx="1653">
                  <c:v>0.14750000000000002</c:v>
                </c:pt>
                <c:pt idx="1654">
                  <c:v>0.14312500000000003</c:v>
                </c:pt>
                <c:pt idx="1655">
                  <c:v>0.14937500000000001</c:v>
                </c:pt>
                <c:pt idx="1656">
                  <c:v>0.14437500000000003</c:v>
                </c:pt>
                <c:pt idx="1657">
                  <c:v>0.13125000000000003</c:v>
                </c:pt>
                <c:pt idx="1658">
                  <c:v>0.13125000000000003</c:v>
                </c:pt>
                <c:pt idx="1659">
                  <c:v>0.121875</c:v>
                </c:pt>
                <c:pt idx="1660">
                  <c:v>0.11750000000000001</c:v>
                </c:pt>
                <c:pt idx="1661">
                  <c:v>0.10000000000000003</c:v>
                </c:pt>
                <c:pt idx="1662">
                  <c:v>0.10625000000000004</c:v>
                </c:pt>
                <c:pt idx="1663">
                  <c:v>0.10437500000000004</c:v>
                </c:pt>
                <c:pt idx="1664">
                  <c:v>0.10125000000000003</c:v>
                </c:pt>
                <c:pt idx="1665">
                  <c:v>0.10125000000000003</c:v>
                </c:pt>
                <c:pt idx="1666">
                  <c:v>9.9375000000000019E-2</c:v>
                </c:pt>
                <c:pt idx="1667">
                  <c:v>9.3125000000000013E-2</c:v>
                </c:pt>
                <c:pt idx="1668">
                  <c:v>8.4999999999999992E-2</c:v>
                </c:pt>
                <c:pt idx="1669">
                  <c:v>7.8125000000000014E-2</c:v>
                </c:pt>
                <c:pt idx="1670">
                  <c:v>7.5000000000000011E-2</c:v>
                </c:pt>
                <c:pt idx="1671">
                  <c:v>7.6249999999999998E-2</c:v>
                </c:pt>
                <c:pt idx="1672">
                  <c:v>7.6874999999999999E-2</c:v>
                </c:pt>
                <c:pt idx="1673">
                  <c:v>7.6875000000000013E-2</c:v>
                </c:pt>
                <c:pt idx="1674">
                  <c:v>9.1250000000000012E-2</c:v>
                </c:pt>
                <c:pt idx="1675">
                  <c:v>0.106875</c:v>
                </c:pt>
                <c:pt idx="1676">
                  <c:v>0.10874999999999999</c:v>
                </c:pt>
                <c:pt idx="1677">
                  <c:v>0.10937499999999999</c:v>
                </c:pt>
                <c:pt idx="1678">
                  <c:v>0.10937500000000001</c:v>
                </c:pt>
                <c:pt idx="1679">
                  <c:v>0.105</c:v>
                </c:pt>
                <c:pt idx="1680">
                  <c:v>0.10312500000000001</c:v>
                </c:pt>
                <c:pt idx="1681">
                  <c:v>0.110625</c:v>
                </c:pt>
                <c:pt idx="1682">
                  <c:v>0.1225</c:v>
                </c:pt>
                <c:pt idx="1683">
                  <c:v>0.13062499999999999</c:v>
                </c:pt>
                <c:pt idx="1684">
                  <c:v>0.136875</c:v>
                </c:pt>
                <c:pt idx="1685">
                  <c:v>0.14624999999999999</c:v>
                </c:pt>
                <c:pt idx="1686">
                  <c:v>0.14375000000000002</c:v>
                </c:pt>
                <c:pt idx="1687">
                  <c:v>0.13187499999999999</c:v>
                </c:pt>
                <c:pt idx="1688">
                  <c:v>0.13750000000000001</c:v>
                </c:pt>
                <c:pt idx="1689">
                  <c:v>0.13125000000000001</c:v>
                </c:pt>
                <c:pt idx="1690">
                  <c:v>0.13375000000000004</c:v>
                </c:pt>
                <c:pt idx="1691">
                  <c:v>0.11875000000000001</c:v>
                </c:pt>
                <c:pt idx="1692">
                  <c:v>0.12562500000000001</c:v>
                </c:pt>
                <c:pt idx="1693">
                  <c:v>0.15625000000000003</c:v>
                </c:pt>
                <c:pt idx="1694">
                  <c:v>0.16562500000000002</c:v>
                </c:pt>
                <c:pt idx="1695">
                  <c:v>0.17312500000000003</c:v>
                </c:pt>
                <c:pt idx="1696">
                  <c:v>0.16687500000000002</c:v>
                </c:pt>
                <c:pt idx="1697">
                  <c:v>0.16687500000000002</c:v>
                </c:pt>
                <c:pt idx="1698">
                  <c:v>0.16187500000000002</c:v>
                </c:pt>
                <c:pt idx="1699">
                  <c:v>0.168125</c:v>
                </c:pt>
                <c:pt idx="1700">
                  <c:v>0.17125000000000001</c:v>
                </c:pt>
                <c:pt idx="1701">
                  <c:v>0.16062499999999999</c:v>
                </c:pt>
                <c:pt idx="1702">
                  <c:v>0.16312499999999999</c:v>
                </c:pt>
                <c:pt idx="1703">
                  <c:v>0.185</c:v>
                </c:pt>
                <c:pt idx="1704">
                  <c:v>0.18562499999999998</c:v>
                </c:pt>
                <c:pt idx="1705">
                  <c:v>0.19999999999999998</c:v>
                </c:pt>
                <c:pt idx="1706">
                  <c:v>0.19874999999999998</c:v>
                </c:pt>
                <c:pt idx="1707">
                  <c:v>0.200625</c:v>
                </c:pt>
                <c:pt idx="1708">
                  <c:v>0.19312500000000002</c:v>
                </c:pt>
                <c:pt idx="1709">
                  <c:v>0.15562500000000004</c:v>
                </c:pt>
                <c:pt idx="1710">
                  <c:v>0.15375000000000003</c:v>
                </c:pt>
                <c:pt idx="1711">
                  <c:v>0.14625000000000002</c:v>
                </c:pt>
                <c:pt idx="1712">
                  <c:v>0.15250000000000002</c:v>
                </c:pt>
                <c:pt idx="1713">
                  <c:v>0.14562500000000003</c:v>
                </c:pt>
                <c:pt idx="1714">
                  <c:v>0.13875000000000001</c:v>
                </c:pt>
                <c:pt idx="1715">
                  <c:v>0.12437500000000001</c:v>
                </c:pt>
                <c:pt idx="1716">
                  <c:v>0.11500000000000002</c:v>
                </c:pt>
                <c:pt idx="1717">
                  <c:v>0.11625000000000003</c:v>
                </c:pt>
                <c:pt idx="1718">
                  <c:v>0.12312500000000003</c:v>
                </c:pt>
                <c:pt idx="1719">
                  <c:v>0.10500000000000002</c:v>
                </c:pt>
                <c:pt idx="1720">
                  <c:v>0.10437500000000002</c:v>
                </c:pt>
                <c:pt idx="1721">
                  <c:v>9.6250000000000016E-2</c:v>
                </c:pt>
                <c:pt idx="1722">
                  <c:v>8.0625000000000002E-2</c:v>
                </c:pt>
                <c:pt idx="1723">
                  <c:v>7.7499999999999999E-2</c:v>
                </c:pt>
                <c:pt idx="1724">
                  <c:v>7.5625000000000012E-2</c:v>
                </c:pt>
                <c:pt idx="1725">
                  <c:v>8.6250000000000007E-2</c:v>
                </c:pt>
                <c:pt idx="1726">
                  <c:v>8.3749999999999991E-2</c:v>
                </c:pt>
                <c:pt idx="1727">
                  <c:v>8.3749999999999991E-2</c:v>
                </c:pt>
                <c:pt idx="1728">
                  <c:v>9.1874999999999984E-2</c:v>
                </c:pt>
                <c:pt idx="1729">
                  <c:v>9.0624999999999997E-2</c:v>
                </c:pt>
                <c:pt idx="1730">
                  <c:v>9.812499999999999E-2</c:v>
                </c:pt>
                <c:pt idx="1731">
                  <c:v>0.105</c:v>
                </c:pt>
                <c:pt idx="1732">
                  <c:v>0.11125</c:v>
                </c:pt>
                <c:pt idx="1733">
                  <c:v>0.10562500000000001</c:v>
                </c:pt>
                <c:pt idx="1734">
                  <c:v>0.10312500000000001</c:v>
                </c:pt>
                <c:pt idx="1735">
                  <c:v>9.9375000000000005E-2</c:v>
                </c:pt>
                <c:pt idx="1736">
                  <c:v>0.10312500000000001</c:v>
                </c:pt>
                <c:pt idx="1737">
                  <c:v>0.10625</c:v>
                </c:pt>
                <c:pt idx="1738">
                  <c:v>0.10625</c:v>
                </c:pt>
                <c:pt idx="1739">
                  <c:v>0.10625</c:v>
                </c:pt>
                <c:pt idx="1740">
                  <c:v>0.11124999999999999</c:v>
                </c:pt>
                <c:pt idx="1741">
                  <c:v>0.106875</c:v>
                </c:pt>
                <c:pt idx="1742">
                  <c:v>0.10187500000000001</c:v>
                </c:pt>
                <c:pt idx="1743">
                  <c:v>0.10812500000000001</c:v>
                </c:pt>
                <c:pt idx="1744">
                  <c:v>0.10062500000000003</c:v>
                </c:pt>
                <c:pt idx="1745">
                  <c:v>0.10125000000000003</c:v>
                </c:pt>
                <c:pt idx="1746">
                  <c:v>9.3750000000000028E-2</c:v>
                </c:pt>
                <c:pt idx="1747">
                  <c:v>9.8750000000000018E-2</c:v>
                </c:pt>
                <c:pt idx="1748">
                  <c:v>9.3125000000000013E-2</c:v>
                </c:pt>
                <c:pt idx="1749">
                  <c:v>9.9375000000000019E-2</c:v>
                </c:pt>
                <c:pt idx="1750">
                  <c:v>9.5000000000000015E-2</c:v>
                </c:pt>
                <c:pt idx="1751">
                  <c:v>9.2500000000000013E-2</c:v>
                </c:pt>
                <c:pt idx="1752">
                  <c:v>8.8125000000000009E-2</c:v>
                </c:pt>
                <c:pt idx="1753">
                  <c:v>8.500000000000002E-2</c:v>
                </c:pt>
                <c:pt idx="1754">
                  <c:v>8.6875000000000022E-2</c:v>
                </c:pt>
                <c:pt idx="1755">
                  <c:v>8.5625000000000007E-2</c:v>
                </c:pt>
                <c:pt idx="1756">
                  <c:v>7.4999999999999997E-2</c:v>
                </c:pt>
                <c:pt idx="1757">
                  <c:v>8.4375000000000006E-2</c:v>
                </c:pt>
                <c:pt idx="1758">
                  <c:v>9.6875000000000003E-2</c:v>
                </c:pt>
                <c:pt idx="1759">
                  <c:v>9.6875000000000003E-2</c:v>
                </c:pt>
                <c:pt idx="1760">
                  <c:v>9.0000000000000011E-2</c:v>
                </c:pt>
                <c:pt idx="1761">
                  <c:v>8.3750000000000005E-2</c:v>
                </c:pt>
                <c:pt idx="1762">
                  <c:v>9.0000000000000011E-2</c:v>
                </c:pt>
                <c:pt idx="1763">
                  <c:v>8.4375000000000019E-2</c:v>
                </c:pt>
                <c:pt idx="1764">
                  <c:v>8.9375000000000024E-2</c:v>
                </c:pt>
                <c:pt idx="1765">
                  <c:v>8.3750000000000033E-2</c:v>
                </c:pt>
                <c:pt idx="1766">
                  <c:v>8.3750000000000019E-2</c:v>
                </c:pt>
                <c:pt idx="1767">
                  <c:v>9.0000000000000024E-2</c:v>
                </c:pt>
                <c:pt idx="1768">
                  <c:v>9.0625000000000025E-2</c:v>
                </c:pt>
                <c:pt idx="1769">
                  <c:v>9.5625000000000002E-2</c:v>
                </c:pt>
                <c:pt idx="1770">
                  <c:v>0.10187500000000002</c:v>
                </c:pt>
                <c:pt idx="1771">
                  <c:v>0.11</c:v>
                </c:pt>
                <c:pt idx="1772">
                  <c:v>0.11749999999999999</c:v>
                </c:pt>
                <c:pt idx="1773">
                  <c:v>0.108125</c:v>
                </c:pt>
                <c:pt idx="1774">
                  <c:v>9.6249999999999988E-2</c:v>
                </c:pt>
                <c:pt idx="1775">
                  <c:v>9.6250000000000016E-2</c:v>
                </c:pt>
                <c:pt idx="1776">
                  <c:v>9.7500000000000017E-2</c:v>
                </c:pt>
                <c:pt idx="1777">
                  <c:v>0.10812500000000001</c:v>
                </c:pt>
                <c:pt idx="1778">
                  <c:v>0.10500000000000001</c:v>
                </c:pt>
                <c:pt idx="1779">
                  <c:v>0.11312500000000003</c:v>
                </c:pt>
                <c:pt idx="1780">
                  <c:v>0.10750000000000001</c:v>
                </c:pt>
                <c:pt idx="1781">
                  <c:v>0.11312500000000002</c:v>
                </c:pt>
                <c:pt idx="1782">
                  <c:v>0.12000000000000001</c:v>
                </c:pt>
                <c:pt idx="1783">
                  <c:v>0.123125</c:v>
                </c:pt>
                <c:pt idx="1784">
                  <c:v>0.120625</c:v>
                </c:pt>
                <c:pt idx="1785">
                  <c:v>0.123125</c:v>
                </c:pt>
                <c:pt idx="1786">
                  <c:v>0.115</c:v>
                </c:pt>
                <c:pt idx="1787">
                  <c:v>0.10250000000000001</c:v>
                </c:pt>
                <c:pt idx="1788">
                  <c:v>0.10125000000000001</c:v>
                </c:pt>
                <c:pt idx="1789">
                  <c:v>0.109375</c:v>
                </c:pt>
                <c:pt idx="1790">
                  <c:v>0.10937500000000001</c:v>
                </c:pt>
                <c:pt idx="1791">
                  <c:v>0.10875000000000001</c:v>
                </c:pt>
                <c:pt idx="1792">
                  <c:v>0.11625000000000002</c:v>
                </c:pt>
                <c:pt idx="1793">
                  <c:v>0.10562500000000002</c:v>
                </c:pt>
                <c:pt idx="1794">
                  <c:v>0.11562500000000001</c:v>
                </c:pt>
                <c:pt idx="1795">
                  <c:v>0.10812500000000001</c:v>
                </c:pt>
                <c:pt idx="1796">
                  <c:v>0.138125</c:v>
                </c:pt>
                <c:pt idx="1797">
                  <c:v>0.13187500000000002</c:v>
                </c:pt>
                <c:pt idx="1798">
                  <c:v>0.13187500000000002</c:v>
                </c:pt>
                <c:pt idx="1799">
                  <c:v>0.13874999999999998</c:v>
                </c:pt>
                <c:pt idx="1800">
                  <c:v>0.14125000000000001</c:v>
                </c:pt>
                <c:pt idx="1801">
                  <c:v>0.12812499999999999</c:v>
                </c:pt>
                <c:pt idx="1802">
                  <c:v>0.12812499999999999</c:v>
                </c:pt>
                <c:pt idx="1803">
                  <c:v>0.13437499999999999</c:v>
                </c:pt>
                <c:pt idx="1804">
                  <c:v>0.12812500000000002</c:v>
                </c:pt>
                <c:pt idx="1805">
                  <c:v>0.12000000000000002</c:v>
                </c:pt>
                <c:pt idx="1806">
                  <c:v>0.12187500000000001</c:v>
                </c:pt>
                <c:pt idx="1807">
                  <c:v>0.12250000000000003</c:v>
                </c:pt>
                <c:pt idx="1808">
                  <c:v>0.12000000000000002</c:v>
                </c:pt>
                <c:pt idx="1809">
                  <c:v>0.12625000000000003</c:v>
                </c:pt>
                <c:pt idx="1810">
                  <c:v>0.11312500000000003</c:v>
                </c:pt>
                <c:pt idx="1811">
                  <c:v>0.12000000000000004</c:v>
                </c:pt>
                <c:pt idx="1812">
                  <c:v>9.0625000000000011E-2</c:v>
                </c:pt>
                <c:pt idx="1813">
                  <c:v>9.6875000000000017E-2</c:v>
                </c:pt>
                <c:pt idx="1814">
                  <c:v>9.0000000000000011E-2</c:v>
                </c:pt>
                <c:pt idx="1815">
                  <c:v>8.0000000000000016E-2</c:v>
                </c:pt>
                <c:pt idx="1816">
                  <c:v>7.9375000000000015E-2</c:v>
                </c:pt>
                <c:pt idx="1817">
                  <c:v>9.5625000000000016E-2</c:v>
                </c:pt>
                <c:pt idx="1818">
                  <c:v>9.5625000000000016E-2</c:v>
                </c:pt>
                <c:pt idx="1819">
                  <c:v>8.937500000000001E-2</c:v>
                </c:pt>
                <c:pt idx="1820">
                  <c:v>0.10250000000000001</c:v>
                </c:pt>
                <c:pt idx="1821">
                  <c:v>0.11</c:v>
                </c:pt>
                <c:pt idx="1822">
                  <c:v>0.108125</c:v>
                </c:pt>
                <c:pt idx="1823">
                  <c:v>0.108125</c:v>
                </c:pt>
                <c:pt idx="1824">
                  <c:v>0.10812500000000001</c:v>
                </c:pt>
                <c:pt idx="1825">
                  <c:v>0.10687500000000003</c:v>
                </c:pt>
                <c:pt idx="1826">
                  <c:v>0.11437500000000003</c:v>
                </c:pt>
                <c:pt idx="1827">
                  <c:v>0.10687500000000003</c:v>
                </c:pt>
                <c:pt idx="1828">
                  <c:v>0.11250000000000004</c:v>
                </c:pt>
                <c:pt idx="1829">
                  <c:v>0.10625000000000004</c:v>
                </c:pt>
                <c:pt idx="1830">
                  <c:v>0.10625000000000004</c:v>
                </c:pt>
                <c:pt idx="1831">
                  <c:v>0.1</c:v>
                </c:pt>
                <c:pt idx="1832">
                  <c:v>0.10687500000000001</c:v>
                </c:pt>
                <c:pt idx="1833">
                  <c:v>9.6875000000000017E-2</c:v>
                </c:pt>
                <c:pt idx="1834">
                  <c:v>0.10312500000000002</c:v>
                </c:pt>
                <c:pt idx="1835">
                  <c:v>0.10937500000000003</c:v>
                </c:pt>
                <c:pt idx="1836">
                  <c:v>0.10250000000000002</c:v>
                </c:pt>
                <c:pt idx="1837">
                  <c:v>9.5000000000000029E-2</c:v>
                </c:pt>
                <c:pt idx="1838">
                  <c:v>9.5625000000000016E-2</c:v>
                </c:pt>
                <c:pt idx="1839">
                  <c:v>9.4375000000000014E-2</c:v>
                </c:pt>
                <c:pt idx="1840">
                  <c:v>9.0000000000000011E-2</c:v>
                </c:pt>
                <c:pt idx="1841">
                  <c:v>9.7500000000000003E-2</c:v>
                </c:pt>
                <c:pt idx="1842">
                  <c:v>0.09</c:v>
                </c:pt>
                <c:pt idx="1843">
                  <c:v>0.10124999999999999</c:v>
                </c:pt>
                <c:pt idx="1844">
                  <c:v>0.11125</c:v>
                </c:pt>
                <c:pt idx="1845">
                  <c:v>0.11812500000000001</c:v>
                </c:pt>
                <c:pt idx="1846">
                  <c:v>0.11625000000000001</c:v>
                </c:pt>
                <c:pt idx="1847">
                  <c:v>0.11875000000000001</c:v>
                </c:pt>
                <c:pt idx="1848">
                  <c:v>0.11187500000000002</c:v>
                </c:pt>
                <c:pt idx="1849">
                  <c:v>0.11125000000000003</c:v>
                </c:pt>
                <c:pt idx="1850">
                  <c:v>0.11687500000000002</c:v>
                </c:pt>
                <c:pt idx="1851">
                  <c:v>0.11875000000000002</c:v>
                </c:pt>
                <c:pt idx="1852">
                  <c:v>0.11937500000000002</c:v>
                </c:pt>
                <c:pt idx="1853">
                  <c:v>0.11937500000000002</c:v>
                </c:pt>
                <c:pt idx="1854">
                  <c:v>0.11812500000000002</c:v>
                </c:pt>
                <c:pt idx="1855">
                  <c:v>0.11937500000000002</c:v>
                </c:pt>
                <c:pt idx="1856">
                  <c:v>0.12375000000000004</c:v>
                </c:pt>
                <c:pt idx="1857">
                  <c:v>0.11125000000000003</c:v>
                </c:pt>
                <c:pt idx="1858">
                  <c:v>0.11750000000000003</c:v>
                </c:pt>
                <c:pt idx="1859">
                  <c:v>0.11562500000000002</c:v>
                </c:pt>
                <c:pt idx="1860">
                  <c:v>0.10625000000000002</c:v>
                </c:pt>
                <c:pt idx="1861">
                  <c:v>0.12062500000000002</c:v>
                </c:pt>
                <c:pt idx="1862">
                  <c:v>0.12375000000000003</c:v>
                </c:pt>
                <c:pt idx="1863">
                  <c:v>0.12187500000000002</c:v>
                </c:pt>
                <c:pt idx="1864">
                  <c:v>0.12250000000000001</c:v>
                </c:pt>
                <c:pt idx="1865">
                  <c:v>0.13125000000000001</c:v>
                </c:pt>
                <c:pt idx="1866">
                  <c:v>0.13500000000000001</c:v>
                </c:pt>
                <c:pt idx="1867">
                  <c:v>0.13375000000000001</c:v>
                </c:pt>
                <c:pt idx="1868">
                  <c:v>0.13312499999999999</c:v>
                </c:pt>
                <c:pt idx="1869">
                  <c:v>0.13312500000000002</c:v>
                </c:pt>
                <c:pt idx="1870">
                  <c:v>0.13375000000000001</c:v>
                </c:pt>
                <c:pt idx="1871">
                  <c:v>0.13937500000000003</c:v>
                </c:pt>
                <c:pt idx="1872">
                  <c:v>0.15125000000000002</c:v>
                </c:pt>
                <c:pt idx="1873">
                  <c:v>0.15625000000000003</c:v>
                </c:pt>
                <c:pt idx="1874">
                  <c:v>0.15812500000000002</c:v>
                </c:pt>
                <c:pt idx="1875">
                  <c:v>0.14250000000000002</c:v>
                </c:pt>
                <c:pt idx="1876">
                  <c:v>0.14187500000000003</c:v>
                </c:pt>
                <c:pt idx="1877">
                  <c:v>0.12062500000000001</c:v>
                </c:pt>
                <c:pt idx="1878">
                  <c:v>0.113125</c:v>
                </c:pt>
                <c:pt idx="1879">
                  <c:v>0.11250000000000002</c:v>
                </c:pt>
                <c:pt idx="1880">
                  <c:v>0.11500000000000002</c:v>
                </c:pt>
                <c:pt idx="1881">
                  <c:v>0.10312500000000001</c:v>
                </c:pt>
                <c:pt idx="1882">
                  <c:v>0.10437500000000001</c:v>
                </c:pt>
                <c:pt idx="1883">
                  <c:v>9.8750000000000018E-2</c:v>
                </c:pt>
                <c:pt idx="1884">
                  <c:v>9.2499999999999999E-2</c:v>
                </c:pt>
                <c:pt idx="1885">
                  <c:v>0.10250000000000001</c:v>
                </c:pt>
                <c:pt idx="1886">
                  <c:v>0.10187500000000001</c:v>
                </c:pt>
                <c:pt idx="1887">
                  <c:v>9.6250000000000016E-2</c:v>
                </c:pt>
                <c:pt idx="1888">
                  <c:v>8.3750000000000033E-2</c:v>
                </c:pt>
                <c:pt idx="1889">
                  <c:v>8.8750000000000009E-2</c:v>
                </c:pt>
                <c:pt idx="1890">
                  <c:v>9.4375000000000001E-2</c:v>
                </c:pt>
                <c:pt idx="1891">
                  <c:v>0.1</c:v>
                </c:pt>
                <c:pt idx="1892">
                  <c:v>9.4375000000000001E-2</c:v>
                </c:pt>
                <c:pt idx="1893">
                  <c:v>9.4375000000000001E-2</c:v>
                </c:pt>
                <c:pt idx="1894">
                  <c:v>0.11375</c:v>
                </c:pt>
                <c:pt idx="1895">
                  <c:v>0.11375</c:v>
                </c:pt>
                <c:pt idx="1896">
                  <c:v>0.11125000000000002</c:v>
                </c:pt>
                <c:pt idx="1897">
                  <c:v>0.11187500000000002</c:v>
                </c:pt>
                <c:pt idx="1898">
                  <c:v>0.11250000000000002</c:v>
                </c:pt>
                <c:pt idx="1899">
                  <c:v>0.11937500000000001</c:v>
                </c:pt>
                <c:pt idx="1900">
                  <c:v>0.11937500000000001</c:v>
                </c:pt>
                <c:pt idx="1901">
                  <c:v>0.10937500000000003</c:v>
                </c:pt>
                <c:pt idx="1902">
                  <c:v>0.10937500000000003</c:v>
                </c:pt>
                <c:pt idx="1903">
                  <c:v>0.109375</c:v>
                </c:pt>
                <c:pt idx="1904">
                  <c:v>0.11000000000000001</c:v>
                </c:pt>
                <c:pt idx="1905">
                  <c:v>0.10625000000000004</c:v>
                </c:pt>
                <c:pt idx="1906">
                  <c:v>9.8750000000000032E-2</c:v>
                </c:pt>
                <c:pt idx="1907">
                  <c:v>9.8125000000000032E-2</c:v>
                </c:pt>
                <c:pt idx="1908">
                  <c:v>9.8125000000000032E-2</c:v>
                </c:pt>
                <c:pt idx="1909">
                  <c:v>0.10437500000000004</c:v>
                </c:pt>
                <c:pt idx="1910">
                  <c:v>0.10812500000000003</c:v>
                </c:pt>
                <c:pt idx="1911">
                  <c:v>0.11562500000000003</c:v>
                </c:pt>
                <c:pt idx="1912">
                  <c:v>0.11562500000000003</c:v>
                </c:pt>
                <c:pt idx="1913">
                  <c:v>0.11875000000000004</c:v>
                </c:pt>
                <c:pt idx="1914">
                  <c:v>0.10750000000000003</c:v>
                </c:pt>
                <c:pt idx="1915">
                  <c:v>9.9375000000000005E-2</c:v>
                </c:pt>
                <c:pt idx="1916">
                  <c:v>0.11125</c:v>
                </c:pt>
                <c:pt idx="1917">
                  <c:v>0.11250000000000002</c:v>
                </c:pt>
                <c:pt idx="1918">
                  <c:v>0.11250000000000002</c:v>
                </c:pt>
                <c:pt idx="1919">
                  <c:v>0.11937500000000001</c:v>
                </c:pt>
                <c:pt idx="1920">
                  <c:v>0.12062500000000001</c:v>
                </c:pt>
                <c:pt idx="1921">
                  <c:v>0.12875</c:v>
                </c:pt>
                <c:pt idx="1922">
                  <c:v>0.1225</c:v>
                </c:pt>
                <c:pt idx="1923">
                  <c:v>0.123125</c:v>
                </c:pt>
                <c:pt idx="1924">
                  <c:v>0.12312500000000001</c:v>
                </c:pt>
                <c:pt idx="1925">
                  <c:v>0.12312500000000001</c:v>
                </c:pt>
                <c:pt idx="1926">
                  <c:v>0.10625000000000001</c:v>
                </c:pt>
                <c:pt idx="1927">
                  <c:v>9.8750000000000004E-2</c:v>
                </c:pt>
                <c:pt idx="1928">
                  <c:v>0.10312500000000001</c:v>
                </c:pt>
                <c:pt idx="1929">
                  <c:v>9.8125000000000018E-2</c:v>
                </c:pt>
                <c:pt idx="1930">
                  <c:v>0.10500000000000001</c:v>
                </c:pt>
                <c:pt idx="1931">
                  <c:v>0.11875000000000001</c:v>
                </c:pt>
                <c:pt idx="1932">
                  <c:v>0.106875</c:v>
                </c:pt>
                <c:pt idx="1933">
                  <c:v>9.9374999999999991E-2</c:v>
                </c:pt>
                <c:pt idx="1934">
                  <c:v>9.4999999999999987E-2</c:v>
                </c:pt>
                <c:pt idx="1935">
                  <c:v>9.5000000000000001E-2</c:v>
                </c:pt>
                <c:pt idx="1936">
                  <c:v>9.1250000000000012E-2</c:v>
                </c:pt>
                <c:pt idx="1937">
                  <c:v>8.7500000000000008E-2</c:v>
                </c:pt>
                <c:pt idx="1938">
                  <c:v>8.7500000000000008E-2</c:v>
                </c:pt>
                <c:pt idx="1939">
                  <c:v>8.8125000000000009E-2</c:v>
                </c:pt>
                <c:pt idx="1940">
                  <c:v>9.3750000000000014E-2</c:v>
                </c:pt>
                <c:pt idx="1941">
                  <c:v>0.1</c:v>
                </c:pt>
                <c:pt idx="1942">
                  <c:v>9.8750000000000004E-2</c:v>
                </c:pt>
                <c:pt idx="1943">
                  <c:v>0.10062500000000001</c:v>
                </c:pt>
                <c:pt idx="1944">
                  <c:v>9.6250000000000016E-2</c:v>
                </c:pt>
                <c:pt idx="1945">
                  <c:v>9.4375000000000014E-2</c:v>
                </c:pt>
                <c:pt idx="1946">
                  <c:v>8.6875000000000022E-2</c:v>
                </c:pt>
                <c:pt idx="1947">
                  <c:v>0.08</c:v>
                </c:pt>
                <c:pt idx="1948">
                  <c:v>8.6250000000000007E-2</c:v>
                </c:pt>
                <c:pt idx="1949">
                  <c:v>8.6250000000000007E-2</c:v>
                </c:pt>
                <c:pt idx="1950">
                  <c:v>0.10625000000000001</c:v>
                </c:pt>
                <c:pt idx="1951">
                  <c:v>0.10000000000000002</c:v>
                </c:pt>
                <c:pt idx="1952">
                  <c:v>9.6250000000000016E-2</c:v>
                </c:pt>
                <c:pt idx="1953">
                  <c:v>0.09</c:v>
                </c:pt>
                <c:pt idx="1954">
                  <c:v>9.812499999999999E-2</c:v>
                </c:pt>
                <c:pt idx="1955">
                  <c:v>0.1</c:v>
                </c:pt>
                <c:pt idx="1956">
                  <c:v>0.105625</c:v>
                </c:pt>
                <c:pt idx="1957">
                  <c:v>9.3124999999999986E-2</c:v>
                </c:pt>
                <c:pt idx="1958">
                  <c:v>9.4374999999999987E-2</c:v>
                </c:pt>
                <c:pt idx="1959">
                  <c:v>9.2499999999999999E-2</c:v>
                </c:pt>
                <c:pt idx="1960">
                  <c:v>9.9375000000000005E-2</c:v>
                </c:pt>
                <c:pt idx="1961">
                  <c:v>0.10562500000000001</c:v>
                </c:pt>
                <c:pt idx="1962">
                  <c:v>0.1</c:v>
                </c:pt>
                <c:pt idx="1963">
                  <c:v>0.10375</c:v>
                </c:pt>
                <c:pt idx="1964">
                  <c:v>9.9375000000000005E-2</c:v>
                </c:pt>
                <c:pt idx="1965">
                  <c:v>0.10562500000000001</c:v>
                </c:pt>
                <c:pt idx="1966">
                  <c:v>9.0000000000000011E-2</c:v>
                </c:pt>
                <c:pt idx="1967">
                  <c:v>8.3125000000000004E-2</c:v>
                </c:pt>
                <c:pt idx="1968">
                  <c:v>8.8750000000000009E-2</c:v>
                </c:pt>
                <c:pt idx="1969">
                  <c:v>9.0000000000000024E-2</c:v>
                </c:pt>
                <c:pt idx="1970">
                  <c:v>8.2500000000000018E-2</c:v>
                </c:pt>
                <c:pt idx="1971">
                  <c:v>8.0625000000000016E-2</c:v>
                </c:pt>
                <c:pt idx="1972">
                  <c:v>7.5000000000000011E-2</c:v>
                </c:pt>
                <c:pt idx="1973">
                  <c:v>7.5000000000000011E-2</c:v>
                </c:pt>
                <c:pt idx="1974">
                  <c:v>7.1874999999999994E-2</c:v>
                </c:pt>
                <c:pt idx="1975">
                  <c:v>9.7499999999999989E-2</c:v>
                </c:pt>
                <c:pt idx="1976">
                  <c:v>8.6249999999999993E-2</c:v>
                </c:pt>
                <c:pt idx="1977">
                  <c:v>8.9374999999999996E-2</c:v>
                </c:pt>
                <c:pt idx="1978">
                  <c:v>9.9999999999999992E-2</c:v>
                </c:pt>
                <c:pt idx="1979">
                  <c:v>0.110625</c:v>
                </c:pt>
                <c:pt idx="1980">
                  <c:v>0.115</c:v>
                </c:pt>
                <c:pt idx="1981">
                  <c:v>0.11562500000000001</c:v>
                </c:pt>
                <c:pt idx="1982">
                  <c:v>0.11562500000000002</c:v>
                </c:pt>
                <c:pt idx="1983">
                  <c:v>0.12187500000000002</c:v>
                </c:pt>
                <c:pt idx="1984">
                  <c:v>0.12375000000000003</c:v>
                </c:pt>
                <c:pt idx="1985">
                  <c:v>0.16125000000000003</c:v>
                </c:pt>
                <c:pt idx="1986">
                  <c:v>0.22062500000000002</c:v>
                </c:pt>
                <c:pt idx="1987">
                  <c:v>0.23437500000000003</c:v>
                </c:pt>
                <c:pt idx="1988">
                  <c:v>0.315</c:v>
                </c:pt>
                <c:pt idx="1989">
                  <c:v>0.34937499999999999</c:v>
                </c:pt>
                <c:pt idx="1990">
                  <c:v>0.42312499999999997</c:v>
                </c:pt>
                <c:pt idx="1991">
                  <c:v>0.42249999999999999</c:v>
                </c:pt>
                <c:pt idx="1992">
                  <c:v>0.47562500000000002</c:v>
                </c:pt>
                <c:pt idx="1993">
                  <c:v>0.52562500000000001</c:v>
                </c:pt>
                <c:pt idx="1994">
                  <c:v>0.55437500000000006</c:v>
                </c:pt>
                <c:pt idx="1995">
                  <c:v>0.55312500000000009</c:v>
                </c:pt>
                <c:pt idx="1996">
                  <c:v>0.59312500000000012</c:v>
                </c:pt>
                <c:pt idx="1997">
                  <c:v>0.671875</c:v>
                </c:pt>
                <c:pt idx="1998">
                  <c:v>0.70125000000000015</c:v>
                </c:pt>
                <c:pt idx="1999">
                  <c:v>0.73125000000000007</c:v>
                </c:pt>
                <c:pt idx="2000">
                  <c:v>0.76000000000000023</c:v>
                </c:pt>
                <c:pt idx="2001">
                  <c:v>0.76374999999999993</c:v>
                </c:pt>
                <c:pt idx="2002">
                  <c:v>0.72562500000000008</c:v>
                </c:pt>
                <c:pt idx="2003">
                  <c:v>0.73375000000000001</c:v>
                </c:pt>
                <c:pt idx="2004">
                  <c:v>0.70374999999999999</c:v>
                </c:pt>
                <c:pt idx="2005">
                  <c:v>0.71437499999999998</c:v>
                </c:pt>
                <c:pt idx="2006">
                  <c:v>0.68437500000000007</c:v>
                </c:pt>
                <c:pt idx="2007">
                  <c:v>0.69937500000000008</c:v>
                </c:pt>
                <c:pt idx="2008">
                  <c:v>0.734375</c:v>
                </c:pt>
                <c:pt idx="2009">
                  <c:v>0.70312499999999989</c:v>
                </c:pt>
                <c:pt idx="2010">
                  <c:v>0.71312500000000001</c:v>
                </c:pt>
                <c:pt idx="2011">
                  <c:v>0.75187499999999996</c:v>
                </c:pt>
                <c:pt idx="2012">
                  <c:v>0.73749999999999982</c:v>
                </c:pt>
                <c:pt idx="2013">
                  <c:v>0.70124999999999993</c:v>
                </c:pt>
                <c:pt idx="2014">
                  <c:v>0.69624999999999992</c:v>
                </c:pt>
                <c:pt idx="2015">
                  <c:v>0.69937500000000008</c:v>
                </c:pt>
                <c:pt idx="2016">
                  <c:v>0.68562499999999993</c:v>
                </c:pt>
                <c:pt idx="2017">
                  <c:v>0.68624999999999992</c:v>
                </c:pt>
                <c:pt idx="2018">
                  <c:v>0.72187500000000004</c:v>
                </c:pt>
                <c:pt idx="2019">
                  <c:v>0.73499999999999999</c:v>
                </c:pt>
                <c:pt idx="2020">
                  <c:v>0.70874999999999999</c:v>
                </c:pt>
                <c:pt idx="2021">
                  <c:v>0.70312500000000011</c:v>
                </c:pt>
                <c:pt idx="2022">
                  <c:v>0.6775000000000001</c:v>
                </c:pt>
                <c:pt idx="2023">
                  <c:v>0.68875000000000008</c:v>
                </c:pt>
                <c:pt idx="2024">
                  <c:v>0.64812500000000006</c:v>
                </c:pt>
                <c:pt idx="2025">
                  <c:v>0.66437500000000016</c:v>
                </c:pt>
                <c:pt idx="2026">
                  <c:v>0.66437499999999994</c:v>
                </c:pt>
                <c:pt idx="2027">
                  <c:v>0.65312500000000007</c:v>
                </c:pt>
                <c:pt idx="2028">
                  <c:v>0.729375</c:v>
                </c:pt>
                <c:pt idx="2029">
                  <c:v>0.72375</c:v>
                </c:pt>
                <c:pt idx="2030">
                  <c:v>0.73124999999999996</c:v>
                </c:pt>
                <c:pt idx="2031">
                  <c:v>0.72312500000000002</c:v>
                </c:pt>
                <c:pt idx="2032">
                  <c:v>0.78437499999999993</c:v>
                </c:pt>
                <c:pt idx="2033">
                  <c:v>0.78999999999999992</c:v>
                </c:pt>
                <c:pt idx="2034">
                  <c:v>0.7699999999999998</c:v>
                </c:pt>
                <c:pt idx="2035">
                  <c:v>0.75750000000000006</c:v>
                </c:pt>
                <c:pt idx="2036">
                  <c:v>0.7556250000000001</c:v>
                </c:pt>
                <c:pt idx="2037">
                  <c:v>0.74312500000000004</c:v>
                </c:pt>
                <c:pt idx="2038">
                  <c:v>0.76375000000000004</c:v>
                </c:pt>
                <c:pt idx="2039">
                  <c:v>0.75875000000000004</c:v>
                </c:pt>
                <c:pt idx="2040">
                  <c:v>0.72562500000000008</c:v>
                </c:pt>
                <c:pt idx="2041">
                  <c:v>0.73375000000000001</c:v>
                </c:pt>
                <c:pt idx="2042">
                  <c:v>0.74562499999999998</c:v>
                </c:pt>
                <c:pt idx="2043">
                  <c:v>0.73750000000000004</c:v>
                </c:pt>
                <c:pt idx="2044">
                  <c:v>0.65312500000000007</c:v>
                </c:pt>
                <c:pt idx="2045">
                  <c:v>0.67562500000000014</c:v>
                </c:pt>
                <c:pt idx="2046">
                  <c:v>0.66812500000000008</c:v>
                </c:pt>
                <c:pt idx="2047">
                  <c:v>0.66812500000000008</c:v>
                </c:pt>
                <c:pt idx="2048">
                  <c:v>0.61749999999999994</c:v>
                </c:pt>
                <c:pt idx="2049">
                  <c:v>0.62624999999999997</c:v>
                </c:pt>
                <c:pt idx="2050">
                  <c:v>0.62312500000000004</c:v>
                </c:pt>
                <c:pt idx="2051">
                  <c:v>0.62062499999999998</c:v>
                </c:pt>
                <c:pt idx="2052">
                  <c:v>0.61499999999999999</c:v>
                </c:pt>
                <c:pt idx="2053">
                  <c:v>0.63187499999999996</c:v>
                </c:pt>
                <c:pt idx="2054">
                  <c:v>0.62124999999999997</c:v>
                </c:pt>
                <c:pt idx="2055">
                  <c:v>0.60812499999999992</c:v>
                </c:pt>
                <c:pt idx="2056">
                  <c:v>0.60749999999999993</c:v>
                </c:pt>
                <c:pt idx="2057">
                  <c:v>0.57687500000000003</c:v>
                </c:pt>
                <c:pt idx="2058">
                  <c:v>0.58312500000000012</c:v>
                </c:pt>
                <c:pt idx="2059">
                  <c:v>0.58812500000000001</c:v>
                </c:pt>
                <c:pt idx="2060">
                  <c:v>0.59812500000000002</c:v>
                </c:pt>
                <c:pt idx="2061">
                  <c:v>0.59875</c:v>
                </c:pt>
                <c:pt idx="2062">
                  <c:v>0.64249999999999996</c:v>
                </c:pt>
                <c:pt idx="2063">
                  <c:v>0.66562499999999991</c:v>
                </c:pt>
                <c:pt idx="2064">
                  <c:v>0.69937499999999997</c:v>
                </c:pt>
                <c:pt idx="2065">
                  <c:v>0.66249999999999998</c:v>
                </c:pt>
                <c:pt idx="2066">
                  <c:v>0.64312500000000006</c:v>
                </c:pt>
                <c:pt idx="2067">
                  <c:v>0.63937500000000003</c:v>
                </c:pt>
                <c:pt idx="2068">
                  <c:v>0.66249999999999998</c:v>
                </c:pt>
                <c:pt idx="2069">
                  <c:v>0.64624999999999999</c:v>
                </c:pt>
                <c:pt idx="2070">
                  <c:v>0.67562500000000003</c:v>
                </c:pt>
                <c:pt idx="2071">
                  <c:v>0.68500000000000005</c:v>
                </c:pt>
                <c:pt idx="2072">
                  <c:v>0.6925</c:v>
                </c:pt>
                <c:pt idx="2073">
                  <c:v>0.71375</c:v>
                </c:pt>
                <c:pt idx="2074">
                  <c:v>0.703125</c:v>
                </c:pt>
                <c:pt idx="2075">
                  <c:v>0.6775000000000001</c:v>
                </c:pt>
                <c:pt idx="2076">
                  <c:v>0.68937500000000007</c:v>
                </c:pt>
                <c:pt idx="2077">
                  <c:v>0.65500000000000003</c:v>
                </c:pt>
                <c:pt idx="2078">
                  <c:v>0.61562500000000009</c:v>
                </c:pt>
                <c:pt idx="2079">
                  <c:v>0.58437499999999998</c:v>
                </c:pt>
                <c:pt idx="2080">
                  <c:v>0.55062499999999992</c:v>
                </c:pt>
                <c:pt idx="2081">
                  <c:v>0.55812499999999998</c:v>
                </c:pt>
                <c:pt idx="2082">
                  <c:v>0.5675</c:v>
                </c:pt>
                <c:pt idx="2083">
                  <c:v>0.57625000000000004</c:v>
                </c:pt>
                <c:pt idx="2084">
                  <c:v>0.53812500000000008</c:v>
                </c:pt>
                <c:pt idx="2085">
                  <c:v>0.54125000000000001</c:v>
                </c:pt>
                <c:pt idx="2086">
                  <c:v>0.55249999999999999</c:v>
                </c:pt>
                <c:pt idx="2087">
                  <c:v>0.54625000000000001</c:v>
                </c:pt>
                <c:pt idx="2088">
                  <c:v>0.55312500000000009</c:v>
                </c:pt>
                <c:pt idx="2089">
                  <c:v>0.56187500000000001</c:v>
                </c:pt>
                <c:pt idx="2090">
                  <c:v>0.53125000000000011</c:v>
                </c:pt>
                <c:pt idx="2091">
                  <c:v>0.56625000000000003</c:v>
                </c:pt>
                <c:pt idx="2092">
                  <c:v>0.55000000000000004</c:v>
                </c:pt>
                <c:pt idx="2093">
                  <c:v>0.53312500000000007</c:v>
                </c:pt>
                <c:pt idx="2094">
                  <c:v>0.54625000000000001</c:v>
                </c:pt>
                <c:pt idx="2095">
                  <c:v>0.55624999999999991</c:v>
                </c:pt>
                <c:pt idx="2096">
                  <c:v>0.53874999999999995</c:v>
                </c:pt>
                <c:pt idx="2097">
                  <c:v>0.53125000000000011</c:v>
                </c:pt>
                <c:pt idx="2098">
                  <c:v>0.52999999999999992</c:v>
                </c:pt>
                <c:pt idx="2099">
                  <c:v>0.52124999999999999</c:v>
                </c:pt>
                <c:pt idx="2100">
                  <c:v>0.52999999999999992</c:v>
                </c:pt>
                <c:pt idx="2101">
                  <c:v>0.52187500000000009</c:v>
                </c:pt>
                <c:pt idx="2102">
                  <c:v>0.49125000000000013</c:v>
                </c:pt>
                <c:pt idx="2103">
                  <c:v>0.48250000000000015</c:v>
                </c:pt>
                <c:pt idx="2104">
                  <c:v>0.4693750000000001</c:v>
                </c:pt>
                <c:pt idx="2105">
                  <c:v>0.46062499999999995</c:v>
                </c:pt>
                <c:pt idx="2106">
                  <c:v>0.46374999999999994</c:v>
                </c:pt>
                <c:pt idx="2107">
                  <c:v>0.44562499999999999</c:v>
                </c:pt>
                <c:pt idx="2108">
                  <c:v>0.44749999999999995</c:v>
                </c:pt>
                <c:pt idx="2109">
                  <c:v>0.44999999999999996</c:v>
                </c:pt>
                <c:pt idx="2110">
                  <c:v>0.43687500000000001</c:v>
                </c:pt>
                <c:pt idx="2111">
                  <c:v>0.43000000000000005</c:v>
                </c:pt>
                <c:pt idx="2112">
                  <c:v>0.45062500000000005</c:v>
                </c:pt>
                <c:pt idx="2113">
                  <c:v>0.46187500000000004</c:v>
                </c:pt>
                <c:pt idx="2114">
                  <c:v>0.46875</c:v>
                </c:pt>
                <c:pt idx="2115">
                  <c:v>0.49812500000000004</c:v>
                </c:pt>
                <c:pt idx="2116">
                  <c:v>0.52625</c:v>
                </c:pt>
                <c:pt idx="2117">
                  <c:v>0.53812500000000008</c:v>
                </c:pt>
                <c:pt idx="2118">
                  <c:v>0.53125</c:v>
                </c:pt>
                <c:pt idx="2119">
                  <c:v>0.52</c:v>
                </c:pt>
                <c:pt idx="2120">
                  <c:v>0.54062500000000002</c:v>
                </c:pt>
                <c:pt idx="2121">
                  <c:v>0.53437499999999993</c:v>
                </c:pt>
                <c:pt idx="2122">
                  <c:v>0.53624999999999989</c:v>
                </c:pt>
                <c:pt idx="2123">
                  <c:v>0.53124999999999989</c:v>
                </c:pt>
                <c:pt idx="2124">
                  <c:v>0.55812499999999998</c:v>
                </c:pt>
                <c:pt idx="2125">
                  <c:v>0.55562499999999992</c:v>
                </c:pt>
                <c:pt idx="2126">
                  <c:v>0.57062500000000005</c:v>
                </c:pt>
                <c:pt idx="2127">
                  <c:v>0.58687499999999992</c:v>
                </c:pt>
                <c:pt idx="2128">
                  <c:v>0.56812499999999988</c:v>
                </c:pt>
                <c:pt idx="2129">
                  <c:v>0.56499999999999995</c:v>
                </c:pt>
                <c:pt idx="2130">
                  <c:v>0.56937499999999996</c:v>
                </c:pt>
                <c:pt idx="2131">
                  <c:v>0.55499999999999994</c:v>
                </c:pt>
                <c:pt idx="2132">
                  <c:v>0.54125000000000001</c:v>
                </c:pt>
                <c:pt idx="2133">
                  <c:v>0.53312499999999996</c:v>
                </c:pt>
                <c:pt idx="2134">
                  <c:v>0.52625</c:v>
                </c:pt>
                <c:pt idx="2135">
                  <c:v>0.51749999999999996</c:v>
                </c:pt>
                <c:pt idx="2136">
                  <c:v>0.53249999999999997</c:v>
                </c:pt>
                <c:pt idx="2137">
                  <c:v>0.53374999999999995</c:v>
                </c:pt>
                <c:pt idx="2138">
                  <c:v>0.51874999999999993</c:v>
                </c:pt>
                <c:pt idx="2139">
                  <c:v>0.50250000000000006</c:v>
                </c:pt>
                <c:pt idx="2140">
                  <c:v>0.45125000000000004</c:v>
                </c:pt>
                <c:pt idx="2141">
                  <c:v>0.47562500000000008</c:v>
                </c:pt>
                <c:pt idx="2142">
                  <c:v>0.44187500000000002</c:v>
                </c:pt>
                <c:pt idx="2143">
                  <c:v>0.44312500000000005</c:v>
                </c:pt>
                <c:pt idx="2144">
                  <c:v>0.44125000000000003</c:v>
                </c:pt>
                <c:pt idx="2145">
                  <c:v>0.435</c:v>
                </c:pt>
                <c:pt idx="2146">
                  <c:v>0.43062500000000004</c:v>
                </c:pt>
                <c:pt idx="2147">
                  <c:v>0.42062499999999997</c:v>
                </c:pt>
                <c:pt idx="2148">
                  <c:v>0.44062499999999999</c:v>
                </c:pt>
                <c:pt idx="2149">
                  <c:v>0.44124999999999998</c:v>
                </c:pt>
                <c:pt idx="2150">
                  <c:v>0.42875000000000002</c:v>
                </c:pt>
                <c:pt idx="2151">
                  <c:v>0.44750000000000006</c:v>
                </c:pt>
                <c:pt idx="2152">
                  <c:v>0.43437500000000007</c:v>
                </c:pt>
                <c:pt idx="2153">
                  <c:v>0.40625</c:v>
                </c:pt>
                <c:pt idx="2154">
                  <c:v>0.4325</c:v>
                </c:pt>
                <c:pt idx="2155">
                  <c:v>0.44499999999999995</c:v>
                </c:pt>
                <c:pt idx="2156">
                  <c:v>0.45874999999999999</c:v>
                </c:pt>
                <c:pt idx="2157">
                  <c:v>0.47</c:v>
                </c:pt>
                <c:pt idx="2158">
                  <c:v>0.48125000000000001</c:v>
                </c:pt>
                <c:pt idx="2159">
                  <c:v>0.44562499999999999</c:v>
                </c:pt>
                <c:pt idx="2160">
                  <c:v>0.43687500000000001</c:v>
                </c:pt>
                <c:pt idx="2161">
                  <c:v>0.46875</c:v>
                </c:pt>
                <c:pt idx="2162">
                  <c:v>0.46812500000000007</c:v>
                </c:pt>
                <c:pt idx="2163">
                  <c:v>0.48562500000000008</c:v>
                </c:pt>
                <c:pt idx="2164">
                  <c:v>0.45874999999999994</c:v>
                </c:pt>
                <c:pt idx="2165">
                  <c:v>0.44812499999999994</c:v>
                </c:pt>
                <c:pt idx="2166">
                  <c:v>0.46187499999999992</c:v>
                </c:pt>
                <c:pt idx="2167">
                  <c:v>0.45124999999999993</c:v>
                </c:pt>
                <c:pt idx="2168">
                  <c:v>0.44374999999999987</c:v>
                </c:pt>
                <c:pt idx="2169">
                  <c:v>0.46437499999999993</c:v>
                </c:pt>
                <c:pt idx="2170">
                  <c:v>0.42999999999999994</c:v>
                </c:pt>
                <c:pt idx="2171">
                  <c:v>0.42062499999999992</c:v>
                </c:pt>
                <c:pt idx="2172">
                  <c:v>0.41437499999999999</c:v>
                </c:pt>
                <c:pt idx="2173">
                  <c:v>0.38250000000000001</c:v>
                </c:pt>
                <c:pt idx="2174">
                  <c:v>0.38625000000000004</c:v>
                </c:pt>
                <c:pt idx="2175">
                  <c:v>0.39625000000000005</c:v>
                </c:pt>
                <c:pt idx="2176">
                  <c:v>0.41437500000000005</c:v>
                </c:pt>
                <c:pt idx="2177">
                  <c:v>0.37062500000000009</c:v>
                </c:pt>
                <c:pt idx="2178">
                  <c:v>0.36312500000000003</c:v>
                </c:pt>
                <c:pt idx="2179">
                  <c:v>0.35250000000000004</c:v>
                </c:pt>
                <c:pt idx="2180">
                  <c:v>0.390625</c:v>
                </c:pt>
                <c:pt idx="2181">
                  <c:v>0.40687499999999999</c:v>
                </c:pt>
                <c:pt idx="2182">
                  <c:v>0.41937500000000005</c:v>
                </c:pt>
                <c:pt idx="2183">
                  <c:v>0.41187500000000005</c:v>
                </c:pt>
                <c:pt idx="2184">
                  <c:v>0.39812500000000006</c:v>
                </c:pt>
                <c:pt idx="2185">
                  <c:v>0.39750000000000008</c:v>
                </c:pt>
                <c:pt idx="2186">
                  <c:v>0.41500000000000004</c:v>
                </c:pt>
                <c:pt idx="2187">
                  <c:v>0.41500000000000009</c:v>
                </c:pt>
                <c:pt idx="2188">
                  <c:v>0.41437500000000005</c:v>
                </c:pt>
                <c:pt idx="2189">
                  <c:v>0.42937500000000001</c:v>
                </c:pt>
                <c:pt idx="2190">
                  <c:v>0.41375000000000001</c:v>
                </c:pt>
                <c:pt idx="2191">
                  <c:v>0.40312499999999996</c:v>
                </c:pt>
                <c:pt idx="2192">
                  <c:v>0.40750000000000003</c:v>
                </c:pt>
                <c:pt idx="2193">
                  <c:v>0.40687499999999999</c:v>
                </c:pt>
                <c:pt idx="2194">
                  <c:v>0.4</c:v>
                </c:pt>
                <c:pt idx="2195">
                  <c:v>0.38750000000000007</c:v>
                </c:pt>
                <c:pt idx="2196">
                  <c:v>0.33250000000000007</c:v>
                </c:pt>
                <c:pt idx="2197">
                  <c:v>0.33500000000000008</c:v>
                </c:pt>
                <c:pt idx="2198">
                  <c:v>0.29624999999999996</c:v>
                </c:pt>
                <c:pt idx="2199">
                  <c:v>0.3175</c:v>
                </c:pt>
                <c:pt idx="2200">
                  <c:v>0.31312499999999999</c:v>
                </c:pt>
                <c:pt idx="2201">
                  <c:v>0.30374999999999996</c:v>
                </c:pt>
                <c:pt idx="2202">
                  <c:v>0.29625000000000001</c:v>
                </c:pt>
                <c:pt idx="2203">
                  <c:v>0.29499999999999998</c:v>
                </c:pt>
                <c:pt idx="2204">
                  <c:v>0.30249999999999999</c:v>
                </c:pt>
                <c:pt idx="2205">
                  <c:v>0.27250000000000008</c:v>
                </c:pt>
                <c:pt idx="2206">
                  <c:v>0.27250000000000008</c:v>
                </c:pt>
                <c:pt idx="2207">
                  <c:v>0.27562500000000001</c:v>
                </c:pt>
                <c:pt idx="2208">
                  <c:v>0.27500000000000002</c:v>
                </c:pt>
                <c:pt idx="2209">
                  <c:v>0.28749999999999998</c:v>
                </c:pt>
                <c:pt idx="2210">
                  <c:v>0.28874999999999995</c:v>
                </c:pt>
                <c:pt idx="2211">
                  <c:v>0.29374999999999996</c:v>
                </c:pt>
                <c:pt idx="2212">
                  <c:v>0.30562499999999992</c:v>
                </c:pt>
                <c:pt idx="2213">
                  <c:v>0.28124999999999994</c:v>
                </c:pt>
                <c:pt idx="2214">
                  <c:v>0.30875000000000008</c:v>
                </c:pt>
                <c:pt idx="2215">
                  <c:v>0.29125000000000006</c:v>
                </c:pt>
                <c:pt idx="2216">
                  <c:v>0.29875000000000002</c:v>
                </c:pt>
                <c:pt idx="2217">
                  <c:v>0.28375</c:v>
                </c:pt>
                <c:pt idx="2218">
                  <c:v>0.296875</c:v>
                </c:pt>
                <c:pt idx="2219">
                  <c:v>0.28812500000000002</c:v>
                </c:pt>
                <c:pt idx="2220">
                  <c:v>0.28187499999999999</c:v>
                </c:pt>
                <c:pt idx="2221">
                  <c:v>0.30375000000000002</c:v>
                </c:pt>
                <c:pt idx="2222">
                  <c:v>0.29812499999999997</c:v>
                </c:pt>
                <c:pt idx="2223">
                  <c:v>0.31999999999999995</c:v>
                </c:pt>
                <c:pt idx="2224">
                  <c:v>0.31</c:v>
                </c:pt>
                <c:pt idx="2225">
                  <c:v>0.29875000000000002</c:v>
                </c:pt>
                <c:pt idx="2226">
                  <c:v>0.28937500000000005</c:v>
                </c:pt>
                <c:pt idx="2227">
                  <c:v>0.27812500000000001</c:v>
                </c:pt>
                <c:pt idx="2228">
                  <c:v>0.27374999999999999</c:v>
                </c:pt>
                <c:pt idx="2229">
                  <c:v>0.27437499999999998</c:v>
                </c:pt>
                <c:pt idx="2230">
                  <c:v>0.27562500000000001</c:v>
                </c:pt>
                <c:pt idx="2231">
                  <c:v>0.28687499999999994</c:v>
                </c:pt>
                <c:pt idx="2232">
                  <c:v>0.28499999999999992</c:v>
                </c:pt>
                <c:pt idx="2233">
                  <c:v>0.30874999999999991</c:v>
                </c:pt>
                <c:pt idx="2234">
                  <c:v>0.29624999999999996</c:v>
                </c:pt>
                <c:pt idx="2235">
                  <c:v>0.32687500000000003</c:v>
                </c:pt>
                <c:pt idx="2236">
                  <c:v>0.33187500000000003</c:v>
                </c:pt>
                <c:pt idx="2237">
                  <c:v>0.33187500000000003</c:v>
                </c:pt>
                <c:pt idx="2238">
                  <c:v>0.34187500000000004</c:v>
                </c:pt>
                <c:pt idx="2239">
                  <c:v>0.34499999999999997</c:v>
                </c:pt>
                <c:pt idx="2240">
                  <c:v>0.34937499999999999</c:v>
                </c:pt>
                <c:pt idx="2241">
                  <c:v>0.34437499999999999</c:v>
                </c:pt>
                <c:pt idx="2242">
                  <c:v>0.37312500000000004</c:v>
                </c:pt>
                <c:pt idx="2243">
                  <c:v>0.35875000000000001</c:v>
                </c:pt>
                <c:pt idx="2244">
                  <c:v>0.35062499999999996</c:v>
                </c:pt>
                <c:pt idx="2245">
                  <c:v>0.38124999999999998</c:v>
                </c:pt>
                <c:pt idx="2246">
                  <c:v>0.36687499999999995</c:v>
                </c:pt>
                <c:pt idx="2247">
                  <c:v>0.36375000000000002</c:v>
                </c:pt>
                <c:pt idx="2248">
                  <c:v>0.35749999999999998</c:v>
                </c:pt>
                <c:pt idx="2249">
                  <c:v>0.35250000000000004</c:v>
                </c:pt>
                <c:pt idx="2250">
                  <c:v>0.35249999999999998</c:v>
                </c:pt>
                <c:pt idx="2251">
                  <c:v>0.33874999999999994</c:v>
                </c:pt>
                <c:pt idx="2252">
                  <c:v>0.34687499999999993</c:v>
                </c:pt>
                <c:pt idx="2253">
                  <c:v>0.32249999999999995</c:v>
                </c:pt>
                <c:pt idx="2254">
                  <c:v>0.33624999999999999</c:v>
                </c:pt>
                <c:pt idx="2255">
                  <c:v>0.31125000000000003</c:v>
                </c:pt>
                <c:pt idx="2256">
                  <c:v>0.30999999999999994</c:v>
                </c:pt>
                <c:pt idx="2257">
                  <c:v>0.35562500000000002</c:v>
                </c:pt>
                <c:pt idx="2258">
                  <c:v>0.32750000000000001</c:v>
                </c:pt>
                <c:pt idx="2259">
                  <c:v>0.33750000000000002</c:v>
                </c:pt>
                <c:pt idx="2260">
                  <c:v>0.36812499999999998</c:v>
                </c:pt>
                <c:pt idx="2261">
                  <c:v>0.34437499999999999</c:v>
                </c:pt>
                <c:pt idx="2262">
                  <c:v>0.35249999999999998</c:v>
                </c:pt>
                <c:pt idx="2263">
                  <c:v>0.34062500000000001</c:v>
                </c:pt>
                <c:pt idx="2264">
                  <c:v>0.35000000000000003</c:v>
                </c:pt>
                <c:pt idx="2265">
                  <c:v>0.35375000000000006</c:v>
                </c:pt>
                <c:pt idx="2266">
                  <c:v>0.39250000000000007</c:v>
                </c:pt>
                <c:pt idx="2267">
                  <c:v>0.37312500000000004</c:v>
                </c:pt>
                <c:pt idx="2268">
                  <c:v>0.37000000000000005</c:v>
                </c:pt>
                <c:pt idx="2269">
                  <c:v>0.39812500000000006</c:v>
                </c:pt>
                <c:pt idx="2270">
                  <c:v>0.36875000000000002</c:v>
                </c:pt>
                <c:pt idx="2271">
                  <c:v>0.37125000000000002</c:v>
                </c:pt>
                <c:pt idx="2272">
                  <c:v>0.37000000000000005</c:v>
                </c:pt>
                <c:pt idx="2273">
                  <c:v>0.33937500000000004</c:v>
                </c:pt>
                <c:pt idx="2274">
                  <c:v>0.35500000000000004</c:v>
                </c:pt>
                <c:pt idx="2275">
                  <c:v>0.36249999999999999</c:v>
                </c:pt>
                <c:pt idx="2276">
                  <c:v>0.33999999999999997</c:v>
                </c:pt>
                <c:pt idx="2277">
                  <c:v>0.34562500000000002</c:v>
                </c:pt>
                <c:pt idx="2278">
                  <c:v>0.33250000000000002</c:v>
                </c:pt>
                <c:pt idx="2279">
                  <c:v>0.34812500000000002</c:v>
                </c:pt>
                <c:pt idx="2280">
                  <c:v>0.33375000000000005</c:v>
                </c:pt>
                <c:pt idx="2281">
                  <c:v>0.31937500000000002</c:v>
                </c:pt>
                <c:pt idx="2282">
                  <c:v>0.27625</c:v>
                </c:pt>
                <c:pt idx="2283">
                  <c:v>0.30562499999999998</c:v>
                </c:pt>
                <c:pt idx="2284">
                  <c:v>0.3075</c:v>
                </c:pt>
                <c:pt idx="2285">
                  <c:v>0.29624999999999996</c:v>
                </c:pt>
                <c:pt idx="2286">
                  <c:v>0.31812499999999994</c:v>
                </c:pt>
                <c:pt idx="2287">
                  <c:v>0.33749999999999991</c:v>
                </c:pt>
                <c:pt idx="2288">
                  <c:v>0.33</c:v>
                </c:pt>
                <c:pt idx="2289">
                  <c:v>0.32062499999999999</c:v>
                </c:pt>
                <c:pt idx="2290">
                  <c:v>0.3175</c:v>
                </c:pt>
                <c:pt idx="2291">
                  <c:v>0.31125000000000003</c:v>
                </c:pt>
                <c:pt idx="2292">
                  <c:v>0.30312500000000003</c:v>
                </c:pt>
                <c:pt idx="2293">
                  <c:v>0.30375000000000002</c:v>
                </c:pt>
                <c:pt idx="2294">
                  <c:v>0.30937499999999996</c:v>
                </c:pt>
                <c:pt idx="2295">
                  <c:v>0.31499999999999995</c:v>
                </c:pt>
                <c:pt idx="2296">
                  <c:v>0.32249999999999995</c:v>
                </c:pt>
                <c:pt idx="2297">
                  <c:v>0.33437499999999998</c:v>
                </c:pt>
                <c:pt idx="2298">
                  <c:v>0.33624999999999994</c:v>
                </c:pt>
                <c:pt idx="2299">
                  <c:v>0.32562499999999994</c:v>
                </c:pt>
                <c:pt idx="2300">
                  <c:v>0.30499999999999994</c:v>
                </c:pt>
                <c:pt idx="2301">
                  <c:v>0.31624999999999992</c:v>
                </c:pt>
                <c:pt idx="2302">
                  <c:v>0.30124999999999991</c:v>
                </c:pt>
                <c:pt idx="2303">
                  <c:v>0.29125000000000001</c:v>
                </c:pt>
                <c:pt idx="2304">
                  <c:v>0.28500000000000003</c:v>
                </c:pt>
                <c:pt idx="2305">
                  <c:v>0.27500000000000002</c:v>
                </c:pt>
                <c:pt idx="2306">
                  <c:v>0.263125</c:v>
                </c:pt>
                <c:pt idx="2307">
                  <c:v>0.27249999999999996</c:v>
                </c:pt>
                <c:pt idx="2308">
                  <c:v>0.27250000000000002</c:v>
                </c:pt>
                <c:pt idx="2309">
                  <c:v>0.28375</c:v>
                </c:pt>
                <c:pt idx="2310">
                  <c:v>0.29125000000000001</c:v>
                </c:pt>
                <c:pt idx="2311">
                  <c:v>0.28687499999999999</c:v>
                </c:pt>
                <c:pt idx="2312">
                  <c:v>0.29062499999999997</c:v>
                </c:pt>
                <c:pt idx="2313">
                  <c:v>0.28312499999999996</c:v>
                </c:pt>
                <c:pt idx="2314">
                  <c:v>0.27687499999999998</c:v>
                </c:pt>
                <c:pt idx="2315">
                  <c:v>0.27</c:v>
                </c:pt>
                <c:pt idx="2316">
                  <c:v>0.27625000000000005</c:v>
                </c:pt>
                <c:pt idx="2317">
                  <c:v>0.26437500000000003</c:v>
                </c:pt>
                <c:pt idx="2318">
                  <c:v>0.27187499999999998</c:v>
                </c:pt>
                <c:pt idx="2319">
                  <c:v>0.25125000000000003</c:v>
                </c:pt>
                <c:pt idx="2320">
                  <c:v>0.27562500000000001</c:v>
                </c:pt>
                <c:pt idx="2321">
                  <c:v>0.29937500000000006</c:v>
                </c:pt>
                <c:pt idx="2322">
                  <c:v>0.29875000000000002</c:v>
                </c:pt>
                <c:pt idx="2323">
                  <c:v>0.28375000000000006</c:v>
                </c:pt>
                <c:pt idx="2324">
                  <c:v>0.28375000000000006</c:v>
                </c:pt>
                <c:pt idx="2325">
                  <c:v>0.263125</c:v>
                </c:pt>
                <c:pt idx="2326">
                  <c:v>0.260625</c:v>
                </c:pt>
                <c:pt idx="2327">
                  <c:v>0.23749999999999999</c:v>
                </c:pt>
                <c:pt idx="2328">
                  <c:v>0.24562499999999995</c:v>
                </c:pt>
                <c:pt idx="2329">
                  <c:v>0.24937500000000001</c:v>
                </c:pt>
                <c:pt idx="2330">
                  <c:v>0.25375000000000003</c:v>
                </c:pt>
                <c:pt idx="2331">
                  <c:v>0.26187499999999997</c:v>
                </c:pt>
                <c:pt idx="2332">
                  <c:v>0.28187499999999999</c:v>
                </c:pt>
                <c:pt idx="2333">
                  <c:v>0.26937500000000003</c:v>
                </c:pt>
                <c:pt idx="2334">
                  <c:v>0.28625000000000006</c:v>
                </c:pt>
                <c:pt idx="2335">
                  <c:v>0.30875000000000002</c:v>
                </c:pt>
                <c:pt idx="2336">
                  <c:v>0.29687499999999994</c:v>
                </c:pt>
                <c:pt idx="2337">
                  <c:v>0.27999999999999997</c:v>
                </c:pt>
                <c:pt idx="2338">
                  <c:v>0.29062499999999997</c:v>
                </c:pt>
                <c:pt idx="2339">
                  <c:v>0.31312499999999993</c:v>
                </c:pt>
                <c:pt idx="2340">
                  <c:v>0.32124999999999998</c:v>
                </c:pt>
                <c:pt idx="2341">
                  <c:v>0.33499999999999996</c:v>
                </c:pt>
                <c:pt idx="2342">
                  <c:v>0.323125</c:v>
                </c:pt>
                <c:pt idx="2343">
                  <c:v>0.34312499999999996</c:v>
                </c:pt>
                <c:pt idx="2344">
                  <c:v>0.34249999999999997</c:v>
                </c:pt>
                <c:pt idx="2345">
                  <c:v>0.323125</c:v>
                </c:pt>
                <c:pt idx="2346">
                  <c:v>0.30874999999999997</c:v>
                </c:pt>
                <c:pt idx="2347">
                  <c:v>0.30562499999999992</c:v>
                </c:pt>
                <c:pt idx="2348">
                  <c:v>0.27374999999999999</c:v>
                </c:pt>
                <c:pt idx="2349">
                  <c:v>0.28500000000000003</c:v>
                </c:pt>
                <c:pt idx="2350">
                  <c:v>0.25562499999999999</c:v>
                </c:pt>
                <c:pt idx="2351">
                  <c:v>0.238125</c:v>
                </c:pt>
                <c:pt idx="2352">
                  <c:v>0.22500000000000001</c:v>
                </c:pt>
                <c:pt idx="2353">
                  <c:v>0.21812500000000001</c:v>
                </c:pt>
                <c:pt idx="2354">
                  <c:v>0.21750000000000003</c:v>
                </c:pt>
                <c:pt idx="2355">
                  <c:v>0.19499999999999998</c:v>
                </c:pt>
                <c:pt idx="2356">
                  <c:v>0.19187500000000002</c:v>
                </c:pt>
                <c:pt idx="2357">
                  <c:v>0.16500000000000001</c:v>
                </c:pt>
                <c:pt idx="2358">
                  <c:v>0.18000000000000002</c:v>
                </c:pt>
                <c:pt idx="2359">
                  <c:v>0.17937500000000003</c:v>
                </c:pt>
                <c:pt idx="2360">
                  <c:v>0.18562499999999998</c:v>
                </c:pt>
                <c:pt idx="2361">
                  <c:v>0.20124999999999998</c:v>
                </c:pt>
                <c:pt idx="2362">
                  <c:v>0.21062499999999998</c:v>
                </c:pt>
                <c:pt idx="2363">
                  <c:v>0.215</c:v>
                </c:pt>
                <c:pt idx="2364">
                  <c:v>0.236875</c:v>
                </c:pt>
                <c:pt idx="2365">
                  <c:v>0.25249999999999995</c:v>
                </c:pt>
                <c:pt idx="2366">
                  <c:v>0.263125</c:v>
                </c:pt>
                <c:pt idx="2367">
                  <c:v>0.26937499999999998</c:v>
                </c:pt>
                <c:pt idx="2368">
                  <c:v>0.27937499999999998</c:v>
                </c:pt>
                <c:pt idx="2369">
                  <c:v>0.29062500000000002</c:v>
                </c:pt>
                <c:pt idx="2370">
                  <c:v>0.291875</c:v>
                </c:pt>
                <c:pt idx="2371">
                  <c:v>0.28499999999999998</c:v>
                </c:pt>
                <c:pt idx="2372">
                  <c:v>0.28000000000000003</c:v>
                </c:pt>
                <c:pt idx="2373">
                  <c:v>0.291875</c:v>
                </c:pt>
                <c:pt idx="2374">
                  <c:v>0.27687499999999998</c:v>
                </c:pt>
                <c:pt idx="2375">
                  <c:v>0.265625</c:v>
                </c:pt>
                <c:pt idx="2376">
                  <c:v>0.23874999999999999</c:v>
                </c:pt>
                <c:pt idx="2377">
                  <c:v>0.22812499999999999</c:v>
                </c:pt>
                <c:pt idx="2378">
                  <c:v>0.24000000000000002</c:v>
                </c:pt>
                <c:pt idx="2379">
                  <c:v>0.22062499999999999</c:v>
                </c:pt>
                <c:pt idx="2380">
                  <c:v>0.20937500000000003</c:v>
                </c:pt>
                <c:pt idx="2381">
                  <c:v>0.215</c:v>
                </c:pt>
                <c:pt idx="2382">
                  <c:v>0.198125</c:v>
                </c:pt>
                <c:pt idx="2383">
                  <c:v>0.19875000000000001</c:v>
                </c:pt>
                <c:pt idx="2384">
                  <c:v>0.18937500000000002</c:v>
                </c:pt>
                <c:pt idx="2385">
                  <c:v>0.17875000000000002</c:v>
                </c:pt>
                <c:pt idx="2386">
                  <c:v>0.17749999999999999</c:v>
                </c:pt>
                <c:pt idx="2387">
                  <c:v>0.19062499999999999</c:v>
                </c:pt>
                <c:pt idx="2388">
                  <c:v>0.20812500000000003</c:v>
                </c:pt>
                <c:pt idx="2389">
                  <c:v>0.200625</c:v>
                </c:pt>
                <c:pt idx="2390">
                  <c:v>0.20500000000000002</c:v>
                </c:pt>
                <c:pt idx="2391">
                  <c:v>0.201875</c:v>
                </c:pt>
                <c:pt idx="2392">
                  <c:v>0.23250000000000001</c:v>
                </c:pt>
                <c:pt idx="2393">
                  <c:v>0.24687500000000001</c:v>
                </c:pt>
                <c:pt idx="2394">
                  <c:v>0.22625000000000001</c:v>
                </c:pt>
                <c:pt idx="2395">
                  <c:v>0.233125</c:v>
                </c:pt>
                <c:pt idx="2396">
                  <c:v>0.25</c:v>
                </c:pt>
                <c:pt idx="2397">
                  <c:v>0.230625</c:v>
                </c:pt>
                <c:pt idx="2398">
                  <c:v>0.2475</c:v>
                </c:pt>
                <c:pt idx="2399">
                  <c:v>0.23375000000000001</c:v>
                </c:pt>
                <c:pt idx="2400">
                  <c:v>0.25</c:v>
                </c:pt>
                <c:pt idx="2401">
                  <c:v>0.24562500000000001</c:v>
                </c:pt>
                <c:pt idx="2402">
                  <c:v>0.23812500000000003</c:v>
                </c:pt>
                <c:pt idx="2403">
                  <c:v>0.25062499999999999</c:v>
                </c:pt>
                <c:pt idx="2404">
                  <c:v>0.24437500000000004</c:v>
                </c:pt>
                <c:pt idx="2405">
                  <c:v>0.25187500000000002</c:v>
                </c:pt>
                <c:pt idx="2406">
                  <c:v>0.24375000000000002</c:v>
                </c:pt>
                <c:pt idx="2407">
                  <c:v>0.25125000000000003</c:v>
                </c:pt>
                <c:pt idx="2408">
                  <c:v>0.24437500000000004</c:v>
                </c:pt>
                <c:pt idx="2409">
                  <c:v>0.23</c:v>
                </c:pt>
                <c:pt idx="2410">
                  <c:v>0.24812499999999998</c:v>
                </c:pt>
                <c:pt idx="2411">
                  <c:v>0.24875</c:v>
                </c:pt>
                <c:pt idx="2412">
                  <c:v>0.24062499999999998</c:v>
                </c:pt>
                <c:pt idx="2413">
                  <c:v>0.22874999999999998</c:v>
                </c:pt>
                <c:pt idx="2414">
                  <c:v>0.22812499999999997</c:v>
                </c:pt>
                <c:pt idx="2415">
                  <c:v>0.24124999999999996</c:v>
                </c:pt>
                <c:pt idx="2416">
                  <c:v>0.23187499999999997</c:v>
                </c:pt>
                <c:pt idx="2417">
                  <c:v>0.24749999999999997</c:v>
                </c:pt>
                <c:pt idx="2418">
                  <c:v>0.26499999999999996</c:v>
                </c:pt>
                <c:pt idx="2419">
                  <c:v>0.25562499999999999</c:v>
                </c:pt>
                <c:pt idx="2420">
                  <c:v>0.24562499999999998</c:v>
                </c:pt>
                <c:pt idx="2421">
                  <c:v>0.25312499999999999</c:v>
                </c:pt>
                <c:pt idx="2422">
                  <c:v>0.25874999999999998</c:v>
                </c:pt>
                <c:pt idx="2423">
                  <c:v>0.25312499999999999</c:v>
                </c:pt>
                <c:pt idx="2424">
                  <c:v>0.24187499999999998</c:v>
                </c:pt>
                <c:pt idx="2425">
                  <c:v>0.24687500000000004</c:v>
                </c:pt>
                <c:pt idx="2426">
                  <c:v>0.23249999999999998</c:v>
                </c:pt>
                <c:pt idx="2427">
                  <c:v>0.22812499999999999</c:v>
                </c:pt>
                <c:pt idx="2428">
                  <c:v>0.22187500000000002</c:v>
                </c:pt>
                <c:pt idx="2429">
                  <c:v>0.23312500000000003</c:v>
                </c:pt>
                <c:pt idx="2430">
                  <c:v>0.24437500000000001</c:v>
                </c:pt>
                <c:pt idx="2431">
                  <c:v>0.25625000000000003</c:v>
                </c:pt>
                <c:pt idx="2432">
                  <c:v>0.25750000000000001</c:v>
                </c:pt>
                <c:pt idx="2433">
                  <c:v>0.26874999999999999</c:v>
                </c:pt>
                <c:pt idx="2434">
                  <c:v>0.24187499999999995</c:v>
                </c:pt>
                <c:pt idx="2435">
                  <c:v>0.23249999999999996</c:v>
                </c:pt>
                <c:pt idx="2436">
                  <c:v>0.23062499999999997</c:v>
                </c:pt>
                <c:pt idx="2437">
                  <c:v>0.22499999999999998</c:v>
                </c:pt>
                <c:pt idx="2438">
                  <c:v>0.22937499999999997</c:v>
                </c:pt>
                <c:pt idx="2439">
                  <c:v>0.23624999999999999</c:v>
                </c:pt>
                <c:pt idx="2440">
                  <c:v>0.24437499999999995</c:v>
                </c:pt>
                <c:pt idx="2441">
                  <c:v>0.24562500000000001</c:v>
                </c:pt>
                <c:pt idx="2442">
                  <c:v>0.24562499999999998</c:v>
                </c:pt>
                <c:pt idx="2443">
                  <c:v>0.25624999999999998</c:v>
                </c:pt>
                <c:pt idx="2444">
                  <c:v>0.25750000000000001</c:v>
                </c:pt>
                <c:pt idx="2445">
                  <c:v>0.24750000000000005</c:v>
                </c:pt>
                <c:pt idx="2446">
                  <c:v>0.22687500000000002</c:v>
                </c:pt>
                <c:pt idx="2447">
                  <c:v>0.21562500000000001</c:v>
                </c:pt>
                <c:pt idx="2448">
                  <c:v>0.21</c:v>
                </c:pt>
                <c:pt idx="2449">
                  <c:v>0.1875</c:v>
                </c:pt>
                <c:pt idx="2450">
                  <c:v>0.20062499999999997</c:v>
                </c:pt>
                <c:pt idx="2451">
                  <c:v>0.21375</c:v>
                </c:pt>
                <c:pt idx="2452">
                  <c:v>0.21875</c:v>
                </c:pt>
                <c:pt idx="2453">
                  <c:v>0.21124999999999999</c:v>
                </c:pt>
                <c:pt idx="2454">
                  <c:v>0.19999999999999998</c:v>
                </c:pt>
                <c:pt idx="2455">
                  <c:v>0.20374999999999999</c:v>
                </c:pt>
                <c:pt idx="2456">
                  <c:v>0.19500000000000001</c:v>
                </c:pt>
                <c:pt idx="2457">
                  <c:v>0.19687499999999999</c:v>
                </c:pt>
                <c:pt idx="2458">
                  <c:v>0.199375</c:v>
                </c:pt>
                <c:pt idx="2459">
                  <c:v>0.18437499999999998</c:v>
                </c:pt>
                <c:pt idx="2460">
                  <c:v>0.16999999999999996</c:v>
                </c:pt>
                <c:pt idx="2461">
                  <c:v>0.16499999999999995</c:v>
                </c:pt>
                <c:pt idx="2462">
                  <c:v>0.17374999999999996</c:v>
                </c:pt>
                <c:pt idx="2463">
                  <c:v>0.17187499999999994</c:v>
                </c:pt>
                <c:pt idx="2464">
                  <c:v>0.17499999999999999</c:v>
                </c:pt>
                <c:pt idx="2465">
                  <c:v>0.174375</c:v>
                </c:pt>
                <c:pt idx="2466">
                  <c:v>0.16062500000000002</c:v>
                </c:pt>
                <c:pt idx="2467">
                  <c:v>0.15375000000000003</c:v>
                </c:pt>
                <c:pt idx="2468">
                  <c:v>0.15687500000000001</c:v>
                </c:pt>
                <c:pt idx="2469">
                  <c:v>0.15687500000000001</c:v>
                </c:pt>
                <c:pt idx="2470">
                  <c:v>0.176875</c:v>
                </c:pt>
                <c:pt idx="2471">
                  <c:v>0.15812499999999999</c:v>
                </c:pt>
                <c:pt idx="2472">
                  <c:v>0.14624999999999999</c:v>
                </c:pt>
                <c:pt idx="2473">
                  <c:v>0.136875</c:v>
                </c:pt>
                <c:pt idx="2474">
                  <c:v>0.13</c:v>
                </c:pt>
                <c:pt idx="2475">
                  <c:v>0.13437500000000002</c:v>
                </c:pt>
                <c:pt idx="2476">
                  <c:v>0.13625000000000001</c:v>
                </c:pt>
                <c:pt idx="2477">
                  <c:v>0.14750000000000002</c:v>
                </c:pt>
                <c:pt idx="2478">
                  <c:v>0.13812500000000003</c:v>
                </c:pt>
                <c:pt idx="2479">
                  <c:v>0.12625</c:v>
                </c:pt>
                <c:pt idx="2480">
                  <c:v>0.12000000000000002</c:v>
                </c:pt>
                <c:pt idx="2481">
                  <c:v>0.12000000000000002</c:v>
                </c:pt>
                <c:pt idx="2482">
                  <c:v>0.14125000000000001</c:v>
                </c:pt>
                <c:pt idx="2483">
                  <c:v>0.14250000000000002</c:v>
                </c:pt>
                <c:pt idx="2484">
                  <c:v>0.13562500000000005</c:v>
                </c:pt>
                <c:pt idx="2485">
                  <c:v>0.14000000000000004</c:v>
                </c:pt>
                <c:pt idx="2486">
                  <c:v>0.12562499999999999</c:v>
                </c:pt>
                <c:pt idx="2487">
                  <c:v>0.14374999999999999</c:v>
                </c:pt>
                <c:pt idx="2488">
                  <c:v>0.13812499999999997</c:v>
                </c:pt>
                <c:pt idx="2489">
                  <c:v>0.13812499999999997</c:v>
                </c:pt>
                <c:pt idx="2490">
                  <c:v>0.14437499999999998</c:v>
                </c:pt>
                <c:pt idx="2491">
                  <c:v>0.15</c:v>
                </c:pt>
                <c:pt idx="2492">
                  <c:v>0.15437500000000001</c:v>
                </c:pt>
                <c:pt idx="2493">
                  <c:v>0.14625000000000002</c:v>
                </c:pt>
                <c:pt idx="2494">
                  <c:v>0.14625000000000002</c:v>
                </c:pt>
                <c:pt idx="2495">
                  <c:v>0.15250000000000002</c:v>
                </c:pt>
                <c:pt idx="2496">
                  <c:v>0.15250000000000002</c:v>
                </c:pt>
                <c:pt idx="2497">
                  <c:v>0.15812500000000004</c:v>
                </c:pt>
                <c:pt idx="2498">
                  <c:v>0.14562500000000003</c:v>
                </c:pt>
                <c:pt idx="2499">
                  <c:v>0.13125000000000003</c:v>
                </c:pt>
                <c:pt idx="2500">
                  <c:v>0.12875000000000003</c:v>
                </c:pt>
                <c:pt idx="2501">
                  <c:v>0.13312500000000002</c:v>
                </c:pt>
                <c:pt idx="2502">
                  <c:v>0.12250000000000001</c:v>
                </c:pt>
                <c:pt idx="2503">
                  <c:v>0.11749999999999999</c:v>
                </c:pt>
                <c:pt idx="2504">
                  <c:v>0.13375000000000001</c:v>
                </c:pt>
                <c:pt idx="2505">
                  <c:v>0.1275</c:v>
                </c:pt>
                <c:pt idx="2506">
                  <c:v>0.1275</c:v>
                </c:pt>
                <c:pt idx="2507">
                  <c:v>0.11812500000000001</c:v>
                </c:pt>
                <c:pt idx="2508">
                  <c:v>0.13375000000000001</c:v>
                </c:pt>
                <c:pt idx="2509">
                  <c:v>0.14125000000000004</c:v>
                </c:pt>
                <c:pt idx="2510">
                  <c:v>0.13562500000000002</c:v>
                </c:pt>
                <c:pt idx="2511">
                  <c:v>0.13375000000000001</c:v>
                </c:pt>
                <c:pt idx="2512">
                  <c:v>0.144375</c:v>
                </c:pt>
                <c:pt idx="2513">
                  <c:v>0.13875000000000001</c:v>
                </c:pt>
                <c:pt idx="2514">
                  <c:v>0.136875</c:v>
                </c:pt>
                <c:pt idx="2515">
                  <c:v>0.16187499999999999</c:v>
                </c:pt>
                <c:pt idx="2516">
                  <c:v>0.17499999999999999</c:v>
                </c:pt>
                <c:pt idx="2517">
                  <c:v>0.16500000000000001</c:v>
                </c:pt>
                <c:pt idx="2518">
                  <c:v>0.17124999999999999</c:v>
                </c:pt>
                <c:pt idx="2519">
                  <c:v>0.17125000000000001</c:v>
                </c:pt>
                <c:pt idx="2520">
                  <c:v>0.15937500000000002</c:v>
                </c:pt>
                <c:pt idx="2521">
                  <c:v>0.16062500000000002</c:v>
                </c:pt>
                <c:pt idx="2522">
                  <c:v>0.16062500000000002</c:v>
                </c:pt>
                <c:pt idx="2523">
                  <c:v>0.16062500000000005</c:v>
                </c:pt>
                <c:pt idx="2524">
                  <c:v>0.16250000000000003</c:v>
                </c:pt>
                <c:pt idx="2525">
                  <c:v>0.15500000000000003</c:v>
                </c:pt>
                <c:pt idx="2526">
                  <c:v>0.17500000000000004</c:v>
                </c:pt>
                <c:pt idx="2527">
                  <c:v>0.17687500000000003</c:v>
                </c:pt>
                <c:pt idx="2528">
                  <c:v>0.16687500000000005</c:v>
                </c:pt>
                <c:pt idx="2529">
                  <c:v>0.176875</c:v>
                </c:pt>
                <c:pt idx="2530">
                  <c:v>0.17875000000000005</c:v>
                </c:pt>
                <c:pt idx="2531">
                  <c:v>0.16562500000000002</c:v>
                </c:pt>
                <c:pt idx="2532">
                  <c:v>0.16062500000000002</c:v>
                </c:pt>
                <c:pt idx="2533">
                  <c:v>0.16937500000000003</c:v>
                </c:pt>
                <c:pt idx="2534">
                  <c:v>0.17937500000000001</c:v>
                </c:pt>
                <c:pt idx="2535">
                  <c:v>0.17250000000000001</c:v>
                </c:pt>
                <c:pt idx="2536">
                  <c:v>0.18312500000000001</c:v>
                </c:pt>
                <c:pt idx="2537">
                  <c:v>0.18187500000000001</c:v>
                </c:pt>
                <c:pt idx="2538">
                  <c:v>0.175625</c:v>
                </c:pt>
                <c:pt idx="2539">
                  <c:v>0.18562499999999998</c:v>
                </c:pt>
                <c:pt idx="2540">
                  <c:v>0.16562499999999999</c:v>
                </c:pt>
                <c:pt idx="2541">
                  <c:v>0.16562500000000002</c:v>
                </c:pt>
                <c:pt idx="2542">
                  <c:v>0.15125000000000002</c:v>
                </c:pt>
                <c:pt idx="2543">
                  <c:v>0.15125</c:v>
                </c:pt>
                <c:pt idx="2544">
                  <c:v>0.15500000000000003</c:v>
                </c:pt>
                <c:pt idx="2545">
                  <c:v>0.140625</c:v>
                </c:pt>
                <c:pt idx="2546">
                  <c:v>0.13812500000000003</c:v>
                </c:pt>
                <c:pt idx="2547">
                  <c:v>0.14000000000000001</c:v>
                </c:pt>
                <c:pt idx="2548">
                  <c:v>0.12687500000000004</c:v>
                </c:pt>
                <c:pt idx="2549">
                  <c:v>0.12625000000000003</c:v>
                </c:pt>
                <c:pt idx="2550">
                  <c:v>0.11625000000000001</c:v>
                </c:pt>
                <c:pt idx="2551">
                  <c:v>0.12250000000000001</c:v>
                </c:pt>
                <c:pt idx="2552">
                  <c:v>0.10750000000000001</c:v>
                </c:pt>
                <c:pt idx="2553">
                  <c:v>0.12312500000000001</c:v>
                </c:pt>
                <c:pt idx="2554">
                  <c:v>0.15312500000000001</c:v>
                </c:pt>
                <c:pt idx="2555">
                  <c:v>0.14874999999999999</c:v>
                </c:pt>
                <c:pt idx="2556">
                  <c:v>0.14624999999999999</c:v>
                </c:pt>
                <c:pt idx="2557">
                  <c:v>0.14624999999999999</c:v>
                </c:pt>
                <c:pt idx="2558">
                  <c:v>0.15</c:v>
                </c:pt>
                <c:pt idx="2559">
                  <c:v>0.15625000000000003</c:v>
                </c:pt>
                <c:pt idx="2560">
                  <c:v>0.174375</c:v>
                </c:pt>
                <c:pt idx="2561">
                  <c:v>0.18000000000000002</c:v>
                </c:pt>
                <c:pt idx="2562">
                  <c:v>0.18750000000000003</c:v>
                </c:pt>
                <c:pt idx="2563">
                  <c:v>0.18062500000000001</c:v>
                </c:pt>
                <c:pt idx="2564">
                  <c:v>0.18062500000000001</c:v>
                </c:pt>
                <c:pt idx="2565">
                  <c:v>0.16562500000000002</c:v>
                </c:pt>
                <c:pt idx="2566">
                  <c:v>0.16500000000000001</c:v>
                </c:pt>
                <c:pt idx="2567">
                  <c:v>0.15187500000000001</c:v>
                </c:pt>
                <c:pt idx="2568">
                  <c:v>0.16375000000000001</c:v>
                </c:pt>
                <c:pt idx="2569">
                  <c:v>0.15437500000000001</c:v>
                </c:pt>
                <c:pt idx="2570">
                  <c:v>0.13125000000000001</c:v>
                </c:pt>
                <c:pt idx="2571">
                  <c:v>0.13187500000000002</c:v>
                </c:pt>
                <c:pt idx="2572">
                  <c:v>0.14812500000000003</c:v>
                </c:pt>
                <c:pt idx="2573">
                  <c:v>0.15500000000000003</c:v>
                </c:pt>
                <c:pt idx="2574">
                  <c:v>0.14937500000000001</c:v>
                </c:pt>
                <c:pt idx="2575">
                  <c:v>0.14624999999999999</c:v>
                </c:pt>
                <c:pt idx="2576">
                  <c:v>0.11749999999999999</c:v>
                </c:pt>
                <c:pt idx="2577">
                  <c:v>0.11625000000000001</c:v>
                </c:pt>
                <c:pt idx="2578">
                  <c:v>0.12187500000000001</c:v>
                </c:pt>
                <c:pt idx="2579">
                  <c:v>0.124375</c:v>
                </c:pt>
                <c:pt idx="2580">
                  <c:v>0.13750000000000001</c:v>
                </c:pt>
                <c:pt idx="2581">
                  <c:v>0.15437500000000001</c:v>
                </c:pt>
                <c:pt idx="2582">
                  <c:v>0.155</c:v>
                </c:pt>
                <c:pt idx="2583">
                  <c:v>0.16875000000000001</c:v>
                </c:pt>
                <c:pt idx="2584">
                  <c:v>0.174375</c:v>
                </c:pt>
                <c:pt idx="2585">
                  <c:v>0.17499999999999999</c:v>
                </c:pt>
                <c:pt idx="2586">
                  <c:v>0.1875</c:v>
                </c:pt>
                <c:pt idx="2587">
                  <c:v>0.18375000000000002</c:v>
                </c:pt>
                <c:pt idx="2588">
                  <c:v>0.17875000000000002</c:v>
                </c:pt>
                <c:pt idx="2589">
                  <c:v>0.17937500000000003</c:v>
                </c:pt>
                <c:pt idx="2590">
                  <c:v>0.175625</c:v>
                </c:pt>
                <c:pt idx="2591">
                  <c:v>0.17250000000000001</c:v>
                </c:pt>
                <c:pt idx="2592">
                  <c:v>0.18437500000000001</c:v>
                </c:pt>
                <c:pt idx="2593">
                  <c:v>0.19875000000000001</c:v>
                </c:pt>
                <c:pt idx="2594">
                  <c:v>0.19187500000000002</c:v>
                </c:pt>
                <c:pt idx="2595">
                  <c:v>0.18500000000000003</c:v>
                </c:pt>
                <c:pt idx="2596">
                  <c:v>0.17812500000000001</c:v>
                </c:pt>
                <c:pt idx="2597">
                  <c:v>0.16750000000000004</c:v>
                </c:pt>
                <c:pt idx="2598">
                  <c:v>0.16500000000000001</c:v>
                </c:pt>
                <c:pt idx="2599">
                  <c:v>0.15312500000000001</c:v>
                </c:pt>
                <c:pt idx="2600">
                  <c:v>0.14062499999999997</c:v>
                </c:pt>
                <c:pt idx="2601">
                  <c:v>0.13437499999999997</c:v>
                </c:pt>
                <c:pt idx="2602">
                  <c:v>0.12125000000000002</c:v>
                </c:pt>
                <c:pt idx="2603">
                  <c:v>0.12562500000000004</c:v>
                </c:pt>
                <c:pt idx="2604">
                  <c:v>0.13250000000000003</c:v>
                </c:pt>
                <c:pt idx="2605">
                  <c:v>0.11875000000000002</c:v>
                </c:pt>
                <c:pt idx="2606">
                  <c:v>0.14562500000000003</c:v>
                </c:pt>
                <c:pt idx="2607">
                  <c:v>0.13937500000000003</c:v>
                </c:pt>
                <c:pt idx="2608">
                  <c:v>0.143125</c:v>
                </c:pt>
                <c:pt idx="2609">
                  <c:v>0.12875</c:v>
                </c:pt>
                <c:pt idx="2610">
                  <c:v>0.13</c:v>
                </c:pt>
                <c:pt idx="2611">
                  <c:v>0.14125000000000001</c:v>
                </c:pt>
                <c:pt idx="2612">
                  <c:v>0.13875000000000001</c:v>
                </c:pt>
                <c:pt idx="2613">
                  <c:v>0.141875</c:v>
                </c:pt>
                <c:pt idx="2614">
                  <c:v>0.14437499999999998</c:v>
                </c:pt>
                <c:pt idx="2615">
                  <c:v>0.15562499999999999</c:v>
                </c:pt>
                <c:pt idx="2616">
                  <c:v>0.15687499999999999</c:v>
                </c:pt>
                <c:pt idx="2617">
                  <c:v>0.16250000000000001</c:v>
                </c:pt>
                <c:pt idx="2618">
                  <c:v>0.15625</c:v>
                </c:pt>
                <c:pt idx="2619">
                  <c:v>0.14937500000000001</c:v>
                </c:pt>
                <c:pt idx="2620">
                  <c:v>0.14250000000000002</c:v>
                </c:pt>
                <c:pt idx="2621">
                  <c:v>0.14875000000000002</c:v>
                </c:pt>
                <c:pt idx="2622">
                  <c:v>0.12125000000000001</c:v>
                </c:pt>
                <c:pt idx="2623">
                  <c:v>0.1275</c:v>
                </c:pt>
                <c:pt idx="2624">
                  <c:v>0.11937500000000004</c:v>
                </c:pt>
                <c:pt idx="2625">
                  <c:v>0.12375000000000003</c:v>
                </c:pt>
                <c:pt idx="2626">
                  <c:v>0.11875000000000002</c:v>
                </c:pt>
                <c:pt idx="2627">
                  <c:v>0.11125000000000002</c:v>
                </c:pt>
                <c:pt idx="2628">
                  <c:v>0.11375000000000002</c:v>
                </c:pt>
                <c:pt idx="2629">
                  <c:v>0.12562500000000001</c:v>
                </c:pt>
                <c:pt idx="2630">
                  <c:v>0.11937500000000001</c:v>
                </c:pt>
                <c:pt idx="2631">
                  <c:v>0.11812500000000001</c:v>
                </c:pt>
                <c:pt idx="2632">
                  <c:v>0.11250000000000002</c:v>
                </c:pt>
                <c:pt idx="2633">
                  <c:v>0.11687500000000001</c:v>
                </c:pt>
                <c:pt idx="2634">
                  <c:v>0.11937500000000001</c:v>
                </c:pt>
                <c:pt idx="2635">
                  <c:v>0.12125</c:v>
                </c:pt>
                <c:pt idx="2636">
                  <c:v>0.119375</c:v>
                </c:pt>
                <c:pt idx="2637">
                  <c:v>0.119375</c:v>
                </c:pt>
                <c:pt idx="2638">
                  <c:v>0.12625</c:v>
                </c:pt>
                <c:pt idx="2639">
                  <c:v>0.13187499999999999</c:v>
                </c:pt>
                <c:pt idx="2640">
                  <c:v>0.13250000000000001</c:v>
                </c:pt>
                <c:pt idx="2641">
                  <c:v>0.13625000000000001</c:v>
                </c:pt>
                <c:pt idx="2642">
                  <c:v>0.1275</c:v>
                </c:pt>
                <c:pt idx="2643">
                  <c:v>0.15125000000000002</c:v>
                </c:pt>
                <c:pt idx="2644">
                  <c:v>0.15875000000000003</c:v>
                </c:pt>
                <c:pt idx="2645">
                  <c:v>0.13750000000000001</c:v>
                </c:pt>
                <c:pt idx="2646">
                  <c:v>0.14937500000000001</c:v>
                </c:pt>
                <c:pt idx="2647">
                  <c:v>0.14499999999999999</c:v>
                </c:pt>
                <c:pt idx="2648">
                  <c:v>0.155</c:v>
                </c:pt>
                <c:pt idx="2649">
                  <c:v>0.14687500000000003</c:v>
                </c:pt>
                <c:pt idx="2650">
                  <c:v>0.15687500000000001</c:v>
                </c:pt>
                <c:pt idx="2651">
                  <c:v>0.16500000000000004</c:v>
                </c:pt>
                <c:pt idx="2652">
                  <c:v>0.15375</c:v>
                </c:pt>
                <c:pt idx="2653">
                  <c:v>0.15437500000000001</c:v>
                </c:pt>
                <c:pt idx="2654">
                  <c:v>0.16062499999999999</c:v>
                </c:pt>
                <c:pt idx="2655">
                  <c:v>0.15499999999999997</c:v>
                </c:pt>
                <c:pt idx="2656">
                  <c:v>0.14812500000000001</c:v>
                </c:pt>
                <c:pt idx="2657">
                  <c:v>0.145625</c:v>
                </c:pt>
                <c:pt idx="2658">
                  <c:v>0.145625</c:v>
                </c:pt>
                <c:pt idx="2659">
                  <c:v>0.12187500000000001</c:v>
                </c:pt>
                <c:pt idx="2660">
                  <c:v>0.11375000000000002</c:v>
                </c:pt>
                <c:pt idx="2661">
                  <c:v>0.13062500000000002</c:v>
                </c:pt>
                <c:pt idx="2662">
                  <c:v>0.14125000000000001</c:v>
                </c:pt>
                <c:pt idx="2663">
                  <c:v>0.13375000000000001</c:v>
                </c:pt>
                <c:pt idx="2664">
                  <c:v>0.12875</c:v>
                </c:pt>
                <c:pt idx="2665">
                  <c:v>0.13312500000000002</c:v>
                </c:pt>
                <c:pt idx="2666">
                  <c:v>0.13</c:v>
                </c:pt>
                <c:pt idx="2667">
                  <c:v>0.11750000000000001</c:v>
                </c:pt>
                <c:pt idx="2668">
                  <c:v>0.139375</c:v>
                </c:pt>
                <c:pt idx="2669">
                  <c:v>0.13875000000000001</c:v>
                </c:pt>
                <c:pt idx="2670">
                  <c:v>0.13187500000000002</c:v>
                </c:pt>
                <c:pt idx="2671">
                  <c:v>0.13250000000000001</c:v>
                </c:pt>
                <c:pt idx="2672">
                  <c:v>0.13750000000000001</c:v>
                </c:pt>
                <c:pt idx="2673">
                  <c:v>0.13187500000000002</c:v>
                </c:pt>
                <c:pt idx="2674">
                  <c:v>0.14687500000000003</c:v>
                </c:pt>
                <c:pt idx="2675">
                  <c:v>0.14874999999999999</c:v>
                </c:pt>
                <c:pt idx="2676">
                  <c:v>0.16500000000000004</c:v>
                </c:pt>
                <c:pt idx="2677">
                  <c:v>0.16125000000000003</c:v>
                </c:pt>
                <c:pt idx="2678">
                  <c:v>0.15500000000000003</c:v>
                </c:pt>
                <c:pt idx="2679">
                  <c:v>0.15812500000000002</c:v>
                </c:pt>
                <c:pt idx="2680">
                  <c:v>0.16812499999999997</c:v>
                </c:pt>
                <c:pt idx="2681">
                  <c:v>0.17250000000000001</c:v>
                </c:pt>
                <c:pt idx="2682">
                  <c:v>0.17937500000000001</c:v>
                </c:pt>
                <c:pt idx="2683">
                  <c:v>0.18500000000000003</c:v>
                </c:pt>
                <c:pt idx="2684">
                  <c:v>0.16312499999999999</c:v>
                </c:pt>
                <c:pt idx="2685">
                  <c:v>0.16375000000000001</c:v>
                </c:pt>
                <c:pt idx="2686">
                  <c:v>0.16999999999999998</c:v>
                </c:pt>
                <c:pt idx="2687">
                  <c:v>0.16312500000000002</c:v>
                </c:pt>
                <c:pt idx="2688">
                  <c:v>0.16312499999999999</c:v>
                </c:pt>
                <c:pt idx="2689">
                  <c:v>0.16312500000000002</c:v>
                </c:pt>
                <c:pt idx="2690">
                  <c:v>0.168125</c:v>
                </c:pt>
                <c:pt idx="2691">
                  <c:v>0.16</c:v>
                </c:pt>
                <c:pt idx="2692">
                  <c:v>0.15125</c:v>
                </c:pt>
                <c:pt idx="2693">
                  <c:v>0.138125</c:v>
                </c:pt>
                <c:pt idx="2694">
                  <c:v>0.141875</c:v>
                </c:pt>
                <c:pt idx="2695">
                  <c:v>0.15937500000000002</c:v>
                </c:pt>
                <c:pt idx="2696">
                  <c:v>0.144375</c:v>
                </c:pt>
                <c:pt idx="2697">
                  <c:v>0.1525</c:v>
                </c:pt>
                <c:pt idx="2698">
                  <c:v>0.139375</c:v>
                </c:pt>
                <c:pt idx="2699">
                  <c:v>0.13625000000000001</c:v>
                </c:pt>
                <c:pt idx="2700">
                  <c:v>0.14250000000000002</c:v>
                </c:pt>
                <c:pt idx="2701">
                  <c:v>0.14187500000000003</c:v>
                </c:pt>
                <c:pt idx="2702">
                  <c:v>0.13562500000000002</c:v>
                </c:pt>
                <c:pt idx="2703">
                  <c:v>0.14187500000000003</c:v>
                </c:pt>
                <c:pt idx="2704">
                  <c:v>0.14187500000000003</c:v>
                </c:pt>
                <c:pt idx="2705">
                  <c:v>0.16062500000000005</c:v>
                </c:pt>
                <c:pt idx="2706">
                  <c:v>0.14750000000000005</c:v>
                </c:pt>
                <c:pt idx="2707">
                  <c:v>0.15437500000000004</c:v>
                </c:pt>
                <c:pt idx="2708">
                  <c:v>0.14750000000000002</c:v>
                </c:pt>
                <c:pt idx="2709">
                  <c:v>0.16125000000000003</c:v>
                </c:pt>
                <c:pt idx="2710">
                  <c:v>0.14062500000000006</c:v>
                </c:pt>
                <c:pt idx="2711">
                  <c:v>0.14125000000000001</c:v>
                </c:pt>
                <c:pt idx="2712">
                  <c:v>0.143125</c:v>
                </c:pt>
                <c:pt idx="2713">
                  <c:v>0.12937500000000002</c:v>
                </c:pt>
                <c:pt idx="2714">
                  <c:v>0.13375000000000004</c:v>
                </c:pt>
                <c:pt idx="2715">
                  <c:v>0.16437500000000002</c:v>
                </c:pt>
                <c:pt idx="2716">
                  <c:v>0.19500000000000001</c:v>
                </c:pt>
                <c:pt idx="2717">
                  <c:v>0.18875</c:v>
                </c:pt>
                <c:pt idx="2718">
                  <c:v>0.18937499999999999</c:v>
                </c:pt>
                <c:pt idx="2719">
                  <c:v>0.18999999999999997</c:v>
                </c:pt>
                <c:pt idx="2720">
                  <c:v>0.18374999999999997</c:v>
                </c:pt>
                <c:pt idx="2721">
                  <c:v>0.16499999999999998</c:v>
                </c:pt>
                <c:pt idx="2722">
                  <c:v>0.15812499999999999</c:v>
                </c:pt>
                <c:pt idx="2723">
                  <c:v>0.16437499999999999</c:v>
                </c:pt>
                <c:pt idx="2724">
                  <c:v>0.171875</c:v>
                </c:pt>
                <c:pt idx="2725">
                  <c:v>0.16437500000000002</c:v>
                </c:pt>
                <c:pt idx="2726">
                  <c:v>0.17125000000000001</c:v>
                </c:pt>
                <c:pt idx="2727">
                  <c:v>0.15625000000000003</c:v>
                </c:pt>
                <c:pt idx="2728">
                  <c:v>0.15937500000000002</c:v>
                </c:pt>
                <c:pt idx="2729">
                  <c:v>0.17500000000000002</c:v>
                </c:pt>
                <c:pt idx="2730">
                  <c:v>0.18437500000000001</c:v>
                </c:pt>
                <c:pt idx="2731">
                  <c:v>0.15437500000000001</c:v>
                </c:pt>
                <c:pt idx="2732">
                  <c:v>0.12375000000000003</c:v>
                </c:pt>
                <c:pt idx="2733">
                  <c:v>0.12375000000000003</c:v>
                </c:pt>
                <c:pt idx="2734">
                  <c:v>0.13375000000000004</c:v>
                </c:pt>
                <c:pt idx="2735">
                  <c:v>0.12687500000000002</c:v>
                </c:pt>
                <c:pt idx="2736">
                  <c:v>0.13125000000000001</c:v>
                </c:pt>
                <c:pt idx="2737">
                  <c:v>0.136875</c:v>
                </c:pt>
                <c:pt idx="2738">
                  <c:v>0.15562499999999999</c:v>
                </c:pt>
                <c:pt idx="2739">
                  <c:v>0.15000000000000002</c:v>
                </c:pt>
                <c:pt idx="2740">
                  <c:v>0.143125</c:v>
                </c:pt>
                <c:pt idx="2741">
                  <c:v>0.14312500000000003</c:v>
                </c:pt>
                <c:pt idx="2742">
                  <c:v>0.14250000000000002</c:v>
                </c:pt>
                <c:pt idx="2743">
                  <c:v>0.14250000000000002</c:v>
                </c:pt>
                <c:pt idx="2744">
                  <c:v>0.13625000000000001</c:v>
                </c:pt>
                <c:pt idx="2745">
                  <c:v>0.12125000000000004</c:v>
                </c:pt>
                <c:pt idx="2746">
                  <c:v>0.11812500000000004</c:v>
                </c:pt>
                <c:pt idx="2747">
                  <c:v>0.12187500000000001</c:v>
                </c:pt>
                <c:pt idx="2748">
                  <c:v>0.12500000000000003</c:v>
                </c:pt>
                <c:pt idx="2749">
                  <c:v>0.13187500000000002</c:v>
                </c:pt>
                <c:pt idx="2750">
                  <c:v>0.115</c:v>
                </c:pt>
                <c:pt idx="2751">
                  <c:v>0.13</c:v>
                </c:pt>
                <c:pt idx="2752">
                  <c:v>0.13249999999999998</c:v>
                </c:pt>
                <c:pt idx="2753">
                  <c:v>0.12687499999999999</c:v>
                </c:pt>
                <c:pt idx="2754">
                  <c:v>0.114375</c:v>
                </c:pt>
                <c:pt idx="2755">
                  <c:v>0.11937500000000002</c:v>
                </c:pt>
                <c:pt idx="2756">
                  <c:v>0.12000000000000002</c:v>
                </c:pt>
                <c:pt idx="2757">
                  <c:v>0.12000000000000002</c:v>
                </c:pt>
                <c:pt idx="2758">
                  <c:v>0.11937500000000002</c:v>
                </c:pt>
                <c:pt idx="2759">
                  <c:v>0.12062500000000001</c:v>
                </c:pt>
                <c:pt idx="2760">
                  <c:v>0.12687500000000002</c:v>
                </c:pt>
                <c:pt idx="2761">
                  <c:v>0.1275</c:v>
                </c:pt>
                <c:pt idx="2762">
                  <c:v>0.11750000000000001</c:v>
                </c:pt>
                <c:pt idx="2763">
                  <c:v>0.10937500000000001</c:v>
                </c:pt>
                <c:pt idx="2764">
                  <c:v>0.10625000000000002</c:v>
                </c:pt>
                <c:pt idx="2765">
                  <c:v>0.10250000000000004</c:v>
                </c:pt>
                <c:pt idx="2766">
                  <c:v>0.10562500000000004</c:v>
                </c:pt>
                <c:pt idx="2767">
                  <c:v>0.10312500000000002</c:v>
                </c:pt>
                <c:pt idx="2768">
                  <c:v>0.11000000000000001</c:v>
                </c:pt>
                <c:pt idx="2769">
                  <c:v>0.10375000000000001</c:v>
                </c:pt>
                <c:pt idx="2770">
                  <c:v>0.11125</c:v>
                </c:pt>
                <c:pt idx="2771">
                  <c:v>0.11375</c:v>
                </c:pt>
                <c:pt idx="2772">
                  <c:v>0.11312500000000002</c:v>
                </c:pt>
                <c:pt idx="2773">
                  <c:v>0.11312500000000002</c:v>
                </c:pt>
                <c:pt idx="2774">
                  <c:v>0.11437500000000002</c:v>
                </c:pt>
                <c:pt idx="2775">
                  <c:v>0.11375000000000002</c:v>
                </c:pt>
                <c:pt idx="2776">
                  <c:v>0.11375000000000003</c:v>
                </c:pt>
                <c:pt idx="2777">
                  <c:v>0.11312500000000003</c:v>
                </c:pt>
                <c:pt idx="2778">
                  <c:v>0.11562500000000005</c:v>
                </c:pt>
                <c:pt idx="2779">
                  <c:v>0.11937500000000005</c:v>
                </c:pt>
                <c:pt idx="2780">
                  <c:v>0.11750000000000005</c:v>
                </c:pt>
                <c:pt idx="2781">
                  <c:v>0.14000000000000004</c:v>
                </c:pt>
                <c:pt idx="2782">
                  <c:v>0.14687500000000006</c:v>
                </c:pt>
                <c:pt idx="2783">
                  <c:v>0.14250000000000002</c:v>
                </c:pt>
                <c:pt idx="2784">
                  <c:v>0.16</c:v>
                </c:pt>
                <c:pt idx="2785">
                  <c:v>0.16</c:v>
                </c:pt>
                <c:pt idx="2786">
                  <c:v>0.1525</c:v>
                </c:pt>
                <c:pt idx="2787">
                  <c:v>0.13749999999999998</c:v>
                </c:pt>
                <c:pt idx="2788">
                  <c:v>0.13062499999999999</c:v>
                </c:pt>
                <c:pt idx="2789">
                  <c:v>0.13874999999999998</c:v>
                </c:pt>
                <c:pt idx="2790">
                  <c:v>0.13187499999999999</c:v>
                </c:pt>
                <c:pt idx="2791">
                  <c:v>0.139375</c:v>
                </c:pt>
                <c:pt idx="2792">
                  <c:v>0.13937500000000003</c:v>
                </c:pt>
                <c:pt idx="2793">
                  <c:v>0.14625000000000002</c:v>
                </c:pt>
                <c:pt idx="2794">
                  <c:v>0.15125000000000002</c:v>
                </c:pt>
                <c:pt idx="2795">
                  <c:v>0.15000000000000002</c:v>
                </c:pt>
                <c:pt idx="2796">
                  <c:v>0.14687500000000003</c:v>
                </c:pt>
                <c:pt idx="2797">
                  <c:v>0.1275</c:v>
                </c:pt>
                <c:pt idx="2798">
                  <c:v>0.12562500000000001</c:v>
                </c:pt>
                <c:pt idx="2799">
                  <c:v>0.12250000000000003</c:v>
                </c:pt>
                <c:pt idx="2800">
                  <c:v>0.10375000000000002</c:v>
                </c:pt>
                <c:pt idx="2801">
                  <c:v>0.10625000000000002</c:v>
                </c:pt>
                <c:pt idx="2802">
                  <c:v>0.11250000000000002</c:v>
                </c:pt>
                <c:pt idx="2803">
                  <c:v>0.11875000000000002</c:v>
                </c:pt>
                <c:pt idx="2804">
                  <c:v>0.13875000000000001</c:v>
                </c:pt>
                <c:pt idx="2805">
                  <c:v>0.124375</c:v>
                </c:pt>
                <c:pt idx="2806">
                  <c:v>0.13875000000000001</c:v>
                </c:pt>
                <c:pt idx="2807">
                  <c:v>0.13250000000000001</c:v>
                </c:pt>
                <c:pt idx="2808">
                  <c:v>0.135625</c:v>
                </c:pt>
                <c:pt idx="2809">
                  <c:v>0.143125</c:v>
                </c:pt>
                <c:pt idx="2810">
                  <c:v>0.144375</c:v>
                </c:pt>
                <c:pt idx="2811">
                  <c:v>0.14124999999999999</c:v>
                </c:pt>
                <c:pt idx="2812">
                  <c:v>0.15312499999999998</c:v>
                </c:pt>
                <c:pt idx="2813">
                  <c:v>0.14749999999999999</c:v>
                </c:pt>
                <c:pt idx="2814">
                  <c:v>0.14562499999999998</c:v>
                </c:pt>
                <c:pt idx="2815">
                  <c:v>0.15687499999999999</c:v>
                </c:pt>
                <c:pt idx="2816">
                  <c:v>0.15124999999999997</c:v>
                </c:pt>
                <c:pt idx="2817">
                  <c:v>0.15500000000000003</c:v>
                </c:pt>
                <c:pt idx="2818">
                  <c:v>0.14937500000000001</c:v>
                </c:pt>
                <c:pt idx="2819">
                  <c:v>0.143125</c:v>
                </c:pt>
                <c:pt idx="2820">
                  <c:v>0.14500000000000002</c:v>
                </c:pt>
                <c:pt idx="2821">
                  <c:v>0.14625000000000002</c:v>
                </c:pt>
                <c:pt idx="2822">
                  <c:v>0.14500000000000002</c:v>
                </c:pt>
                <c:pt idx="2823">
                  <c:v>0.14375000000000002</c:v>
                </c:pt>
                <c:pt idx="2824">
                  <c:v>0.14062500000000003</c:v>
                </c:pt>
                <c:pt idx="2825">
                  <c:v>0.13312500000000002</c:v>
                </c:pt>
                <c:pt idx="2826">
                  <c:v>0.1225</c:v>
                </c:pt>
                <c:pt idx="2827">
                  <c:v>0.125</c:v>
                </c:pt>
                <c:pt idx="2828">
                  <c:v>0.11812500000000002</c:v>
                </c:pt>
                <c:pt idx="2829">
                  <c:v>0.11750000000000001</c:v>
                </c:pt>
                <c:pt idx="2830">
                  <c:v>0.12312500000000001</c:v>
                </c:pt>
                <c:pt idx="2831">
                  <c:v>0.10812500000000001</c:v>
                </c:pt>
                <c:pt idx="2832">
                  <c:v>0.10750000000000001</c:v>
                </c:pt>
                <c:pt idx="2833">
                  <c:v>0.10812500000000001</c:v>
                </c:pt>
                <c:pt idx="2834">
                  <c:v>0.10750000000000001</c:v>
                </c:pt>
                <c:pt idx="2835">
                  <c:v>0.10750000000000001</c:v>
                </c:pt>
                <c:pt idx="2836">
                  <c:v>9.1250000000000026E-2</c:v>
                </c:pt>
                <c:pt idx="2837">
                  <c:v>9.8125000000000018E-2</c:v>
                </c:pt>
                <c:pt idx="2838">
                  <c:v>0.10062500000000002</c:v>
                </c:pt>
                <c:pt idx="2839">
                  <c:v>0.11812500000000001</c:v>
                </c:pt>
                <c:pt idx="2840">
                  <c:v>0.111875</c:v>
                </c:pt>
                <c:pt idx="2841">
                  <c:v>0.10500000000000001</c:v>
                </c:pt>
                <c:pt idx="2842">
                  <c:v>0.10312499999999999</c:v>
                </c:pt>
                <c:pt idx="2843">
                  <c:v>0.10500000000000001</c:v>
                </c:pt>
                <c:pt idx="2844">
                  <c:v>0.10500000000000001</c:v>
                </c:pt>
                <c:pt idx="2845">
                  <c:v>0.11687500000000001</c:v>
                </c:pt>
                <c:pt idx="2846">
                  <c:v>0.10625000000000001</c:v>
                </c:pt>
                <c:pt idx="2847">
                  <c:v>0.11125000000000002</c:v>
                </c:pt>
                <c:pt idx="2848">
                  <c:v>0.10500000000000002</c:v>
                </c:pt>
                <c:pt idx="2849">
                  <c:v>0.11500000000000002</c:v>
                </c:pt>
                <c:pt idx="2850">
                  <c:v>0.10875000000000001</c:v>
                </c:pt>
                <c:pt idx="2851">
                  <c:v>0.12187500000000001</c:v>
                </c:pt>
                <c:pt idx="2852">
                  <c:v>0.12937500000000002</c:v>
                </c:pt>
                <c:pt idx="2853">
                  <c:v>0.15625</c:v>
                </c:pt>
                <c:pt idx="2854">
                  <c:v>0.14812500000000001</c:v>
                </c:pt>
                <c:pt idx="2855">
                  <c:v>0.13250000000000001</c:v>
                </c:pt>
                <c:pt idx="2856">
                  <c:v>0.17500000000000002</c:v>
                </c:pt>
                <c:pt idx="2857">
                  <c:v>0.18250000000000002</c:v>
                </c:pt>
                <c:pt idx="2858">
                  <c:v>0.18500000000000003</c:v>
                </c:pt>
                <c:pt idx="2859">
                  <c:v>0.19625000000000004</c:v>
                </c:pt>
                <c:pt idx="2860">
                  <c:v>0.19187500000000005</c:v>
                </c:pt>
                <c:pt idx="2861">
                  <c:v>0.19312500000000002</c:v>
                </c:pt>
                <c:pt idx="2862">
                  <c:v>0.19875000000000004</c:v>
                </c:pt>
                <c:pt idx="2863">
                  <c:v>0.199375</c:v>
                </c:pt>
                <c:pt idx="2864">
                  <c:v>0.199375</c:v>
                </c:pt>
                <c:pt idx="2865">
                  <c:v>0.19437500000000002</c:v>
                </c:pt>
                <c:pt idx="2866">
                  <c:v>0.20187500000000003</c:v>
                </c:pt>
                <c:pt idx="2867">
                  <c:v>0.19499999999999998</c:v>
                </c:pt>
                <c:pt idx="2868">
                  <c:v>0.18187499999999998</c:v>
                </c:pt>
                <c:pt idx="2869">
                  <c:v>0.17062500000000003</c:v>
                </c:pt>
                <c:pt idx="2870">
                  <c:v>0.16375000000000001</c:v>
                </c:pt>
                <c:pt idx="2871">
                  <c:v>0.15687499999999999</c:v>
                </c:pt>
                <c:pt idx="2872">
                  <c:v>0.124375</c:v>
                </c:pt>
                <c:pt idx="2873">
                  <c:v>0.11124999999999999</c:v>
                </c:pt>
                <c:pt idx="2874">
                  <c:v>0.10874999999999999</c:v>
                </c:pt>
                <c:pt idx="2875">
                  <c:v>9.7500000000000003E-2</c:v>
                </c:pt>
                <c:pt idx="2876">
                  <c:v>0.11125</c:v>
                </c:pt>
                <c:pt idx="2877">
                  <c:v>0.10437500000000001</c:v>
                </c:pt>
                <c:pt idx="2878">
                  <c:v>9.7500000000000017E-2</c:v>
                </c:pt>
                <c:pt idx="2879">
                  <c:v>0.10250000000000001</c:v>
                </c:pt>
                <c:pt idx="2880">
                  <c:v>0.11125000000000002</c:v>
                </c:pt>
                <c:pt idx="2881">
                  <c:v>0.11125000000000002</c:v>
                </c:pt>
                <c:pt idx="2882">
                  <c:v>0.11062500000000001</c:v>
                </c:pt>
                <c:pt idx="2883">
                  <c:v>0.13375000000000001</c:v>
                </c:pt>
                <c:pt idx="2884">
                  <c:v>0.14874999999999999</c:v>
                </c:pt>
                <c:pt idx="2885">
                  <c:v>0.13250000000000001</c:v>
                </c:pt>
                <c:pt idx="2886">
                  <c:v>0.14750000000000002</c:v>
                </c:pt>
                <c:pt idx="2887">
                  <c:v>0.1525</c:v>
                </c:pt>
                <c:pt idx="2888">
                  <c:v>0.14874999999999999</c:v>
                </c:pt>
                <c:pt idx="2889">
                  <c:v>0.1525</c:v>
                </c:pt>
                <c:pt idx="2890">
                  <c:v>0.16250000000000001</c:v>
                </c:pt>
                <c:pt idx="2891">
                  <c:v>0.15625</c:v>
                </c:pt>
                <c:pt idx="2892">
                  <c:v>0.1575</c:v>
                </c:pt>
                <c:pt idx="2893">
                  <c:v>0.15750000000000003</c:v>
                </c:pt>
                <c:pt idx="2894">
                  <c:v>0.17062500000000003</c:v>
                </c:pt>
                <c:pt idx="2895">
                  <c:v>0.16500000000000004</c:v>
                </c:pt>
                <c:pt idx="2896">
                  <c:v>0.18124999999999999</c:v>
                </c:pt>
                <c:pt idx="2897">
                  <c:v>0.169375</c:v>
                </c:pt>
                <c:pt idx="2898">
                  <c:v>0.16875000000000004</c:v>
                </c:pt>
                <c:pt idx="2899">
                  <c:v>0.15312500000000001</c:v>
                </c:pt>
                <c:pt idx="2900">
                  <c:v>0.13812500000000003</c:v>
                </c:pt>
                <c:pt idx="2901">
                  <c:v>0.14375000000000002</c:v>
                </c:pt>
                <c:pt idx="2902">
                  <c:v>0.13312500000000002</c:v>
                </c:pt>
                <c:pt idx="2903">
                  <c:v>0.14687500000000001</c:v>
                </c:pt>
                <c:pt idx="2904">
                  <c:v>0.15375</c:v>
                </c:pt>
                <c:pt idx="2905">
                  <c:v>0.15</c:v>
                </c:pt>
                <c:pt idx="2906">
                  <c:v>0.169375</c:v>
                </c:pt>
                <c:pt idx="2907">
                  <c:v>0.175625</c:v>
                </c:pt>
                <c:pt idx="2908">
                  <c:v>0.17437500000000003</c:v>
                </c:pt>
                <c:pt idx="2909">
                  <c:v>0.17499999999999999</c:v>
                </c:pt>
                <c:pt idx="2910">
                  <c:v>0.16187499999999999</c:v>
                </c:pt>
                <c:pt idx="2911">
                  <c:v>0.171875</c:v>
                </c:pt>
                <c:pt idx="2912">
                  <c:v>0.15999999999999998</c:v>
                </c:pt>
                <c:pt idx="2913">
                  <c:v>0.16687499999999997</c:v>
                </c:pt>
                <c:pt idx="2914">
                  <c:v>0.166875</c:v>
                </c:pt>
                <c:pt idx="2915">
                  <c:v>0.16</c:v>
                </c:pt>
                <c:pt idx="2916">
                  <c:v>0.16</c:v>
                </c:pt>
                <c:pt idx="2917">
                  <c:v>0.15875</c:v>
                </c:pt>
                <c:pt idx="2918">
                  <c:v>0.16062499999999999</c:v>
                </c:pt>
                <c:pt idx="2919">
                  <c:v>0.14000000000000001</c:v>
                </c:pt>
                <c:pt idx="2920">
                  <c:v>0.12687500000000002</c:v>
                </c:pt>
                <c:pt idx="2921">
                  <c:v>0.15187500000000001</c:v>
                </c:pt>
                <c:pt idx="2922">
                  <c:v>0.12250000000000001</c:v>
                </c:pt>
                <c:pt idx="2923">
                  <c:v>0.125</c:v>
                </c:pt>
                <c:pt idx="2924">
                  <c:v>0.115</c:v>
                </c:pt>
                <c:pt idx="2925">
                  <c:v>0.12812500000000002</c:v>
                </c:pt>
                <c:pt idx="2926">
                  <c:v>0.13500000000000001</c:v>
                </c:pt>
                <c:pt idx="2927">
                  <c:v>0.11875000000000001</c:v>
                </c:pt>
                <c:pt idx="2928">
                  <c:v>0.12187500000000001</c:v>
                </c:pt>
                <c:pt idx="2929">
                  <c:v>0.12125000000000002</c:v>
                </c:pt>
                <c:pt idx="2930">
                  <c:v>0.11500000000000002</c:v>
                </c:pt>
                <c:pt idx="2931">
                  <c:v>0.11437500000000002</c:v>
                </c:pt>
                <c:pt idx="2932">
                  <c:v>0.14125000000000001</c:v>
                </c:pt>
                <c:pt idx="2933">
                  <c:v>0.145625</c:v>
                </c:pt>
                <c:pt idx="2934">
                  <c:v>0.14625000000000002</c:v>
                </c:pt>
                <c:pt idx="2935">
                  <c:v>0.16375000000000001</c:v>
                </c:pt>
                <c:pt idx="2936">
                  <c:v>0.16375000000000001</c:v>
                </c:pt>
                <c:pt idx="2937">
                  <c:v>0.144375</c:v>
                </c:pt>
                <c:pt idx="2938">
                  <c:v>0.15125</c:v>
                </c:pt>
                <c:pt idx="2939">
                  <c:v>0.15750000000000003</c:v>
                </c:pt>
                <c:pt idx="2940">
                  <c:v>0.16812499999999997</c:v>
                </c:pt>
                <c:pt idx="2941">
                  <c:v>0.155</c:v>
                </c:pt>
                <c:pt idx="2942">
                  <c:v>0.14812499999999998</c:v>
                </c:pt>
                <c:pt idx="2943">
                  <c:v>0.16124999999999998</c:v>
                </c:pt>
                <c:pt idx="2944">
                  <c:v>0.15125</c:v>
                </c:pt>
                <c:pt idx="2945">
                  <c:v>0.16125</c:v>
                </c:pt>
                <c:pt idx="2946">
                  <c:v>0.17500000000000002</c:v>
                </c:pt>
                <c:pt idx="2947">
                  <c:v>0.16875000000000004</c:v>
                </c:pt>
                <c:pt idx="2948">
                  <c:v>0.141875</c:v>
                </c:pt>
                <c:pt idx="2949">
                  <c:v>0.13187500000000002</c:v>
                </c:pt>
                <c:pt idx="2950">
                  <c:v>0.13</c:v>
                </c:pt>
                <c:pt idx="2951">
                  <c:v>0.11312500000000002</c:v>
                </c:pt>
                <c:pt idx="2952">
                  <c:v>0.11937500000000002</c:v>
                </c:pt>
                <c:pt idx="2953">
                  <c:v>0.11312500000000002</c:v>
                </c:pt>
                <c:pt idx="2954">
                  <c:v>0.11250000000000002</c:v>
                </c:pt>
                <c:pt idx="2955">
                  <c:v>0.10375000000000002</c:v>
                </c:pt>
                <c:pt idx="2956">
                  <c:v>0.10250000000000002</c:v>
                </c:pt>
                <c:pt idx="2957">
                  <c:v>0.10937500000000001</c:v>
                </c:pt>
                <c:pt idx="2958">
                  <c:v>0.11562500000000002</c:v>
                </c:pt>
                <c:pt idx="2959">
                  <c:v>0.125</c:v>
                </c:pt>
                <c:pt idx="2960">
                  <c:v>0.124375</c:v>
                </c:pt>
                <c:pt idx="2961">
                  <c:v>0.10875000000000001</c:v>
                </c:pt>
                <c:pt idx="2962">
                  <c:v>0.10125000000000001</c:v>
                </c:pt>
                <c:pt idx="2963">
                  <c:v>0.10750000000000001</c:v>
                </c:pt>
                <c:pt idx="2964">
                  <c:v>0.11375000000000002</c:v>
                </c:pt>
                <c:pt idx="2965">
                  <c:v>0.11312500000000002</c:v>
                </c:pt>
                <c:pt idx="2966">
                  <c:v>0.11500000000000002</c:v>
                </c:pt>
                <c:pt idx="2967">
                  <c:v>0.12062500000000004</c:v>
                </c:pt>
                <c:pt idx="2968">
                  <c:v>0.12437500000000003</c:v>
                </c:pt>
                <c:pt idx="2969">
                  <c:v>0.13625000000000004</c:v>
                </c:pt>
                <c:pt idx="2970">
                  <c:v>0.13000000000000003</c:v>
                </c:pt>
                <c:pt idx="2971">
                  <c:v>0.13</c:v>
                </c:pt>
                <c:pt idx="2972">
                  <c:v>0.1275</c:v>
                </c:pt>
                <c:pt idx="2973">
                  <c:v>0.12187499999999998</c:v>
                </c:pt>
                <c:pt idx="2974">
                  <c:v>0.12937499999999999</c:v>
                </c:pt>
                <c:pt idx="2975">
                  <c:v>0.10937500000000001</c:v>
                </c:pt>
                <c:pt idx="2976">
                  <c:v>0.124375</c:v>
                </c:pt>
                <c:pt idx="2977">
                  <c:v>0.12562500000000001</c:v>
                </c:pt>
                <c:pt idx="2978">
                  <c:v>0.12562500000000001</c:v>
                </c:pt>
                <c:pt idx="2979">
                  <c:v>0.11937500000000001</c:v>
                </c:pt>
                <c:pt idx="2980">
                  <c:v>0.11937500000000001</c:v>
                </c:pt>
                <c:pt idx="2981">
                  <c:v>0.11375000000000002</c:v>
                </c:pt>
                <c:pt idx="2982">
                  <c:v>0.11250000000000003</c:v>
                </c:pt>
                <c:pt idx="2983">
                  <c:v>0.11250000000000002</c:v>
                </c:pt>
                <c:pt idx="2984">
                  <c:v>0.10875000000000004</c:v>
                </c:pt>
                <c:pt idx="2985">
                  <c:v>0.11062500000000003</c:v>
                </c:pt>
                <c:pt idx="2986">
                  <c:v>0.11687500000000003</c:v>
                </c:pt>
                <c:pt idx="2987">
                  <c:v>0.11062500000000004</c:v>
                </c:pt>
                <c:pt idx="2988">
                  <c:v>0.10437500000000002</c:v>
                </c:pt>
                <c:pt idx="2989">
                  <c:v>0.10250000000000002</c:v>
                </c:pt>
                <c:pt idx="2990">
                  <c:v>0.10312500000000001</c:v>
                </c:pt>
                <c:pt idx="2991">
                  <c:v>0.10062500000000001</c:v>
                </c:pt>
                <c:pt idx="2992">
                  <c:v>9.375E-2</c:v>
                </c:pt>
                <c:pt idx="2993">
                  <c:v>9.1874999999999998E-2</c:v>
                </c:pt>
                <c:pt idx="2994">
                  <c:v>9.1874999999999998E-2</c:v>
                </c:pt>
                <c:pt idx="2995">
                  <c:v>9.8125000000000004E-2</c:v>
                </c:pt>
                <c:pt idx="2996">
                  <c:v>0.1</c:v>
                </c:pt>
                <c:pt idx="2997">
                  <c:v>0.10500000000000001</c:v>
                </c:pt>
                <c:pt idx="2998">
                  <c:v>0.1125</c:v>
                </c:pt>
                <c:pt idx="2999">
                  <c:v>0.10625000000000002</c:v>
                </c:pt>
                <c:pt idx="3000">
                  <c:v>0.10625000000000002</c:v>
                </c:pt>
                <c:pt idx="3001">
                  <c:v>0.10687500000000001</c:v>
                </c:pt>
                <c:pt idx="3002">
                  <c:v>0.10687500000000001</c:v>
                </c:pt>
                <c:pt idx="3003">
                  <c:v>0.11937500000000001</c:v>
                </c:pt>
                <c:pt idx="3004">
                  <c:v>0.114375</c:v>
                </c:pt>
                <c:pt idx="3005">
                  <c:v>0.10812500000000001</c:v>
                </c:pt>
                <c:pt idx="3006">
                  <c:v>0.1</c:v>
                </c:pt>
                <c:pt idx="3007">
                  <c:v>0.115</c:v>
                </c:pt>
                <c:pt idx="3008">
                  <c:v>0.10875000000000001</c:v>
                </c:pt>
                <c:pt idx="3009">
                  <c:v>0.10875000000000001</c:v>
                </c:pt>
                <c:pt idx="3010">
                  <c:v>0.10250000000000001</c:v>
                </c:pt>
                <c:pt idx="3011">
                  <c:v>0.109375</c:v>
                </c:pt>
                <c:pt idx="3012">
                  <c:v>0.10187500000000001</c:v>
                </c:pt>
                <c:pt idx="3013">
                  <c:v>0.110625</c:v>
                </c:pt>
                <c:pt idx="3014">
                  <c:v>0.10312500000000001</c:v>
                </c:pt>
                <c:pt idx="3015">
                  <c:v>0.10687500000000001</c:v>
                </c:pt>
                <c:pt idx="3016">
                  <c:v>0.10312500000000001</c:v>
                </c:pt>
                <c:pt idx="3017">
                  <c:v>0.1</c:v>
                </c:pt>
                <c:pt idx="3018">
                  <c:v>9.5000000000000015E-2</c:v>
                </c:pt>
                <c:pt idx="3019">
                  <c:v>8.2500000000000004E-2</c:v>
                </c:pt>
                <c:pt idx="3020">
                  <c:v>8.7499999999999994E-2</c:v>
                </c:pt>
                <c:pt idx="3021">
                  <c:v>0.10249999999999999</c:v>
                </c:pt>
                <c:pt idx="3022">
                  <c:v>0.11</c:v>
                </c:pt>
                <c:pt idx="3023">
                  <c:v>0.10187500000000001</c:v>
                </c:pt>
                <c:pt idx="3024">
                  <c:v>9.6875000000000017E-2</c:v>
                </c:pt>
                <c:pt idx="3025">
                  <c:v>0.10750000000000001</c:v>
                </c:pt>
                <c:pt idx="3026">
                  <c:v>0.11312500000000002</c:v>
                </c:pt>
                <c:pt idx="3027">
                  <c:v>0.10062500000000001</c:v>
                </c:pt>
                <c:pt idx="3028">
                  <c:v>0.1</c:v>
                </c:pt>
                <c:pt idx="3029">
                  <c:v>0.10375000000000001</c:v>
                </c:pt>
                <c:pt idx="3030">
                  <c:v>0.1075</c:v>
                </c:pt>
                <c:pt idx="3031">
                  <c:v>0.11</c:v>
                </c:pt>
                <c:pt idx="3032">
                  <c:v>0.12375000000000001</c:v>
                </c:pt>
                <c:pt idx="3033">
                  <c:v>0.114375</c:v>
                </c:pt>
                <c:pt idx="3034">
                  <c:v>0.12375</c:v>
                </c:pt>
                <c:pt idx="3035">
                  <c:v>0.13125000000000001</c:v>
                </c:pt>
                <c:pt idx="3036">
                  <c:v>0.13375000000000001</c:v>
                </c:pt>
                <c:pt idx="3037">
                  <c:v>0.11875000000000002</c:v>
                </c:pt>
                <c:pt idx="3038">
                  <c:v>0.13375000000000001</c:v>
                </c:pt>
                <c:pt idx="3039">
                  <c:v>0.13375000000000001</c:v>
                </c:pt>
                <c:pt idx="3040">
                  <c:v>0.14000000000000001</c:v>
                </c:pt>
                <c:pt idx="3041">
                  <c:v>0.14062500000000003</c:v>
                </c:pt>
                <c:pt idx="3042">
                  <c:v>0.140625</c:v>
                </c:pt>
                <c:pt idx="3043">
                  <c:v>0.14750000000000002</c:v>
                </c:pt>
                <c:pt idx="3044">
                  <c:v>0.15187500000000001</c:v>
                </c:pt>
                <c:pt idx="3045">
                  <c:v>0.14750000000000002</c:v>
                </c:pt>
                <c:pt idx="3046">
                  <c:v>0.15062500000000004</c:v>
                </c:pt>
                <c:pt idx="3047">
                  <c:v>0.14500000000000002</c:v>
                </c:pt>
                <c:pt idx="3048">
                  <c:v>0.13312499999999999</c:v>
                </c:pt>
                <c:pt idx="3049">
                  <c:v>0.140625</c:v>
                </c:pt>
                <c:pt idx="3050">
                  <c:v>0.13625000000000001</c:v>
                </c:pt>
                <c:pt idx="3051">
                  <c:v>0.12875</c:v>
                </c:pt>
                <c:pt idx="3052">
                  <c:v>0.12000000000000001</c:v>
                </c:pt>
                <c:pt idx="3053">
                  <c:v>0.12000000000000001</c:v>
                </c:pt>
                <c:pt idx="3054">
                  <c:v>9.7500000000000003E-2</c:v>
                </c:pt>
                <c:pt idx="3055">
                  <c:v>0.11062500000000001</c:v>
                </c:pt>
                <c:pt idx="3056">
                  <c:v>0.11687500000000001</c:v>
                </c:pt>
                <c:pt idx="3057">
                  <c:v>0.11875000000000001</c:v>
                </c:pt>
                <c:pt idx="3058">
                  <c:v>0.13125000000000001</c:v>
                </c:pt>
                <c:pt idx="3059">
                  <c:v>0.13</c:v>
                </c:pt>
                <c:pt idx="3060">
                  <c:v>0.12562499999999999</c:v>
                </c:pt>
                <c:pt idx="3061">
                  <c:v>0.12562500000000001</c:v>
                </c:pt>
                <c:pt idx="3062">
                  <c:v>0.12687500000000002</c:v>
                </c:pt>
                <c:pt idx="3063">
                  <c:v>0.12625</c:v>
                </c:pt>
                <c:pt idx="3064">
                  <c:v>0.138125</c:v>
                </c:pt>
                <c:pt idx="3065">
                  <c:v>0.14937500000000001</c:v>
                </c:pt>
                <c:pt idx="3066">
                  <c:v>0.15187500000000001</c:v>
                </c:pt>
                <c:pt idx="3067">
                  <c:v>0.1525</c:v>
                </c:pt>
                <c:pt idx="3068">
                  <c:v>0.16125</c:v>
                </c:pt>
                <c:pt idx="3069">
                  <c:v>0.18312500000000001</c:v>
                </c:pt>
                <c:pt idx="3070">
                  <c:v>0.19375000000000001</c:v>
                </c:pt>
                <c:pt idx="3071">
                  <c:v>0.18062500000000001</c:v>
                </c:pt>
                <c:pt idx="3072">
                  <c:v>0.16562499999999999</c:v>
                </c:pt>
                <c:pt idx="3073">
                  <c:v>0.15875</c:v>
                </c:pt>
                <c:pt idx="3074">
                  <c:v>0.14687500000000001</c:v>
                </c:pt>
                <c:pt idx="3075">
                  <c:v>0.155</c:v>
                </c:pt>
                <c:pt idx="3076">
                  <c:v>0.16187499999999999</c:v>
                </c:pt>
                <c:pt idx="3077">
                  <c:v>0.14874999999999999</c:v>
                </c:pt>
                <c:pt idx="3078">
                  <c:v>0.14062500000000003</c:v>
                </c:pt>
                <c:pt idx="3079">
                  <c:v>0.14062500000000003</c:v>
                </c:pt>
                <c:pt idx="3080">
                  <c:v>0.12437500000000004</c:v>
                </c:pt>
                <c:pt idx="3081">
                  <c:v>0.11687500000000002</c:v>
                </c:pt>
                <c:pt idx="3082">
                  <c:v>0.11437500000000002</c:v>
                </c:pt>
                <c:pt idx="3083">
                  <c:v>0.12562500000000001</c:v>
                </c:pt>
                <c:pt idx="3084">
                  <c:v>0.13375000000000001</c:v>
                </c:pt>
                <c:pt idx="3085">
                  <c:v>0.12062500000000001</c:v>
                </c:pt>
                <c:pt idx="3086">
                  <c:v>0.11062500000000001</c:v>
                </c:pt>
                <c:pt idx="3087">
                  <c:v>0.119375</c:v>
                </c:pt>
                <c:pt idx="3088">
                  <c:v>0.124375</c:v>
                </c:pt>
                <c:pt idx="3089">
                  <c:v>0.12000000000000002</c:v>
                </c:pt>
                <c:pt idx="3090">
                  <c:v>0.13062500000000002</c:v>
                </c:pt>
                <c:pt idx="3091">
                  <c:v>0.12250000000000003</c:v>
                </c:pt>
                <c:pt idx="3092">
                  <c:v>0.12125000000000004</c:v>
                </c:pt>
                <c:pt idx="3093">
                  <c:v>0.12187500000000004</c:v>
                </c:pt>
                <c:pt idx="3094">
                  <c:v>0.11562500000000002</c:v>
                </c:pt>
                <c:pt idx="3095">
                  <c:v>0.13750000000000001</c:v>
                </c:pt>
                <c:pt idx="3096">
                  <c:v>0.140625</c:v>
                </c:pt>
                <c:pt idx="3097">
                  <c:v>0.14000000000000001</c:v>
                </c:pt>
                <c:pt idx="3098">
                  <c:v>0.140625</c:v>
                </c:pt>
                <c:pt idx="3099">
                  <c:v>0.14500000000000002</c:v>
                </c:pt>
                <c:pt idx="3100">
                  <c:v>0.14750000000000002</c:v>
                </c:pt>
                <c:pt idx="3101">
                  <c:v>0.14125000000000001</c:v>
                </c:pt>
                <c:pt idx="3102">
                  <c:v>0.140625</c:v>
                </c:pt>
                <c:pt idx="3103">
                  <c:v>0.13125000000000001</c:v>
                </c:pt>
                <c:pt idx="3104">
                  <c:v>0.14125000000000004</c:v>
                </c:pt>
                <c:pt idx="3105">
                  <c:v>0.14625000000000002</c:v>
                </c:pt>
                <c:pt idx="3106">
                  <c:v>0.13562500000000002</c:v>
                </c:pt>
                <c:pt idx="3107">
                  <c:v>0.13562500000000002</c:v>
                </c:pt>
                <c:pt idx="3108">
                  <c:v>0.13000000000000003</c:v>
                </c:pt>
                <c:pt idx="3109">
                  <c:v>0.12937500000000002</c:v>
                </c:pt>
                <c:pt idx="3110">
                  <c:v>0.13562500000000002</c:v>
                </c:pt>
                <c:pt idx="3111">
                  <c:v>0.11687500000000003</c:v>
                </c:pt>
                <c:pt idx="3112">
                  <c:v>0.11625000000000005</c:v>
                </c:pt>
                <c:pt idx="3113">
                  <c:v>0.11375000000000002</c:v>
                </c:pt>
                <c:pt idx="3114">
                  <c:v>0.11750000000000002</c:v>
                </c:pt>
                <c:pt idx="3115">
                  <c:v>0.108125</c:v>
                </c:pt>
                <c:pt idx="3116">
                  <c:v>0.10375</c:v>
                </c:pt>
                <c:pt idx="3117">
                  <c:v>0.11125</c:v>
                </c:pt>
                <c:pt idx="3118">
                  <c:v>0.11499999999999999</c:v>
                </c:pt>
                <c:pt idx="3119">
                  <c:v>0.115</c:v>
                </c:pt>
                <c:pt idx="3120">
                  <c:v>0.12437500000000001</c:v>
                </c:pt>
                <c:pt idx="3121">
                  <c:v>0.125</c:v>
                </c:pt>
                <c:pt idx="3122">
                  <c:v>0.12625</c:v>
                </c:pt>
                <c:pt idx="3123">
                  <c:v>0.12625000000000003</c:v>
                </c:pt>
                <c:pt idx="3124">
                  <c:v>0.14125000000000004</c:v>
                </c:pt>
                <c:pt idx="3125">
                  <c:v>0.16625000000000004</c:v>
                </c:pt>
                <c:pt idx="3126">
                  <c:v>0.174375</c:v>
                </c:pt>
                <c:pt idx="3127">
                  <c:v>0.1875</c:v>
                </c:pt>
                <c:pt idx="3128">
                  <c:v>0.19437499999999999</c:v>
                </c:pt>
                <c:pt idx="3129">
                  <c:v>0.18437500000000004</c:v>
                </c:pt>
                <c:pt idx="3130">
                  <c:v>0.18000000000000005</c:v>
                </c:pt>
                <c:pt idx="3131">
                  <c:v>0.17875000000000002</c:v>
                </c:pt>
                <c:pt idx="3132">
                  <c:v>0.170625</c:v>
                </c:pt>
                <c:pt idx="3133">
                  <c:v>0.170625</c:v>
                </c:pt>
                <c:pt idx="3134">
                  <c:v>0.170625</c:v>
                </c:pt>
                <c:pt idx="3135">
                  <c:v>0.16437500000000002</c:v>
                </c:pt>
                <c:pt idx="3136">
                  <c:v>0.15562500000000001</c:v>
                </c:pt>
                <c:pt idx="3137">
                  <c:v>0.15437500000000001</c:v>
                </c:pt>
                <c:pt idx="3138">
                  <c:v>0.15812500000000002</c:v>
                </c:pt>
                <c:pt idx="3139">
                  <c:v>0.16187500000000002</c:v>
                </c:pt>
                <c:pt idx="3140">
                  <c:v>0.15250000000000002</c:v>
                </c:pt>
                <c:pt idx="3141">
                  <c:v>0.13624999999999998</c:v>
                </c:pt>
                <c:pt idx="3142">
                  <c:v>0.15187500000000001</c:v>
                </c:pt>
                <c:pt idx="3143">
                  <c:v>0.15375</c:v>
                </c:pt>
                <c:pt idx="3144">
                  <c:v>0.144375</c:v>
                </c:pt>
                <c:pt idx="3145">
                  <c:v>0.144375</c:v>
                </c:pt>
                <c:pt idx="3146">
                  <c:v>0.15062500000000001</c:v>
                </c:pt>
                <c:pt idx="3147">
                  <c:v>0.15187500000000001</c:v>
                </c:pt>
                <c:pt idx="3148">
                  <c:v>0.14500000000000002</c:v>
                </c:pt>
                <c:pt idx="3149">
                  <c:v>0.13500000000000001</c:v>
                </c:pt>
                <c:pt idx="3150">
                  <c:v>0.13125000000000001</c:v>
                </c:pt>
                <c:pt idx="3151">
                  <c:v>0.13750000000000001</c:v>
                </c:pt>
                <c:pt idx="3152">
                  <c:v>0.1275</c:v>
                </c:pt>
                <c:pt idx="3153">
                  <c:v>0.13</c:v>
                </c:pt>
                <c:pt idx="3154">
                  <c:v>0.13000000000000003</c:v>
                </c:pt>
                <c:pt idx="3155">
                  <c:v>0.12000000000000001</c:v>
                </c:pt>
                <c:pt idx="3156">
                  <c:v>0.11875000000000002</c:v>
                </c:pt>
                <c:pt idx="3157">
                  <c:v>0.11125000000000002</c:v>
                </c:pt>
                <c:pt idx="3158">
                  <c:v>8.7499999999999994E-2</c:v>
                </c:pt>
                <c:pt idx="3159">
                  <c:v>7.5625000000000012E-2</c:v>
                </c:pt>
                <c:pt idx="3160">
                  <c:v>8.6250000000000007E-2</c:v>
                </c:pt>
                <c:pt idx="3161">
                  <c:v>9.1875000000000012E-2</c:v>
                </c:pt>
                <c:pt idx="3162">
                  <c:v>8.5625000000000007E-2</c:v>
                </c:pt>
                <c:pt idx="3163">
                  <c:v>0.11187500000000002</c:v>
                </c:pt>
                <c:pt idx="3164">
                  <c:v>0.11875000000000002</c:v>
                </c:pt>
                <c:pt idx="3165">
                  <c:v>0.12562500000000001</c:v>
                </c:pt>
                <c:pt idx="3166">
                  <c:v>0.12562500000000001</c:v>
                </c:pt>
                <c:pt idx="3167">
                  <c:v>0.12562500000000001</c:v>
                </c:pt>
                <c:pt idx="3168">
                  <c:v>0.12625000000000003</c:v>
                </c:pt>
                <c:pt idx="3169">
                  <c:v>0.11750000000000002</c:v>
                </c:pt>
                <c:pt idx="3170">
                  <c:v>0.12312500000000004</c:v>
                </c:pt>
                <c:pt idx="3171">
                  <c:v>0.12312500000000004</c:v>
                </c:pt>
                <c:pt idx="3172">
                  <c:v>0.12187500000000002</c:v>
                </c:pt>
                <c:pt idx="3173">
                  <c:v>0.15750000000000003</c:v>
                </c:pt>
                <c:pt idx="3174">
                  <c:v>0.16250000000000003</c:v>
                </c:pt>
                <c:pt idx="3175">
                  <c:v>0.16875000000000004</c:v>
                </c:pt>
                <c:pt idx="3176">
                  <c:v>0.16437500000000005</c:v>
                </c:pt>
                <c:pt idx="3177">
                  <c:v>0.17500000000000004</c:v>
                </c:pt>
                <c:pt idx="3178">
                  <c:v>0.17375000000000002</c:v>
                </c:pt>
                <c:pt idx="3179">
                  <c:v>0.141875</c:v>
                </c:pt>
                <c:pt idx="3180">
                  <c:v>0.14125000000000001</c:v>
                </c:pt>
                <c:pt idx="3181">
                  <c:v>0.140625</c:v>
                </c:pt>
                <c:pt idx="3182">
                  <c:v>0.140625</c:v>
                </c:pt>
                <c:pt idx="3183">
                  <c:v>0.14062500000000003</c:v>
                </c:pt>
                <c:pt idx="3184">
                  <c:v>0.14062500000000003</c:v>
                </c:pt>
                <c:pt idx="3185">
                  <c:v>0.14562500000000003</c:v>
                </c:pt>
                <c:pt idx="3186">
                  <c:v>0.13875000000000004</c:v>
                </c:pt>
                <c:pt idx="3187">
                  <c:v>0.15125000000000005</c:v>
                </c:pt>
                <c:pt idx="3188">
                  <c:v>0.15625000000000006</c:v>
                </c:pt>
                <c:pt idx="3189">
                  <c:v>0.11937500000000001</c:v>
                </c:pt>
                <c:pt idx="3190">
                  <c:v>0.14124999999999999</c:v>
                </c:pt>
                <c:pt idx="3191">
                  <c:v>0.13749999999999998</c:v>
                </c:pt>
                <c:pt idx="3192">
                  <c:v>0.13562499999999997</c:v>
                </c:pt>
                <c:pt idx="3193">
                  <c:v>0.119375</c:v>
                </c:pt>
                <c:pt idx="3194">
                  <c:v>0.120625</c:v>
                </c:pt>
                <c:pt idx="3195">
                  <c:v>0.12562499999999999</c:v>
                </c:pt>
                <c:pt idx="3196">
                  <c:v>0.13437500000000002</c:v>
                </c:pt>
                <c:pt idx="3197">
                  <c:v>0.14125000000000001</c:v>
                </c:pt>
                <c:pt idx="3198">
                  <c:v>0.14250000000000004</c:v>
                </c:pt>
                <c:pt idx="3199">
                  <c:v>0.13625000000000004</c:v>
                </c:pt>
                <c:pt idx="3200">
                  <c:v>0.13000000000000003</c:v>
                </c:pt>
                <c:pt idx="3201">
                  <c:v>0.13125000000000003</c:v>
                </c:pt>
                <c:pt idx="3202">
                  <c:v>0.12750000000000003</c:v>
                </c:pt>
                <c:pt idx="3203">
                  <c:v>0.14312500000000003</c:v>
                </c:pt>
                <c:pt idx="3204">
                  <c:v>0.14750000000000002</c:v>
                </c:pt>
                <c:pt idx="3205">
                  <c:v>0.17125000000000001</c:v>
                </c:pt>
                <c:pt idx="3206">
                  <c:v>0.13874999999999998</c:v>
                </c:pt>
                <c:pt idx="3207">
                  <c:v>0.13624999999999998</c:v>
                </c:pt>
                <c:pt idx="3208">
                  <c:v>0.13187499999999999</c:v>
                </c:pt>
                <c:pt idx="3209">
                  <c:v>0.14874999999999999</c:v>
                </c:pt>
                <c:pt idx="3210">
                  <c:v>0.16499999999999998</c:v>
                </c:pt>
                <c:pt idx="3211">
                  <c:v>0.17562499999999998</c:v>
                </c:pt>
                <c:pt idx="3212">
                  <c:v>0.16750000000000001</c:v>
                </c:pt>
                <c:pt idx="3213">
                  <c:v>0.16125</c:v>
                </c:pt>
                <c:pt idx="3214">
                  <c:v>0.16062499999999999</c:v>
                </c:pt>
                <c:pt idx="3215">
                  <c:v>0.166875</c:v>
                </c:pt>
                <c:pt idx="3216">
                  <c:v>0.173125</c:v>
                </c:pt>
                <c:pt idx="3217">
                  <c:v>0.19312499999999999</c:v>
                </c:pt>
                <c:pt idx="3218">
                  <c:v>0.19374999999999998</c:v>
                </c:pt>
                <c:pt idx="3219">
                  <c:v>0.17812500000000003</c:v>
                </c:pt>
                <c:pt idx="3220">
                  <c:v>0.17500000000000004</c:v>
                </c:pt>
                <c:pt idx="3221">
                  <c:v>0.15937500000000002</c:v>
                </c:pt>
                <c:pt idx="3222">
                  <c:v>0.17062500000000003</c:v>
                </c:pt>
                <c:pt idx="3223">
                  <c:v>0.17500000000000002</c:v>
                </c:pt>
                <c:pt idx="3224">
                  <c:v>0.18125000000000002</c:v>
                </c:pt>
                <c:pt idx="3225">
                  <c:v>0.17124999999999999</c:v>
                </c:pt>
                <c:pt idx="3226">
                  <c:v>0.16187499999999999</c:v>
                </c:pt>
                <c:pt idx="3227">
                  <c:v>0.15125</c:v>
                </c:pt>
                <c:pt idx="3228">
                  <c:v>0.15187500000000001</c:v>
                </c:pt>
                <c:pt idx="3229">
                  <c:v>0.15750000000000003</c:v>
                </c:pt>
                <c:pt idx="3230">
                  <c:v>0.15125</c:v>
                </c:pt>
                <c:pt idx="3231">
                  <c:v>0.15125000000000002</c:v>
                </c:pt>
                <c:pt idx="3232">
                  <c:v>0.15125000000000002</c:v>
                </c:pt>
                <c:pt idx="3233">
                  <c:v>0.13125000000000003</c:v>
                </c:pt>
                <c:pt idx="3234">
                  <c:v>0.13062500000000002</c:v>
                </c:pt>
                <c:pt idx="3235">
                  <c:v>0.12500000000000003</c:v>
                </c:pt>
                <c:pt idx="3236">
                  <c:v>0.12187500000000002</c:v>
                </c:pt>
                <c:pt idx="3237">
                  <c:v>0.11375000000000003</c:v>
                </c:pt>
                <c:pt idx="3238">
                  <c:v>0.10187500000000003</c:v>
                </c:pt>
                <c:pt idx="3239">
                  <c:v>9.7500000000000031E-2</c:v>
                </c:pt>
                <c:pt idx="3240">
                  <c:v>9.7500000000000031E-2</c:v>
                </c:pt>
                <c:pt idx="3241">
                  <c:v>9.6875000000000031E-2</c:v>
                </c:pt>
                <c:pt idx="3242">
                  <c:v>9.0000000000000024E-2</c:v>
                </c:pt>
                <c:pt idx="3243">
                  <c:v>9.0000000000000024E-2</c:v>
                </c:pt>
                <c:pt idx="3244">
                  <c:v>8.8750000000000023E-2</c:v>
                </c:pt>
                <c:pt idx="3245">
                  <c:v>7.6250000000000012E-2</c:v>
                </c:pt>
                <c:pt idx="3246">
                  <c:v>8.8125000000000009E-2</c:v>
                </c:pt>
                <c:pt idx="3247">
                  <c:v>9.9375000000000005E-2</c:v>
                </c:pt>
                <c:pt idx="3248">
                  <c:v>9.9375000000000005E-2</c:v>
                </c:pt>
                <c:pt idx="3249">
                  <c:v>0.113125</c:v>
                </c:pt>
                <c:pt idx="3250">
                  <c:v>0.11375000000000002</c:v>
                </c:pt>
                <c:pt idx="3251">
                  <c:v>0.10687500000000001</c:v>
                </c:pt>
                <c:pt idx="3252">
                  <c:v>0.10062500000000002</c:v>
                </c:pt>
                <c:pt idx="3253">
                  <c:v>0.11000000000000001</c:v>
                </c:pt>
                <c:pt idx="3254">
                  <c:v>0.12250000000000001</c:v>
                </c:pt>
                <c:pt idx="3255">
                  <c:v>0.12875</c:v>
                </c:pt>
                <c:pt idx="3256">
                  <c:v>0.12937499999999999</c:v>
                </c:pt>
                <c:pt idx="3257">
                  <c:v>0.12937499999999999</c:v>
                </c:pt>
                <c:pt idx="3258">
                  <c:v>0.13312500000000002</c:v>
                </c:pt>
                <c:pt idx="3259">
                  <c:v>0.14000000000000001</c:v>
                </c:pt>
                <c:pt idx="3260">
                  <c:v>0.13375000000000001</c:v>
                </c:pt>
                <c:pt idx="3261">
                  <c:v>0.14625000000000002</c:v>
                </c:pt>
                <c:pt idx="3262">
                  <c:v>0.15687500000000001</c:v>
                </c:pt>
                <c:pt idx="3263">
                  <c:v>0.145625</c:v>
                </c:pt>
                <c:pt idx="3264">
                  <c:v>0.139375</c:v>
                </c:pt>
                <c:pt idx="3265">
                  <c:v>0.13250000000000001</c:v>
                </c:pt>
                <c:pt idx="3266">
                  <c:v>0.13125000000000001</c:v>
                </c:pt>
                <c:pt idx="3267">
                  <c:v>0.138125</c:v>
                </c:pt>
                <c:pt idx="3268">
                  <c:v>0.14499999999999999</c:v>
                </c:pt>
                <c:pt idx="3269">
                  <c:v>0.16062499999999999</c:v>
                </c:pt>
                <c:pt idx="3270">
                  <c:v>0.14812500000000003</c:v>
                </c:pt>
                <c:pt idx="3271">
                  <c:v>0.15000000000000002</c:v>
                </c:pt>
                <c:pt idx="3272">
                  <c:v>0.14937500000000004</c:v>
                </c:pt>
                <c:pt idx="3273">
                  <c:v>0.15500000000000003</c:v>
                </c:pt>
                <c:pt idx="3274">
                  <c:v>0.15625000000000003</c:v>
                </c:pt>
                <c:pt idx="3275">
                  <c:v>0.15375000000000003</c:v>
                </c:pt>
                <c:pt idx="3276">
                  <c:v>0.15437500000000001</c:v>
                </c:pt>
                <c:pt idx="3277">
                  <c:v>0.15312499999999998</c:v>
                </c:pt>
                <c:pt idx="3278">
                  <c:v>0.13875000000000001</c:v>
                </c:pt>
                <c:pt idx="3279">
                  <c:v>0.139375</c:v>
                </c:pt>
                <c:pt idx="3280">
                  <c:v>0.145625</c:v>
                </c:pt>
                <c:pt idx="3281">
                  <c:v>0.13874999999999998</c:v>
                </c:pt>
                <c:pt idx="3282">
                  <c:v>0.14624999999999999</c:v>
                </c:pt>
                <c:pt idx="3283">
                  <c:v>0.14624999999999999</c:v>
                </c:pt>
                <c:pt idx="3284">
                  <c:v>0.15375</c:v>
                </c:pt>
                <c:pt idx="3285">
                  <c:v>0.14312500000000003</c:v>
                </c:pt>
                <c:pt idx="3286">
                  <c:v>0.14937500000000004</c:v>
                </c:pt>
                <c:pt idx="3287">
                  <c:v>0.14187500000000003</c:v>
                </c:pt>
                <c:pt idx="3288">
                  <c:v>0.13624999999999998</c:v>
                </c:pt>
                <c:pt idx="3289">
                  <c:v>0.13062500000000002</c:v>
                </c:pt>
                <c:pt idx="3290">
                  <c:v>0.13250000000000003</c:v>
                </c:pt>
                <c:pt idx="3291">
                  <c:v>0.12875</c:v>
                </c:pt>
                <c:pt idx="3292">
                  <c:v>0.12812500000000002</c:v>
                </c:pt>
                <c:pt idx="3293">
                  <c:v>0.12312500000000003</c:v>
                </c:pt>
                <c:pt idx="3294">
                  <c:v>0.11437500000000003</c:v>
                </c:pt>
                <c:pt idx="3295">
                  <c:v>0.11375000000000003</c:v>
                </c:pt>
                <c:pt idx="3296">
                  <c:v>0.11375000000000003</c:v>
                </c:pt>
                <c:pt idx="3297">
                  <c:v>0.10750000000000003</c:v>
                </c:pt>
                <c:pt idx="3298">
                  <c:v>0.10062500000000003</c:v>
                </c:pt>
                <c:pt idx="3299">
                  <c:v>9.8750000000000032E-2</c:v>
                </c:pt>
                <c:pt idx="3300">
                  <c:v>9.1250000000000026E-2</c:v>
                </c:pt>
                <c:pt idx="3301">
                  <c:v>8.4375000000000006E-2</c:v>
                </c:pt>
                <c:pt idx="3302">
                  <c:v>7.8125E-2</c:v>
                </c:pt>
                <c:pt idx="3303">
                  <c:v>8.6250000000000007E-2</c:v>
                </c:pt>
                <c:pt idx="3304">
                  <c:v>0.10062499999999999</c:v>
                </c:pt>
                <c:pt idx="3305">
                  <c:v>0.10062499999999999</c:v>
                </c:pt>
                <c:pt idx="3306">
                  <c:v>9.3750000000000014E-2</c:v>
                </c:pt>
                <c:pt idx="3307">
                  <c:v>8.6875000000000008E-2</c:v>
                </c:pt>
                <c:pt idx="3308">
                  <c:v>8.6875000000000008E-2</c:v>
                </c:pt>
                <c:pt idx="3309">
                  <c:v>8.6875000000000022E-2</c:v>
                </c:pt>
                <c:pt idx="3310">
                  <c:v>9.3125000000000027E-2</c:v>
                </c:pt>
                <c:pt idx="3311">
                  <c:v>9.3125000000000027E-2</c:v>
                </c:pt>
                <c:pt idx="3312">
                  <c:v>9.3125000000000013E-2</c:v>
                </c:pt>
                <c:pt idx="3313">
                  <c:v>0.10312500000000001</c:v>
                </c:pt>
                <c:pt idx="3314">
                  <c:v>0.10375000000000002</c:v>
                </c:pt>
                <c:pt idx="3315">
                  <c:v>0.10500000000000002</c:v>
                </c:pt>
                <c:pt idx="3316">
                  <c:v>0.10625000000000001</c:v>
                </c:pt>
                <c:pt idx="3317">
                  <c:v>0.10437500000000001</c:v>
                </c:pt>
                <c:pt idx="3318">
                  <c:v>0.10500000000000001</c:v>
                </c:pt>
                <c:pt idx="3319">
                  <c:v>0.11</c:v>
                </c:pt>
                <c:pt idx="3320">
                  <c:v>0.10250000000000001</c:v>
                </c:pt>
                <c:pt idx="3321">
                  <c:v>0.10250000000000001</c:v>
                </c:pt>
                <c:pt idx="3322">
                  <c:v>0.10250000000000001</c:v>
                </c:pt>
                <c:pt idx="3323">
                  <c:v>0.10875000000000001</c:v>
                </c:pt>
                <c:pt idx="3324">
                  <c:v>0.11437500000000002</c:v>
                </c:pt>
                <c:pt idx="3325">
                  <c:v>0.11500000000000002</c:v>
                </c:pt>
                <c:pt idx="3326">
                  <c:v>0.12625000000000003</c:v>
                </c:pt>
                <c:pt idx="3327">
                  <c:v>0.12625000000000003</c:v>
                </c:pt>
                <c:pt idx="3328">
                  <c:v>0.13750000000000004</c:v>
                </c:pt>
                <c:pt idx="3329">
                  <c:v>0.13437500000000002</c:v>
                </c:pt>
                <c:pt idx="3330">
                  <c:v>0.14000000000000004</c:v>
                </c:pt>
                <c:pt idx="3331">
                  <c:v>0.14125000000000004</c:v>
                </c:pt>
                <c:pt idx="3332">
                  <c:v>0.13937500000000003</c:v>
                </c:pt>
                <c:pt idx="3333">
                  <c:v>0.138125</c:v>
                </c:pt>
                <c:pt idx="3334">
                  <c:v>0.145625</c:v>
                </c:pt>
                <c:pt idx="3335">
                  <c:v>0.13375000000000001</c:v>
                </c:pt>
                <c:pt idx="3336">
                  <c:v>0.13250000000000003</c:v>
                </c:pt>
                <c:pt idx="3337">
                  <c:v>0.13250000000000003</c:v>
                </c:pt>
                <c:pt idx="3338">
                  <c:v>0.12625000000000003</c:v>
                </c:pt>
                <c:pt idx="3339">
                  <c:v>0.12625000000000003</c:v>
                </c:pt>
                <c:pt idx="3340">
                  <c:v>0.12687500000000004</c:v>
                </c:pt>
                <c:pt idx="3341">
                  <c:v>0.12625000000000003</c:v>
                </c:pt>
                <c:pt idx="3342">
                  <c:v>0.11500000000000002</c:v>
                </c:pt>
                <c:pt idx="3343">
                  <c:v>0.12875000000000003</c:v>
                </c:pt>
                <c:pt idx="3344">
                  <c:v>0.11125000000000003</c:v>
                </c:pt>
                <c:pt idx="3345">
                  <c:v>0.11625000000000002</c:v>
                </c:pt>
                <c:pt idx="3346">
                  <c:v>0.12000000000000001</c:v>
                </c:pt>
                <c:pt idx="3347">
                  <c:v>0.12562500000000001</c:v>
                </c:pt>
                <c:pt idx="3348">
                  <c:v>0.138125</c:v>
                </c:pt>
                <c:pt idx="3349">
                  <c:v>0.13374999999999998</c:v>
                </c:pt>
                <c:pt idx="3350">
                  <c:v>0.12562499999999999</c:v>
                </c:pt>
                <c:pt idx="3351">
                  <c:v>0.12937499999999999</c:v>
                </c:pt>
                <c:pt idx="3352">
                  <c:v>0.12375</c:v>
                </c:pt>
                <c:pt idx="3353">
                  <c:v>0.13062499999999999</c:v>
                </c:pt>
                <c:pt idx="3354">
                  <c:v>0.13124999999999998</c:v>
                </c:pt>
                <c:pt idx="3355">
                  <c:v>0.13125000000000001</c:v>
                </c:pt>
                <c:pt idx="3356">
                  <c:v>0.13125000000000001</c:v>
                </c:pt>
                <c:pt idx="3357">
                  <c:v>0.13062499999999999</c:v>
                </c:pt>
                <c:pt idx="3358">
                  <c:v>0.14375000000000002</c:v>
                </c:pt>
                <c:pt idx="3359">
                  <c:v>0.12437500000000001</c:v>
                </c:pt>
                <c:pt idx="3360">
                  <c:v>0.144375</c:v>
                </c:pt>
                <c:pt idx="3361">
                  <c:v>0.13312499999999999</c:v>
                </c:pt>
                <c:pt idx="3362">
                  <c:v>0.12312500000000003</c:v>
                </c:pt>
                <c:pt idx="3363">
                  <c:v>0.11000000000000001</c:v>
                </c:pt>
                <c:pt idx="3364">
                  <c:v>0.10187500000000001</c:v>
                </c:pt>
                <c:pt idx="3365">
                  <c:v>0.10375000000000001</c:v>
                </c:pt>
                <c:pt idx="3366">
                  <c:v>0.11000000000000001</c:v>
                </c:pt>
                <c:pt idx="3367">
                  <c:v>9.8125000000000018E-2</c:v>
                </c:pt>
                <c:pt idx="3368">
                  <c:v>9.7500000000000017E-2</c:v>
                </c:pt>
                <c:pt idx="3369">
                  <c:v>9.0000000000000024E-2</c:v>
                </c:pt>
                <c:pt idx="3370">
                  <c:v>9.5625000000000029E-2</c:v>
                </c:pt>
                <c:pt idx="3371">
                  <c:v>9.5625000000000029E-2</c:v>
                </c:pt>
                <c:pt idx="3372">
                  <c:v>9.5625000000000029E-2</c:v>
                </c:pt>
                <c:pt idx="3373">
                  <c:v>0.11437500000000003</c:v>
                </c:pt>
                <c:pt idx="3374">
                  <c:v>9.5625000000000002E-2</c:v>
                </c:pt>
                <c:pt idx="3375">
                  <c:v>0.10125000000000002</c:v>
                </c:pt>
                <c:pt idx="3376">
                  <c:v>8.1250000000000003E-2</c:v>
                </c:pt>
                <c:pt idx="3377">
                  <c:v>8.6875000000000008E-2</c:v>
                </c:pt>
                <c:pt idx="3378">
                  <c:v>8.0625000000000016E-2</c:v>
                </c:pt>
                <c:pt idx="3379">
                  <c:v>8.0625000000000016E-2</c:v>
                </c:pt>
                <c:pt idx="3380">
                  <c:v>7.6250000000000012E-2</c:v>
                </c:pt>
                <c:pt idx="3381">
                  <c:v>7.4375000000000011E-2</c:v>
                </c:pt>
                <c:pt idx="3382">
                  <c:v>8.1250000000000003E-2</c:v>
                </c:pt>
                <c:pt idx="3383">
                  <c:v>8.6875000000000008E-2</c:v>
                </c:pt>
                <c:pt idx="3384">
                  <c:v>0.10812500000000001</c:v>
                </c:pt>
                <c:pt idx="3385">
                  <c:v>0.10875000000000001</c:v>
                </c:pt>
                <c:pt idx="3386">
                  <c:v>0.10875000000000003</c:v>
                </c:pt>
                <c:pt idx="3387">
                  <c:v>0.11625000000000002</c:v>
                </c:pt>
                <c:pt idx="3388">
                  <c:v>0.115</c:v>
                </c:pt>
                <c:pt idx="3389">
                  <c:v>0.1</c:v>
                </c:pt>
                <c:pt idx="3390">
                  <c:v>0.11812500000000001</c:v>
                </c:pt>
                <c:pt idx="3391">
                  <c:v>0.111875</c:v>
                </c:pt>
                <c:pt idx="3392">
                  <c:v>0.11812500000000001</c:v>
                </c:pt>
                <c:pt idx="3393">
                  <c:v>0.124375</c:v>
                </c:pt>
                <c:pt idx="3394">
                  <c:v>0.125</c:v>
                </c:pt>
                <c:pt idx="3395">
                  <c:v>0.13062499999999999</c:v>
                </c:pt>
                <c:pt idx="3396">
                  <c:v>0.13875000000000001</c:v>
                </c:pt>
                <c:pt idx="3397">
                  <c:v>0.13875000000000001</c:v>
                </c:pt>
                <c:pt idx="3398">
                  <c:v>0.13187500000000002</c:v>
                </c:pt>
                <c:pt idx="3399">
                  <c:v>0.13187499999999999</c:v>
                </c:pt>
                <c:pt idx="3400">
                  <c:v>0.11125000000000002</c:v>
                </c:pt>
                <c:pt idx="3401">
                  <c:v>0.11437500000000002</c:v>
                </c:pt>
                <c:pt idx="3402">
                  <c:v>0.12250000000000001</c:v>
                </c:pt>
                <c:pt idx="3403">
                  <c:v>0.11500000000000002</c:v>
                </c:pt>
                <c:pt idx="3404">
                  <c:v>0.11625000000000002</c:v>
                </c:pt>
                <c:pt idx="3405">
                  <c:v>0.12125000000000001</c:v>
                </c:pt>
                <c:pt idx="3406">
                  <c:v>0.10812500000000001</c:v>
                </c:pt>
                <c:pt idx="3407">
                  <c:v>0.11562500000000001</c:v>
                </c:pt>
                <c:pt idx="3408">
                  <c:v>0.10937500000000003</c:v>
                </c:pt>
                <c:pt idx="3409">
                  <c:v>0.10875000000000001</c:v>
                </c:pt>
                <c:pt idx="3410">
                  <c:v>0.10875</c:v>
                </c:pt>
                <c:pt idx="3411">
                  <c:v>0.10937500000000001</c:v>
                </c:pt>
                <c:pt idx="3412">
                  <c:v>0.10000000000000002</c:v>
                </c:pt>
                <c:pt idx="3413">
                  <c:v>0.10750000000000001</c:v>
                </c:pt>
                <c:pt idx="3414">
                  <c:v>0.114375</c:v>
                </c:pt>
                <c:pt idx="3415">
                  <c:v>0.11812499999999998</c:v>
                </c:pt>
                <c:pt idx="3416">
                  <c:v>0.12937499999999999</c:v>
                </c:pt>
                <c:pt idx="3417">
                  <c:v>0.12</c:v>
                </c:pt>
                <c:pt idx="3418">
                  <c:v>0.12</c:v>
                </c:pt>
                <c:pt idx="3419">
                  <c:v>0.12312499999999998</c:v>
                </c:pt>
                <c:pt idx="3420">
                  <c:v>0.12874999999999998</c:v>
                </c:pt>
                <c:pt idx="3421">
                  <c:v>0.13187499999999996</c:v>
                </c:pt>
                <c:pt idx="3422">
                  <c:v>0.13312499999999997</c:v>
                </c:pt>
                <c:pt idx="3423">
                  <c:v>0.12562499999999999</c:v>
                </c:pt>
                <c:pt idx="3424">
                  <c:v>0.13062499999999999</c:v>
                </c:pt>
                <c:pt idx="3425">
                  <c:v>0.12000000000000001</c:v>
                </c:pt>
                <c:pt idx="3426">
                  <c:v>0.12562500000000001</c:v>
                </c:pt>
                <c:pt idx="3427">
                  <c:v>0.11937500000000001</c:v>
                </c:pt>
                <c:pt idx="3428">
                  <c:v>0.114375</c:v>
                </c:pt>
                <c:pt idx="3429">
                  <c:v>0.11250000000000003</c:v>
                </c:pt>
                <c:pt idx="3430">
                  <c:v>0.11250000000000002</c:v>
                </c:pt>
                <c:pt idx="3431">
                  <c:v>0.10312500000000002</c:v>
                </c:pt>
                <c:pt idx="3432">
                  <c:v>0.10375000000000001</c:v>
                </c:pt>
                <c:pt idx="3433">
                  <c:v>0.11062500000000001</c:v>
                </c:pt>
                <c:pt idx="3434">
                  <c:v>0.10875</c:v>
                </c:pt>
                <c:pt idx="3435">
                  <c:v>0.10625000000000001</c:v>
                </c:pt>
                <c:pt idx="3436">
                  <c:v>9.5625000000000016E-2</c:v>
                </c:pt>
                <c:pt idx="3437">
                  <c:v>8.3125000000000018E-2</c:v>
                </c:pt>
                <c:pt idx="3438">
                  <c:v>8.8750000000000009E-2</c:v>
                </c:pt>
                <c:pt idx="3439">
                  <c:v>0.10312500000000001</c:v>
                </c:pt>
                <c:pt idx="3440">
                  <c:v>9.8125000000000018E-2</c:v>
                </c:pt>
                <c:pt idx="3441">
                  <c:v>9.6875000000000017E-2</c:v>
                </c:pt>
                <c:pt idx="3442">
                  <c:v>9.6875000000000003E-2</c:v>
                </c:pt>
                <c:pt idx="3443">
                  <c:v>0.10312500000000001</c:v>
                </c:pt>
                <c:pt idx="3444">
                  <c:v>0.10937500000000001</c:v>
                </c:pt>
                <c:pt idx="3445">
                  <c:v>0.10375000000000001</c:v>
                </c:pt>
                <c:pt idx="3446">
                  <c:v>9.0625000000000011E-2</c:v>
                </c:pt>
                <c:pt idx="3447">
                  <c:v>9.6875000000000017E-2</c:v>
                </c:pt>
                <c:pt idx="3448">
                  <c:v>9.0625000000000025E-2</c:v>
                </c:pt>
                <c:pt idx="3449">
                  <c:v>8.3750000000000019E-2</c:v>
                </c:pt>
                <c:pt idx="3450">
                  <c:v>7.7500000000000013E-2</c:v>
                </c:pt>
                <c:pt idx="3451">
                  <c:v>9.5000000000000001E-2</c:v>
                </c:pt>
                <c:pt idx="3452">
                  <c:v>0.1</c:v>
                </c:pt>
                <c:pt idx="3453">
                  <c:v>0.11</c:v>
                </c:pt>
                <c:pt idx="3454">
                  <c:v>0.10437500000000001</c:v>
                </c:pt>
                <c:pt idx="3455">
                  <c:v>0.10187500000000001</c:v>
                </c:pt>
                <c:pt idx="3456">
                  <c:v>0.10312500000000001</c:v>
                </c:pt>
                <c:pt idx="3457">
                  <c:v>0.10312500000000001</c:v>
                </c:pt>
                <c:pt idx="3458">
                  <c:v>9.6875000000000003E-2</c:v>
                </c:pt>
                <c:pt idx="3459">
                  <c:v>9.6875000000000003E-2</c:v>
                </c:pt>
                <c:pt idx="3460">
                  <c:v>9.5000000000000015E-2</c:v>
                </c:pt>
                <c:pt idx="3461">
                  <c:v>0.10312500000000002</c:v>
                </c:pt>
                <c:pt idx="3462">
                  <c:v>0.10875000000000003</c:v>
                </c:pt>
                <c:pt idx="3463">
                  <c:v>0.10312500000000002</c:v>
                </c:pt>
                <c:pt idx="3464">
                  <c:v>9.6875000000000017E-2</c:v>
                </c:pt>
                <c:pt idx="3465">
                  <c:v>9.9375000000000019E-2</c:v>
                </c:pt>
                <c:pt idx="3466">
                  <c:v>9.6250000000000016E-2</c:v>
                </c:pt>
                <c:pt idx="3467">
                  <c:v>8.6874999999999994E-2</c:v>
                </c:pt>
                <c:pt idx="3468">
                  <c:v>9.7500000000000003E-2</c:v>
                </c:pt>
                <c:pt idx="3469">
                  <c:v>8.2500000000000018E-2</c:v>
                </c:pt>
                <c:pt idx="3470">
                  <c:v>8.1875000000000003E-2</c:v>
                </c:pt>
                <c:pt idx="3471">
                  <c:v>8.5625000000000007E-2</c:v>
                </c:pt>
                <c:pt idx="3472">
                  <c:v>9.0625000000000011E-2</c:v>
                </c:pt>
                <c:pt idx="3473">
                  <c:v>9.6875000000000017E-2</c:v>
                </c:pt>
                <c:pt idx="3474">
                  <c:v>0.10312500000000002</c:v>
                </c:pt>
                <c:pt idx="3475">
                  <c:v>0.10500000000000001</c:v>
                </c:pt>
                <c:pt idx="3476">
                  <c:v>0.10687500000000003</c:v>
                </c:pt>
                <c:pt idx="3477">
                  <c:v>0.10500000000000001</c:v>
                </c:pt>
                <c:pt idx="3478">
                  <c:v>0.12875000000000003</c:v>
                </c:pt>
                <c:pt idx="3479">
                  <c:v>0.14375000000000004</c:v>
                </c:pt>
                <c:pt idx="3480">
                  <c:v>0.15000000000000005</c:v>
                </c:pt>
                <c:pt idx="3481">
                  <c:v>0.15375000000000005</c:v>
                </c:pt>
                <c:pt idx="3482">
                  <c:v>0.15687500000000001</c:v>
                </c:pt>
                <c:pt idx="3483">
                  <c:v>0.17937500000000001</c:v>
                </c:pt>
                <c:pt idx="3484">
                  <c:v>0.18187500000000001</c:v>
                </c:pt>
                <c:pt idx="3485">
                  <c:v>0.18312500000000001</c:v>
                </c:pt>
                <c:pt idx="3486">
                  <c:v>0.18312500000000001</c:v>
                </c:pt>
                <c:pt idx="3487">
                  <c:v>0.17437500000000003</c:v>
                </c:pt>
                <c:pt idx="3488">
                  <c:v>0.16812500000000002</c:v>
                </c:pt>
                <c:pt idx="3489">
                  <c:v>0.16812500000000002</c:v>
                </c:pt>
                <c:pt idx="3490">
                  <c:v>0.16812500000000002</c:v>
                </c:pt>
                <c:pt idx="3491">
                  <c:v>0.17312500000000003</c:v>
                </c:pt>
                <c:pt idx="3492">
                  <c:v>0.17312500000000003</c:v>
                </c:pt>
                <c:pt idx="3493">
                  <c:v>0.16687500000000002</c:v>
                </c:pt>
                <c:pt idx="3494">
                  <c:v>0.14375000000000004</c:v>
                </c:pt>
                <c:pt idx="3495">
                  <c:v>0.16062500000000002</c:v>
                </c:pt>
                <c:pt idx="3496">
                  <c:v>0.16062500000000005</c:v>
                </c:pt>
                <c:pt idx="3497">
                  <c:v>0.15437500000000004</c:v>
                </c:pt>
                <c:pt idx="3498">
                  <c:v>0.15437500000000004</c:v>
                </c:pt>
                <c:pt idx="3499">
                  <c:v>0.12000000000000002</c:v>
                </c:pt>
                <c:pt idx="3500">
                  <c:v>0.1125</c:v>
                </c:pt>
                <c:pt idx="3501">
                  <c:v>0.11750000000000001</c:v>
                </c:pt>
                <c:pt idx="3502">
                  <c:v>0.12500000000000003</c:v>
                </c:pt>
                <c:pt idx="3503">
                  <c:v>0.11812500000000001</c:v>
                </c:pt>
                <c:pt idx="3504">
                  <c:v>0.12437500000000001</c:v>
                </c:pt>
                <c:pt idx="3505">
                  <c:v>0.12562500000000001</c:v>
                </c:pt>
                <c:pt idx="3506">
                  <c:v>0.13500000000000001</c:v>
                </c:pt>
                <c:pt idx="3507">
                  <c:v>0.144375</c:v>
                </c:pt>
                <c:pt idx="3508">
                  <c:v>0.15125</c:v>
                </c:pt>
                <c:pt idx="3509">
                  <c:v>0.1575</c:v>
                </c:pt>
                <c:pt idx="3510">
                  <c:v>0.15687499999999999</c:v>
                </c:pt>
                <c:pt idx="3511">
                  <c:v>0.138125</c:v>
                </c:pt>
                <c:pt idx="3512">
                  <c:v>0.13874999999999998</c:v>
                </c:pt>
                <c:pt idx="3513">
                  <c:v>0.13999999999999999</c:v>
                </c:pt>
                <c:pt idx="3514">
                  <c:v>0.13749999999999998</c:v>
                </c:pt>
                <c:pt idx="3515">
                  <c:v>0.15</c:v>
                </c:pt>
                <c:pt idx="3516">
                  <c:v>0.13999999999999999</c:v>
                </c:pt>
                <c:pt idx="3517">
                  <c:v>0.13375000000000001</c:v>
                </c:pt>
                <c:pt idx="3518">
                  <c:v>0.12625000000000003</c:v>
                </c:pt>
                <c:pt idx="3519">
                  <c:v>0.13250000000000003</c:v>
                </c:pt>
                <c:pt idx="3520">
                  <c:v>0.13875000000000004</c:v>
                </c:pt>
                <c:pt idx="3521">
                  <c:v>0.13187500000000002</c:v>
                </c:pt>
                <c:pt idx="3522">
                  <c:v>0.13</c:v>
                </c:pt>
                <c:pt idx="3523">
                  <c:v>0.12062500000000001</c:v>
                </c:pt>
                <c:pt idx="3524">
                  <c:v>0.12</c:v>
                </c:pt>
                <c:pt idx="3525">
                  <c:v>0.12187499999999998</c:v>
                </c:pt>
                <c:pt idx="3526">
                  <c:v>0.13</c:v>
                </c:pt>
                <c:pt idx="3527">
                  <c:v>0.11624999999999998</c:v>
                </c:pt>
                <c:pt idx="3528">
                  <c:v>0.11499999999999999</c:v>
                </c:pt>
                <c:pt idx="3529">
                  <c:v>0.12187499999999998</c:v>
                </c:pt>
                <c:pt idx="3530">
                  <c:v>0.11812499999999998</c:v>
                </c:pt>
                <c:pt idx="3531">
                  <c:v>0.10750000000000001</c:v>
                </c:pt>
                <c:pt idx="3532">
                  <c:v>0.113125</c:v>
                </c:pt>
                <c:pt idx="3533">
                  <c:v>0.12625</c:v>
                </c:pt>
                <c:pt idx="3534">
                  <c:v>0.12</c:v>
                </c:pt>
                <c:pt idx="3535">
                  <c:v>0.12812500000000002</c:v>
                </c:pt>
                <c:pt idx="3536">
                  <c:v>0.13312499999999999</c:v>
                </c:pt>
                <c:pt idx="3537">
                  <c:v>0.15437500000000001</c:v>
                </c:pt>
                <c:pt idx="3538">
                  <c:v>0.14687500000000001</c:v>
                </c:pt>
                <c:pt idx="3539">
                  <c:v>0.140625</c:v>
                </c:pt>
                <c:pt idx="3540">
                  <c:v>0.141875</c:v>
                </c:pt>
                <c:pt idx="3541">
                  <c:v>0.140625</c:v>
                </c:pt>
                <c:pt idx="3542">
                  <c:v>0.13187500000000002</c:v>
                </c:pt>
                <c:pt idx="3543">
                  <c:v>0.13312500000000002</c:v>
                </c:pt>
                <c:pt idx="3544">
                  <c:v>0.141875</c:v>
                </c:pt>
                <c:pt idx="3545">
                  <c:v>0.13937500000000003</c:v>
                </c:pt>
                <c:pt idx="3546">
                  <c:v>0.14250000000000002</c:v>
                </c:pt>
                <c:pt idx="3547">
                  <c:v>0.16062500000000002</c:v>
                </c:pt>
                <c:pt idx="3548">
                  <c:v>0.17062500000000003</c:v>
                </c:pt>
                <c:pt idx="3549">
                  <c:v>0.16750000000000004</c:v>
                </c:pt>
                <c:pt idx="3550">
                  <c:v>0.17437500000000003</c:v>
                </c:pt>
                <c:pt idx="3551">
                  <c:v>0.16625000000000001</c:v>
                </c:pt>
                <c:pt idx="3552">
                  <c:v>0.155</c:v>
                </c:pt>
                <c:pt idx="3553">
                  <c:v>0.13999999999999999</c:v>
                </c:pt>
                <c:pt idx="3554">
                  <c:v>0.13375000000000001</c:v>
                </c:pt>
                <c:pt idx="3555">
                  <c:v>0.13312500000000002</c:v>
                </c:pt>
                <c:pt idx="3556">
                  <c:v>0.11937500000000002</c:v>
                </c:pt>
                <c:pt idx="3557">
                  <c:v>0.11250000000000003</c:v>
                </c:pt>
                <c:pt idx="3558">
                  <c:v>0.11375000000000003</c:v>
                </c:pt>
                <c:pt idx="3559">
                  <c:v>0.11812500000000004</c:v>
                </c:pt>
                <c:pt idx="3560">
                  <c:v>0.10437500000000004</c:v>
                </c:pt>
                <c:pt idx="3561">
                  <c:v>0.10500000000000004</c:v>
                </c:pt>
                <c:pt idx="3562">
                  <c:v>0.10187500000000003</c:v>
                </c:pt>
                <c:pt idx="3563">
                  <c:v>8.4375000000000019E-2</c:v>
                </c:pt>
                <c:pt idx="3564">
                  <c:v>7.3749999999999996E-2</c:v>
                </c:pt>
                <c:pt idx="3565">
                  <c:v>6.3750000000000001E-2</c:v>
                </c:pt>
                <c:pt idx="3566">
                  <c:v>6.9374999999999992E-2</c:v>
                </c:pt>
                <c:pt idx="3567">
                  <c:v>7.0000000000000007E-2</c:v>
                </c:pt>
                <c:pt idx="3568">
                  <c:v>7.0000000000000007E-2</c:v>
                </c:pt>
                <c:pt idx="3569">
                  <c:v>7.0000000000000007E-2</c:v>
                </c:pt>
                <c:pt idx="3570">
                  <c:v>8.3125000000000004E-2</c:v>
                </c:pt>
                <c:pt idx="3571">
                  <c:v>7.6874999999999999E-2</c:v>
                </c:pt>
                <c:pt idx="3572">
                  <c:v>8.4375000000000006E-2</c:v>
                </c:pt>
                <c:pt idx="3573">
                  <c:v>9.7500000000000003E-2</c:v>
                </c:pt>
                <c:pt idx="3574">
                  <c:v>0.104375</c:v>
                </c:pt>
                <c:pt idx="3575">
                  <c:v>9.8750000000000004E-2</c:v>
                </c:pt>
                <c:pt idx="3576">
                  <c:v>0.10312499999999999</c:v>
                </c:pt>
                <c:pt idx="3577">
                  <c:v>9.812499999999999E-2</c:v>
                </c:pt>
                <c:pt idx="3578">
                  <c:v>0.10874999999999999</c:v>
                </c:pt>
                <c:pt idx="3579">
                  <c:v>0.11562499999999999</c:v>
                </c:pt>
                <c:pt idx="3580">
                  <c:v>0.12</c:v>
                </c:pt>
                <c:pt idx="3581">
                  <c:v>0.12625</c:v>
                </c:pt>
                <c:pt idx="3582">
                  <c:v>0.11375</c:v>
                </c:pt>
                <c:pt idx="3583">
                  <c:v>0.113125</c:v>
                </c:pt>
                <c:pt idx="3584">
                  <c:v>0.12562499999999999</c:v>
                </c:pt>
                <c:pt idx="3585">
                  <c:v>0.12562499999999999</c:v>
                </c:pt>
                <c:pt idx="3586">
                  <c:v>0.11875000000000002</c:v>
                </c:pt>
                <c:pt idx="3587">
                  <c:v>0.12937500000000002</c:v>
                </c:pt>
                <c:pt idx="3588">
                  <c:v>0.13125000000000003</c:v>
                </c:pt>
                <c:pt idx="3589">
                  <c:v>0.11812499999999999</c:v>
                </c:pt>
                <c:pt idx="3590">
                  <c:v>0.11125</c:v>
                </c:pt>
                <c:pt idx="3591">
                  <c:v>0.13500000000000001</c:v>
                </c:pt>
                <c:pt idx="3592">
                  <c:v>0.136875</c:v>
                </c:pt>
                <c:pt idx="3593">
                  <c:v>0.13624999999999998</c:v>
                </c:pt>
                <c:pt idx="3594">
                  <c:v>0.13749999999999998</c:v>
                </c:pt>
                <c:pt idx="3595">
                  <c:v>0.13187499999999999</c:v>
                </c:pt>
                <c:pt idx="3596">
                  <c:v>0.12062500000000002</c:v>
                </c:pt>
                <c:pt idx="3597">
                  <c:v>0.12000000000000002</c:v>
                </c:pt>
                <c:pt idx="3598">
                  <c:v>0.12000000000000002</c:v>
                </c:pt>
                <c:pt idx="3599">
                  <c:v>0.12812500000000002</c:v>
                </c:pt>
                <c:pt idx="3600">
                  <c:v>0.125</c:v>
                </c:pt>
                <c:pt idx="3601">
                  <c:v>0.12562500000000001</c:v>
                </c:pt>
                <c:pt idx="3602">
                  <c:v>0.12625</c:v>
                </c:pt>
                <c:pt idx="3603">
                  <c:v>0.12187500000000002</c:v>
                </c:pt>
                <c:pt idx="3604">
                  <c:v>0.125</c:v>
                </c:pt>
                <c:pt idx="3605">
                  <c:v>0.136875</c:v>
                </c:pt>
                <c:pt idx="3606">
                  <c:v>0.140625</c:v>
                </c:pt>
                <c:pt idx="3607">
                  <c:v>0.125</c:v>
                </c:pt>
                <c:pt idx="3608">
                  <c:v>0.11937500000000001</c:v>
                </c:pt>
                <c:pt idx="3609">
                  <c:v>0.11874999999999999</c:v>
                </c:pt>
                <c:pt idx="3610">
                  <c:v>0.113125</c:v>
                </c:pt>
                <c:pt idx="3611">
                  <c:v>0.10625000000000001</c:v>
                </c:pt>
                <c:pt idx="3612">
                  <c:v>0.10625000000000001</c:v>
                </c:pt>
                <c:pt idx="3613">
                  <c:v>0.10062499999999999</c:v>
                </c:pt>
                <c:pt idx="3614">
                  <c:v>0.11687499999999999</c:v>
                </c:pt>
                <c:pt idx="3615">
                  <c:v>0.11499999999999999</c:v>
                </c:pt>
                <c:pt idx="3616">
                  <c:v>9.9375000000000005E-2</c:v>
                </c:pt>
                <c:pt idx="3617">
                  <c:v>9.1875000000000012E-2</c:v>
                </c:pt>
                <c:pt idx="3618">
                  <c:v>0.10250000000000001</c:v>
                </c:pt>
                <c:pt idx="3619">
                  <c:v>9.8750000000000004E-2</c:v>
                </c:pt>
                <c:pt idx="3620">
                  <c:v>8.6250000000000007E-2</c:v>
                </c:pt>
                <c:pt idx="3621">
                  <c:v>8.0625000000000016E-2</c:v>
                </c:pt>
                <c:pt idx="3622">
                  <c:v>8.4375000000000006E-2</c:v>
                </c:pt>
                <c:pt idx="3623">
                  <c:v>8.2500000000000018E-2</c:v>
                </c:pt>
                <c:pt idx="3624">
                  <c:v>8.8125000000000023E-2</c:v>
                </c:pt>
                <c:pt idx="3625">
                  <c:v>9.4375000000000028E-2</c:v>
                </c:pt>
                <c:pt idx="3626">
                  <c:v>8.8125000000000023E-2</c:v>
                </c:pt>
                <c:pt idx="3627">
                  <c:v>9.4375000000000028E-2</c:v>
                </c:pt>
                <c:pt idx="3628">
                  <c:v>0.10750000000000003</c:v>
                </c:pt>
                <c:pt idx="3629">
                  <c:v>0.10750000000000003</c:v>
                </c:pt>
                <c:pt idx="3630">
                  <c:v>0.10625000000000001</c:v>
                </c:pt>
                <c:pt idx="3631">
                  <c:v>0.1</c:v>
                </c:pt>
                <c:pt idx="3632">
                  <c:v>0.10687500000000001</c:v>
                </c:pt>
                <c:pt idx="3633">
                  <c:v>0.11312500000000002</c:v>
                </c:pt>
                <c:pt idx="3634">
                  <c:v>0.11</c:v>
                </c:pt>
                <c:pt idx="3635">
                  <c:v>0.10750000000000001</c:v>
                </c:pt>
                <c:pt idx="3636">
                  <c:v>0.10750000000000001</c:v>
                </c:pt>
                <c:pt idx="3637">
                  <c:v>0.10750000000000003</c:v>
                </c:pt>
                <c:pt idx="3638">
                  <c:v>0.10000000000000002</c:v>
                </c:pt>
                <c:pt idx="3639">
                  <c:v>0.10250000000000001</c:v>
                </c:pt>
                <c:pt idx="3640">
                  <c:v>0.10812500000000001</c:v>
                </c:pt>
                <c:pt idx="3641">
                  <c:v>0.10812500000000001</c:v>
                </c:pt>
                <c:pt idx="3642">
                  <c:v>0.11437500000000002</c:v>
                </c:pt>
                <c:pt idx="3643">
                  <c:v>0.10812500000000001</c:v>
                </c:pt>
                <c:pt idx="3644">
                  <c:v>9.5000000000000001E-2</c:v>
                </c:pt>
                <c:pt idx="3645">
                  <c:v>0.1125</c:v>
                </c:pt>
                <c:pt idx="3646">
                  <c:v>9.7500000000000017E-2</c:v>
                </c:pt>
                <c:pt idx="3647">
                  <c:v>0.10625000000000001</c:v>
                </c:pt>
                <c:pt idx="3648">
                  <c:v>9.9375000000000005E-2</c:v>
                </c:pt>
                <c:pt idx="3649">
                  <c:v>9.9375000000000005E-2</c:v>
                </c:pt>
                <c:pt idx="3650">
                  <c:v>9.1250000000000012E-2</c:v>
                </c:pt>
                <c:pt idx="3651">
                  <c:v>9.1250000000000012E-2</c:v>
                </c:pt>
                <c:pt idx="3652">
                  <c:v>9.3750000000000014E-2</c:v>
                </c:pt>
                <c:pt idx="3653">
                  <c:v>9.1250000000000026E-2</c:v>
                </c:pt>
                <c:pt idx="3654">
                  <c:v>8.500000000000002E-2</c:v>
                </c:pt>
                <c:pt idx="3655">
                  <c:v>8.2500000000000018E-2</c:v>
                </c:pt>
                <c:pt idx="3656">
                  <c:v>7.0000000000000007E-2</c:v>
                </c:pt>
                <c:pt idx="3657">
                  <c:v>6.9375000000000006E-2</c:v>
                </c:pt>
                <c:pt idx="3658">
                  <c:v>6.6250000000000003E-2</c:v>
                </c:pt>
                <c:pt idx="3659">
                  <c:v>8.3125000000000004E-2</c:v>
                </c:pt>
                <c:pt idx="3660">
                  <c:v>9.0000000000000011E-2</c:v>
                </c:pt>
                <c:pt idx="3661">
                  <c:v>7.8750000000000001E-2</c:v>
                </c:pt>
                <c:pt idx="3662">
                  <c:v>8.5000000000000006E-2</c:v>
                </c:pt>
                <c:pt idx="3663">
                  <c:v>7.6250000000000012E-2</c:v>
                </c:pt>
                <c:pt idx="3664">
                  <c:v>9.1875000000000012E-2</c:v>
                </c:pt>
                <c:pt idx="3665">
                  <c:v>9.4375000000000014E-2</c:v>
                </c:pt>
                <c:pt idx="3666">
                  <c:v>9.3750000000000014E-2</c:v>
                </c:pt>
                <c:pt idx="3667">
                  <c:v>0.10125000000000001</c:v>
                </c:pt>
                <c:pt idx="3668">
                  <c:v>9.8750000000000004E-2</c:v>
                </c:pt>
                <c:pt idx="3669">
                  <c:v>9.5625000000000002E-2</c:v>
                </c:pt>
                <c:pt idx="3670">
                  <c:v>0.10125000000000001</c:v>
                </c:pt>
                <c:pt idx="3671">
                  <c:v>9.5000000000000001E-2</c:v>
                </c:pt>
                <c:pt idx="3672">
                  <c:v>0.10125000000000001</c:v>
                </c:pt>
                <c:pt idx="3673">
                  <c:v>0.12062500000000001</c:v>
                </c:pt>
                <c:pt idx="3674">
                  <c:v>0.11812499999999999</c:v>
                </c:pt>
                <c:pt idx="3675">
                  <c:v>0.11437500000000002</c:v>
                </c:pt>
                <c:pt idx="3676">
                  <c:v>0.1075</c:v>
                </c:pt>
                <c:pt idx="3677">
                  <c:v>0.1075</c:v>
                </c:pt>
                <c:pt idx="3678">
                  <c:v>0.10124999999999999</c:v>
                </c:pt>
                <c:pt idx="3679">
                  <c:v>0.10125000000000001</c:v>
                </c:pt>
                <c:pt idx="3680">
                  <c:v>8.5625000000000007E-2</c:v>
                </c:pt>
                <c:pt idx="3681">
                  <c:v>8.3125000000000018E-2</c:v>
                </c:pt>
                <c:pt idx="3682">
                  <c:v>7.7500000000000013E-2</c:v>
                </c:pt>
                <c:pt idx="3683">
                  <c:v>7.5625000000000012E-2</c:v>
                </c:pt>
                <c:pt idx="3684">
                  <c:v>7.6250000000000012E-2</c:v>
                </c:pt>
                <c:pt idx="3685">
                  <c:v>8.6875000000000008E-2</c:v>
                </c:pt>
                <c:pt idx="3686">
                  <c:v>8.8125000000000009E-2</c:v>
                </c:pt>
                <c:pt idx="3687">
                  <c:v>9.5625000000000016E-2</c:v>
                </c:pt>
                <c:pt idx="3688">
                  <c:v>0.11562500000000001</c:v>
                </c:pt>
                <c:pt idx="3689">
                  <c:v>9.812499999999999E-2</c:v>
                </c:pt>
                <c:pt idx="3690">
                  <c:v>0.10375000000000001</c:v>
                </c:pt>
                <c:pt idx="3691">
                  <c:v>9.6875000000000017E-2</c:v>
                </c:pt>
                <c:pt idx="3692">
                  <c:v>0.10375000000000002</c:v>
                </c:pt>
                <c:pt idx="3693">
                  <c:v>0.10375000000000002</c:v>
                </c:pt>
                <c:pt idx="3694">
                  <c:v>0.10812500000000003</c:v>
                </c:pt>
                <c:pt idx="3695">
                  <c:v>0.10375000000000002</c:v>
                </c:pt>
                <c:pt idx="3696">
                  <c:v>0.11875000000000002</c:v>
                </c:pt>
                <c:pt idx="3697">
                  <c:v>0.11875000000000002</c:v>
                </c:pt>
                <c:pt idx="3698">
                  <c:v>0.12312500000000003</c:v>
                </c:pt>
                <c:pt idx="3699">
                  <c:v>0.12625000000000003</c:v>
                </c:pt>
                <c:pt idx="3700">
                  <c:v>0.13250000000000003</c:v>
                </c:pt>
                <c:pt idx="3701">
                  <c:v>0.1275</c:v>
                </c:pt>
                <c:pt idx="3702">
                  <c:v>0.12687500000000002</c:v>
                </c:pt>
                <c:pt idx="3703">
                  <c:v>0.12562500000000001</c:v>
                </c:pt>
                <c:pt idx="3704">
                  <c:v>0.10562500000000004</c:v>
                </c:pt>
                <c:pt idx="3705">
                  <c:v>0.11625000000000003</c:v>
                </c:pt>
                <c:pt idx="3706">
                  <c:v>0.11000000000000003</c:v>
                </c:pt>
                <c:pt idx="3707">
                  <c:v>0.11000000000000003</c:v>
                </c:pt>
                <c:pt idx="3708">
                  <c:v>0.10937500000000003</c:v>
                </c:pt>
                <c:pt idx="3709">
                  <c:v>0.10937500000000003</c:v>
                </c:pt>
                <c:pt idx="3710">
                  <c:v>0.11062500000000003</c:v>
                </c:pt>
                <c:pt idx="3711">
                  <c:v>0.10875000000000003</c:v>
                </c:pt>
                <c:pt idx="3712">
                  <c:v>9.3750000000000014E-2</c:v>
                </c:pt>
                <c:pt idx="3713">
                  <c:v>9.3750000000000028E-2</c:v>
                </c:pt>
                <c:pt idx="3714">
                  <c:v>9.5625000000000029E-2</c:v>
                </c:pt>
                <c:pt idx="3715">
                  <c:v>0.10250000000000002</c:v>
                </c:pt>
                <c:pt idx="3716">
                  <c:v>9.5625000000000002E-2</c:v>
                </c:pt>
                <c:pt idx="3717">
                  <c:v>9.5625000000000016E-2</c:v>
                </c:pt>
                <c:pt idx="3718">
                  <c:v>9.5625000000000002E-2</c:v>
                </c:pt>
                <c:pt idx="3719">
                  <c:v>9.5625000000000016E-2</c:v>
                </c:pt>
                <c:pt idx="3720">
                  <c:v>9.5625000000000016E-2</c:v>
                </c:pt>
                <c:pt idx="3721">
                  <c:v>8.3750000000000019E-2</c:v>
                </c:pt>
                <c:pt idx="3722">
                  <c:v>0.10000000000000002</c:v>
                </c:pt>
                <c:pt idx="3723">
                  <c:v>9.3750000000000014E-2</c:v>
                </c:pt>
                <c:pt idx="3724">
                  <c:v>0.10687500000000001</c:v>
                </c:pt>
                <c:pt idx="3725">
                  <c:v>0.109375</c:v>
                </c:pt>
                <c:pt idx="3726">
                  <c:v>0.11000000000000001</c:v>
                </c:pt>
                <c:pt idx="3727">
                  <c:v>0.11000000000000001</c:v>
                </c:pt>
                <c:pt idx="3728">
                  <c:v>0.11625000000000002</c:v>
                </c:pt>
                <c:pt idx="3729">
                  <c:v>0.12250000000000001</c:v>
                </c:pt>
                <c:pt idx="3730">
                  <c:v>0.11875000000000001</c:v>
                </c:pt>
                <c:pt idx="3731">
                  <c:v>0.10312500000000001</c:v>
                </c:pt>
                <c:pt idx="3732">
                  <c:v>0.10937500000000001</c:v>
                </c:pt>
                <c:pt idx="3733">
                  <c:v>0.11687500000000001</c:v>
                </c:pt>
                <c:pt idx="3734">
                  <c:v>0.11187500000000003</c:v>
                </c:pt>
                <c:pt idx="3735">
                  <c:v>0.10562500000000001</c:v>
                </c:pt>
                <c:pt idx="3736">
                  <c:v>0.1125</c:v>
                </c:pt>
                <c:pt idx="3737">
                  <c:v>0.11750000000000001</c:v>
                </c:pt>
                <c:pt idx="3738">
                  <c:v>0.11625000000000001</c:v>
                </c:pt>
                <c:pt idx="3739">
                  <c:v>0.11937500000000001</c:v>
                </c:pt>
                <c:pt idx="3740">
                  <c:v>0.110625</c:v>
                </c:pt>
                <c:pt idx="3741">
                  <c:v>0.104375</c:v>
                </c:pt>
                <c:pt idx="3742">
                  <c:v>0.10437500000000001</c:v>
                </c:pt>
                <c:pt idx="3743">
                  <c:v>0.11062500000000001</c:v>
                </c:pt>
                <c:pt idx="3744">
                  <c:v>0.11125000000000002</c:v>
                </c:pt>
                <c:pt idx="3745">
                  <c:v>9.8750000000000018E-2</c:v>
                </c:pt>
                <c:pt idx="3746">
                  <c:v>0.10250000000000002</c:v>
                </c:pt>
                <c:pt idx="3747">
                  <c:v>0.10875000000000003</c:v>
                </c:pt>
                <c:pt idx="3748">
                  <c:v>0.12500000000000003</c:v>
                </c:pt>
                <c:pt idx="3749">
                  <c:v>0.13437500000000002</c:v>
                </c:pt>
                <c:pt idx="3750">
                  <c:v>0.13312500000000002</c:v>
                </c:pt>
                <c:pt idx="3751">
                  <c:v>0.14437500000000003</c:v>
                </c:pt>
                <c:pt idx="3752">
                  <c:v>0.13375000000000004</c:v>
                </c:pt>
                <c:pt idx="3753">
                  <c:v>0.12875</c:v>
                </c:pt>
                <c:pt idx="3754">
                  <c:v>0.12000000000000001</c:v>
                </c:pt>
                <c:pt idx="3755">
                  <c:v>0.11937500000000002</c:v>
                </c:pt>
                <c:pt idx="3756">
                  <c:v>0.1275</c:v>
                </c:pt>
                <c:pt idx="3757">
                  <c:v>0.125</c:v>
                </c:pt>
                <c:pt idx="3758">
                  <c:v>0.12500000000000003</c:v>
                </c:pt>
                <c:pt idx="3759">
                  <c:v>0.12500000000000003</c:v>
                </c:pt>
                <c:pt idx="3760">
                  <c:v>0.12437500000000004</c:v>
                </c:pt>
                <c:pt idx="3761">
                  <c:v>0.13750000000000004</c:v>
                </c:pt>
                <c:pt idx="3762">
                  <c:v>0.13750000000000004</c:v>
                </c:pt>
                <c:pt idx="3763">
                  <c:v>0.13750000000000004</c:v>
                </c:pt>
                <c:pt idx="3764">
                  <c:v>0.13812500000000003</c:v>
                </c:pt>
                <c:pt idx="3765">
                  <c:v>0.11500000000000002</c:v>
                </c:pt>
                <c:pt idx="3766">
                  <c:v>0.12875000000000003</c:v>
                </c:pt>
                <c:pt idx="3767">
                  <c:v>0.13</c:v>
                </c:pt>
                <c:pt idx="3768">
                  <c:v>0.12875</c:v>
                </c:pt>
                <c:pt idx="3769">
                  <c:v>0.12875</c:v>
                </c:pt>
                <c:pt idx="3770">
                  <c:v>0.1225</c:v>
                </c:pt>
                <c:pt idx="3771">
                  <c:v>0.12625</c:v>
                </c:pt>
                <c:pt idx="3772">
                  <c:v>0.10750000000000001</c:v>
                </c:pt>
                <c:pt idx="3773">
                  <c:v>0.11375000000000002</c:v>
                </c:pt>
                <c:pt idx="3774">
                  <c:v>0.13062500000000002</c:v>
                </c:pt>
                <c:pt idx="3775">
                  <c:v>0.125</c:v>
                </c:pt>
                <c:pt idx="3776">
                  <c:v>0.125</c:v>
                </c:pt>
                <c:pt idx="3777">
                  <c:v>0.11812500000000002</c:v>
                </c:pt>
                <c:pt idx="3778">
                  <c:v>0.11187500000000002</c:v>
                </c:pt>
                <c:pt idx="3779">
                  <c:v>0.13250000000000001</c:v>
                </c:pt>
                <c:pt idx="3780">
                  <c:v>0.11625000000000001</c:v>
                </c:pt>
                <c:pt idx="3781">
                  <c:v>0.1275</c:v>
                </c:pt>
                <c:pt idx="3782">
                  <c:v>0.11625000000000001</c:v>
                </c:pt>
                <c:pt idx="3783">
                  <c:v>0.11000000000000001</c:v>
                </c:pt>
                <c:pt idx="3784">
                  <c:v>0.11500000000000002</c:v>
                </c:pt>
                <c:pt idx="3785">
                  <c:v>0.12687500000000002</c:v>
                </c:pt>
                <c:pt idx="3786">
                  <c:v>0.12687500000000002</c:v>
                </c:pt>
                <c:pt idx="3787">
                  <c:v>0.12687500000000002</c:v>
                </c:pt>
                <c:pt idx="3788">
                  <c:v>0.12687500000000002</c:v>
                </c:pt>
                <c:pt idx="3789">
                  <c:v>0.12687500000000002</c:v>
                </c:pt>
                <c:pt idx="3790">
                  <c:v>0.11000000000000003</c:v>
                </c:pt>
                <c:pt idx="3791">
                  <c:v>0.11562500000000003</c:v>
                </c:pt>
                <c:pt idx="3792">
                  <c:v>0.11562500000000003</c:v>
                </c:pt>
                <c:pt idx="3793">
                  <c:v>0.11437500000000003</c:v>
                </c:pt>
                <c:pt idx="3794">
                  <c:v>0.12125000000000004</c:v>
                </c:pt>
                <c:pt idx="3795">
                  <c:v>0.10062500000000002</c:v>
                </c:pt>
                <c:pt idx="3796">
                  <c:v>0.11625000000000002</c:v>
                </c:pt>
                <c:pt idx="3797">
                  <c:v>0.10625000000000001</c:v>
                </c:pt>
                <c:pt idx="3798">
                  <c:v>0.11000000000000001</c:v>
                </c:pt>
                <c:pt idx="3799">
                  <c:v>0.10875000000000001</c:v>
                </c:pt>
                <c:pt idx="3800">
                  <c:v>0.10375000000000001</c:v>
                </c:pt>
                <c:pt idx="3801">
                  <c:v>9.1875000000000012E-2</c:v>
                </c:pt>
                <c:pt idx="3802">
                  <c:v>9.8125000000000018E-2</c:v>
                </c:pt>
                <c:pt idx="3803">
                  <c:v>9.1875000000000026E-2</c:v>
                </c:pt>
                <c:pt idx="3804">
                  <c:v>0.11187500000000003</c:v>
                </c:pt>
                <c:pt idx="3805">
                  <c:v>0.11187500000000003</c:v>
                </c:pt>
                <c:pt idx="3806">
                  <c:v>0.11250000000000003</c:v>
                </c:pt>
                <c:pt idx="3807">
                  <c:v>0.11250000000000003</c:v>
                </c:pt>
                <c:pt idx="3808">
                  <c:v>0.11187500000000003</c:v>
                </c:pt>
                <c:pt idx="3809">
                  <c:v>0.10750000000000003</c:v>
                </c:pt>
                <c:pt idx="3810">
                  <c:v>0.10625000000000002</c:v>
                </c:pt>
                <c:pt idx="3811">
                  <c:v>0.10625000000000002</c:v>
                </c:pt>
                <c:pt idx="3812">
                  <c:v>9.0000000000000024E-2</c:v>
                </c:pt>
                <c:pt idx="3813">
                  <c:v>0.11375000000000002</c:v>
                </c:pt>
                <c:pt idx="3814">
                  <c:v>0.11437500000000002</c:v>
                </c:pt>
                <c:pt idx="3815">
                  <c:v>0.12187500000000001</c:v>
                </c:pt>
                <c:pt idx="3816">
                  <c:v>0.140625</c:v>
                </c:pt>
                <c:pt idx="3817">
                  <c:v>0.13437499999999999</c:v>
                </c:pt>
                <c:pt idx="3818">
                  <c:v>0.12812499999999999</c:v>
                </c:pt>
                <c:pt idx="3819">
                  <c:v>0.13437499999999999</c:v>
                </c:pt>
                <c:pt idx="3820">
                  <c:v>0.12062500000000002</c:v>
                </c:pt>
                <c:pt idx="3821">
                  <c:v>0.11437500000000002</c:v>
                </c:pt>
                <c:pt idx="3822">
                  <c:v>0.1275</c:v>
                </c:pt>
                <c:pt idx="3823">
                  <c:v>0.13062500000000002</c:v>
                </c:pt>
                <c:pt idx="3824">
                  <c:v>0.13125000000000003</c:v>
                </c:pt>
                <c:pt idx="3825">
                  <c:v>0.13687500000000002</c:v>
                </c:pt>
                <c:pt idx="3826">
                  <c:v>0.15312500000000004</c:v>
                </c:pt>
                <c:pt idx="3827">
                  <c:v>0.14687500000000003</c:v>
                </c:pt>
                <c:pt idx="3828">
                  <c:v>0.14687500000000003</c:v>
                </c:pt>
                <c:pt idx="3829">
                  <c:v>0.12812500000000002</c:v>
                </c:pt>
                <c:pt idx="3830">
                  <c:v>0.12125000000000002</c:v>
                </c:pt>
                <c:pt idx="3831">
                  <c:v>0.10875000000000001</c:v>
                </c:pt>
                <c:pt idx="3832">
                  <c:v>0.10937500000000001</c:v>
                </c:pt>
                <c:pt idx="3833">
                  <c:v>0.10937500000000001</c:v>
                </c:pt>
                <c:pt idx="3834">
                  <c:v>0.11562500000000002</c:v>
                </c:pt>
                <c:pt idx="3835">
                  <c:v>0.11562500000000003</c:v>
                </c:pt>
                <c:pt idx="3836">
                  <c:v>0.12625000000000003</c:v>
                </c:pt>
                <c:pt idx="3837">
                  <c:v>0.13312500000000002</c:v>
                </c:pt>
                <c:pt idx="3838">
                  <c:v>0.13812500000000003</c:v>
                </c:pt>
                <c:pt idx="3839">
                  <c:v>0.13000000000000003</c:v>
                </c:pt>
                <c:pt idx="3840">
                  <c:v>0.13000000000000003</c:v>
                </c:pt>
                <c:pt idx="3841">
                  <c:v>0.12375</c:v>
                </c:pt>
                <c:pt idx="3842">
                  <c:v>0.10812500000000003</c:v>
                </c:pt>
                <c:pt idx="3843">
                  <c:v>0.12062500000000002</c:v>
                </c:pt>
                <c:pt idx="3844">
                  <c:v>0.12250000000000003</c:v>
                </c:pt>
                <c:pt idx="3845">
                  <c:v>0.12750000000000003</c:v>
                </c:pt>
                <c:pt idx="3846">
                  <c:v>0.13250000000000003</c:v>
                </c:pt>
                <c:pt idx="3847">
                  <c:v>0.13250000000000003</c:v>
                </c:pt>
                <c:pt idx="3848">
                  <c:v>0.11187500000000002</c:v>
                </c:pt>
                <c:pt idx="3849">
                  <c:v>0.11812500000000002</c:v>
                </c:pt>
                <c:pt idx="3850">
                  <c:v>0.11812500000000002</c:v>
                </c:pt>
                <c:pt idx="3851">
                  <c:v>0.12437500000000001</c:v>
                </c:pt>
                <c:pt idx="3852">
                  <c:v>0.11562500000000001</c:v>
                </c:pt>
                <c:pt idx="3853">
                  <c:v>0.11500000000000002</c:v>
                </c:pt>
                <c:pt idx="3854">
                  <c:v>9.6250000000000002E-2</c:v>
                </c:pt>
                <c:pt idx="3855">
                  <c:v>0.10125000000000001</c:v>
                </c:pt>
                <c:pt idx="3856">
                  <c:v>0.10812500000000003</c:v>
                </c:pt>
                <c:pt idx="3857">
                  <c:v>0.11437500000000003</c:v>
                </c:pt>
                <c:pt idx="3858">
                  <c:v>0.11625000000000002</c:v>
                </c:pt>
                <c:pt idx="3859">
                  <c:v>0.11000000000000001</c:v>
                </c:pt>
                <c:pt idx="3860">
                  <c:v>0.10187499999999999</c:v>
                </c:pt>
                <c:pt idx="3861">
                  <c:v>9.6250000000000016E-2</c:v>
                </c:pt>
                <c:pt idx="3862">
                  <c:v>9.1250000000000012E-2</c:v>
                </c:pt>
                <c:pt idx="3863">
                  <c:v>9.1250000000000012E-2</c:v>
                </c:pt>
                <c:pt idx="3864">
                  <c:v>0.10437500000000001</c:v>
                </c:pt>
                <c:pt idx="3865">
                  <c:v>9.8125000000000004E-2</c:v>
                </c:pt>
                <c:pt idx="3866">
                  <c:v>9.1874999999999998E-2</c:v>
                </c:pt>
                <c:pt idx="3867">
                  <c:v>9.6250000000000002E-2</c:v>
                </c:pt>
                <c:pt idx="3868">
                  <c:v>9.9999999999999992E-2</c:v>
                </c:pt>
                <c:pt idx="3869">
                  <c:v>0.10375</c:v>
                </c:pt>
                <c:pt idx="3870">
                  <c:v>0.10312499999999999</c:v>
                </c:pt>
                <c:pt idx="3871">
                  <c:v>9.7499999999999989E-2</c:v>
                </c:pt>
                <c:pt idx="3872">
                  <c:v>8.6250000000000007E-2</c:v>
                </c:pt>
                <c:pt idx="3873">
                  <c:v>8.4375000000000006E-2</c:v>
                </c:pt>
                <c:pt idx="3874">
                  <c:v>8.0000000000000016E-2</c:v>
                </c:pt>
                <c:pt idx="3875">
                  <c:v>7.6250000000000012E-2</c:v>
                </c:pt>
                <c:pt idx="3876">
                  <c:v>0.10062500000000002</c:v>
                </c:pt>
                <c:pt idx="3877">
                  <c:v>0.10187500000000001</c:v>
                </c:pt>
                <c:pt idx="3878">
                  <c:v>0.11750000000000001</c:v>
                </c:pt>
                <c:pt idx="3879">
                  <c:v>0.12437500000000001</c:v>
                </c:pt>
                <c:pt idx="3880">
                  <c:v>0.11187500000000002</c:v>
                </c:pt>
                <c:pt idx="3881">
                  <c:v>0.11812500000000002</c:v>
                </c:pt>
                <c:pt idx="3882">
                  <c:v>0.12437500000000003</c:v>
                </c:pt>
                <c:pt idx="3883">
                  <c:v>0.10750000000000003</c:v>
                </c:pt>
                <c:pt idx="3884">
                  <c:v>9.5625000000000016E-2</c:v>
                </c:pt>
                <c:pt idx="3885">
                  <c:v>9.7500000000000003E-2</c:v>
                </c:pt>
                <c:pt idx="3886">
                  <c:v>9.8750000000000018E-2</c:v>
                </c:pt>
                <c:pt idx="3887">
                  <c:v>0.10437500000000002</c:v>
                </c:pt>
                <c:pt idx="3888">
                  <c:v>0.10875000000000003</c:v>
                </c:pt>
                <c:pt idx="3889">
                  <c:v>0.12187500000000002</c:v>
                </c:pt>
                <c:pt idx="3890">
                  <c:v>0.11812500000000002</c:v>
                </c:pt>
                <c:pt idx="3891">
                  <c:v>0.12187500000000002</c:v>
                </c:pt>
                <c:pt idx="3892">
                  <c:v>0.10312500000000001</c:v>
                </c:pt>
                <c:pt idx="3893">
                  <c:v>9.6875000000000017E-2</c:v>
                </c:pt>
                <c:pt idx="3894">
                  <c:v>8.6875000000000022E-2</c:v>
                </c:pt>
                <c:pt idx="3895">
                  <c:v>8.6875000000000022E-2</c:v>
                </c:pt>
                <c:pt idx="3896">
                  <c:v>9.8750000000000018E-2</c:v>
                </c:pt>
                <c:pt idx="3897">
                  <c:v>0.11687500000000001</c:v>
                </c:pt>
                <c:pt idx="3898">
                  <c:v>0.110625</c:v>
                </c:pt>
                <c:pt idx="3899">
                  <c:v>0.110625</c:v>
                </c:pt>
                <c:pt idx="3900">
                  <c:v>0.11687500000000001</c:v>
                </c:pt>
                <c:pt idx="3901">
                  <c:v>0.11625000000000001</c:v>
                </c:pt>
                <c:pt idx="3902">
                  <c:v>0.12250000000000001</c:v>
                </c:pt>
                <c:pt idx="3903">
                  <c:v>0.12312500000000001</c:v>
                </c:pt>
                <c:pt idx="3904">
                  <c:v>0.12312500000000001</c:v>
                </c:pt>
                <c:pt idx="3905">
                  <c:v>0.10750000000000001</c:v>
                </c:pt>
                <c:pt idx="3906">
                  <c:v>0.12187500000000001</c:v>
                </c:pt>
                <c:pt idx="3907">
                  <c:v>0.11562500000000001</c:v>
                </c:pt>
                <c:pt idx="3908">
                  <c:v>0.11625000000000002</c:v>
                </c:pt>
                <c:pt idx="3909">
                  <c:v>0.13437500000000002</c:v>
                </c:pt>
                <c:pt idx="3910">
                  <c:v>0.135625</c:v>
                </c:pt>
                <c:pt idx="3911">
                  <c:v>0.12875000000000003</c:v>
                </c:pt>
                <c:pt idx="3912">
                  <c:v>0.11937500000000001</c:v>
                </c:pt>
                <c:pt idx="3913">
                  <c:v>0.11187500000000002</c:v>
                </c:pt>
                <c:pt idx="3914">
                  <c:v>0.11937500000000001</c:v>
                </c:pt>
                <c:pt idx="3915">
                  <c:v>0.12562500000000001</c:v>
                </c:pt>
                <c:pt idx="3916">
                  <c:v>0.11937500000000001</c:v>
                </c:pt>
                <c:pt idx="3917">
                  <c:v>0.11437500000000003</c:v>
                </c:pt>
                <c:pt idx="3918">
                  <c:v>0.10125000000000001</c:v>
                </c:pt>
                <c:pt idx="3919">
                  <c:v>0.10875000000000001</c:v>
                </c:pt>
                <c:pt idx="3920">
                  <c:v>0.10875000000000001</c:v>
                </c:pt>
                <c:pt idx="3921">
                  <c:v>0.10812500000000003</c:v>
                </c:pt>
                <c:pt idx="3922">
                  <c:v>0.10250000000000001</c:v>
                </c:pt>
                <c:pt idx="3923">
                  <c:v>0.11375</c:v>
                </c:pt>
                <c:pt idx="3924">
                  <c:v>0.1125</c:v>
                </c:pt>
                <c:pt idx="3925">
                  <c:v>9.9375000000000019E-2</c:v>
                </c:pt>
                <c:pt idx="3926">
                  <c:v>9.3124999999999999E-2</c:v>
                </c:pt>
                <c:pt idx="3927">
                  <c:v>9.3124999999999999E-2</c:v>
                </c:pt>
                <c:pt idx="3928">
                  <c:v>9.6250000000000016E-2</c:v>
                </c:pt>
                <c:pt idx="3929">
                  <c:v>8.500000000000002E-2</c:v>
                </c:pt>
                <c:pt idx="3930">
                  <c:v>8.4375000000000019E-2</c:v>
                </c:pt>
                <c:pt idx="3931">
                  <c:v>8.4375000000000019E-2</c:v>
                </c:pt>
                <c:pt idx="3932">
                  <c:v>9.0625000000000025E-2</c:v>
                </c:pt>
                <c:pt idx="3933">
                  <c:v>9.1250000000000026E-2</c:v>
                </c:pt>
                <c:pt idx="3934">
                  <c:v>9.7500000000000031E-2</c:v>
                </c:pt>
                <c:pt idx="3935">
                  <c:v>8.9375000000000024E-2</c:v>
                </c:pt>
                <c:pt idx="3936">
                  <c:v>8.8750000000000023E-2</c:v>
                </c:pt>
                <c:pt idx="3937">
                  <c:v>9.4375000000000014E-2</c:v>
                </c:pt>
                <c:pt idx="3938">
                  <c:v>9.1875000000000012E-2</c:v>
                </c:pt>
                <c:pt idx="3939">
                  <c:v>9.7500000000000003E-2</c:v>
                </c:pt>
                <c:pt idx="3940">
                  <c:v>9.9375000000000005E-2</c:v>
                </c:pt>
                <c:pt idx="3941">
                  <c:v>0.10062500000000002</c:v>
                </c:pt>
                <c:pt idx="3942">
                  <c:v>0.10625000000000002</c:v>
                </c:pt>
                <c:pt idx="3943">
                  <c:v>0.12000000000000002</c:v>
                </c:pt>
                <c:pt idx="3944">
                  <c:v>0.11937500000000002</c:v>
                </c:pt>
                <c:pt idx="3945">
                  <c:v>0.11437500000000002</c:v>
                </c:pt>
                <c:pt idx="3946">
                  <c:v>0.12125000000000002</c:v>
                </c:pt>
                <c:pt idx="3947">
                  <c:v>0.11500000000000002</c:v>
                </c:pt>
                <c:pt idx="3948">
                  <c:v>0.12312500000000001</c:v>
                </c:pt>
                <c:pt idx="3949">
                  <c:v>0.12250000000000001</c:v>
                </c:pt>
                <c:pt idx="3950">
                  <c:v>0.13437499999999999</c:v>
                </c:pt>
                <c:pt idx="3951">
                  <c:v>0.14250000000000002</c:v>
                </c:pt>
                <c:pt idx="3952">
                  <c:v>0.14375000000000002</c:v>
                </c:pt>
                <c:pt idx="3953">
                  <c:v>0.136875</c:v>
                </c:pt>
                <c:pt idx="3954">
                  <c:v>0.13062499999999999</c:v>
                </c:pt>
                <c:pt idx="3955">
                  <c:v>0.11500000000000002</c:v>
                </c:pt>
                <c:pt idx="3956">
                  <c:v>0.12812500000000002</c:v>
                </c:pt>
                <c:pt idx="3957">
                  <c:v>0.1275</c:v>
                </c:pt>
                <c:pt idx="3958">
                  <c:v>0.12187500000000001</c:v>
                </c:pt>
                <c:pt idx="3959">
                  <c:v>0.13187500000000002</c:v>
                </c:pt>
                <c:pt idx="3960">
                  <c:v>0.13250000000000003</c:v>
                </c:pt>
                <c:pt idx="3961">
                  <c:v>0.14562500000000003</c:v>
                </c:pt>
                <c:pt idx="3962">
                  <c:v>0.14062500000000003</c:v>
                </c:pt>
                <c:pt idx="3963">
                  <c:v>0.15812500000000002</c:v>
                </c:pt>
                <c:pt idx="3964">
                  <c:v>0.15062499999999998</c:v>
                </c:pt>
                <c:pt idx="3965">
                  <c:v>0.15625</c:v>
                </c:pt>
                <c:pt idx="3966">
                  <c:v>0.139375</c:v>
                </c:pt>
                <c:pt idx="3967">
                  <c:v>0.13125000000000001</c:v>
                </c:pt>
                <c:pt idx="3968">
                  <c:v>0.13062500000000002</c:v>
                </c:pt>
                <c:pt idx="3969">
                  <c:v>0.13062500000000002</c:v>
                </c:pt>
                <c:pt idx="3970">
                  <c:v>0.13062500000000002</c:v>
                </c:pt>
                <c:pt idx="3971">
                  <c:v>0.14000000000000001</c:v>
                </c:pt>
                <c:pt idx="3972">
                  <c:v>0.12125000000000001</c:v>
                </c:pt>
                <c:pt idx="3973">
                  <c:v>0.115</c:v>
                </c:pt>
                <c:pt idx="3974">
                  <c:v>0.13500000000000001</c:v>
                </c:pt>
                <c:pt idx="3975">
                  <c:v>0.11250000000000002</c:v>
                </c:pt>
                <c:pt idx="3976">
                  <c:v>0.11187500000000002</c:v>
                </c:pt>
                <c:pt idx="3977">
                  <c:v>0.10500000000000001</c:v>
                </c:pt>
                <c:pt idx="3978">
                  <c:v>0.10250000000000002</c:v>
                </c:pt>
                <c:pt idx="3979">
                  <c:v>0.10937500000000003</c:v>
                </c:pt>
                <c:pt idx="3980">
                  <c:v>0.10375000000000004</c:v>
                </c:pt>
                <c:pt idx="3981">
                  <c:v>9.8125000000000018E-2</c:v>
                </c:pt>
                <c:pt idx="3982">
                  <c:v>0.11062500000000001</c:v>
                </c:pt>
                <c:pt idx="3983">
                  <c:v>0.11125000000000002</c:v>
                </c:pt>
                <c:pt idx="3984">
                  <c:v>0.11200000000000002</c:v>
                </c:pt>
                <c:pt idx="3985">
                  <c:v>0.12000000000000001</c:v>
                </c:pt>
                <c:pt idx="3986">
                  <c:v>0.12923076923076923</c:v>
                </c:pt>
                <c:pt idx="3987">
                  <c:v>0.12583333333333335</c:v>
                </c:pt>
                <c:pt idx="3988">
                  <c:v>0.13545454545454547</c:v>
                </c:pt>
                <c:pt idx="3989">
                  <c:v>0.14900000000000002</c:v>
                </c:pt>
                <c:pt idx="3990">
                  <c:v>0.12888888888888891</c:v>
                </c:pt>
                <c:pt idx="3991">
                  <c:v>0.14250000000000002</c:v>
                </c:pt>
                <c:pt idx="3992">
                  <c:v>0.15</c:v>
                </c:pt>
                <c:pt idx="3993">
                  <c:v>0.15666666666666665</c:v>
                </c:pt>
                <c:pt idx="3994">
                  <c:v>0.16799999999999998</c:v>
                </c:pt>
                <c:pt idx="3995">
                  <c:v>0.1125</c:v>
                </c:pt>
                <c:pt idx="3996">
                  <c:v>0.16799999999999998</c:v>
                </c:pt>
                <c:pt idx="3997">
                  <c:v>0.16799999999999998</c:v>
                </c:pt>
                <c:pt idx="3998">
                  <c:v>0.16799999999999998</c:v>
                </c:pt>
                <c:pt idx="3999">
                  <c:v>0.16799999999999998</c:v>
                </c:pt>
                <c:pt idx="4000">
                  <c:v>0.16799999999999998</c:v>
                </c:pt>
              </c:numCache>
            </c:numRef>
          </c:yVal>
          <c:smooth val="1"/>
          <c:extLst>
            <c:ext xmlns:c16="http://schemas.microsoft.com/office/drawing/2014/chart" uri="{C3380CC4-5D6E-409C-BE32-E72D297353CC}">
              <c16:uniqueId val="{00000003-857A-40CE-8757-A9A13A9DC1B7}"/>
            </c:ext>
          </c:extLst>
        </c:ser>
        <c:dLbls>
          <c:showLegendKey val="0"/>
          <c:showVal val="0"/>
          <c:showCatName val="0"/>
          <c:showSerName val="0"/>
          <c:showPercent val="0"/>
          <c:showBubbleSize val="0"/>
        </c:dLbls>
        <c:axId val="132748624"/>
        <c:axId val="132749016"/>
      </c:scatterChart>
      <c:valAx>
        <c:axId val="132748624"/>
        <c:scaling>
          <c:orientation val="minMax"/>
          <c:max val="4000"/>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smtClean="0"/>
                  <a:t>Time (seconds)</a:t>
                </a:r>
                <a:endParaRPr lang="en-GB" sz="1600" dirty="0"/>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9016"/>
        <c:crosses val="autoZero"/>
        <c:crossBetween val="midCat"/>
        <c:majorUnit val="1000"/>
      </c:valAx>
      <c:valAx>
        <c:axId val="132749016"/>
        <c:scaling>
          <c:orientation val="minMax"/>
          <c:max val="14"/>
        </c:scaling>
        <c:delete val="0"/>
        <c:axPos val="l"/>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smtClean="0"/>
                  <a:t>Whole population </a:t>
                </a:r>
              </a:p>
              <a:p>
                <a:pPr>
                  <a:defRPr sz="1600"/>
                </a:pPr>
                <a:r>
                  <a:rPr lang="en-GB" sz="1600" dirty="0" smtClean="0"/>
                  <a:t>Secretion per second (</a:t>
                </a:r>
                <a:r>
                  <a:rPr lang="en-GB" sz="1600" dirty="0" err="1" smtClean="0"/>
                  <a:t>pg</a:t>
                </a:r>
                <a:r>
                  <a:rPr lang="en-GB" sz="1600" dirty="0" smtClean="0"/>
                  <a:t>)</a:t>
                </a:r>
                <a:endParaRPr lang="en-GB" sz="1600" dirty="0"/>
              </a:p>
            </c:rich>
          </c:tx>
          <c:layout>
            <c:manualLayout>
              <c:xMode val="edge"/>
              <c:yMode val="edge"/>
              <c:x val="0"/>
              <c:y val="0.22375432318769956"/>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862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Sheet1!$A$27</c:f>
              <c:strCache>
                <c:ptCount val="1"/>
                <c:pt idx="0">
                  <c:v>Concentration</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50800" cap="rnd">
                <a:solidFill>
                  <a:srgbClr val="FF0000"/>
                </a:solidFill>
                <a:prstDash val="sysDot"/>
              </a:ln>
              <a:effectLst/>
            </c:spPr>
            <c:trendlineType val="power"/>
            <c:dispRSqr val="0"/>
            <c:dispEq val="0"/>
          </c:trendline>
          <c:errBars>
            <c:errDir val="y"/>
            <c:errBarType val="both"/>
            <c:errValType val="cust"/>
            <c:noEndCap val="0"/>
            <c:plus>
              <c:numRef>
                <c:f>Sheet1!$B$29:$E$29</c:f>
                <c:numCache>
                  <c:formatCode>General</c:formatCode>
                  <c:ptCount val="4"/>
                  <c:pt idx="0">
                    <c:v>3.1276249192210606</c:v>
                  </c:pt>
                  <c:pt idx="1">
                    <c:v>10.452588346666596</c:v>
                  </c:pt>
                  <c:pt idx="2">
                    <c:v>7.742918996521837</c:v>
                  </c:pt>
                  <c:pt idx="3">
                    <c:v>3.7886381903626161</c:v>
                  </c:pt>
                </c:numCache>
              </c:numRef>
            </c:plus>
            <c:minus>
              <c:numRef>
                <c:f>Sheet1!$B$29:$E$29</c:f>
                <c:numCache>
                  <c:formatCode>General</c:formatCode>
                  <c:ptCount val="4"/>
                  <c:pt idx="0">
                    <c:v>3.1276249192210606</c:v>
                  </c:pt>
                  <c:pt idx="1">
                    <c:v>10.452588346666596</c:v>
                  </c:pt>
                  <c:pt idx="2">
                    <c:v>7.742918996521837</c:v>
                  </c:pt>
                  <c:pt idx="3">
                    <c:v>3.7886381903626161</c:v>
                  </c:pt>
                </c:numCache>
              </c:numRef>
            </c:minus>
            <c:spPr>
              <a:noFill/>
              <a:ln w="9525" cap="flat" cmpd="sng" algn="ctr">
                <a:solidFill>
                  <a:schemeClr val="tx1">
                    <a:lumMod val="65000"/>
                    <a:lumOff val="35000"/>
                  </a:schemeClr>
                </a:solidFill>
                <a:round/>
              </a:ln>
              <a:effectLst/>
            </c:spPr>
          </c:errBars>
          <c:xVal>
            <c:numRef>
              <c:f>Sheet1!$D$26:$E$26</c:f>
              <c:numCache>
                <c:formatCode>General</c:formatCode>
                <c:ptCount val="2"/>
                <c:pt idx="0">
                  <c:v>900</c:v>
                </c:pt>
                <c:pt idx="1">
                  <c:v>4500</c:v>
                </c:pt>
              </c:numCache>
            </c:numRef>
          </c:xVal>
          <c:yVal>
            <c:numRef>
              <c:f>Sheet1!$D$27:$E$27</c:f>
              <c:numCache>
                <c:formatCode>General</c:formatCode>
                <c:ptCount val="2"/>
                <c:pt idx="0">
                  <c:v>90.558695652173924</c:v>
                </c:pt>
                <c:pt idx="1">
                  <c:v>37.30619047619048</c:v>
                </c:pt>
              </c:numCache>
            </c:numRef>
          </c:yVal>
          <c:smooth val="0"/>
          <c:extLst>
            <c:ext xmlns:c16="http://schemas.microsoft.com/office/drawing/2014/chart" uri="{C3380CC4-5D6E-409C-BE32-E72D297353CC}">
              <c16:uniqueId val="{00000000-B784-4FFE-8B29-54F22097A0A2}"/>
            </c:ext>
          </c:extLst>
        </c:ser>
        <c:ser>
          <c:idx val="2"/>
          <c:order val="1"/>
          <c:tx>
            <c:strRef>
              <c:f>Sheet1!$A$27</c:f>
              <c:strCache>
                <c:ptCount val="1"/>
                <c:pt idx="0">
                  <c:v>Concentration</c:v>
                </c:pt>
              </c:strCache>
            </c:strRef>
          </c:tx>
          <c:spPr>
            <a:ln w="19050" cap="rnd">
              <a:noFill/>
              <a:round/>
            </a:ln>
            <a:effectLst/>
          </c:spPr>
          <c:marker>
            <c:symbol val="circle"/>
            <c:size val="5"/>
            <c:spPr>
              <a:solidFill>
                <a:schemeClr val="accent3"/>
              </a:solidFill>
              <a:ln w="9525">
                <a:solidFill>
                  <a:schemeClr val="accent3"/>
                </a:solidFill>
              </a:ln>
              <a:effectLst/>
            </c:spPr>
          </c:marker>
          <c:trendline>
            <c:spPr>
              <a:ln w="50800" cap="rnd">
                <a:solidFill>
                  <a:srgbClr val="FF0000"/>
                </a:solidFill>
                <a:prstDash val="sysDot"/>
              </a:ln>
              <a:effectLst/>
            </c:spPr>
            <c:trendlineType val="log"/>
            <c:dispRSqr val="0"/>
            <c:dispEq val="0"/>
          </c:trendline>
          <c:errBars>
            <c:errDir val="y"/>
            <c:errBarType val="both"/>
            <c:errValType val="cust"/>
            <c:noEndCap val="0"/>
            <c:plus>
              <c:numRef>
                <c:f>Sheet1!$B$29:$E$29</c:f>
                <c:numCache>
                  <c:formatCode>General</c:formatCode>
                  <c:ptCount val="4"/>
                  <c:pt idx="0">
                    <c:v>3.1276249192210606</c:v>
                  </c:pt>
                  <c:pt idx="1">
                    <c:v>10.452588346666596</c:v>
                  </c:pt>
                  <c:pt idx="2">
                    <c:v>7.742918996521837</c:v>
                  </c:pt>
                  <c:pt idx="3">
                    <c:v>3.7886381903626161</c:v>
                  </c:pt>
                </c:numCache>
              </c:numRef>
            </c:plus>
            <c:minus>
              <c:numRef>
                <c:f>Sheet1!$B$29:$E$29</c:f>
                <c:numCache>
                  <c:formatCode>General</c:formatCode>
                  <c:ptCount val="4"/>
                  <c:pt idx="0">
                    <c:v>3.1276249192210606</c:v>
                  </c:pt>
                  <c:pt idx="1">
                    <c:v>10.452588346666596</c:v>
                  </c:pt>
                  <c:pt idx="2">
                    <c:v>7.742918996521837</c:v>
                  </c:pt>
                  <c:pt idx="3">
                    <c:v>3.7886381903626161</c:v>
                  </c:pt>
                </c:numCache>
              </c:numRef>
            </c:minus>
            <c:spPr>
              <a:noFill/>
              <a:ln w="9525" cap="flat" cmpd="sng" algn="ctr">
                <a:solidFill>
                  <a:schemeClr val="tx1">
                    <a:lumMod val="65000"/>
                    <a:lumOff val="35000"/>
                  </a:schemeClr>
                </a:solidFill>
                <a:round/>
              </a:ln>
              <a:effectLst/>
            </c:spPr>
          </c:errBars>
          <c:xVal>
            <c:numRef>
              <c:f>Sheet1!$B$26:$C$26</c:f>
              <c:numCache>
                <c:formatCode>General</c:formatCode>
                <c:ptCount val="2"/>
                <c:pt idx="0">
                  <c:v>300</c:v>
                </c:pt>
                <c:pt idx="1">
                  <c:v>600</c:v>
                </c:pt>
              </c:numCache>
            </c:numRef>
          </c:xVal>
          <c:yVal>
            <c:numRef>
              <c:f>Sheet1!$B$27:$C$27</c:f>
              <c:numCache>
                <c:formatCode>General</c:formatCode>
                <c:ptCount val="2"/>
                <c:pt idx="0">
                  <c:v>38.922608695652173</c:v>
                </c:pt>
                <c:pt idx="1">
                  <c:v>119.49217391304344</c:v>
                </c:pt>
              </c:numCache>
            </c:numRef>
          </c:yVal>
          <c:smooth val="0"/>
          <c:extLst>
            <c:ext xmlns:c16="http://schemas.microsoft.com/office/drawing/2014/chart" uri="{C3380CC4-5D6E-409C-BE32-E72D297353CC}">
              <c16:uniqueId val="{00000001-B784-4FFE-8B29-54F22097A0A2}"/>
            </c:ext>
          </c:extLst>
        </c:ser>
        <c:ser>
          <c:idx val="1"/>
          <c:order val="2"/>
          <c:tx>
            <c:strRef>
              <c:f>Sheet1!$A$27</c:f>
              <c:strCache>
                <c:ptCount val="1"/>
                <c:pt idx="0">
                  <c:v>Concentration</c:v>
                </c:pt>
              </c:strCache>
            </c:strRef>
          </c:tx>
          <c:spPr>
            <a:ln w="19050" cap="rnd">
              <a:noFill/>
              <a:round/>
            </a:ln>
            <a:effectLst/>
          </c:spPr>
          <c:marker>
            <c:symbol val="circle"/>
            <c:size val="5"/>
            <c:spPr>
              <a:solidFill>
                <a:schemeClr val="accent2"/>
              </a:solidFill>
              <a:ln w="9525">
                <a:solidFill>
                  <a:schemeClr val="accent2"/>
                </a:solidFill>
              </a:ln>
              <a:effectLst/>
            </c:spPr>
          </c:marker>
          <c:trendline>
            <c:spPr>
              <a:ln w="50800" cap="rnd">
                <a:solidFill>
                  <a:srgbClr val="FF0000"/>
                </a:solidFill>
                <a:prstDash val="sysDot"/>
              </a:ln>
              <a:effectLst/>
            </c:spPr>
            <c:trendlineType val="poly"/>
            <c:order val="2"/>
            <c:dispRSqr val="0"/>
            <c:dispEq val="0"/>
          </c:trendline>
          <c:errBars>
            <c:errDir val="y"/>
            <c:errBarType val="both"/>
            <c:errValType val="cust"/>
            <c:noEndCap val="0"/>
            <c:plus>
              <c:numRef>
                <c:f>Sheet1!$B$29:$E$29</c:f>
                <c:numCache>
                  <c:formatCode>General</c:formatCode>
                  <c:ptCount val="4"/>
                  <c:pt idx="0">
                    <c:v>3.1276249192210606</c:v>
                  </c:pt>
                  <c:pt idx="1">
                    <c:v>10.452588346666596</c:v>
                  </c:pt>
                  <c:pt idx="2">
                    <c:v>7.742918996521837</c:v>
                  </c:pt>
                  <c:pt idx="3">
                    <c:v>3.7886381903626161</c:v>
                  </c:pt>
                </c:numCache>
              </c:numRef>
            </c:plus>
            <c:minus>
              <c:numRef>
                <c:f>Sheet1!$B$29:$E$29</c:f>
                <c:numCache>
                  <c:formatCode>General</c:formatCode>
                  <c:ptCount val="4"/>
                  <c:pt idx="0">
                    <c:v>3.1276249192210606</c:v>
                  </c:pt>
                  <c:pt idx="1">
                    <c:v>10.452588346666596</c:v>
                  </c:pt>
                  <c:pt idx="2">
                    <c:v>7.742918996521837</c:v>
                  </c:pt>
                  <c:pt idx="3">
                    <c:v>3.7886381903626161</c:v>
                  </c:pt>
                </c:numCache>
              </c:numRef>
            </c:minus>
            <c:spPr>
              <a:noFill/>
              <a:ln w="9525" cap="flat" cmpd="sng" algn="ctr">
                <a:solidFill>
                  <a:schemeClr val="tx1">
                    <a:lumMod val="65000"/>
                    <a:lumOff val="35000"/>
                  </a:schemeClr>
                </a:solidFill>
                <a:round/>
              </a:ln>
              <a:effectLst/>
            </c:spPr>
          </c:errBars>
          <c:xVal>
            <c:numRef>
              <c:f>Sheet1!$C$26:$D$26</c:f>
              <c:numCache>
                <c:formatCode>General</c:formatCode>
                <c:ptCount val="2"/>
                <c:pt idx="0">
                  <c:v>600</c:v>
                </c:pt>
                <c:pt idx="1">
                  <c:v>900</c:v>
                </c:pt>
              </c:numCache>
            </c:numRef>
          </c:xVal>
          <c:yVal>
            <c:numRef>
              <c:f>Sheet1!$C$27:$D$27</c:f>
              <c:numCache>
                <c:formatCode>General</c:formatCode>
                <c:ptCount val="2"/>
                <c:pt idx="0">
                  <c:v>119.49217391304344</c:v>
                </c:pt>
                <c:pt idx="1">
                  <c:v>90.558695652173924</c:v>
                </c:pt>
              </c:numCache>
            </c:numRef>
          </c:yVal>
          <c:smooth val="0"/>
          <c:extLst>
            <c:ext xmlns:c16="http://schemas.microsoft.com/office/drawing/2014/chart" uri="{C3380CC4-5D6E-409C-BE32-E72D297353CC}">
              <c16:uniqueId val="{00000002-B784-4FFE-8B29-54F22097A0A2}"/>
            </c:ext>
          </c:extLst>
        </c:ser>
        <c:dLbls>
          <c:showLegendKey val="0"/>
          <c:showVal val="0"/>
          <c:showCatName val="0"/>
          <c:showSerName val="0"/>
          <c:showPercent val="0"/>
          <c:showBubbleSize val="0"/>
        </c:dLbls>
        <c:axId val="132749800"/>
        <c:axId val="134705120"/>
      </c:scatterChart>
      <c:valAx>
        <c:axId val="132749800"/>
        <c:scaling>
          <c:orientation val="minMax"/>
          <c:max val="4500"/>
          <c:min val="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a:t>Time (seconds)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out"/>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05120"/>
        <c:crosses val="autoZero"/>
        <c:crossBetween val="midCat"/>
        <c:majorUnit val="1500"/>
      </c:valAx>
      <c:valAx>
        <c:axId val="134705120"/>
        <c:scaling>
          <c:orientation val="minMax"/>
          <c:max val="140"/>
          <c:min val="3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a:t>Oxytocin</a:t>
                </a:r>
                <a:r>
                  <a:rPr lang="en-GB" sz="1800" baseline="0" dirty="0"/>
                  <a:t> plasma (</a:t>
                </a:r>
                <a:r>
                  <a:rPr lang="en-GB" sz="1800" baseline="0" dirty="0" err="1"/>
                  <a:t>pg</a:t>
                </a:r>
                <a:r>
                  <a:rPr lang="en-GB" sz="1800" baseline="0" dirty="0"/>
                  <a:t>/ml)</a:t>
                </a:r>
                <a:endParaRPr lang="en-GB" sz="1800" dirty="0"/>
              </a:p>
            </c:rich>
          </c:tx>
          <c:layout>
            <c:manualLayout>
              <c:xMode val="edge"/>
              <c:yMode val="edge"/>
              <c:x val="2.215234669294714E-2"/>
              <c:y val="0.14124899554852618"/>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2749800"/>
        <c:crosses val="autoZero"/>
        <c:crossBetween val="midCat"/>
        <c:majorUnit val="3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spPr>
            <a:ln w="19050" cap="rnd">
              <a:noFill/>
              <a:round/>
            </a:ln>
            <a:effectLst/>
          </c:spPr>
          <c:marker>
            <c:symbol val="none"/>
          </c:marker>
          <c:errBars>
            <c:errDir val="y"/>
            <c:errBarType val="both"/>
            <c:errValType val="cust"/>
            <c:noEndCap val="0"/>
            <c:plus>
              <c:numRef>
                <c:f>'FR=2.5hz 2 compart OUR data'!$R$5:$U$5</c:f>
                <c:numCache>
                  <c:formatCode>General</c:formatCode>
                  <c:ptCount val="4"/>
                  <c:pt idx="0">
                    <c:v>3.1276249192210606</c:v>
                  </c:pt>
                  <c:pt idx="1">
                    <c:v>10.452588346666596</c:v>
                  </c:pt>
                  <c:pt idx="2">
                    <c:v>7.742918996521837</c:v>
                  </c:pt>
                  <c:pt idx="3">
                    <c:v>3.7886381903626161</c:v>
                  </c:pt>
                </c:numCache>
              </c:numRef>
            </c:plus>
            <c:minus>
              <c:numRef>
                <c:f>'FR=2.5hz 2 compart OUR data'!$R$5:$U$5</c:f>
                <c:numCache>
                  <c:formatCode>General</c:formatCode>
                  <c:ptCount val="4"/>
                  <c:pt idx="0">
                    <c:v>3.1276249192210606</c:v>
                  </c:pt>
                  <c:pt idx="1">
                    <c:v>10.452588346666596</c:v>
                  </c:pt>
                  <c:pt idx="2">
                    <c:v>7.742918996521837</c:v>
                  </c:pt>
                  <c:pt idx="3">
                    <c:v>3.7886381903626161</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numRef>
              <c:f>'FR=2.5hz 2 compart OUR data'!$R$2:$U$2</c:f>
              <c:numCache>
                <c:formatCode>General</c:formatCode>
                <c:ptCount val="4"/>
                <c:pt idx="0">
                  <c:v>300</c:v>
                </c:pt>
                <c:pt idx="1">
                  <c:v>600</c:v>
                </c:pt>
                <c:pt idx="2">
                  <c:v>900</c:v>
                </c:pt>
                <c:pt idx="3">
                  <c:v>4500</c:v>
                </c:pt>
              </c:numCache>
            </c:numRef>
          </c:xVal>
          <c:yVal>
            <c:numRef>
              <c:f>'FR=2.5hz 2 compart OUR data'!$R$3:$U$3</c:f>
              <c:numCache>
                <c:formatCode>General</c:formatCode>
                <c:ptCount val="4"/>
                <c:pt idx="0">
                  <c:v>38.922608695652173</c:v>
                </c:pt>
                <c:pt idx="1">
                  <c:v>119.49217391304344</c:v>
                </c:pt>
                <c:pt idx="2">
                  <c:v>90.558695652173924</c:v>
                </c:pt>
                <c:pt idx="3">
                  <c:v>37.30619047619048</c:v>
                </c:pt>
              </c:numCache>
            </c:numRef>
          </c:yVal>
          <c:smooth val="1"/>
          <c:extLst>
            <c:ext xmlns:c16="http://schemas.microsoft.com/office/drawing/2014/chart" uri="{C3380CC4-5D6E-409C-BE32-E72D297353CC}">
              <c16:uniqueId val="{00000000-679F-4D2A-A505-4AD8EFF3E8C9}"/>
            </c:ext>
          </c:extLst>
        </c:ser>
        <c:ser>
          <c:idx val="0"/>
          <c:order val="1"/>
          <c:tx>
            <c:strRef>
              <c:f>'FR=2.5hz 2 compart OUR data'!$O$3</c:f>
              <c:strCache>
                <c:ptCount val="1"/>
                <c:pt idx="0">
                  <c:v>Plasma 2c</c:v>
                </c:pt>
              </c:strCache>
            </c:strRef>
          </c:tx>
          <c:spPr>
            <a:ln w="38100" cap="rnd">
              <a:solidFill>
                <a:schemeClr val="accent1"/>
              </a:solidFill>
              <a:round/>
            </a:ln>
            <a:effectLst/>
          </c:spPr>
          <c:marker>
            <c:symbol val="none"/>
          </c:marker>
          <c:yVal>
            <c:numRef>
              <c:f>'FR=2.5hz 2 compart OUR data'!$O$5654:$O$102003</c:f>
              <c:numCache>
                <c:formatCode>General</c:formatCode>
                <c:ptCount val="96350"/>
                <c:pt idx="0">
                  <c:v>38.36</c:v>
                </c:pt>
                <c:pt idx="1">
                  <c:v>38.39</c:v>
                </c:pt>
                <c:pt idx="2">
                  <c:v>38.44</c:v>
                </c:pt>
                <c:pt idx="3">
                  <c:v>38.39</c:v>
                </c:pt>
                <c:pt idx="4">
                  <c:v>38.53</c:v>
                </c:pt>
                <c:pt idx="5">
                  <c:v>38.57</c:v>
                </c:pt>
                <c:pt idx="6">
                  <c:v>38.43</c:v>
                </c:pt>
                <c:pt idx="7">
                  <c:v>38.380000000000003</c:v>
                </c:pt>
                <c:pt idx="8">
                  <c:v>38.31</c:v>
                </c:pt>
                <c:pt idx="9">
                  <c:v>38.31</c:v>
                </c:pt>
                <c:pt idx="10">
                  <c:v>38.340000000000003</c:v>
                </c:pt>
                <c:pt idx="11">
                  <c:v>38.270000000000003</c:v>
                </c:pt>
                <c:pt idx="12">
                  <c:v>38.19</c:v>
                </c:pt>
                <c:pt idx="13">
                  <c:v>38.17</c:v>
                </c:pt>
                <c:pt idx="14">
                  <c:v>38.19</c:v>
                </c:pt>
                <c:pt idx="15">
                  <c:v>38.270000000000003</c:v>
                </c:pt>
                <c:pt idx="16">
                  <c:v>38.44</c:v>
                </c:pt>
                <c:pt idx="17">
                  <c:v>38.24</c:v>
                </c:pt>
                <c:pt idx="18">
                  <c:v>38.17</c:v>
                </c:pt>
                <c:pt idx="19">
                  <c:v>38.090000000000003</c:v>
                </c:pt>
                <c:pt idx="20">
                  <c:v>38.18</c:v>
                </c:pt>
                <c:pt idx="21">
                  <c:v>38.1</c:v>
                </c:pt>
                <c:pt idx="22">
                  <c:v>37.92</c:v>
                </c:pt>
                <c:pt idx="23">
                  <c:v>37.950000000000003</c:v>
                </c:pt>
                <c:pt idx="24">
                  <c:v>37.92</c:v>
                </c:pt>
                <c:pt idx="25">
                  <c:v>37.94</c:v>
                </c:pt>
                <c:pt idx="26">
                  <c:v>38.130000000000003</c:v>
                </c:pt>
                <c:pt idx="27">
                  <c:v>38</c:v>
                </c:pt>
                <c:pt idx="28">
                  <c:v>38.04</c:v>
                </c:pt>
                <c:pt idx="29">
                  <c:v>37.94</c:v>
                </c:pt>
                <c:pt idx="30">
                  <c:v>37.85</c:v>
                </c:pt>
                <c:pt idx="31">
                  <c:v>37.75</c:v>
                </c:pt>
                <c:pt idx="32">
                  <c:v>37.82</c:v>
                </c:pt>
                <c:pt idx="33">
                  <c:v>38.229999999999997</c:v>
                </c:pt>
                <c:pt idx="34">
                  <c:v>38.19</c:v>
                </c:pt>
                <c:pt idx="35">
                  <c:v>38.15</c:v>
                </c:pt>
                <c:pt idx="36">
                  <c:v>38.03</c:v>
                </c:pt>
                <c:pt idx="37">
                  <c:v>38.090000000000003</c:v>
                </c:pt>
                <c:pt idx="38">
                  <c:v>37.97</c:v>
                </c:pt>
                <c:pt idx="39">
                  <c:v>38.049999999999997</c:v>
                </c:pt>
                <c:pt idx="40">
                  <c:v>38.409999999999997</c:v>
                </c:pt>
                <c:pt idx="41">
                  <c:v>38.24</c:v>
                </c:pt>
                <c:pt idx="42">
                  <c:v>38.049999999999997</c:v>
                </c:pt>
                <c:pt idx="43">
                  <c:v>38.44</c:v>
                </c:pt>
                <c:pt idx="44">
                  <c:v>38.4</c:v>
                </c:pt>
                <c:pt idx="45">
                  <c:v>38.33</c:v>
                </c:pt>
                <c:pt idx="46">
                  <c:v>38.28</c:v>
                </c:pt>
                <c:pt idx="47">
                  <c:v>38.19</c:v>
                </c:pt>
                <c:pt idx="48">
                  <c:v>38.49</c:v>
                </c:pt>
                <c:pt idx="49">
                  <c:v>38.31</c:v>
                </c:pt>
                <c:pt idx="50">
                  <c:v>38.36</c:v>
                </c:pt>
                <c:pt idx="51">
                  <c:v>38.380000000000003</c:v>
                </c:pt>
                <c:pt idx="52">
                  <c:v>38.35</c:v>
                </c:pt>
                <c:pt idx="53">
                  <c:v>38.47</c:v>
                </c:pt>
                <c:pt idx="54">
                  <c:v>38.549999999999997</c:v>
                </c:pt>
                <c:pt idx="55">
                  <c:v>38.57</c:v>
                </c:pt>
                <c:pt idx="56">
                  <c:v>38.89</c:v>
                </c:pt>
                <c:pt idx="57">
                  <c:v>38.85</c:v>
                </c:pt>
                <c:pt idx="58">
                  <c:v>38.909999999999997</c:v>
                </c:pt>
                <c:pt idx="59">
                  <c:v>38.85</c:v>
                </c:pt>
                <c:pt idx="60">
                  <c:v>38.82</c:v>
                </c:pt>
                <c:pt idx="61">
                  <c:v>38.799999999999997</c:v>
                </c:pt>
                <c:pt idx="62">
                  <c:v>38.68</c:v>
                </c:pt>
                <c:pt idx="63">
                  <c:v>38.64</c:v>
                </c:pt>
                <c:pt idx="64">
                  <c:v>38.74</c:v>
                </c:pt>
                <c:pt idx="65">
                  <c:v>38.72</c:v>
                </c:pt>
                <c:pt idx="66">
                  <c:v>38.65</c:v>
                </c:pt>
                <c:pt idx="67">
                  <c:v>38.85</c:v>
                </c:pt>
                <c:pt idx="68">
                  <c:v>38.81</c:v>
                </c:pt>
                <c:pt idx="69">
                  <c:v>38.619999999999997</c:v>
                </c:pt>
                <c:pt idx="70">
                  <c:v>38.61</c:v>
                </c:pt>
                <c:pt idx="71">
                  <c:v>38.590000000000003</c:v>
                </c:pt>
                <c:pt idx="72">
                  <c:v>38.58</c:v>
                </c:pt>
                <c:pt idx="73">
                  <c:v>38.53</c:v>
                </c:pt>
                <c:pt idx="74">
                  <c:v>38.42</c:v>
                </c:pt>
                <c:pt idx="75">
                  <c:v>38.520000000000003</c:v>
                </c:pt>
                <c:pt idx="76">
                  <c:v>38.71</c:v>
                </c:pt>
                <c:pt idx="77">
                  <c:v>38.99</c:v>
                </c:pt>
                <c:pt idx="78">
                  <c:v>39.020000000000003</c:v>
                </c:pt>
                <c:pt idx="79">
                  <c:v>39.03</c:v>
                </c:pt>
                <c:pt idx="80">
                  <c:v>38.99</c:v>
                </c:pt>
                <c:pt idx="81">
                  <c:v>38.92</c:v>
                </c:pt>
                <c:pt idx="82">
                  <c:v>38.96</c:v>
                </c:pt>
                <c:pt idx="83">
                  <c:v>38.9</c:v>
                </c:pt>
                <c:pt idx="84">
                  <c:v>38.85</c:v>
                </c:pt>
                <c:pt idx="85">
                  <c:v>38.94</c:v>
                </c:pt>
                <c:pt idx="86">
                  <c:v>38.78</c:v>
                </c:pt>
                <c:pt idx="87">
                  <c:v>38.58</c:v>
                </c:pt>
                <c:pt idx="88">
                  <c:v>38.520000000000003</c:v>
                </c:pt>
                <c:pt idx="89">
                  <c:v>38.39</c:v>
                </c:pt>
                <c:pt idx="90">
                  <c:v>38.42</c:v>
                </c:pt>
                <c:pt idx="91">
                  <c:v>38.35</c:v>
                </c:pt>
                <c:pt idx="92">
                  <c:v>38.549999999999997</c:v>
                </c:pt>
                <c:pt idx="93">
                  <c:v>38.51</c:v>
                </c:pt>
                <c:pt idx="94">
                  <c:v>38.43</c:v>
                </c:pt>
                <c:pt idx="95">
                  <c:v>38.28</c:v>
                </c:pt>
                <c:pt idx="96">
                  <c:v>38.25</c:v>
                </c:pt>
                <c:pt idx="97">
                  <c:v>38.549999999999997</c:v>
                </c:pt>
                <c:pt idx="98">
                  <c:v>38.79</c:v>
                </c:pt>
                <c:pt idx="99">
                  <c:v>38.44</c:v>
                </c:pt>
                <c:pt idx="100">
                  <c:v>38.32</c:v>
                </c:pt>
                <c:pt idx="101">
                  <c:v>38.270000000000003</c:v>
                </c:pt>
                <c:pt idx="102">
                  <c:v>38.49</c:v>
                </c:pt>
                <c:pt idx="103">
                  <c:v>38.380000000000003</c:v>
                </c:pt>
                <c:pt idx="104">
                  <c:v>38.4</c:v>
                </c:pt>
                <c:pt idx="105">
                  <c:v>38.520000000000003</c:v>
                </c:pt>
                <c:pt idx="106">
                  <c:v>38.450000000000003</c:v>
                </c:pt>
                <c:pt idx="107">
                  <c:v>38.450000000000003</c:v>
                </c:pt>
                <c:pt idx="108">
                  <c:v>38.369999999999997</c:v>
                </c:pt>
                <c:pt idx="109">
                  <c:v>38.24</c:v>
                </c:pt>
                <c:pt idx="110">
                  <c:v>38.200000000000003</c:v>
                </c:pt>
                <c:pt idx="111">
                  <c:v>38.14</c:v>
                </c:pt>
                <c:pt idx="112">
                  <c:v>38.340000000000003</c:v>
                </c:pt>
                <c:pt idx="113">
                  <c:v>38.22</c:v>
                </c:pt>
                <c:pt idx="114">
                  <c:v>38.22</c:v>
                </c:pt>
                <c:pt idx="115">
                  <c:v>38.14</c:v>
                </c:pt>
                <c:pt idx="116">
                  <c:v>38.07</c:v>
                </c:pt>
                <c:pt idx="117">
                  <c:v>37.979999999999997</c:v>
                </c:pt>
                <c:pt idx="118">
                  <c:v>38.15</c:v>
                </c:pt>
                <c:pt idx="119">
                  <c:v>38.07</c:v>
                </c:pt>
                <c:pt idx="120">
                  <c:v>38.119999999999997</c:v>
                </c:pt>
                <c:pt idx="121">
                  <c:v>38.33</c:v>
                </c:pt>
                <c:pt idx="122">
                  <c:v>38.51</c:v>
                </c:pt>
                <c:pt idx="123">
                  <c:v>38.47</c:v>
                </c:pt>
                <c:pt idx="124">
                  <c:v>38.369999999999997</c:v>
                </c:pt>
                <c:pt idx="125">
                  <c:v>38.61</c:v>
                </c:pt>
                <c:pt idx="126">
                  <c:v>38.64</c:v>
                </c:pt>
                <c:pt idx="127">
                  <c:v>38.85</c:v>
                </c:pt>
                <c:pt idx="128">
                  <c:v>38.82</c:v>
                </c:pt>
                <c:pt idx="129">
                  <c:v>38.75</c:v>
                </c:pt>
                <c:pt idx="130">
                  <c:v>38.81</c:v>
                </c:pt>
                <c:pt idx="131">
                  <c:v>38.72</c:v>
                </c:pt>
                <c:pt idx="132">
                  <c:v>38.840000000000003</c:v>
                </c:pt>
                <c:pt idx="133">
                  <c:v>39.01</c:v>
                </c:pt>
                <c:pt idx="134">
                  <c:v>38.97</c:v>
                </c:pt>
                <c:pt idx="135">
                  <c:v>38.880000000000003</c:v>
                </c:pt>
                <c:pt idx="136">
                  <c:v>38.76</c:v>
                </c:pt>
                <c:pt idx="137">
                  <c:v>38.729999999999997</c:v>
                </c:pt>
                <c:pt idx="138">
                  <c:v>38.65</c:v>
                </c:pt>
                <c:pt idx="139">
                  <c:v>38.56</c:v>
                </c:pt>
                <c:pt idx="140">
                  <c:v>38.619999999999997</c:v>
                </c:pt>
                <c:pt idx="141">
                  <c:v>38.58</c:v>
                </c:pt>
                <c:pt idx="142">
                  <c:v>38.549999999999997</c:v>
                </c:pt>
                <c:pt idx="143">
                  <c:v>38.54</c:v>
                </c:pt>
                <c:pt idx="144">
                  <c:v>38.46</c:v>
                </c:pt>
                <c:pt idx="145">
                  <c:v>38.29</c:v>
                </c:pt>
                <c:pt idx="146">
                  <c:v>38.28</c:v>
                </c:pt>
                <c:pt idx="147">
                  <c:v>38.630000000000003</c:v>
                </c:pt>
                <c:pt idx="148">
                  <c:v>38.6</c:v>
                </c:pt>
                <c:pt idx="149">
                  <c:v>38.51</c:v>
                </c:pt>
                <c:pt idx="150">
                  <c:v>38.56</c:v>
                </c:pt>
                <c:pt idx="151">
                  <c:v>38.82</c:v>
                </c:pt>
                <c:pt idx="152">
                  <c:v>38.75</c:v>
                </c:pt>
                <c:pt idx="153">
                  <c:v>38.79</c:v>
                </c:pt>
                <c:pt idx="154">
                  <c:v>38.69</c:v>
                </c:pt>
                <c:pt idx="155">
                  <c:v>38.51</c:v>
                </c:pt>
                <c:pt idx="156">
                  <c:v>38.5</c:v>
                </c:pt>
                <c:pt idx="157">
                  <c:v>38.57</c:v>
                </c:pt>
                <c:pt idx="158">
                  <c:v>38.43</c:v>
                </c:pt>
                <c:pt idx="159">
                  <c:v>38.5</c:v>
                </c:pt>
                <c:pt idx="160">
                  <c:v>38.630000000000003</c:v>
                </c:pt>
                <c:pt idx="161">
                  <c:v>38.590000000000003</c:v>
                </c:pt>
                <c:pt idx="162">
                  <c:v>38.61</c:v>
                </c:pt>
                <c:pt idx="163">
                  <c:v>38.520000000000003</c:v>
                </c:pt>
                <c:pt idx="164">
                  <c:v>38.56</c:v>
                </c:pt>
                <c:pt idx="165">
                  <c:v>38.47</c:v>
                </c:pt>
                <c:pt idx="166">
                  <c:v>38.5</c:v>
                </c:pt>
                <c:pt idx="167">
                  <c:v>38.44</c:v>
                </c:pt>
                <c:pt idx="168">
                  <c:v>38.479999999999997</c:v>
                </c:pt>
                <c:pt idx="169">
                  <c:v>38.4</c:v>
                </c:pt>
                <c:pt idx="170">
                  <c:v>38.42</c:v>
                </c:pt>
                <c:pt idx="171">
                  <c:v>38.35</c:v>
                </c:pt>
                <c:pt idx="172">
                  <c:v>38.450000000000003</c:v>
                </c:pt>
                <c:pt idx="173">
                  <c:v>38.340000000000003</c:v>
                </c:pt>
                <c:pt idx="174">
                  <c:v>38.369999999999997</c:v>
                </c:pt>
                <c:pt idx="175">
                  <c:v>38.340000000000003</c:v>
                </c:pt>
                <c:pt idx="176">
                  <c:v>38.590000000000003</c:v>
                </c:pt>
                <c:pt idx="177">
                  <c:v>38.57</c:v>
                </c:pt>
                <c:pt idx="178">
                  <c:v>38.54</c:v>
                </c:pt>
                <c:pt idx="179">
                  <c:v>38.83</c:v>
                </c:pt>
                <c:pt idx="180">
                  <c:v>38.799999999999997</c:v>
                </c:pt>
                <c:pt idx="181">
                  <c:v>39.03</c:v>
                </c:pt>
                <c:pt idx="182">
                  <c:v>38.93</c:v>
                </c:pt>
                <c:pt idx="183">
                  <c:v>38.93</c:v>
                </c:pt>
                <c:pt idx="184">
                  <c:v>38.94</c:v>
                </c:pt>
                <c:pt idx="185">
                  <c:v>38.909999999999997</c:v>
                </c:pt>
                <c:pt idx="186">
                  <c:v>39.229999999999997</c:v>
                </c:pt>
                <c:pt idx="187">
                  <c:v>39.32</c:v>
                </c:pt>
                <c:pt idx="188">
                  <c:v>39.08</c:v>
                </c:pt>
                <c:pt idx="189">
                  <c:v>39.090000000000003</c:v>
                </c:pt>
                <c:pt idx="190">
                  <c:v>39.42</c:v>
                </c:pt>
                <c:pt idx="191">
                  <c:v>39.24</c:v>
                </c:pt>
                <c:pt idx="192">
                  <c:v>39.17</c:v>
                </c:pt>
                <c:pt idx="193">
                  <c:v>39.19</c:v>
                </c:pt>
                <c:pt idx="194">
                  <c:v>39.15</c:v>
                </c:pt>
                <c:pt idx="195">
                  <c:v>39.119999999999997</c:v>
                </c:pt>
                <c:pt idx="196">
                  <c:v>39.32</c:v>
                </c:pt>
                <c:pt idx="197">
                  <c:v>39.369999999999997</c:v>
                </c:pt>
                <c:pt idx="198">
                  <c:v>39.26</c:v>
                </c:pt>
                <c:pt idx="199">
                  <c:v>39.270000000000003</c:v>
                </c:pt>
                <c:pt idx="200">
                  <c:v>39.1</c:v>
                </c:pt>
                <c:pt idx="201">
                  <c:v>39.07</c:v>
                </c:pt>
                <c:pt idx="202">
                  <c:v>39.26</c:v>
                </c:pt>
                <c:pt idx="203">
                  <c:v>39.229999999999997</c:v>
                </c:pt>
                <c:pt idx="204">
                  <c:v>39.21</c:v>
                </c:pt>
                <c:pt idx="205">
                  <c:v>39.130000000000003</c:v>
                </c:pt>
                <c:pt idx="206">
                  <c:v>39.07</c:v>
                </c:pt>
                <c:pt idx="207">
                  <c:v>38.979999999999997</c:v>
                </c:pt>
                <c:pt idx="208">
                  <c:v>38.9</c:v>
                </c:pt>
                <c:pt idx="209">
                  <c:v>38.75</c:v>
                </c:pt>
                <c:pt idx="210">
                  <c:v>38.74</c:v>
                </c:pt>
                <c:pt idx="211">
                  <c:v>38.770000000000003</c:v>
                </c:pt>
                <c:pt idx="212">
                  <c:v>38.83</c:v>
                </c:pt>
                <c:pt idx="213">
                  <c:v>38.78</c:v>
                </c:pt>
                <c:pt idx="214">
                  <c:v>38.65</c:v>
                </c:pt>
                <c:pt idx="215">
                  <c:v>38.659999999999997</c:v>
                </c:pt>
                <c:pt idx="216">
                  <c:v>38.83</c:v>
                </c:pt>
                <c:pt idx="217">
                  <c:v>38.909999999999997</c:v>
                </c:pt>
                <c:pt idx="218">
                  <c:v>38.909999999999997</c:v>
                </c:pt>
                <c:pt idx="219">
                  <c:v>38.869999999999997</c:v>
                </c:pt>
                <c:pt idx="220">
                  <c:v>38.68</c:v>
                </c:pt>
                <c:pt idx="221">
                  <c:v>38.630000000000003</c:v>
                </c:pt>
                <c:pt idx="222">
                  <c:v>38.64</c:v>
                </c:pt>
                <c:pt idx="223">
                  <c:v>38.82</c:v>
                </c:pt>
                <c:pt idx="224">
                  <c:v>38.86</c:v>
                </c:pt>
                <c:pt idx="225">
                  <c:v>38.82</c:v>
                </c:pt>
                <c:pt idx="226">
                  <c:v>38.82</c:v>
                </c:pt>
                <c:pt idx="227">
                  <c:v>38.86</c:v>
                </c:pt>
                <c:pt idx="228">
                  <c:v>38.840000000000003</c:v>
                </c:pt>
                <c:pt idx="229">
                  <c:v>38.69</c:v>
                </c:pt>
                <c:pt idx="230">
                  <c:v>38.590000000000003</c:v>
                </c:pt>
                <c:pt idx="231">
                  <c:v>38.549999999999997</c:v>
                </c:pt>
                <c:pt idx="232">
                  <c:v>38.450000000000003</c:v>
                </c:pt>
                <c:pt idx="233">
                  <c:v>38.54</c:v>
                </c:pt>
                <c:pt idx="234">
                  <c:v>38.659999999999997</c:v>
                </c:pt>
                <c:pt idx="235">
                  <c:v>38.700000000000003</c:v>
                </c:pt>
                <c:pt idx="236">
                  <c:v>38.630000000000003</c:v>
                </c:pt>
                <c:pt idx="237">
                  <c:v>38.57</c:v>
                </c:pt>
                <c:pt idx="238">
                  <c:v>38.659999999999997</c:v>
                </c:pt>
                <c:pt idx="239">
                  <c:v>38.840000000000003</c:v>
                </c:pt>
                <c:pt idx="240">
                  <c:v>38.93</c:v>
                </c:pt>
                <c:pt idx="241">
                  <c:v>38.799999999999997</c:v>
                </c:pt>
                <c:pt idx="242">
                  <c:v>38.82</c:v>
                </c:pt>
                <c:pt idx="243">
                  <c:v>38.76</c:v>
                </c:pt>
                <c:pt idx="244">
                  <c:v>38.770000000000003</c:v>
                </c:pt>
                <c:pt idx="245">
                  <c:v>38.950000000000003</c:v>
                </c:pt>
                <c:pt idx="246">
                  <c:v>38.92</c:v>
                </c:pt>
                <c:pt idx="247">
                  <c:v>39.049999999999997</c:v>
                </c:pt>
                <c:pt idx="248">
                  <c:v>38.9</c:v>
                </c:pt>
                <c:pt idx="249">
                  <c:v>38.97</c:v>
                </c:pt>
                <c:pt idx="250">
                  <c:v>38.869999999999997</c:v>
                </c:pt>
                <c:pt idx="251">
                  <c:v>38.840000000000003</c:v>
                </c:pt>
                <c:pt idx="252">
                  <c:v>38.78</c:v>
                </c:pt>
                <c:pt idx="253">
                  <c:v>38.85</c:v>
                </c:pt>
                <c:pt idx="254">
                  <c:v>38.75</c:v>
                </c:pt>
                <c:pt idx="255">
                  <c:v>38.659999999999997</c:v>
                </c:pt>
                <c:pt idx="256">
                  <c:v>38.85</c:v>
                </c:pt>
                <c:pt idx="257">
                  <c:v>38.880000000000003</c:v>
                </c:pt>
                <c:pt idx="258">
                  <c:v>38.799999999999997</c:v>
                </c:pt>
                <c:pt idx="259">
                  <c:v>38.770000000000003</c:v>
                </c:pt>
                <c:pt idx="260">
                  <c:v>38.82</c:v>
                </c:pt>
                <c:pt idx="261">
                  <c:v>38.85</c:v>
                </c:pt>
                <c:pt idx="262">
                  <c:v>38.69</c:v>
                </c:pt>
                <c:pt idx="263">
                  <c:v>38.909999999999997</c:v>
                </c:pt>
                <c:pt idx="264">
                  <c:v>38.94</c:v>
                </c:pt>
                <c:pt idx="265">
                  <c:v>39.21</c:v>
                </c:pt>
                <c:pt idx="266">
                  <c:v>39.03</c:v>
                </c:pt>
                <c:pt idx="267">
                  <c:v>38.9</c:v>
                </c:pt>
                <c:pt idx="268">
                  <c:v>39.130000000000003</c:v>
                </c:pt>
                <c:pt idx="269">
                  <c:v>39.270000000000003</c:v>
                </c:pt>
                <c:pt idx="270">
                  <c:v>39.229999999999997</c:v>
                </c:pt>
                <c:pt idx="271">
                  <c:v>39.31</c:v>
                </c:pt>
                <c:pt idx="272">
                  <c:v>39.18</c:v>
                </c:pt>
                <c:pt idx="273">
                  <c:v>39.08</c:v>
                </c:pt>
                <c:pt idx="274">
                  <c:v>39.020000000000003</c:v>
                </c:pt>
                <c:pt idx="275">
                  <c:v>38.979999999999997</c:v>
                </c:pt>
                <c:pt idx="276">
                  <c:v>38.99</c:v>
                </c:pt>
                <c:pt idx="277">
                  <c:v>38.93</c:v>
                </c:pt>
                <c:pt idx="278">
                  <c:v>39.020000000000003</c:v>
                </c:pt>
                <c:pt idx="279">
                  <c:v>39.090000000000003</c:v>
                </c:pt>
                <c:pt idx="280">
                  <c:v>39</c:v>
                </c:pt>
                <c:pt idx="281">
                  <c:v>38.82</c:v>
                </c:pt>
                <c:pt idx="282">
                  <c:v>38.71</c:v>
                </c:pt>
                <c:pt idx="283">
                  <c:v>39.03</c:v>
                </c:pt>
                <c:pt idx="284">
                  <c:v>39</c:v>
                </c:pt>
                <c:pt idx="285">
                  <c:v>38.97</c:v>
                </c:pt>
                <c:pt idx="286">
                  <c:v>38.83</c:v>
                </c:pt>
                <c:pt idx="287">
                  <c:v>38.76</c:v>
                </c:pt>
                <c:pt idx="288">
                  <c:v>38.880000000000003</c:v>
                </c:pt>
                <c:pt idx="289">
                  <c:v>38.799999999999997</c:v>
                </c:pt>
                <c:pt idx="290">
                  <c:v>38.78</c:v>
                </c:pt>
                <c:pt idx="291">
                  <c:v>38.78</c:v>
                </c:pt>
                <c:pt idx="292">
                  <c:v>38.67</c:v>
                </c:pt>
                <c:pt idx="293">
                  <c:v>38.57</c:v>
                </c:pt>
                <c:pt idx="294">
                  <c:v>38.479999999999997</c:v>
                </c:pt>
                <c:pt idx="295">
                  <c:v>38.46</c:v>
                </c:pt>
                <c:pt idx="296">
                  <c:v>38.44</c:v>
                </c:pt>
                <c:pt idx="297">
                  <c:v>38.29</c:v>
                </c:pt>
                <c:pt idx="298">
                  <c:v>38.39</c:v>
                </c:pt>
                <c:pt idx="299">
                  <c:v>38.36</c:v>
                </c:pt>
                <c:pt idx="300">
                  <c:v>38.33</c:v>
                </c:pt>
                <c:pt idx="301">
                  <c:v>38.22</c:v>
                </c:pt>
                <c:pt idx="302">
                  <c:v>38.33</c:v>
                </c:pt>
                <c:pt idx="303">
                  <c:v>38.51</c:v>
                </c:pt>
                <c:pt idx="304">
                  <c:v>38.880000000000003</c:v>
                </c:pt>
                <c:pt idx="305">
                  <c:v>38.49</c:v>
                </c:pt>
                <c:pt idx="306">
                  <c:v>38.340000000000003</c:v>
                </c:pt>
                <c:pt idx="307">
                  <c:v>38.26</c:v>
                </c:pt>
                <c:pt idx="308">
                  <c:v>38.119999999999997</c:v>
                </c:pt>
                <c:pt idx="309">
                  <c:v>38.119999999999997</c:v>
                </c:pt>
                <c:pt idx="310">
                  <c:v>38.07</c:v>
                </c:pt>
                <c:pt idx="311">
                  <c:v>38.08</c:v>
                </c:pt>
                <c:pt idx="312">
                  <c:v>38.24</c:v>
                </c:pt>
                <c:pt idx="313">
                  <c:v>38.130000000000003</c:v>
                </c:pt>
                <c:pt idx="314">
                  <c:v>38.36</c:v>
                </c:pt>
                <c:pt idx="315">
                  <c:v>38.46</c:v>
                </c:pt>
                <c:pt idx="316">
                  <c:v>38.43</c:v>
                </c:pt>
                <c:pt idx="317">
                  <c:v>38.54</c:v>
                </c:pt>
                <c:pt idx="318">
                  <c:v>38.520000000000003</c:v>
                </c:pt>
                <c:pt idx="319">
                  <c:v>38.47</c:v>
                </c:pt>
                <c:pt idx="320">
                  <c:v>38.49</c:v>
                </c:pt>
                <c:pt idx="321">
                  <c:v>38.520000000000003</c:v>
                </c:pt>
                <c:pt idx="322">
                  <c:v>38.54</c:v>
                </c:pt>
                <c:pt idx="323">
                  <c:v>38.64</c:v>
                </c:pt>
                <c:pt idx="324">
                  <c:v>38.590000000000003</c:v>
                </c:pt>
                <c:pt idx="325">
                  <c:v>38.67</c:v>
                </c:pt>
                <c:pt idx="326">
                  <c:v>38.6</c:v>
                </c:pt>
                <c:pt idx="327">
                  <c:v>38.51</c:v>
                </c:pt>
                <c:pt idx="328">
                  <c:v>38.770000000000003</c:v>
                </c:pt>
                <c:pt idx="329">
                  <c:v>38.67</c:v>
                </c:pt>
                <c:pt idx="330">
                  <c:v>38.590000000000003</c:v>
                </c:pt>
                <c:pt idx="331">
                  <c:v>38.54</c:v>
                </c:pt>
                <c:pt idx="332">
                  <c:v>38.49</c:v>
                </c:pt>
                <c:pt idx="333">
                  <c:v>38.380000000000003</c:v>
                </c:pt>
                <c:pt idx="334">
                  <c:v>38.44</c:v>
                </c:pt>
                <c:pt idx="335">
                  <c:v>38.43</c:v>
                </c:pt>
                <c:pt idx="336">
                  <c:v>38.29</c:v>
                </c:pt>
                <c:pt idx="337">
                  <c:v>38.49</c:v>
                </c:pt>
                <c:pt idx="338">
                  <c:v>38.93</c:v>
                </c:pt>
                <c:pt idx="339">
                  <c:v>38.799999999999997</c:v>
                </c:pt>
                <c:pt idx="340">
                  <c:v>38.78</c:v>
                </c:pt>
                <c:pt idx="341">
                  <c:v>38.61</c:v>
                </c:pt>
                <c:pt idx="342">
                  <c:v>38.520000000000003</c:v>
                </c:pt>
                <c:pt idx="343">
                  <c:v>38.590000000000003</c:v>
                </c:pt>
                <c:pt idx="344">
                  <c:v>38.65</c:v>
                </c:pt>
                <c:pt idx="345">
                  <c:v>38.520000000000003</c:v>
                </c:pt>
                <c:pt idx="346">
                  <c:v>38.49</c:v>
                </c:pt>
                <c:pt idx="347">
                  <c:v>38.32</c:v>
                </c:pt>
                <c:pt idx="348">
                  <c:v>38.21</c:v>
                </c:pt>
                <c:pt idx="349">
                  <c:v>38.299999999999997</c:v>
                </c:pt>
                <c:pt idx="350">
                  <c:v>38.229999999999997</c:v>
                </c:pt>
                <c:pt idx="351">
                  <c:v>38.369999999999997</c:v>
                </c:pt>
                <c:pt idx="352">
                  <c:v>38.380000000000003</c:v>
                </c:pt>
                <c:pt idx="353">
                  <c:v>38.5</c:v>
                </c:pt>
                <c:pt idx="354">
                  <c:v>38.57</c:v>
                </c:pt>
                <c:pt idx="355">
                  <c:v>38.590000000000003</c:v>
                </c:pt>
                <c:pt idx="356">
                  <c:v>38.86</c:v>
                </c:pt>
                <c:pt idx="357">
                  <c:v>39.6</c:v>
                </c:pt>
                <c:pt idx="358">
                  <c:v>39.880000000000003</c:v>
                </c:pt>
                <c:pt idx="359">
                  <c:v>40.07</c:v>
                </c:pt>
                <c:pt idx="360">
                  <c:v>40.67</c:v>
                </c:pt>
                <c:pt idx="361">
                  <c:v>40.98</c:v>
                </c:pt>
                <c:pt idx="362">
                  <c:v>41.15</c:v>
                </c:pt>
                <c:pt idx="363">
                  <c:v>41.12</c:v>
                </c:pt>
                <c:pt idx="364">
                  <c:v>42.4</c:v>
                </c:pt>
                <c:pt idx="365">
                  <c:v>43.16</c:v>
                </c:pt>
                <c:pt idx="366">
                  <c:v>43.91</c:v>
                </c:pt>
                <c:pt idx="367">
                  <c:v>44.77</c:v>
                </c:pt>
                <c:pt idx="368">
                  <c:v>45.24</c:v>
                </c:pt>
                <c:pt idx="369">
                  <c:v>46.4</c:v>
                </c:pt>
                <c:pt idx="370">
                  <c:v>47.65</c:v>
                </c:pt>
                <c:pt idx="371">
                  <c:v>48.58</c:v>
                </c:pt>
                <c:pt idx="372">
                  <c:v>49.81</c:v>
                </c:pt>
                <c:pt idx="373">
                  <c:v>50.91</c:v>
                </c:pt>
                <c:pt idx="374">
                  <c:v>52.39</c:v>
                </c:pt>
                <c:pt idx="375">
                  <c:v>53.96</c:v>
                </c:pt>
                <c:pt idx="376">
                  <c:v>54.45</c:v>
                </c:pt>
                <c:pt idx="377">
                  <c:v>55.29</c:v>
                </c:pt>
                <c:pt idx="378">
                  <c:v>56.76</c:v>
                </c:pt>
                <c:pt idx="379">
                  <c:v>57.47</c:v>
                </c:pt>
                <c:pt idx="380">
                  <c:v>59.13</c:v>
                </c:pt>
                <c:pt idx="381">
                  <c:v>60.95</c:v>
                </c:pt>
                <c:pt idx="382">
                  <c:v>61.19</c:v>
                </c:pt>
                <c:pt idx="383">
                  <c:v>62.76</c:v>
                </c:pt>
                <c:pt idx="384">
                  <c:v>64.03</c:v>
                </c:pt>
                <c:pt idx="385">
                  <c:v>65.430000000000007</c:v>
                </c:pt>
                <c:pt idx="386">
                  <c:v>66.62</c:v>
                </c:pt>
                <c:pt idx="387">
                  <c:v>67.88</c:v>
                </c:pt>
                <c:pt idx="388">
                  <c:v>70.400000000000006</c:v>
                </c:pt>
                <c:pt idx="389">
                  <c:v>71.31</c:v>
                </c:pt>
                <c:pt idx="390">
                  <c:v>72.349999999999994</c:v>
                </c:pt>
                <c:pt idx="391">
                  <c:v>72.83</c:v>
                </c:pt>
                <c:pt idx="392">
                  <c:v>73.709999999999994</c:v>
                </c:pt>
                <c:pt idx="393">
                  <c:v>75.25</c:v>
                </c:pt>
                <c:pt idx="394">
                  <c:v>76.77</c:v>
                </c:pt>
                <c:pt idx="395">
                  <c:v>78.63</c:v>
                </c:pt>
                <c:pt idx="396">
                  <c:v>80.86</c:v>
                </c:pt>
                <c:pt idx="397">
                  <c:v>83</c:v>
                </c:pt>
                <c:pt idx="398">
                  <c:v>84.67</c:v>
                </c:pt>
                <c:pt idx="399">
                  <c:v>85.87</c:v>
                </c:pt>
                <c:pt idx="400">
                  <c:v>87.21</c:v>
                </c:pt>
                <c:pt idx="401">
                  <c:v>87.5</c:v>
                </c:pt>
                <c:pt idx="402">
                  <c:v>88.43</c:v>
                </c:pt>
                <c:pt idx="403">
                  <c:v>89.27</c:v>
                </c:pt>
                <c:pt idx="404">
                  <c:v>90.03</c:v>
                </c:pt>
                <c:pt idx="405">
                  <c:v>91.12</c:v>
                </c:pt>
                <c:pt idx="406">
                  <c:v>92.4</c:v>
                </c:pt>
                <c:pt idx="407">
                  <c:v>93.41</c:v>
                </c:pt>
                <c:pt idx="408">
                  <c:v>93.84</c:v>
                </c:pt>
                <c:pt idx="409">
                  <c:v>95.14</c:v>
                </c:pt>
                <c:pt idx="410">
                  <c:v>95.87</c:v>
                </c:pt>
                <c:pt idx="411">
                  <c:v>97.26</c:v>
                </c:pt>
                <c:pt idx="412">
                  <c:v>98.19</c:v>
                </c:pt>
                <c:pt idx="413">
                  <c:v>99.29</c:v>
                </c:pt>
                <c:pt idx="414">
                  <c:v>100.49</c:v>
                </c:pt>
                <c:pt idx="415">
                  <c:v>101.98</c:v>
                </c:pt>
                <c:pt idx="416">
                  <c:v>103.64</c:v>
                </c:pt>
                <c:pt idx="417">
                  <c:v>104.9</c:v>
                </c:pt>
                <c:pt idx="418">
                  <c:v>105.93</c:v>
                </c:pt>
                <c:pt idx="419">
                  <c:v>106.88</c:v>
                </c:pt>
                <c:pt idx="420">
                  <c:v>108.63</c:v>
                </c:pt>
                <c:pt idx="421">
                  <c:v>109.66</c:v>
                </c:pt>
                <c:pt idx="422">
                  <c:v>111.06</c:v>
                </c:pt>
                <c:pt idx="423">
                  <c:v>112.22</c:v>
                </c:pt>
                <c:pt idx="424">
                  <c:v>113.62</c:v>
                </c:pt>
                <c:pt idx="425">
                  <c:v>114.88</c:v>
                </c:pt>
                <c:pt idx="426">
                  <c:v>114.87</c:v>
                </c:pt>
                <c:pt idx="427">
                  <c:v>114.8</c:v>
                </c:pt>
                <c:pt idx="428">
                  <c:v>115.17</c:v>
                </c:pt>
                <c:pt idx="429">
                  <c:v>116.74</c:v>
                </c:pt>
                <c:pt idx="430">
                  <c:v>118.91</c:v>
                </c:pt>
                <c:pt idx="431">
                  <c:v>120.44</c:v>
                </c:pt>
                <c:pt idx="432">
                  <c:v>120.15</c:v>
                </c:pt>
                <c:pt idx="433">
                  <c:v>120.78</c:v>
                </c:pt>
                <c:pt idx="434">
                  <c:v>121.13</c:v>
                </c:pt>
                <c:pt idx="435">
                  <c:v>121.84</c:v>
                </c:pt>
                <c:pt idx="436">
                  <c:v>123.93</c:v>
                </c:pt>
                <c:pt idx="437">
                  <c:v>125.54</c:v>
                </c:pt>
                <c:pt idx="438">
                  <c:v>127.23</c:v>
                </c:pt>
                <c:pt idx="439">
                  <c:v>127.77</c:v>
                </c:pt>
                <c:pt idx="440">
                  <c:v>128.53</c:v>
                </c:pt>
                <c:pt idx="441">
                  <c:v>128.99</c:v>
                </c:pt>
                <c:pt idx="442">
                  <c:v>129.91999999999999</c:v>
                </c:pt>
                <c:pt idx="443">
                  <c:v>130.46</c:v>
                </c:pt>
                <c:pt idx="444">
                  <c:v>130.72</c:v>
                </c:pt>
                <c:pt idx="445">
                  <c:v>131.88</c:v>
                </c:pt>
                <c:pt idx="446">
                  <c:v>132.59</c:v>
                </c:pt>
                <c:pt idx="447">
                  <c:v>132.96</c:v>
                </c:pt>
                <c:pt idx="448">
                  <c:v>133.91999999999999</c:v>
                </c:pt>
                <c:pt idx="449">
                  <c:v>134.49</c:v>
                </c:pt>
                <c:pt idx="450">
                  <c:v>134.75</c:v>
                </c:pt>
                <c:pt idx="451">
                  <c:v>134.56</c:v>
                </c:pt>
                <c:pt idx="452">
                  <c:v>134.62</c:v>
                </c:pt>
                <c:pt idx="453">
                  <c:v>134.81</c:v>
                </c:pt>
                <c:pt idx="454">
                  <c:v>135.15</c:v>
                </c:pt>
                <c:pt idx="455">
                  <c:v>136.78</c:v>
                </c:pt>
                <c:pt idx="456">
                  <c:v>136.28</c:v>
                </c:pt>
                <c:pt idx="457">
                  <c:v>137.55000000000001</c:v>
                </c:pt>
                <c:pt idx="458">
                  <c:v>137.83000000000001</c:v>
                </c:pt>
                <c:pt idx="459">
                  <c:v>138.55000000000001</c:v>
                </c:pt>
                <c:pt idx="460">
                  <c:v>139.66999999999999</c:v>
                </c:pt>
                <c:pt idx="461">
                  <c:v>139.6</c:v>
                </c:pt>
                <c:pt idx="462">
                  <c:v>141.36000000000001</c:v>
                </c:pt>
                <c:pt idx="463">
                  <c:v>142.72999999999999</c:v>
                </c:pt>
                <c:pt idx="464">
                  <c:v>143.02000000000001</c:v>
                </c:pt>
                <c:pt idx="465">
                  <c:v>143.88999999999999</c:v>
                </c:pt>
                <c:pt idx="466">
                  <c:v>143.34</c:v>
                </c:pt>
                <c:pt idx="467">
                  <c:v>142.81</c:v>
                </c:pt>
                <c:pt idx="468">
                  <c:v>143.24</c:v>
                </c:pt>
                <c:pt idx="469">
                  <c:v>142.93</c:v>
                </c:pt>
                <c:pt idx="470">
                  <c:v>143.13</c:v>
                </c:pt>
                <c:pt idx="471">
                  <c:v>143.32</c:v>
                </c:pt>
                <c:pt idx="472">
                  <c:v>144.07</c:v>
                </c:pt>
                <c:pt idx="473">
                  <c:v>144.26</c:v>
                </c:pt>
                <c:pt idx="474">
                  <c:v>144.91999999999999</c:v>
                </c:pt>
                <c:pt idx="475">
                  <c:v>144.9</c:v>
                </c:pt>
                <c:pt idx="476">
                  <c:v>143.66999999999999</c:v>
                </c:pt>
                <c:pt idx="477">
                  <c:v>143.12</c:v>
                </c:pt>
                <c:pt idx="478">
                  <c:v>143.56</c:v>
                </c:pt>
                <c:pt idx="479">
                  <c:v>143.97</c:v>
                </c:pt>
                <c:pt idx="480">
                  <c:v>143.28</c:v>
                </c:pt>
                <c:pt idx="481">
                  <c:v>142.97999999999999</c:v>
                </c:pt>
                <c:pt idx="482">
                  <c:v>142.06</c:v>
                </c:pt>
                <c:pt idx="483">
                  <c:v>142.08000000000001</c:v>
                </c:pt>
                <c:pt idx="484">
                  <c:v>142.63999999999999</c:v>
                </c:pt>
                <c:pt idx="485">
                  <c:v>142.49</c:v>
                </c:pt>
                <c:pt idx="486">
                  <c:v>142.27000000000001</c:v>
                </c:pt>
                <c:pt idx="487">
                  <c:v>142.35</c:v>
                </c:pt>
                <c:pt idx="488">
                  <c:v>142.57</c:v>
                </c:pt>
                <c:pt idx="489">
                  <c:v>142.94</c:v>
                </c:pt>
                <c:pt idx="490">
                  <c:v>142.66</c:v>
                </c:pt>
                <c:pt idx="491">
                  <c:v>143.11000000000001</c:v>
                </c:pt>
                <c:pt idx="492">
                  <c:v>143.30000000000001</c:v>
                </c:pt>
                <c:pt idx="493">
                  <c:v>143.99</c:v>
                </c:pt>
                <c:pt idx="494">
                  <c:v>143.91999999999999</c:v>
                </c:pt>
                <c:pt idx="495">
                  <c:v>143.68</c:v>
                </c:pt>
                <c:pt idx="496">
                  <c:v>143.37</c:v>
                </c:pt>
                <c:pt idx="497">
                  <c:v>142.52000000000001</c:v>
                </c:pt>
                <c:pt idx="498">
                  <c:v>141.96</c:v>
                </c:pt>
                <c:pt idx="499">
                  <c:v>141.93</c:v>
                </c:pt>
                <c:pt idx="500">
                  <c:v>141.5</c:v>
                </c:pt>
                <c:pt idx="501">
                  <c:v>140.65</c:v>
                </c:pt>
                <c:pt idx="502">
                  <c:v>140.49</c:v>
                </c:pt>
                <c:pt idx="503">
                  <c:v>140.87</c:v>
                </c:pt>
                <c:pt idx="504">
                  <c:v>140.97999999999999</c:v>
                </c:pt>
                <c:pt idx="505">
                  <c:v>140.46</c:v>
                </c:pt>
                <c:pt idx="506">
                  <c:v>139.44999999999999</c:v>
                </c:pt>
                <c:pt idx="507">
                  <c:v>139.04</c:v>
                </c:pt>
                <c:pt idx="508">
                  <c:v>138.32</c:v>
                </c:pt>
                <c:pt idx="509">
                  <c:v>137.91999999999999</c:v>
                </c:pt>
                <c:pt idx="510">
                  <c:v>137.24</c:v>
                </c:pt>
                <c:pt idx="511">
                  <c:v>136.93</c:v>
                </c:pt>
                <c:pt idx="512">
                  <c:v>136.12</c:v>
                </c:pt>
                <c:pt idx="513">
                  <c:v>135.62</c:v>
                </c:pt>
                <c:pt idx="514">
                  <c:v>135.57</c:v>
                </c:pt>
                <c:pt idx="515">
                  <c:v>135.94</c:v>
                </c:pt>
                <c:pt idx="516">
                  <c:v>135.55000000000001</c:v>
                </c:pt>
                <c:pt idx="517">
                  <c:v>134.9</c:v>
                </c:pt>
                <c:pt idx="518">
                  <c:v>134.77000000000001</c:v>
                </c:pt>
                <c:pt idx="519">
                  <c:v>135.32</c:v>
                </c:pt>
                <c:pt idx="520">
                  <c:v>134.9</c:v>
                </c:pt>
                <c:pt idx="521">
                  <c:v>134.38</c:v>
                </c:pt>
                <c:pt idx="522">
                  <c:v>133.61000000000001</c:v>
                </c:pt>
                <c:pt idx="523">
                  <c:v>133.59</c:v>
                </c:pt>
                <c:pt idx="524">
                  <c:v>133.15</c:v>
                </c:pt>
                <c:pt idx="525">
                  <c:v>132.74</c:v>
                </c:pt>
                <c:pt idx="526">
                  <c:v>132.49</c:v>
                </c:pt>
                <c:pt idx="527">
                  <c:v>132.47</c:v>
                </c:pt>
                <c:pt idx="528">
                  <c:v>131.63999999999999</c:v>
                </c:pt>
                <c:pt idx="529">
                  <c:v>131.86000000000001</c:v>
                </c:pt>
                <c:pt idx="530">
                  <c:v>132.35</c:v>
                </c:pt>
                <c:pt idx="531">
                  <c:v>132</c:v>
                </c:pt>
                <c:pt idx="532">
                  <c:v>131.53</c:v>
                </c:pt>
                <c:pt idx="533">
                  <c:v>131.56</c:v>
                </c:pt>
                <c:pt idx="534">
                  <c:v>131.22999999999999</c:v>
                </c:pt>
                <c:pt idx="535">
                  <c:v>130.86000000000001</c:v>
                </c:pt>
                <c:pt idx="536">
                  <c:v>130.09</c:v>
                </c:pt>
                <c:pt idx="537">
                  <c:v>130.5</c:v>
                </c:pt>
                <c:pt idx="538">
                  <c:v>130.79</c:v>
                </c:pt>
                <c:pt idx="539">
                  <c:v>131.29</c:v>
                </c:pt>
                <c:pt idx="540">
                  <c:v>131.06</c:v>
                </c:pt>
                <c:pt idx="541">
                  <c:v>130.38</c:v>
                </c:pt>
                <c:pt idx="542">
                  <c:v>130.34</c:v>
                </c:pt>
                <c:pt idx="543">
                  <c:v>129.99</c:v>
                </c:pt>
                <c:pt idx="544">
                  <c:v>129.27000000000001</c:v>
                </c:pt>
                <c:pt idx="545">
                  <c:v>129.46</c:v>
                </c:pt>
                <c:pt idx="546">
                  <c:v>129.51</c:v>
                </c:pt>
                <c:pt idx="547">
                  <c:v>129.41</c:v>
                </c:pt>
                <c:pt idx="548">
                  <c:v>128.38</c:v>
                </c:pt>
                <c:pt idx="549">
                  <c:v>127.9</c:v>
                </c:pt>
                <c:pt idx="550">
                  <c:v>127.89</c:v>
                </c:pt>
                <c:pt idx="551">
                  <c:v>127.81</c:v>
                </c:pt>
                <c:pt idx="552">
                  <c:v>127.32</c:v>
                </c:pt>
                <c:pt idx="553">
                  <c:v>127.29</c:v>
                </c:pt>
                <c:pt idx="554">
                  <c:v>127.34</c:v>
                </c:pt>
                <c:pt idx="555">
                  <c:v>126.45</c:v>
                </c:pt>
                <c:pt idx="556">
                  <c:v>126.62</c:v>
                </c:pt>
                <c:pt idx="557">
                  <c:v>126.04</c:v>
                </c:pt>
                <c:pt idx="558">
                  <c:v>125.61</c:v>
                </c:pt>
                <c:pt idx="559">
                  <c:v>125.71</c:v>
                </c:pt>
                <c:pt idx="560">
                  <c:v>125.09</c:v>
                </c:pt>
                <c:pt idx="561">
                  <c:v>124.09</c:v>
                </c:pt>
                <c:pt idx="562">
                  <c:v>123.39</c:v>
                </c:pt>
                <c:pt idx="563">
                  <c:v>122.55</c:v>
                </c:pt>
                <c:pt idx="564">
                  <c:v>121.55</c:v>
                </c:pt>
                <c:pt idx="565">
                  <c:v>120.36</c:v>
                </c:pt>
                <c:pt idx="566">
                  <c:v>119.92</c:v>
                </c:pt>
                <c:pt idx="567">
                  <c:v>119.62</c:v>
                </c:pt>
                <c:pt idx="568">
                  <c:v>120.26</c:v>
                </c:pt>
                <c:pt idx="569">
                  <c:v>119.89</c:v>
                </c:pt>
                <c:pt idx="570">
                  <c:v>119.85</c:v>
                </c:pt>
                <c:pt idx="571">
                  <c:v>120.2</c:v>
                </c:pt>
                <c:pt idx="572">
                  <c:v>119.96</c:v>
                </c:pt>
                <c:pt idx="573">
                  <c:v>120.36</c:v>
                </c:pt>
                <c:pt idx="574">
                  <c:v>120.82</c:v>
                </c:pt>
                <c:pt idx="575">
                  <c:v>120.86</c:v>
                </c:pt>
                <c:pt idx="576">
                  <c:v>120.77</c:v>
                </c:pt>
                <c:pt idx="577">
                  <c:v>120.9</c:v>
                </c:pt>
                <c:pt idx="578">
                  <c:v>121.11</c:v>
                </c:pt>
                <c:pt idx="579">
                  <c:v>121.47</c:v>
                </c:pt>
                <c:pt idx="580">
                  <c:v>121.07</c:v>
                </c:pt>
                <c:pt idx="581">
                  <c:v>120.93</c:v>
                </c:pt>
                <c:pt idx="582">
                  <c:v>121.66</c:v>
                </c:pt>
                <c:pt idx="583">
                  <c:v>121.51</c:v>
                </c:pt>
                <c:pt idx="584">
                  <c:v>121.59</c:v>
                </c:pt>
                <c:pt idx="585">
                  <c:v>121.32</c:v>
                </c:pt>
                <c:pt idx="586">
                  <c:v>121.26</c:v>
                </c:pt>
                <c:pt idx="587">
                  <c:v>121.45</c:v>
                </c:pt>
                <c:pt idx="588">
                  <c:v>121.24</c:v>
                </c:pt>
                <c:pt idx="589">
                  <c:v>121.22</c:v>
                </c:pt>
                <c:pt idx="590">
                  <c:v>121.17</c:v>
                </c:pt>
                <c:pt idx="591">
                  <c:v>121.01</c:v>
                </c:pt>
                <c:pt idx="592">
                  <c:v>121.15</c:v>
                </c:pt>
                <c:pt idx="593">
                  <c:v>121.1</c:v>
                </c:pt>
                <c:pt idx="594">
                  <c:v>121.16</c:v>
                </c:pt>
                <c:pt idx="595">
                  <c:v>121.22</c:v>
                </c:pt>
                <c:pt idx="596">
                  <c:v>121.32</c:v>
                </c:pt>
                <c:pt idx="597">
                  <c:v>121.67</c:v>
                </c:pt>
                <c:pt idx="598">
                  <c:v>121.42</c:v>
                </c:pt>
                <c:pt idx="599">
                  <c:v>121.53</c:v>
                </c:pt>
                <c:pt idx="600">
                  <c:v>121.34</c:v>
                </c:pt>
                <c:pt idx="601">
                  <c:v>122.03</c:v>
                </c:pt>
                <c:pt idx="602">
                  <c:v>121.85</c:v>
                </c:pt>
                <c:pt idx="603">
                  <c:v>121.72</c:v>
                </c:pt>
                <c:pt idx="604">
                  <c:v>121.44</c:v>
                </c:pt>
                <c:pt idx="605">
                  <c:v>121.24</c:v>
                </c:pt>
                <c:pt idx="606">
                  <c:v>121.1</c:v>
                </c:pt>
                <c:pt idx="607">
                  <c:v>121.36</c:v>
                </c:pt>
                <c:pt idx="608">
                  <c:v>121.09</c:v>
                </c:pt>
                <c:pt idx="609">
                  <c:v>121.29</c:v>
                </c:pt>
                <c:pt idx="610">
                  <c:v>121.23</c:v>
                </c:pt>
                <c:pt idx="611">
                  <c:v>121.22</c:v>
                </c:pt>
                <c:pt idx="612">
                  <c:v>121.3</c:v>
                </c:pt>
                <c:pt idx="613">
                  <c:v>121.05</c:v>
                </c:pt>
                <c:pt idx="614">
                  <c:v>120.83</c:v>
                </c:pt>
                <c:pt idx="615">
                  <c:v>120.66</c:v>
                </c:pt>
                <c:pt idx="616">
                  <c:v>120.58</c:v>
                </c:pt>
                <c:pt idx="617">
                  <c:v>120.58</c:v>
                </c:pt>
                <c:pt idx="618">
                  <c:v>120.28</c:v>
                </c:pt>
                <c:pt idx="619">
                  <c:v>120.04</c:v>
                </c:pt>
                <c:pt idx="620">
                  <c:v>119.87</c:v>
                </c:pt>
                <c:pt idx="621">
                  <c:v>120.09</c:v>
                </c:pt>
                <c:pt idx="622">
                  <c:v>119.95</c:v>
                </c:pt>
                <c:pt idx="623">
                  <c:v>119.73</c:v>
                </c:pt>
                <c:pt idx="624">
                  <c:v>119.43</c:v>
                </c:pt>
                <c:pt idx="625">
                  <c:v>119.18</c:v>
                </c:pt>
                <c:pt idx="626">
                  <c:v>119.19</c:v>
                </c:pt>
                <c:pt idx="627">
                  <c:v>119.28</c:v>
                </c:pt>
                <c:pt idx="628">
                  <c:v>119.72</c:v>
                </c:pt>
                <c:pt idx="629">
                  <c:v>120.56</c:v>
                </c:pt>
                <c:pt idx="630">
                  <c:v>120.18</c:v>
                </c:pt>
                <c:pt idx="631">
                  <c:v>119.8</c:v>
                </c:pt>
                <c:pt idx="632">
                  <c:v>119.85</c:v>
                </c:pt>
                <c:pt idx="633">
                  <c:v>119.91</c:v>
                </c:pt>
                <c:pt idx="634">
                  <c:v>120.41</c:v>
                </c:pt>
                <c:pt idx="635">
                  <c:v>120.33</c:v>
                </c:pt>
                <c:pt idx="636">
                  <c:v>120.29</c:v>
                </c:pt>
                <c:pt idx="637">
                  <c:v>120.45</c:v>
                </c:pt>
                <c:pt idx="638">
                  <c:v>120.28</c:v>
                </c:pt>
                <c:pt idx="639">
                  <c:v>120.68</c:v>
                </c:pt>
                <c:pt idx="640">
                  <c:v>120.52</c:v>
                </c:pt>
                <c:pt idx="641">
                  <c:v>120.48</c:v>
                </c:pt>
                <c:pt idx="642">
                  <c:v>120.38</c:v>
                </c:pt>
                <c:pt idx="643">
                  <c:v>120.18</c:v>
                </c:pt>
                <c:pt idx="644">
                  <c:v>119.99</c:v>
                </c:pt>
                <c:pt idx="645">
                  <c:v>119.68</c:v>
                </c:pt>
                <c:pt idx="646">
                  <c:v>119.52</c:v>
                </c:pt>
                <c:pt idx="647">
                  <c:v>119.6</c:v>
                </c:pt>
                <c:pt idx="648">
                  <c:v>119.25</c:v>
                </c:pt>
                <c:pt idx="649">
                  <c:v>119.19</c:v>
                </c:pt>
                <c:pt idx="650">
                  <c:v>118.96</c:v>
                </c:pt>
                <c:pt idx="651">
                  <c:v>118.79</c:v>
                </c:pt>
                <c:pt idx="652">
                  <c:v>118.67</c:v>
                </c:pt>
                <c:pt idx="653">
                  <c:v>118.52</c:v>
                </c:pt>
                <c:pt idx="654">
                  <c:v>118.47</c:v>
                </c:pt>
                <c:pt idx="655">
                  <c:v>118.7</c:v>
                </c:pt>
                <c:pt idx="656">
                  <c:v>119.04</c:v>
                </c:pt>
                <c:pt idx="657">
                  <c:v>119.15</c:v>
                </c:pt>
                <c:pt idx="658">
                  <c:v>118.65</c:v>
                </c:pt>
                <c:pt idx="659">
                  <c:v>118.52</c:v>
                </c:pt>
                <c:pt idx="660">
                  <c:v>118.34</c:v>
                </c:pt>
                <c:pt idx="661">
                  <c:v>117.94</c:v>
                </c:pt>
                <c:pt idx="662">
                  <c:v>117.88</c:v>
                </c:pt>
                <c:pt idx="663">
                  <c:v>117.87</c:v>
                </c:pt>
                <c:pt idx="664">
                  <c:v>117.66</c:v>
                </c:pt>
                <c:pt idx="665">
                  <c:v>117.58</c:v>
                </c:pt>
                <c:pt idx="666">
                  <c:v>117.32</c:v>
                </c:pt>
                <c:pt idx="667">
                  <c:v>117.39</c:v>
                </c:pt>
                <c:pt idx="668">
                  <c:v>117.35</c:v>
                </c:pt>
                <c:pt idx="669">
                  <c:v>116.94</c:v>
                </c:pt>
                <c:pt idx="670">
                  <c:v>117.13</c:v>
                </c:pt>
                <c:pt idx="671">
                  <c:v>117.17</c:v>
                </c:pt>
                <c:pt idx="672">
                  <c:v>116.87</c:v>
                </c:pt>
                <c:pt idx="673">
                  <c:v>116.79</c:v>
                </c:pt>
                <c:pt idx="674">
                  <c:v>116.59</c:v>
                </c:pt>
                <c:pt idx="675">
                  <c:v>116.56</c:v>
                </c:pt>
                <c:pt idx="676">
                  <c:v>116.4</c:v>
                </c:pt>
                <c:pt idx="677">
                  <c:v>116.3</c:v>
                </c:pt>
                <c:pt idx="678">
                  <c:v>116.31</c:v>
                </c:pt>
                <c:pt idx="679">
                  <c:v>116.09</c:v>
                </c:pt>
                <c:pt idx="680">
                  <c:v>115.88</c:v>
                </c:pt>
                <c:pt idx="681">
                  <c:v>115.68</c:v>
                </c:pt>
                <c:pt idx="682">
                  <c:v>115.49</c:v>
                </c:pt>
                <c:pt idx="683">
                  <c:v>115.34</c:v>
                </c:pt>
                <c:pt idx="684">
                  <c:v>115.21</c:v>
                </c:pt>
                <c:pt idx="685">
                  <c:v>115.06</c:v>
                </c:pt>
                <c:pt idx="686">
                  <c:v>115.23</c:v>
                </c:pt>
                <c:pt idx="687">
                  <c:v>115.18</c:v>
                </c:pt>
                <c:pt idx="688">
                  <c:v>115.12</c:v>
                </c:pt>
                <c:pt idx="689">
                  <c:v>114.86</c:v>
                </c:pt>
                <c:pt idx="690">
                  <c:v>114.98</c:v>
                </c:pt>
                <c:pt idx="691">
                  <c:v>114.88</c:v>
                </c:pt>
                <c:pt idx="692">
                  <c:v>114.81</c:v>
                </c:pt>
                <c:pt idx="693">
                  <c:v>115.16</c:v>
                </c:pt>
                <c:pt idx="694">
                  <c:v>114.81</c:v>
                </c:pt>
                <c:pt idx="695">
                  <c:v>114.73</c:v>
                </c:pt>
                <c:pt idx="696">
                  <c:v>114.62</c:v>
                </c:pt>
                <c:pt idx="697">
                  <c:v>114.58</c:v>
                </c:pt>
                <c:pt idx="698">
                  <c:v>114.79</c:v>
                </c:pt>
                <c:pt idx="699">
                  <c:v>114.69</c:v>
                </c:pt>
                <c:pt idx="700">
                  <c:v>114.63</c:v>
                </c:pt>
                <c:pt idx="701">
                  <c:v>114.51</c:v>
                </c:pt>
                <c:pt idx="702">
                  <c:v>115.11</c:v>
                </c:pt>
                <c:pt idx="703">
                  <c:v>114.74</c:v>
                </c:pt>
                <c:pt idx="704">
                  <c:v>114.71</c:v>
                </c:pt>
                <c:pt idx="705">
                  <c:v>114.57</c:v>
                </c:pt>
                <c:pt idx="706">
                  <c:v>114.63</c:v>
                </c:pt>
                <c:pt idx="707">
                  <c:v>114.58</c:v>
                </c:pt>
                <c:pt idx="708">
                  <c:v>114.45</c:v>
                </c:pt>
                <c:pt idx="709">
                  <c:v>114.18</c:v>
                </c:pt>
                <c:pt idx="710">
                  <c:v>114.22</c:v>
                </c:pt>
                <c:pt idx="711">
                  <c:v>113.92</c:v>
                </c:pt>
                <c:pt idx="712">
                  <c:v>113.74</c:v>
                </c:pt>
                <c:pt idx="713">
                  <c:v>113.48</c:v>
                </c:pt>
                <c:pt idx="714">
                  <c:v>113.25</c:v>
                </c:pt>
                <c:pt idx="715">
                  <c:v>113.05</c:v>
                </c:pt>
                <c:pt idx="716">
                  <c:v>112.63</c:v>
                </c:pt>
                <c:pt idx="717">
                  <c:v>112.44</c:v>
                </c:pt>
                <c:pt idx="718">
                  <c:v>112.34</c:v>
                </c:pt>
                <c:pt idx="719">
                  <c:v>112.3</c:v>
                </c:pt>
                <c:pt idx="720">
                  <c:v>112.21</c:v>
                </c:pt>
                <c:pt idx="721">
                  <c:v>111.85</c:v>
                </c:pt>
                <c:pt idx="722">
                  <c:v>111.63</c:v>
                </c:pt>
                <c:pt idx="723">
                  <c:v>111.57</c:v>
                </c:pt>
                <c:pt idx="724">
                  <c:v>111.37</c:v>
                </c:pt>
                <c:pt idx="725">
                  <c:v>111.05</c:v>
                </c:pt>
                <c:pt idx="726">
                  <c:v>111.15</c:v>
                </c:pt>
                <c:pt idx="727">
                  <c:v>110.9</c:v>
                </c:pt>
                <c:pt idx="728">
                  <c:v>110.92</c:v>
                </c:pt>
                <c:pt idx="729">
                  <c:v>110.72</c:v>
                </c:pt>
                <c:pt idx="730">
                  <c:v>110.44</c:v>
                </c:pt>
                <c:pt idx="731">
                  <c:v>110.36</c:v>
                </c:pt>
                <c:pt idx="732">
                  <c:v>110.34</c:v>
                </c:pt>
                <c:pt idx="733">
                  <c:v>110.05</c:v>
                </c:pt>
                <c:pt idx="734">
                  <c:v>110.05</c:v>
                </c:pt>
                <c:pt idx="735">
                  <c:v>109.97</c:v>
                </c:pt>
                <c:pt idx="736">
                  <c:v>109.9</c:v>
                </c:pt>
                <c:pt idx="737">
                  <c:v>109.86</c:v>
                </c:pt>
                <c:pt idx="738">
                  <c:v>109.79</c:v>
                </c:pt>
                <c:pt idx="739">
                  <c:v>109.6</c:v>
                </c:pt>
                <c:pt idx="740">
                  <c:v>109.46</c:v>
                </c:pt>
                <c:pt idx="741">
                  <c:v>109.24</c:v>
                </c:pt>
                <c:pt idx="742">
                  <c:v>108.91</c:v>
                </c:pt>
                <c:pt idx="743">
                  <c:v>109.01</c:v>
                </c:pt>
                <c:pt idx="744">
                  <c:v>109.14</c:v>
                </c:pt>
                <c:pt idx="745">
                  <c:v>108.97</c:v>
                </c:pt>
                <c:pt idx="746">
                  <c:v>109.11</c:v>
                </c:pt>
                <c:pt idx="747">
                  <c:v>108.95</c:v>
                </c:pt>
                <c:pt idx="748">
                  <c:v>108.98</c:v>
                </c:pt>
                <c:pt idx="749">
                  <c:v>108.92</c:v>
                </c:pt>
                <c:pt idx="750">
                  <c:v>108.73</c:v>
                </c:pt>
                <c:pt idx="751">
                  <c:v>108.39</c:v>
                </c:pt>
                <c:pt idx="752">
                  <c:v>108.31</c:v>
                </c:pt>
                <c:pt idx="753">
                  <c:v>108.2</c:v>
                </c:pt>
                <c:pt idx="754">
                  <c:v>108</c:v>
                </c:pt>
                <c:pt idx="755">
                  <c:v>108.01</c:v>
                </c:pt>
                <c:pt idx="756">
                  <c:v>107.66</c:v>
                </c:pt>
                <c:pt idx="757">
                  <c:v>107.33</c:v>
                </c:pt>
                <c:pt idx="758">
                  <c:v>107.18</c:v>
                </c:pt>
                <c:pt idx="759">
                  <c:v>107.02</c:v>
                </c:pt>
                <c:pt idx="760">
                  <c:v>107.02</c:v>
                </c:pt>
                <c:pt idx="761">
                  <c:v>106.74</c:v>
                </c:pt>
                <c:pt idx="762">
                  <c:v>106.78</c:v>
                </c:pt>
                <c:pt idx="763">
                  <c:v>106.85</c:v>
                </c:pt>
                <c:pt idx="764">
                  <c:v>106.52</c:v>
                </c:pt>
                <c:pt idx="765">
                  <c:v>106.6</c:v>
                </c:pt>
                <c:pt idx="766">
                  <c:v>106.4</c:v>
                </c:pt>
                <c:pt idx="767">
                  <c:v>106.03</c:v>
                </c:pt>
                <c:pt idx="768">
                  <c:v>105.66</c:v>
                </c:pt>
                <c:pt idx="769">
                  <c:v>105.76</c:v>
                </c:pt>
                <c:pt idx="770">
                  <c:v>105.48</c:v>
                </c:pt>
                <c:pt idx="771">
                  <c:v>105.37</c:v>
                </c:pt>
                <c:pt idx="772">
                  <c:v>105.3</c:v>
                </c:pt>
                <c:pt idx="773">
                  <c:v>105.26</c:v>
                </c:pt>
                <c:pt idx="774">
                  <c:v>105.3</c:v>
                </c:pt>
                <c:pt idx="775">
                  <c:v>105.12</c:v>
                </c:pt>
                <c:pt idx="776">
                  <c:v>105.23</c:v>
                </c:pt>
                <c:pt idx="777">
                  <c:v>105.13</c:v>
                </c:pt>
                <c:pt idx="778">
                  <c:v>105.13</c:v>
                </c:pt>
                <c:pt idx="779">
                  <c:v>105.3</c:v>
                </c:pt>
                <c:pt idx="780">
                  <c:v>105.26</c:v>
                </c:pt>
                <c:pt idx="781">
                  <c:v>105.05</c:v>
                </c:pt>
                <c:pt idx="782">
                  <c:v>104.88</c:v>
                </c:pt>
                <c:pt idx="783">
                  <c:v>104.89</c:v>
                </c:pt>
                <c:pt idx="784">
                  <c:v>104.67</c:v>
                </c:pt>
                <c:pt idx="785">
                  <c:v>104.5</c:v>
                </c:pt>
                <c:pt idx="786">
                  <c:v>104.13</c:v>
                </c:pt>
                <c:pt idx="787">
                  <c:v>103.92</c:v>
                </c:pt>
                <c:pt idx="788">
                  <c:v>103.78</c:v>
                </c:pt>
                <c:pt idx="789">
                  <c:v>103.53</c:v>
                </c:pt>
                <c:pt idx="790">
                  <c:v>103.6</c:v>
                </c:pt>
                <c:pt idx="791">
                  <c:v>103.67</c:v>
                </c:pt>
                <c:pt idx="792">
                  <c:v>103.67</c:v>
                </c:pt>
                <c:pt idx="793">
                  <c:v>103.38</c:v>
                </c:pt>
                <c:pt idx="794">
                  <c:v>103.18</c:v>
                </c:pt>
                <c:pt idx="795">
                  <c:v>103.01</c:v>
                </c:pt>
                <c:pt idx="796">
                  <c:v>102.91</c:v>
                </c:pt>
                <c:pt idx="797">
                  <c:v>102.81</c:v>
                </c:pt>
                <c:pt idx="798">
                  <c:v>102.81</c:v>
                </c:pt>
                <c:pt idx="799">
                  <c:v>102.88</c:v>
                </c:pt>
                <c:pt idx="800">
                  <c:v>103.29</c:v>
                </c:pt>
                <c:pt idx="801">
                  <c:v>103.04</c:v>
                </c:pt>
                <c:pt idx="802">
                  <c:v>102.82</c:v>
                </c:pt>
                <c:pt idx="803">
                  <c:v>102.63</c:v>
                </c:pt>
                <c:pt idx="804">
                  <c:v>102.33</c:v>
                </c:pt>
                <c:pt idx="805">
                  <c:v>102.34</c:v>
                </c:pt>
                <c:pt idx="806">
                  <c:v>102.25</c:v>
                </c:pt>
                <c:pt idx="807">
                  <c:v>101.95</c:v>
                </c:pt>
                <c:pt idx="808">
                  <c:v>102.01</c:v>
                </c:pt>
                <c:pt idx="809">
                  <c:v>101.83</c:v>
                </c:pt>
                <c:pt idx="810">
                  <c:v>101.66</c:v>
                </c:pt>
                <c:pt idx="811">
                  <c:v>101.46</c:v>
                </c:pt>
                <c:pt idx="812">
                  <c:v>101.68</c:v>
                </c:pt>
                <c:pt idx="813">
                  <c:v>101.58</c:v>
                </c:pt>
                <c:pt idx="814">
                  <c:v>101.3</c:v>
                </c:pt>
                <c:pt idx="815">
                  <c:v>100.99</c:v>
                </c:pt>
                <c:pt idx="816">
                  <c:v>100.71</c:v>
                </c:pt>
                <c:pt idx="817">
                  <c:v>100.6</c:v>
                </c:pt>
                <c:pt idx="818">
                  <c:v>100.48</c:v>
                </c:pt>
                <c:pt idx="819">
                  <c:v>100.64</c:v>
                </c:pt>
                <c:pt idx="820">
                  <c:v>100.47</c:v>
                </c:pt>
                <c:pt idx="821">
                  <c:v>100.23</c:v>
                </c:pt>
                <c:pt idx="822">
                  <c:v>100.49</c:v>
                </c:pt>
                <c:pt idx="823">
                  <c:v>100.56</c:v>
                </c:pt>
                <c:pt idx="824">
                  <c:v>100.58</c:v>
                </c:pt>
                <c:pt idx="825">
                  <c:v>100.3</c:v>
                </c:pt>
                <c:pt idx="826">
                  <c:v>100.24</c:v>
                </c:pt>
                <c:pt idx="827">
                  <c:v>100.3</c:v>
                </c:pt>
                <c:pt idx="828">
                  <c:v>99.97</c:v>
                </c:pt>
                <c:pt idx="829">
                  <c:v>99.68</c:v>
                </c:pt>
                <c:pt idx="830">
                  <c:v>99.59</c:v>
                </c:pt>
                <c:pt idx="831">
                  <c:v>99.42</c:v>
                </c:pt>
                <c:pt idx="832">
                  <c:v>99.33</c:v>
                </c:pt>
                <c:pt idx="833">
                  <c:v>99.16</c:v>
                </c:pt>
                <c:pt idx="834">
                  <c:v>98.91</c:v>
                </c:pt>
                <c:pt idx="835">
                  <c:v>98.72</c:v>
                </c:pt>
                <c:pt idx="836">
                  <c:v>98.58</c:v>
                </c:pt>
                <c:pt idx="837">
                  <c:v>98.3</c:v>
                </c:pt>
                <c:pt idx="838">
                  <c:v>97.98</c:v>
                </c:pt>
                <c:pt idx="839">
                  <c:v>97.66</c:v>
                </c:pt>
                <c:pt idx="840">
                  <c:v>97.39</c:v>
                </c:pt>
                <c:pt idx="841">
                  <c:v>97.28</c:v>
                </c:pt>
                <c:pt idx="842">
                  <c:v>97.06</c:v>
                </c:pt>
                <c:pt idx="843">
                  <c:v>96.88</c:v>
                </c:pt>
                <c:pt idx="844">
                  <c:v>97.02</c:v>
                </c:pt>
                <c:pt idx="845">
                  <c:v>96.84</c:v>
                </c:pt>
                <c:pt idx="846">
                  <c:v>96.68</c:v>
                </c:pt>
                <c:pt idx="847">
                  <c:v>96.49</c:v>
                </c:pt>
                <c:pt idx="848">
                  <c:v>96.25</c:v>
                </c:pt>
                <c:pt idx="849">
                  <c:v>96.03</c:v>
                </c:pt>
                <c:pt idx="850">
                  <c:v>95.94</c:v>
                </c:pt>
                <c:pt idx="851">
                  <c:v>95.71</c:v>
                </c:pt>
                <c:pt idx="852">
                  <c:v>95.5</c:v>
                </c:pt>
                <c:pt idx="853">
                  <c:v>95.56</c:v>
                </c:pt>
                <c:pt idx="854">
                  <c:v>95.34</c:v>
                </c:pt>
                <c:pt idx="855">
                  <c:v>95.18</c:v>
                </c:pt>
                <c:pt idx="856">
                  <c:v>95.14</c:v>
                </c:pt>
                <c:pt idx="857">
                  <c:v>95.06</c:v>
                </c:pt>
                <c:pt idx="858">
                  <c:v>94.84</c:v>
                </c:pt>
                <c:pt idx="859">
                  <c:v>94.85</c:v>
                </c:pt>
                <c:pt idx="860">
                  <c:v>94.83</c:v>
                </c:pt>
                <c:pt idx="861">
                  <c:v>95.17</c:v>
                </c:pt>
                <c:pt idx="862">
                  <c:v>94.75</c:v>
                </c:pt>
                <c:pt idx="863">
                  <c:v>94.63</c:v>
                </c:pt>
                <c:pt idx="864">
                  <c:v>94.49</c:v>
                </c:pt>
                <c:pt idx="865">
                  <c:v>94.36</c:v>
                </c:pt>
                <c:pt idx="866">
                  <c:v>94.37</c:v>
                </c:pt>
                <c:pt idx="867">
                  <c:v>94.39</c:v>
                </c:pt>
                <c:pt idx="868">
                  <c:v>94.34</c:v>
                </c:pt>
                <c:pt idx="869">
                  <c:v>94.28</c:v>
                </c:pt>
                <c:pt idx="870">
                  <c:v>94.08</c:v>
                </c:pt>
                <c:pt idx="871">
                  <c:v>94.04</c:v>
                </c:pt>
                <c:pt idx="872">
                  <c:v>93.83</c:v>
                </c:pt>
                <c:pt idx="873">
                  <c:v>93.56</c:v>
                </c:pt>
                <c:pt idx="874">
                  <c:v>93.57</c:v>
                </c:pt>
                <c:pt idx="875">
                  <c:v>93.35</c:v>
                </c:pt>
                <c:pt idx="876">
                  <c:v>93.32</c:v>
                </c:pt>
                <c:pt idx="877">
                  <c:v>93.27</c:v>
                </c:pt>
                <c:pt idx="878">
                  <c:v>93.4</c:v>
                </c:pt>
                <c:pt idx="879">
                  <c:v>93.38</c:v>
                </c:pt>
                <c:pt idx="880">
                  <c:v>93.12</c:v>
                </c:pt>
                <c:pt idx="881">
                  <c:v>92.88</c:v>
                </c:pt>
                <c:pt idx="882">
                  <c:v>92.51</c:v>
                </c:pt>
                <c:pt idx="883">
                  <c:v>92.99</c:v>
                </c:pt>
                <c:pt idx="884">
                  <c:v>92.72</c:v>
                </c:pt>
                <c:pt idx="885">
                  <c:v>92.44</c:v>
                </c:pt>
                <c:pt idx="886">
                  <c:v>92.22</c:v>
                </c:pt>
                <c:pt idx="887">
                  <c:v>92</c:v>
                </c:pt>
                <c:pt idx="888">
                  <c:v>91.85</c:v>
                </c:pt>
                <c:pt idx="889">
                  <c:v>91.88</c:v>
                </c:pt>
                <c:pt idx="890">
                  <c:v>91.82</c:v>
                </c:pt>
                <c:pt idx="891">
                  <c:v>91.61</c:v>
                </c:pt>
                <c:pt idx="892">
                  <c:v>91.3</c:v>
                </c:pt>
                <c:pt idx="893">
                  <c:v>90.99</c:v>
                </c:pt>
                <c:pt idx="894">
                  <c:v>90.94</c:v>
                </c:pt>
                <c:pt idx="895">
                  <c:v>90.93</c:v>
                </c:pt>
                <c:pt idx="896">
                  <c:v>90.84</c:v>
                </c:pt>
                <c:pt idx="897">
                  <c:v>90.74</c:v>
                </c:pt>
                <c:pt idx="898">
                  <c:v>90.4</c:v>
                </c:pt>
                <c:pt idx="899">
                  <c:v>90.18</c:v>
                </c:pt>
                <c:pt idx="900">
                  <c:v>90.05</c:v>
                </c:pt>
                <c:pt idx="901">
                  <c:v>89.93</c:v>
                </c:pt>
                <c:pt idx="902">
                  <c:v>89.85</c:v>
                </c:pt>
                <c:pt idx="903">
                  <c:v>89.7</c:v>
                </c:pt>
                <c:pt idx="904">
                  <c:v>89.44</c:v>
                </c:pt>
                <c:pt idx="905">
                  <c:v>89.16</c:v>
                </c:pt>
                <c:pt idx="906">
                  <c:v>89.15</c:v>
                </c:pt>
                <c:pt idx="907">
                  <c:v>89</c:v>
                </c:pt>
                <c:pt idx="908">
                  <c:v>89.12</c:v>
                </c:pt>
                <c:pt idx="909">
                  <c:v>88.83</c:v>
                </c:pt>
                <c:pt idx="910">
                  <c:v>88.79</c:v>
                </c:pt>
                <c:pt idx="911">
                  <c:v>88.76</c:v>
                </c:pt>
                <c:pt idx="912">
                  <c:v>88.46</c:v>
                </c:pt>
                <c:pt idx="913">
                  <c:v>88.41</c:v>
                </c:pt>
                <c:pt idx="914">
                  <c:v>88.17</c:v>
                </c:pt>
                <c:pt idx="915">
                  <c:v>87.94</c:v>
                </c:pt>
                <c:pt idx="916">
                  <c:v>87.62</c:v>
                </c:pt>
                <c:pt idx="917">
                  <c:v>87.5</c:v>
                </c:pt>
                <c:pt idx="918">
                  <c:v>87.29</c:v>
                </c:pt>
                <c:pt idx="919">
                  <c:v>86.98</c:v>
                </c:pt>
                <c:pt idx="920">
                  <c:v>86.78</c:v>
                </c:pt>
                <c:pt idx="921">
                  <c:v>86.54</c:v>
                </c:pt>
                <c:pt idx="922">
                  <c:v>86.42</c:v>
                </c:pt>
                <c:pt idx="923">
                  <c:v>86.04</c:v>
                </c:pt>
                <c:pt idx="924">
                  <c:v>86.42</c:v>
                </c:pt>
                <c:pt idx="925">
                  <c:v>86.27</c:v>
                </c:pt>
                <c:pt idx="926">
                  <c:v>86.17</c:v>
                </c:pt>
                <c:pt idx="927">
                  <c:v>86.02</c:v>
                </c:pt>
                <c:pt idx="928">
                  <c:v>85.64</c:v>
                </c:pt>
                <c:pt idx="929">
                  <c:v>85.47</c:v>
                </c:pt>
                <c:pt idx="930">
                  <c:v>85.22</c:v>
                </c:pt>
                <c:pt idx="931">
                  <c:v>84.96</c:v>
                </c:pt>
                <c:pt idx="932">
                  <c:v>84.92</c:v>
                </c:pt>
                <c:pt idx="933">
                  <c:v>84.91</c:v>
                </c:pt>
                <c:pt idx="934">
                  <c:v>84.78</c:v>
                </c:pt>
                <c:pt idx="935">
                  <c:v>84.63</c:v>
                </c:pt>
                <c:pt idx="936">
                  <c:v>84.54</c:v>
                </c:pt>
                <c:pt idx="937">
                  <c:v>84.35</c:v>
                </c:pt>
                <c:pt idx="938">
                  <c:v>84.22</c:v>
                </c:pt>
                <c:pt idx="939">
                  <c:v>84.1</c:v>
                </c:pt>
                <c:pt idx="940">
                  <c:v>83.83</c:v>
                </c:pt>
                <c:pt idx="941">
                  <c:v>83.58</c:v>
                </c:pt>
                <c:pt idx="942">
                  <c:v>83.56</c:v>
                </c:pt>
                <c:pt idx="943">
                  <c:v>83.49</c:v>
                </c:pt>
                <c:pt idx="944">
                  <c:v>83.39</c:v>
                </c:pt>
                <c:pt idx="945">
                  <c:v>83.16</c:v>
                </c:pt>
                <c:pt idx="946">
                  <c:v>83.06</c:v>
                </c:pt>
                <c:pt idx="947">
                  <c:v>83.13</c:v>
                </c:pt>
                <c:pt idx="948">
                  <c:v>83.04</c:v>
                </c:pt>
                <c:pt idx="949">
                  <c:v>82.82</c:v>
                </c:pt>
                <c:pt idx="950">
                  <c:v>82.58</c:v>
                </c:pt>
                <c:pt idx="951">
                  <c:v>82.39</c:v>
                </c:pt>
                <c:pt idx="952">
                  <c:v>82.2</c:v>
                </c:pt>
                <c:pt idx="953">
                  <c:v>82.05</c:v>
                </c:pt>
                <c:pt idx="954">
                  <c:v>81.95</c:v>
                </c:pt>
                <c:pt idx="955">
                  <c:v>81.93</c:v>
                </c:pt>
                <c:pt idx="956">
                  <c:v>81.72</c:v>
                </c:pt>
                <c:pt idx="957">
                  <c:v>81.650000000000006</c:v>
                </c:pt>
                <c:pt idx="958">
                  <c:v>81.62</c:v>
                </c:pt>
                <c:pt idx="959">
                  <c:v>81.67</c:v>
                </c:pt>
                <c:pt idx="960">
                  <c:v>81.319999999999993</c:v>
                </c:pt>
                <c:pt idx="961">
                  <c:v>81.19</c:v>
                </c:pt>
                <c:pt idx="962">
                  <c:v>81.03</c:v>
                </c:pt>
                <c:pt idx="963">
                  <c:v>80.75</c:v>
                </c:pt>
                <c:pt idx="964">
                  <c:v>80.59</c:v>
                </c:pt>
                <c:pt idx="965">
                  <c:v>80.510000000000005</c:v>
                </c:pt>
                <c:pt idx="966">
                  <c:v>80.36</c:v>
                </c:pt>
                <c:pt idx="967">
                  <c:v>80.3</c:v>
                </c:pt>
                <c:pt idx="968">
                  <c:v>80.17</c:v>
                </c:pt>
                <c:pt idx="969">
                  <c:v>80.14</c:v>
                </c:pt>
                <c:pt idx="970">
                  <c:v>80.25</c:v>
                </c:pt>
                <c:pt idx="971">
                  <c:v>80.14</c:v>
                </c:pt>
                <c:pt idx="972">
                  <c:v>80.12</c:v>
                </c:pt>
                <c:pt idx="973">
                  <c:v>80</c:v>
                </c:pt>
                <c:pt idx="974">
                  <c:v>80.150000000000006</c:v>
                </c:pt>
                <c:pt idx="975">
                  <c:v>79.97</c:v>
                </c:pt>
                <c:pt idx="976">
                  <c:v>79.8</c:v>
                </c:pt>
                <c:pt idx="977">
                  <c:v>79.58</c:v>
                </c:pt>
                <c:pt idx="978">
                  <c:v>79.459999999999994</c:v>
                </c:pt>
                <c:pt idx="979">
                  <c:v>79.37</c:v>
                </c:pt>
                <c:pt idx="980">
                  <c:v>79.099999999999994</c:v>
                </c:pt>
                <c:pt idx="981">
                  <c:v>78.989999999999995</c:v>
                </c:pt>
                <c:pt idx="982">
                  <c:v>78.88</c:v>
                </c:pt>
                <c:pt idx="983">
                  <c:v>78.900000000000006</c:v>
                </c:pt>
                <c:pt idx="984">
                  <c:v>78.73</c:v>
                </c:pt>
                <c:pt idx="985">
                  <c:v>78.55</c:v>
                </c:pt>
                <c:pt idx="986">
                  <c:v>78.48</c:v>
                </c:pt>
                <c:pt idx="987">
                  <c:v>78.52</c:v>
                </c:pt>
                <c:pt idx="988">
                  <c:v>78.37</c:v>
                </c:pt>
                <c:pt idx="989">
                  <c:v>78.209999999999994</c:v>
                </c:pt>
                <c:pt idx="990">
                  <c:v>77.87</c:v>
                </c:pt>
                <c:pt idx="991">
                  <c:v>77.69</c:v>
                </c:pt>
                <c:pt idx="992">
                  <c:v>77.77</c:v>
                </c:pt>
                <c:pt idx="993">
                  <c:v>77.81</c:v>
                </c:pt>
                <c:pt idx="994">
                  <c:v>77.64</c:v>
                </c:pt>
                <c:pt idx="995">
                  <c:v>78.010000000000005</c:v>
                </c:pt>
                <c:pt idx="996">
                  <c:v>77.86</c:v>
                </c:pt>
                <c:pt idx="997">
                  <c:v>77.849999999999994</c:v>
                </c:pt>
                <c:pt idx="998">
                  <c:v>77.63</c:v>
                </c:pt>
                <c:pt idx="999">
                  <c:v>77.61</c:v>
                </c:pt>
                <c:pt idx="1000">
                  <c:v>77.78</c:v>
                </c:pt>
                <c:pt idx="1001">
                  <c:v>77.760000000000005</c:v>
                </c:pt>
                <c:pt idx="1002">
                  <c:v>77.64</c:v>
                </c:pt>
                <c:pt idx="1003">
                  <c:v>77.48</c:v>
                </c:pt>
                <c:pt idx="1004">
                  <c:v>77.209999999999994</c:v>
                </c:pt>
                <c:pt idx="1005">
                  <c:v>76.97</c:v>
                </c:pt>
                <c:pt idx="1006">
                  <c:v>76.959999999999994</c:v>
                </c:pt>
                <c:pt idx="1007">
                  <c:v>76.81</c:v>
                </c:pt>
                <c:pt idx="1008">
                  <c:v>76.7</c:v>
                </c:pt>
                <c:pt idx="1009">
                  <c:v>76.569999999999993</c:v>
                </c:pt>
                <c:pt idx="1010">
                  <c:v>76.37</c:v>
                </c:pt>
                <c:pt idx="1011">
                  <c:v>76.25</c:v>
                </c:pt>
                <c:pt idx="1012">
                  <c:v>76.290000000000006</c:v>
                </c:pt>
                <c:pt idx="1013">
                  <c:v>76.05</c:v>
                </c:pt>
                <c:pt idx="1014">
                  <c:v>75.67</c:v>
                </c:pt>
                <c:pt idx="1015">
                  <c:v>75.53</c:v>
                </c:pt>
                <c:pt idx="1016">
                  <c:v>75.349999999999994</c:v>
                </c:pt>
                <c:pt idx="1017">
                  <c:v>75.260000000000005</c:v>
                </c:pt>
                <c:pt idx="1018">
                  <c:v>75.2</c:v>
                </c:pt>
                <c:pt idx="1019">
                  <c:v>75.22</c:v>
                </c:pt>
                <c:pt idx="1020">
                  <c:v>75.08</c:v>
                </c:pt>
                <c:pt idx="1021">
                  <c:v>74.849999999999994</c:v>
                </c:pt>
                <c:pt idx="1022">
                  <c:v>74.900000000000006</c:v>
                </c:pt>
                <c:pt idx="1023">
                  <c:v>74.8</c:v>
                </c:pt>
                <c:pt idx="1024">
                  <c:v>74.78</c:v>
                </c:pt>
                <c:pt idx="1025">
                  <c:v>74.680000000000007</c:v>
                </c:pt>
                <c:pt idx="1026">
                  <c:v>74.77</c:v>
                </c:pt>
                <c:pt idx="1027">
                  <c:v>74.739999999999995</c:v>
                </c:pt>
                <c:pt idx="1028">
                  <c:v>74.58</c:v>
                </c:pt>
                <c:pt idx="1029">
                  <c:v>74.45</c:v>
                </c:pt>
                <c:pt idx="1030">
                  <c:v>74.260000000000005</c:v>
                </c:pt>
                <c:pt idx="1031">
                  <c:v>74.17</c:v>
                </c:pt>
                <c:pt idx="1032">
                  <c:v>74.150000000000006</c:v>
                </c:pt>
                <c:pt idx="1033">
                  <c:v>74.099999999999994</c:v>
                </c:pt>
                <c:pt idx="1034">
                  <c:v>74.099999999999994</c:v>
                </c:pt>
                <c:pt idx="1035">
                  <c:v>74.209999999999994</c:v>
                </c:pt>
                <c:pt idx="1036">
                  <c:v>73.94</c:v>
                </c:pt>
                <c:pt idx="1037">
                  <c:v>73.819999999999993</c:v>
                </c:pt>
                <c:pt idx="1038">
                  <c:v>73.75</c:v>
                </c:pt>
                <c:pt idx="1039">
                  <c:v>73.56</c:v>
                </c:pt>
                <c:pt idx="1040">
                  <c:v>73.42</c:v>
                </c:pt>
                <c:pt idx="1041">
                  <c:v>73.34</c:v>
                </c:pt>
                <c:pt idx="1042">
                  <c:v>73.430000000000007</c:v>
                </c:pt>
                <c:pt idx="1043">
                  <c:v>73.08</c:v>
                </c:pt>
                <c:pt idx="1044">
                  <c:v>73.02</c:v>
                </c:pt>
                <c:pt idx="1045">
                  <c:v>72.98</c:v>
                </c:pt>
                <c:pt idx="1046">
                  <c:v>72.87</c:v>
                </c:pt>
                <c:pt idx="1047">
                  <c:v>72.709999999999994</c:v>
                </c:pt>
                <c:pt idx="1048">
                  <c:v>72.55</c:v>
                </c:pt>
                <c:pt idx="1049">
                  <c:v>72.349999999999994</c:v>
                </c:pt>
                <c:pt idx="1050">
                  <c:v>72.2</c:v>
                </c:pt>
                <c:pt idx="1051">
                  <c:v>72.11</c:v>
                </c:pt>
                <c:pt idx="1052">
                  <c:v>71.989999999999995</c:v>
                </c:pt>
                <c:pt idx="1053">
                  <c:v>71.959999999999994</c:v>
                </c:pt>
                <c:pt idx="1054">
                  <c:v>71.91</c:v>
                </c:pt>
                <c:pt idx="1055">
                  <c:v>71.77</c:v>
                </c:pt>
                <c:pt idx="1056">
                  <c:v>72.06</c:v>
                </c:pt>
                <c:pt idx="1057">
                  <c:v>71.86</c:v>
                </c:pt>
                <c:pt idx="1058">
                  <c:v>71.67</c:v>
                </c:pt>
                <c:pt idx="1059">
                  <c:v>71.45</c:v>
                </c:pt>
                <c:pt idx="1060">
                  <c:v>71.31</c:v>
                </c:pt>
                <c:pt idx="1061">
                  <c:v>71.180000000000007</c:v>
                </c:pt>
                <c:pt idx="1062">
                  <c:v>71.08</c:v>
                </c:pt>
                <c:pt idx="1063">
                  <c:v>70.97</c:v>
                </c:pt>
                <c:pt idx="1064">
                  <c:v>70.790000000000006</c:v>
                </c:pt>
                <c:pt idx="1065">
                  <c:v>70.72</c:v>
                </c:pt>
                <c:pt idx="1066">
                  <c:v>70.56</c:v>
                </c:pt>
                <c:pt idx="1067">
                  <c:v>70.489999999999995</c:v>
                </c:pt>
                <c:pt idx="1068">
                  <c:v>70.36</c:v>
                </c:pt>
                <c:pt idx="1069">
                  <c:v>70.27</c:v>
                </c:pt>
                <c:pt idx="1070">
                  <c:v>70.16</c:v>
                </c:pt>
                <c:pt idx="1071">
                  <c:v>70.41</c:v>
                </c:pt>
                <c:pt idx="1072">
                  <c:v>70.39</c:v>
                </c:pt>
                <c:pt idx="1073">
                  <c:v>70.27</c:v>
                </c:pt>
                <c:pt idx="1074">
                  <c:v>70.099999999999994</c:v>
                </c:pt>
                <c:pt idx="1075">
                  <c:v>69.97</c:v>
                </c:pt>
                <c:pt idx="1076">
                  <c:v>69.78</c:v>
                </c:pt>
                <c:pt idx="1077">
                  <c:v>69.599999999999994</c:v>
                </c:pt>
                <c:pt idx="1078">
                  <c:v>69.47</c:v>
                </c:pt>
                <c:pt idx="1079">
                  <c:v>69.37</c:v>
                </c:pt>
                <c:pt idx="1080">
                  <c:v>69.36</c:v>
                </c:pt>
                <c:pt idx="1081">
                  <c:v>69.13</c:v>
                </c:pt>
                <c:pt idx="1082">
                  <c:v>69.319999999999993</c:v>
                </c:pt>
                <c:pt idx="1083">
                  <c:v>69.13</c:v>
                </c:pt>
                <c:pt idx="1084">
                  <c:v>68.94</c:v>
                </c:pt>
                <c:pt idx="1085">
                  <c:v>68.7</c:v>
                </c:pt>
                <c:pt idx="1086">
                  <c:v>68.56</c:v>
                </c:pt>
                <c:pt idx="1087">
                  <c:v>68.41</c:v>
                </c:pt>
                <c:pt idx="1088">
                  <c:v>68.27</c:v>
                </c:pt>
                <c:pt idx="1089">
                  <c:v>68.14</c:v>
                </c:pt>
                <c:pt idx="1090">
                  <c:v>68.09</c:v>
                </c:pt>
                <c:pt idx="1091">
                  <c:v>68.040000000000006</c:v>
                </c:pt>
                <c:pt idx="1092">
                  <c:v>67.91</c:v>
                </c:pt>
                <c:pt idx="1093">
                  <c:v>67.790000000000006</c:v>
                </c:pt>
                <c:pt idx="1094">
                  <c:v>67.650000000000006</c:v>
                </c:pt>
                <c:pt idx="1095">
                  <c:v>67.569999999999993</c:v>
                </c:pt>
                <c:pt idx="1096">
                  <c:v>67.44</c:v>
                </c:pt>
                <c:pt idx="1097">
                  <c:v>67.19</c:v>
                </c:pt>
                <c:pt idx="1098">
                  <c:v>67.099999999999994</c:v>
                </c:pt>
                <c:pt idx="1099">
                  <c:v>67.069999999999993</c:v>
                </c:pt>
                <c:pt idx="1100">
                  <c:v>66.92</c:v>
                </c:pt>
                <c:pt idx="1101">
                  <c:v>66.88</c:v>
                </c:pt>
                <c:pt idx="1102">
                  <c:v>66.83</c:v>
                </c:pt>
                <c:pt idx="1103">
                  <c:v>66.790000000000006</c:v>
                </c:pt>
                <c:pt idx="1104">
                  <c:v>66.77</c:v>
                </c:pt>
                <c:pt idx="1105">
                  <c:v>66.7</c:v>
                </c:pt>
                <c:pt idx="1106">
                  <c:v>67</c:v>
                </c:pt>
                <c:pt idx="1107">
                  <c:v>66.75</c:v>
                </c:pt>
                <c:pt idx="1108">
                  <c:v>66.81</c:v>
                </c:pt>
                <c:pt idx="1109">
                  <c:v>66.67</c:v>
                </c:pt>
                <c:pt idx="1110">
                  <c:v>66.53</c:v>
                </c:pt>
                <c:pt idx="1111">
                  <c:v>66.34</c:v>
                </c:pt>
                <c:pt idx="1112">
                  <c:v>66.209999999999994</c:v>
                </c:pt>
                <c:pt idx="1113">
                  <c:v>66.180000000000007</c:v>
                </c:pt>
                <c:pt idx="1114">
                  <c:v>66.23</c:v>
                </c:pt>
                <c:pt idx="1115">
                  <c:v>66.040000000000006</c:v>
                </c:pt>
                <c:pt idx="1116">
                  <c:v>65.91</c:v>
                </c:pt>
                <c:pt idx="1117">
                  <c:v>65.89</c:v>
                </c:pt>
                <c:pt idx="1118">
                  <c:v>65.849999999999994</c:v>
                </c:pt>
                <c:pt idx="1119">
                  <c:v>65.69</c:v>
                </c:pt>
                <c:pt idx="1120">
                  <c:v>65.61</c:v>
                </c:pt>
                <c:pt idx="1121">
                  <c:v>65.47</c:v>
                </c:pt>
                <c:pt idx="1122">
                  <c:v>65.260000000000005</c:v>
                </c:pt>
                <c:pt idx="1123">
                  <c:v>65.09</c:v>
                </c:pt>
                <c:pt idx="1124">
                  <c:v>64.94</c:v>
                </c:pt>
                <c:pt idx="1125">
                  <c:v>64.98</c:v>
                </c:pt>
                <c:pt idx="1126">
                  <c:v>64.94</c:v>
                </c:pt>
                <c:pt idx="1127">
                  <c:v>64.760000000000005</c:v>
                </c:pt>
                <c:pt idx="1128">
                  <c:v>64.61</c:v>
                </c:pt>
                <c:pt idx="1129">
                  <c:v>64.650000000000006</c:v>
                </c:pt>
                <c:pt idx="1130">
                  <c:v>64.64</c:v>
                </c:pt>
                <c:pt idx="1131">
                  <c:v>64.59</c:v>
                </c:pt>
                <c:pt idx="1132">
                  <c:v>64.41</c:v>
                </c:pt>
                <c:pt idx="1133">
                  <c:v>64.3</c:v>
                </c:pt>
                <c:pt idx="1134">
                  <c:v>64.23</c:v>
                </c:pt>
                <c:pt idx="1135">
                  <c:v>64.11</c:v>
                </c:pt>
                <c:pt idx="1136">
                  <c:v>63.91</c:v>
                </c:pt>
                <c:pt idx="1137">
                  <c:v>63.83</c:v>
                </c:pt>
                <c:pt idx="1138">
                  <c:v>63.76</c:v>
                </c:pt>
                <c:pt idx="1139">
                  <c:v>63.71</c:v>
                </c:pt>
                <c:pt idx="1140">
                  <c:v>63.71</c:v>
                </c:pt>
                <c:pt idx="1141">
                  <c:v>63.65</c:v>
                </c:pt>
                <c:pt idx="1142">
                  <c:v>63.71</c:v>
                </c:pt>
                <c:pt idx="1143">
                  <c:v>63.56</c:v>
                </c:pt>
                <c:pt idx="1144">
                  <c:v>63.45</c:v>
                </c:pt>
                <c:pt idx="1145">
                  <c:v>63.56</c:v>
                </c:pt>
                <c:pt idx="1146">
                  <c:v>63.36</c:v>
                </c:pt>
                <c:pt idx="1147">
                  <c:v>63.29</c:v>
                </c:pt>
                <c:pt idx="1148">
                  <c:v>63.35</c:v>
                </c:pt>
                <c:pt idx="1149">
                  <c:v>63.45</c:v>
                </c:pt>
                <c:pt idx="1150">
                  <c:v>63.67</c:v>
                </c:pt>
                <c:pt idx="1151">
                  <c:v>63.57</c:v>
                </c:pt>
                <c:pt idx="1152">
                  <c:v>63.34</c:v>
                </c:pt>
                <c:pt idx="1153">
                  <c:v>63.27</c:v>
                </c:pt>
                <c:pt idx="1154">
                  <c:v>63.29</c:v>
                </c:pt>
                <c:pt idx="1155">
                  <c:v>63.17</c:v>
                </c:pt>
                <c:pt idx="1156">
                  <c:v>63.08</c:v>
                </c:pt>
                <c:pt idx="1157">
                  <c:v>63</c:v>
                </c:pt>
                <c:pt idx="1158">
                  <c:v>63.17</c:v>
                </c:pt>
                <c:pt idx="1159">
                  <c:v>63.14</c:v>
                </c:pt>
                <c:pt idx="1160">
                  <c:v>63.36</c:v>
                </c:pt>
                <c:pt idx="1161">
                  <c:v>63.25</c:v>
                </c:pt>
                <c:pt idx="1162">
                  <c:v>63.3</c:v>
                </c:pt>
                <c:pt idx="1163">
                  <c:v>63.2</c:v>
                </c:pt>
                <c:pt idx="1164">
                  <c:v>63.46</c:v>
                </c:pt>
                <c:pt idx="1165">
                  <c:v>63.55</c:v>
                </c:pt>
                <c:pt idx="1166">
                  <c:v>63.29</c:v>
                </c:pt>
                <c:pt idx="1167">
                  <c:v>63.1</c:v>
                </c:pt>
                <c:pt idx="1168">
                  <c:v>62.98</c:v>
                </c:pt>
                <c:pt idx="1169">
                  <c:v>63.01</c:v>
                </c:pt>
                <c:pt idx="1170">
                  <c:v>62.96</c:v>
                </c:pt>
                <c:pt idx="1171">
                  <c:v>62.95</c:v>
                </c:pt>
                <c:pt idx="1172">
                  <c:v>62.92</c:v>
                </c:pt>
                <c:pt idx="1173">
                  <c:v>62.83</c:v>
                </c:pt>
                <c:pt idx="1174">
                  <c:v>62.67</c:v>
                </c:pt>
                <c:pt idx="1175">
                  <c:v>62.54</c:v>
                </c:pt>
                <c:pt idx="1176">
                  <c:v>62.58</c:v>
                </c:pt>
                <c:pt idx="1177">
                  <c:v>62.6</c:v>
                </c:pt>
                <c:pt idx="1178">
                  <c:v>62.51</c:v>
                </c:pt>
                <c:pt idx="1179">
                  <c:v>62.43</c:v>
                </c:pt>
                <c:pt idx="1180">
                  <c:v>62.45</c:v>
                </c:pt>
                <c:pt idx="1181">
                  <c:v>62.33</c:v>
                </c:pt>
                <c:pt idx="1182">
                  <c:v>62.24</c:v>
                </c:pt>
                <c:pt idx="1183">
                  <c:v>62.21</c:v>
                </c:pt>
                <c:pt idx="1184">
                  <c:v>62.2</c:v>
                </c:pt>
                <c:pt idx="1185">
                  <c:v>62.28</c:v>
                </c:pt>
                <c:pt idx="1186">
                  <c:v>62.05</c:v>
                </c:pt>
                <c:pt idx="1187">
                  <c:v>61.88</c:v>
                </c:pt>
                <c:pt idx="1188">
                  <c:v>62</c:v>
                </c:pt>
                <c:pt idx="1189">
                  <c:v>61.99</c:v>
                </c:pt>
                <c:pt idx="1190">
                  <c:v>61.85</c:v>
                </c:pt>
                <c:pt idx="1191">
                  <c:v>61.81</c:v>
                </c:pt>
                <c:pt idx="1192">
                  <c:v>61.73</c:v>
                </c:pt>
                <c:pt idx="1193">
                  <c:v>61.66</c:v>
                </c:pt>
                <c:pt idx="1194">
                  <c:v>61.49</c:v>
                </c:pt>
                <c:pt idx="1195">
                  <c:v>61.29</c:v>
                </c:pt>
                <c:pt idx="1196">
                  <c:v>61.15</c:v>
                </c:pt>
                <c:pt idx="1197">
                  <c:v>61.23</c:v>
                </c:pt>
                <c:pt idx="1198">
                  <c:v>61.14</c:v>
                </c:pt>
                <c:pt idx="1199">
                  <c:v>61</c:v>
                </c:pt>
                <c:pt idx="1200">
                  <c:v>60.77</c:v>
                </c:pt>
                <c:pt idx="1201">
                  <c:v>60.61</c:v>
                </c:pt>
                <c:pt idx="1202">
                  <c:v>60.39</c:v>
                </c:pt>
                <c:pt idx="1203">
                  <c:v>60.27</c:v>
                </c:pt>
                <c:pt idx="1204">
                  <c:v>60.19</c:v>
                </c:pt>
                <c:pt idx="1205">
                  <c:v>60.37</c:v>
                </c:pt>
                <c:pt idx="1206">
                  <c:v>60.13</c:v>
                </c:pt>
                <c:pt idx="1207">
                  <c:v>60.01</c:v>
                </c:pt>
                <c:pt idx="1208">
                  <c:v>60.03</c:v>
                </c:pt>
                <c:pt idx="1209">
                  <c:v>59.85</c:v>
                </c:pt>
                <c:pt idx="1210">
                  <c:v>59.69</c:v>
                </c:pt>
                <c:pt idx="1211">
                  <c:v>59.55</c:v>
                </c:pt>
                <c:pt idx="1212">
                  <c:v>59.49</c:v>
                </c:pt>
                <c:pt idx="1213">
                  <c:v>59.42</c:v>
                </c:pt>
                <c:pt idx="1214">
                  <c:v>59.18</c:v>
                </c:pt>
                <c:pt idx="1215">
                  <c:v>59.13</c:v>
                </c:pt>
                <c:pt idx="1216">
                  <c:v>59.11</c:v>
                </c:pt>
                <c:pt idx="1217">
                  <c:v>59.05</c:v>
                </c:pt>
                <c:pt idx="1218">
                  <c:v>59.09</c:v>
                </c:pt>
                <c:pt idx="1219">
                  <c:v>59.02</c:v>
                </c:pt>
                <c:pt idx="1220">
                  <c:v>58.9</c:v>
                </c:pt>
                <c:pt idx="1221">
                  <c:v>58.99</c:v>
                </c:pt>
                <c:pt idx="1222">
                  <c:v>58.72</c:v>
                </c:pt>
                <c:pt idx="1223">
                  <c:v>58.63</c:v>
                </c:pt>
                <c:pt idx="1224">
                  <c:v>58.61</c:v>
                </c:pt>
                <c:pt idx="1225">
                  <c:v>58.5</c:v>
                </c:pt>
                <c:pt idx="1226">
                  <c:v>58.37</c:v>
                </c:pt>
                <c:pt idx="1227">
                  <c:v>58.3</c:v>
                </c:pt>
                <c:pt idx="1228">
                  <c:v>58.1</c:v>
                </c:pt>
                <c:pt idx="1229">
                  <c:v>57.95</c:v>
                </c:pt>
                <c:pt idx="1230">
                  <c:v>57.83</c:v>
                </c:pt>
                <c:pt idx="1231">
                  <c:v>57.66</c:v>
                </c:pt>
                <c:pt idx="1232">
                  <c:v>57.54</c:v>
                </c:pt>
                <c:pt idx="1233">
                  <c:v>57.47</c:v>
                </c:pt>
                <c:pt idx="1234">
                  <c:v>57.58</c:v>
                </c:pt>
                <c:pt idx="1235">
                  <c:v>57.63</c:v>
                </c:pt>
                <c:pt idx="1236">
                  <c:v>57.56</c:v>
                </c:pt>
                <c:pt idx="1237">
                  <c:v>57.6</c:v>
                </c:pt>
                <c:pt idx="1238">
                  <c:v>57.87</c:v>
                </c:pt>
                <c:pt idx="1239">
                  <c:v>57.71</c:v>
                </c:pt>
                <c:pt idx="1240">
                  <c:v>57.51</c:v>
                </c:pt>
                <c:pt idx="1241">
                  <c:v>57.4</c:v>
                </c:pt>
                <c:pt idx="1242">
                  <c:v>57.25</c:v>
                </c:pt>
                <c:pt idx="1243">
                  <c:v>57.2</c:v>
                </c:pt>
                <c:pt idx="1244">
                  <c:v>57.02</c:v>
                </c:pt>
                <c:pt idx="1245">
                  <c:v>56.94</c:v>
                </c:pt>
                <c:pt idx="1246">
                  <c:v>56.92</c:v>
                </c:pt>
                <c:pt idx="1247">
                  <c:v>56.74</c:v>
                </c:pt>
                <c:pt idx="1248">
                  <c:v>56.71</c:v>
                </c:pt>
                <c:pt idx="1249">
                  <c:v>56.73</c:v>
                </c:pt>
                <c:pt idx="1250">
                  <c:v>56.64</c:v>
                </c:pt>
                <c:pt idx="1251">
                  <c:v>56.4</c:v>
                </c:pt>
                <c:pt idx="1252">
                  <c:v>56.33</c:v>
                </c:pt>
                <c:pt idx="1253">
                  <c:v>56.35</c:v>
                </c:pt>
                <c:pt idx="1254">
                  <c:v>56.23</c:v>
                </c:pt>
                <c:pt idx="1255">
                  <c:v>56.07</c:v>
                </c:pt>
                <c:pt idx="1256">
                  <c:v>56</c:v>
                </c:pt>
                <c:pt idx="1257">
                  <c:v>55.8</c:v>
                </c:pt>
                <c:pt idx="1258">
                  <c:v>55.7</c:v>
                </c:pt>
                <c:pt idx="1259">
                  <c:v>55.62</c:v>
                </c:pt>
                <c:pt idx="1260">
                  <c:v>55.72</c:v>
                </c:pt>
                <c:pt idx="1261">
                  <c:v>55.7</c:v>
                </c:pt>
                <c:pt idx="1262">
                  <c:v>55.51</c:v>
                </c:pt>
                <c:pt idx="1263">
                  <c:v>55.54</c:v>
                </c:pt>
                <c:pt idx="1264">
                  <c:v>55.36</c:v>
                </c:pt>
                <c:pt idx="1265">
                  <c:v>55.31</c:v>
                </c:pt>
                <c:pt idx="1266">
                  <c:v>55.51</c:v>
                </c:pt>
                <c:pt idx="1267">
                  <c:v>55.37</c:v>
                </c:pt>
                <c:pt idx="1268">
                  <c:v>55.43</c:v>
                </c:pt>
                <c:pt idx="1269">
                  <c:v>55.42</c:v>
                </c:pt>
                <c:pt idx="1270">
                  <c:v>55.36</c:v>
                </c:pt>
                <c:pt idx="1271">
                  <c:v>55.34</c:v>
                </c:pt>
                <c:pt idx="1272">
                  <c:v>55.3</c:v>
                </c:pt>
                <c:pt idx="1273">
                  <c:v>55.15</c:v>
                </c:pt>
                <c:pt idx="1274">
                  <c:v>55.05</c:v>
                </c:pt>
                <c:pt idx="1275">
                  <c:v>54.97</c:v>
                </c:pt>
                <c:pt idx="1276">
                  <c:v>54.93</c:v>
                </c:pt>
                <c:pt idx="1277">
                  <c:v>54.79</c:v>
                </c:pt>
                <c:pt idx="1278">
                  <c:v>54.68</c:v>
                </c:pt>
                <c:pt idx="1279">
                  <c:v>54.73</c:v>
                </c:pt>
                <c:pt idx="1280">
                  <c:v>54.63</c:v>
                </c:pt>
                <c:pt idx="1281">
                  <c:v>54.49</c:v>
                </c:pt>
                <c:pt idx="1282">
                  <c:v>54.38</c:v>
                </c:pt>
                <c:pt idx="1283">
                  <c:v>54.26</c:v>
                </c:pt>
                <c:pt idx="1284">
                  <c:v>54.14</c:v>
                </c:pt>
                <c:pt idx="1285">
                  <c:v>54.18</c:v>
                </c:pt>
                <c:pt idx="1286">
                  <c:v>54.19</c:v>
                </c:pt>
                <c:pt idx="1287">
                  <c:v>54.3</c:v>
                </c:pt>
                <c:pt idx="1288">
                  <c:v>54.49</c:v>
                </c:pt>
                <c:pt idx="1289">
                  <c:v>54.57</c:v>
                </c:pt>
                <c:pt idx="1290">
                  <c:v>54.41</c:v>
                </c:pt>
                <c:pt idx="1291">
                  <c:v>54.34</c:v>
                </c:pt>
                <c:pt idx="1292">
                  <c:v>54.34</c:v>
                </c:pt>
                <c:pt idx="1293">
                  <c:v>54.22</c:v>
                </c:pt>
                <c:pt idx="1294">
                  <c:v>54</c:v>
                </c:pt>
                <c:pt idx="1295">
                  <c:v>54.2</c:v>
                </c:pt>
                <c:pt idx="1296">
                  <c:v>54.23</c:v>
                </c:pt>
                <c:pt idx="1297">
                  <c:v>54.25</c:v>
                </c:pt>
                <c:pt idx="1298">
                  <c:v>54.22</c:v>
                </c:pt>
                <c:pt idx="1299">
                  <c:v>54.06</c:v>
                </c:pt>
                <c:pt idx="1300">
                  <c:v>54.05</c:v>
                </c:pt>
                <c:pt idx="1301">
                  <c:v>53.85</c:v>
                </c:pt>
                <c:pt idx="1302">
                  <c:v>53.94</c:v>
                </c:pt>
                <c:pt idx="1303">
                  <c:v>53.86</c:v>
                </c:pt>
                <c:pt idx="1304">
                  <c:v>53.72</c:v>
                </c:pt>
                <c:pt idx="1305">
                  <c:v>53.75</c:v>
                </c:pt>
                <c:pt idx="1306">
                  <c:v>53.6</c:v>
                </c:pt>
                <c:pt idx="1307">
                  <c:v>53.59</c:v>
                </c:pt>
                <c:pt idx="1308">
                  <c:v>53.63</c:v>
                </c:pt>
                <c:pt idx="1309">
                  <c:v>53.48</c:v>
                </c:pt>
                <c:pt idx="1310">
                  <c:v>53.27</c:v>
                </c:pt>
                <c:pt idx="1311">
                  <c:v>53.22</c:v>
                </c:pt>
                <c:pt idx="1312">
                  <c:v>53.37</c:v>
                </c:pt>
                <c:pt idx="1313">
                  <c:v>53.35</c:v>
                </c:pt>
                <c:pt idx="1314">
                  <c:v>53.71</c:v>
                </c:pt>
                <c:pt idx="1315">
                  <c:v>53.56</c:v>
                </c:pt>
                <c:pt idx="1316">
                  <c:v>53.45</c:v>
                </c:pt>
                <c:pt idx="1317">
                  <c:v>53.4</c:v>
                </c:pt>
                <c:pt idx="1318">
                  <c:v>53.35</c:v>
                </c:pt>
                <c:pt idx="1319">
                  <c:v>53.27</c:v>
                </c:pt>
                <c:pt idx="1320">
                  <c:v>53.18</c:v>
                </c:pt>
                <c:pt idx="1321">
                  <c:v>53.25</c:v>
                </c:pt>
                <c:pt idx="1322">
                  <c:v>53.11</c:v>
                </c:pt>
                <c:pt idx="1323">
                  <c:v>52.83</c:v>
                </c:pt>
                <c:pt idx="1324">
                  <c:v>52.87</c:v>
                </c:pt>
                <c:pt idx="1325">
                  <c:v>52.85</c:v>
                </c:pt>
                <c:pt idx="1326">
                  <c:v>52.82</c:v>
                </c:pt>
                <c:pt idx="1327">
                  <c:v>52.8</c:v>
                </c:pt>
                <c:pt idx="1328">
                  <c:v>52.65</c:v>
                </c:pt>
                <c:pt idx="1329">
                  <c:v>52.46</c:v>
                </c:pt>
                <c:pt idx="1330">
                  <c:v>52.38</c:v>
                </c:pt>
                <c:pt idx="1331">
                  <c:v>52.49</c:v>
                </c:pt>
                <c:pt idx="1332">
                  <c:v>52.31</c:v>
                </c:pt>
                <c:pt idx="1333">
                  <c:v>52.51</c:v>
                </c:pt>
                <c:pt idx="1334">
                  <c:v>52.4</c:v>
                </c:pt>
                <c:pt idx="1335">
                  <c:v>52.38</c:v>
                </c:pt>
                <c:pt idx="1336">
                  <c:v>52.33</c:v>
                </c:pt>
                <c:pt idx="1337">
                  <c:v>52.27</c:v>
                </c:pt>
                <c:pt idx="1338">
                  <c:v>52.12</c:v>
                </c:pt>
                <c:pt idx="1339">
                  <c:v>52.46</c:v>
                </c:pt>
                <c:pt idx="1340">
                  <c:v>52.17</c:v>
                </c:pt>
                <c:pt idx="1341">
                  <c:v>52.16</c:v>
                </c:pt>
                <c:pt idx="1342">
                  <c:v>52.21</c:v>
                </c:pt>
                <c:pt idx="1343">
                  <c:v>52.36</c:v>
                </c:pt>
                <c:pt idx="1344">
                  <c:v>52.31</c:v>
                </c:pt>
                <c:pt idx="1345">
                  <c:v>52.14</c:v>
                </c:pt>
                <c:pt idx="1346">
                  <c:v>52.07</c:v>
                </c:pt>
                <c:pt idx="1347">
                  <c:v>52.15</c:v>
                </c:pt>
                <c:pt idx="1348">
                  <c:v>52.13</c:v>
                </c:pt>
                <c:pt idx="1349">
                  <c:v>51.92</c:v>
                </c:pt>
                <c:pt idx="1350">
                  <c:v>51.86</c:v>
                </c:pt>
                <c:pt idx="1351">
                  <c:v>51.74</c:v>
                </c:pt>
                <c:pt idx="1352">
                  <c:v>51.78</c:v>
                </c:pt>
                <c:pt idx="1353">
                  <c:v>51.83</c:v>
                </c:pt>
                <c:pt idx="1354">
                  <c:v>51.81</c:v>
                </c:pt>
                <c:pt idx="1355">
                  <c:v>51.74</c:v>
                </c:pt>
                <c:pt idx="1356">
                  <c:v>51.67</c:v>
                </c:pt>
                <c:pt idx="1357">
                  <c:v>51.61</c:v>
                </c:pt>
                <c:pt idx="1358">
                  <c:v>51.55</c:v>
                </c:pt>
                <c:pt idx="1359">
                  <c:v>51.6</c:v>
                </c:pt>
                <c:pt idx="1360">
                  <c:v>51.52</c:v>
                </c:pt>
                <c:pt idx="1361">
                  <c:v>51.46</c:v>
                </c:pt>
                <c:pt idx="1362">
                  <c:v>51.47</c:v>
                </c:pt>
                <c:pt idx="1363">
                  <c:v>51.43</c:v>
                </c:pt>
                <c:pt idx="1364">
                  <c:v>51.41</c:v>
                </c:pt>
                <c:pt idx="1365">
                  <c:v>51.42</c:v>
                </c:pt>
                <c:pt idx="1366">
                  <c:v>51.45</c:v>
                </c:pt>
                <c:pt idx="1367">
                  <c:v>51.32</c:v>
                </c:pt>
                <c:pt idx="1368">
                  <c:v>51.29</c:v>
                </c:pt>
                <c:pt idx="1369">
                  <c:v>51.22</c:v>
                </c:pt>
                <c:pt idx="1370">
                  <c:v>51.31</c:v>
                </c:pt>
                <c:pt idx="1371">
                  <c:v>51.21</c:v>
                </c:pt>
                <c:pt idx="1372">
                  <c:v>51.08</c:v>
                </c:pt>
                <c:pt idx="1373">
                  <c:v>51.04</c:v>
                </c:pt>
                <c:pt idx="1374">
                  <c:v>50.87</c:v>
                </c:pt>
                <c:pt idx="1375">
                  <c:v>50.76</c:v>
                </c:pt>
                <c:pt idx="1376">
                  <c:v>50.78</c:v>
                </c:pt>
                <c:pt idx="1377">
                  <c:v>50.67</c:v>
                </c:pt>
                <c:pt idx="1378">
                  <c:v>50.67</c:v>
                </c:pt>
                <c:pt idx="1379">
                  <c:v>50.54</c:v>
                </c:pt>
                <c:pt idx="1380">
                  <c:v>50.8</c:v>
                </c:pt>
                <c:pt idx="1381">
                  <c:v>50.68</c:v>
                </c:pt>
                <c:pt idx="1382">
                  <c:v>50.7</c:v>
                </c:pt>
                <c:pt idx="1383">
                  <c:v>50.86</c:v>
                </c:pt>
                <c:pt idx="1384">
                  <c:v>50.71</c:v>
                </c:pt>
                <c:pt idx="1385">
                  <c:v>50.85</c:v>
                </c:pt>
                <c:pt idx="1386">
                  <c:v>50.78</c:v>
                </c:pt>
                <c:pt idx="1387">
                  <c:v>50.92</c:v>
                </c:pt>
                <c:pt idx="1388">
                  <c:v>50.88</c:v>
                </c:pt>
                <c:pt idx="1389">
                  <c:v>50.96</c:v>
                </c:pt>
                <c:pt idx="1390">
                  <c:v>50.84</c:v>
                </c:pt>
                <c:pt idx="1391">
                  <c:v>50.77</c:v>
                </c:pt>
                <c:pt idx="1392">
                  <c:v>50.72</c:v>
                </c:pt>
                <c:pt idx="1393">
                  <c:v>50.77</c:v>
                </c:pt>
                <c:pt idx="1394">
                  <c:v>50.7</c:v>
                </c:pt>
                <c:pt idx="1395">
                  <c:v>50.59</c:v>
                </c:pt>
                <c:pt idx="1396">
                  <c:v>50.62</c:v>
                </c:pt>
                <c:pt idx="1397">
                  <c:v>50.6</c:v>
                </c:pt>
                <c:pt idx="1398">
                  <c:v>50.63</c:v>
                </c:pt>
                <c:pt idx="1399">
                  <c:v>50.35</c:v>
                </c:pt>
                <c:pt idx="1400">
                  <c:v>50.38</c:v>
                </c:pt>
                <c:pt idx="1401">
                  <c:v>50.33</c:v>
                </c:pt>
                <c:pt idx="1402">
                  <c:v>50.41</c:v>
                </c:pt>
                <c:pt idx="1403">
                  <c:v>50.29</c:v>
                </c:pt>
                <c:pt idx="1404">
                  <c:v>50.14</c:v>
                </c:pt>
                <c:pt idx="1405">
                  <c:v>50.03</c:v>
                </c:pt>
                <c:pt idx="1406">
                  <c:v>49.98</c:v>
                </c:pt>
                <c:pt idx="1407">
                  <c:v>49.91</c:v>
                </c:pt>
                <c:pt idx="1408">
                  <c:v>49.78</c:v>
                </c:pt>
                <c:pt idx="1409">
                  <c:v>49.65</c:v>
                </c:pt>
                <c:pt idx="1410">
                  <c:v>49.61</c:v>
                </c:pt>
                <c:pt idx="1411">
                  <c:v>49.56</c:v>
                </c:pt>
                <c:pt idx="1412">
                  <c:v>49.6</c:v>
                </c:pt>
                <c:pt idx="1413">
                  <c:v>49.64</c:v>
                </c:pt>
                <c:pt idx="1414">
                  <c:v>49.83</c:v>
                </c:pt>
                <c:pt idx="1415">
                  <c:v>49.76</c:v>
                </c:pt>
                <c:pt idx="1416">
                  <c:v>50.02</c:v>
                </c:pt>
                <c:pt idx="1417">
                  <c:v>49.77</c:v>
                </c:pt>
                <c:pt idx="1418">
                  <c:v>49.69</c:v>
                </c:pt>
                <c:pt idx="1419">
                  <c:v>49.85</c:v>
                </c:pt>
                <c:pt idx="1420">
                  <c:v>49.92</c:v>
                </c:pt>
                <c:pt idx="1421">
                  <c:v>49.81</c:v>
                </c:pt>
                <c:pt idx="1422">
                  <c:v>49.75</c:v>
                </c:pt>
                <c:pt idx="1423">
                  <c:v>49.67</c:v>
                </c:pt>
                <c:pt idx="1424">
                  <c:v>49.56</c:v>
                </c:pt>
                <c:pt idx="1425">
                  <c:v>49.58</c:v>
                </c:pt>
                <c:pt idx="1426">
                  <c:v>49.58</c:v>
                </c:pt>
                <c:pt idx="1427">
                  <c:v>49.51</c:v>
                </c:pt>
                <c:pt idx="1428">
                  <c:v>49.46</c:v>
                </c:pt>
                <c:pt idx="1429">
                  <c:v>49.43</c:v>
                </c:pt>
                <c:pt idx="1430">
                  <c:v>49.47</c:v>
                </c:pt>
                <c:pt idx="1431">
                  <c:v>49.22</c:v>
                </c:pt>
                <c:pt idx="1432">
                  <c:v>49</c:v>
                </c:pt>
                <c:pt idx="1433">
                  <c:v>49.05</c:v>
                </c:pt>
                <c:pt idx="1434">
                  <c:v>49.21</c:v>
                </c:pt>
                <c:pt idx="1435">
                  <c:v>49.23</c:v>
                </c:pt>
                <c:pt idx="1436">
                  <c:v>49.15</c:v>
                </c:pt>
                <c:pt idx="1437">
                  <c:v>49.18</c:v>
                </c:pt>
                <c:pt idx="1438">
                  <c:v>49.16</c:v>
                </c:pt>
                <c:pt idx="1439">
                  <c:v>49.14</c:v>
                </c:pt>
                <c:pt idx="1440">
                  <c:v>49.01</c:v>
                </c:pt>
                <c:pt idx="1441">
                  <c:v>48.83</c:v>
                </c:pt>
                <c:pt idx="1442">
                  <c:v>48.7</c:v>
                </c:pt>
                <c:pt idx="1443">
                  <c:v>48.76</c:v>
                </c:pt>
                <c:pt idx="1444">
                  <c:v>48.7</c:v>
                </c:pt>
                <c:pt idx="1445">
                  <c:v>48.64</c:v>
                </c:pt>
                <c:pt idx="1446">
                  <c:v>48.61</c:v>
                </c:pt>
                <c:pt idx="1447">
                  <c:v>48.54</c:v>
                </c:pt>
                <c:pt idx="1448">
                  <c:v>48.54</c:v>
                </c:pt>
                <c:pt idx="1449">
                  <c:v>48.46</c:v>
                </c:pt>
                <c:pt idx="1450">
                  <c:v>48.33</c:v>
                </c:pt>
                <c:pt idx="1451">
                  <c:v>48.25</c:v>
                </c:pt>
                <c:pt idx="1452">
                  <c:v>48.31</c:v>
                </c:pt>
                <c:pt idx="1453">
                  <c:v>48.17</c:v>
                </c:pt>
                <c:pt idx="1454">
                  <c:v>48.01</c:v>
                </c:pt>
                <c:pt idx="1455">
                  <c:v>47.93</c:v>
                </c:pt>
                <c:pt idx="1456">
                  <c:v>47.87</c:v>
                </c:pt>
                <c:pt idx="1457">
                  <c:v>47.94</c:v>
                </c:pt>
                <c:pt idx="1458">
                  <c:v>47.92</c:v>
                </c:pt>
                <c:pt idx="1459">
                  <c:v>47.93</c:v>
                </c:pt>
                <c:pt idx="1460">
                  <c:v>47.86</c:v>
                </c:pt>
                <c:pt idx="1461">
                  <c:v>47.78</c:v>
                </c:pt>
                <c:pt idx="1462">
                  <c:v>47.71</c:v>
                </c:pt>
                <c:pt idx="1463">
                  <c:v>47.65</c:v>
                </c:pt>
                <c:pt idx="1464">
                  <c:v>47.73</c:v>
                </c:pt>
                <c:pt idx="1465">
                  <c:v>47.71</c:v>
                </c:pt>
                <c:pt idx="1466">
                  <c:v>47.5</c:v>
                </c:pt>
                <c:pt idx="1467">
                  <c:v>47.44</c:v>
                </c:pt>
                <c:pt idx="1468">
                  <c:v>47.35</c:v>
                </c:pt>
                <c:pt idx="1469">
                  <c:v>47.17</c:v>
                </c:pt>
                <c:pt idx="1470">
                  <c:v>47.11</c:v>
                </c:pt>
                <c:pt idx="1471">
                  <c:v>46.97</c:v>
                </c:pt>
                <c:pt idx="1472">
                  <c:v>46.89</c:v>
                </c:pt>
                <c:pt idx="1473">
                  <c:v>47.03</c:v>
                </c:pt>
                <c:pt idx="1474">
                  <c:v>47.01</c:v>
                </c:pt>
                <c:pt idx="1475">
                  <c:v>46.85</c:v>
                </c:pt>
                <c:pt idx="1476">
                  <c:v>46.81</c:v>
                </c:pt>
                <c:pt idx="1477">
                  <c:v>46.65</c:v>
                </c:pt>
                <c:pt idx="1478">
                  <c:v>46.61</c:v>
                </c:pt>
                <c:pt idx="1479">
                  <c:v>46.53</c:v>
                </c:pt>
                <c:pt idx="1480">
                  <c:v>46.47</c:v>
                </c:pt>
                <c:pt idx="1481">
                  <c:v>46.45</c:v>
                </c:pt>
                <c:pt idx="1482">
                  <c:v>46.51</c:v>
                </c:pt>
                <c:pt idx="1483">
                  <c:v>46.36</c:v>
                </c:pt>
                <c:pt idx="1484">
                  <c:v>46.42</c:v>
                </c:pt>
                <c:pt idx="1485">
                  <c:v>46.3</c:v>
                </c:pt>
                <c:pt idx="1486">
                  <c:v>46.17</c:v>
                </c:pt>
                <c:pt idx="1487">
                  <c:v>46.2</c:v>
                </c:pt>
                <c:pt idx="1488">
                  <c:v>46.17</c:v>
                </c:pt>
                <c:pt idx="1489">
                  <c:v>46.04</c:v>
                </c:pt>
                <c:pt idx="1490">
                  <c:v>46.14</c:v>
                </c:pt>
                <c:pt idx="1491">
                  <c:v>46.21</c:v>
                </c:pt>
                <c:pt idx="1492">
                  <c:v>46.15</c:v>
                </c:pt>
                <c:pt idx="1493">
                  <c:v>46.34</c:v>
                </c:pt>
                <c:pt idx="1494">
                  <c:v>46.27</c:v>
                </c:pt>
                <c:pt idx="1495">
                  <c:v>46.26</c:v>
                </c:pt>
                <c:pt idx="1496">
                  <c:v>46.19</c:v>
                </c:pt>
                <c:pt idx="1497">
                  <c:v>46.61</c:v>
                </c:pt>
                <c:pt idx="1498">
                  <c:v>46.28</c:v>
                </c:pt>
                <c:pt idx="1499">
                  <c:v>46.39</c:v>
                </c:pt>
                <c:pt idx="1500">
                  <c:v>46.39</c:v>
                </c:pt>
                <c:pt idx="1501">
                  <c:v>46.32</c:v>
                </c:pt>
                <c:pt idx="1502">
                  <c:v>46.33</c:v>
                </c:pt>
                <c:pt idx="1503">
                  <c:v>46.38</c:v>
                </c:pt>
                <c:pt idx="1504">
                  <c:v>46.29</c:v>
                </c:pt>
                <c:pt idx="1505">
                  <c:v>46.19</c:v>
                </c:pt>
                <c:pt idx="1506">
                  <c:v>46.13</c:v>
                </c:pt>
                <c:pt idx="1507">
                  <c:v>46.11</c:v>
                </c:pt>
                <c:pt idx="1508">
                  <c:v>46.26</c:v>
                </c:pt>
                <c:pt idx="1509">
                  <c:v>46</c:v>
                </c:pt>
                <c:pt idx="1510">
                  <c:v>45.92</c:v>
                </c:pt>
                <c:pt idx="1511">
                  <c:v>45.92</c:v>
                </c:pt>
                <c:pt idx="1512">
                  <c:v>46.14</c:v>
                </c:pt>
                <c:pt idx="1513">
                  <c:v>46.15</c:v>
                </c:pt>
                <c:pt idx="1514">
                  <c:v>46.13</c:v>
                </c:pt>
                <c:pt idx="1515">
                  <c:v>46.14</c:v>
                </c:pt>
                <c:pt idx="1516">
                  <c:v>46.24</c:v>
                </c:pt>
                <c:pt idx="1517">
                  <c:v>46.34</c:v>
                </c:pt>
                <c:pt idx="1518">
                  <c:v>46.14</c:v>
                </c:pt>
                <c:pt idx="1519">
                  <c:v>46.02</c:v>
                </c:pt>
                <c:pt idx="1520">
                  <c:v>46.07</c:v>
                </c:pt>
                <c:pt idx="1521">
                  <c:v>46.13</c:v>
                </c:pt>
                <c:pt idx="1522">
                  <c:v>45.92</c:v>
                </c:pt>
                <c:pt idx="1523">
                  <c:v>45.87</c:v>
                </c:pt>
                <c:pt idx="1524">
                  <c:v>45.77</c:v>
                </c:pt>
                <c:pt idx="1525">
                  <c:v>45.69</c:v>
                </c:pt>
                <c:pt idx="1526">
                  <c:v>45.57</c:v>
                </c:pt>
                <c:pt idx="1527">
                  <c:v>45.51</c:v>
                </c:pt>
                <c:pt idx="1528">
                  <c:v>45.56</c:v>
                </c:pt>
                <c:pt idx="1529">
                  <c:v>45.38</c:v>
                </c:pt>
                <c:pt idx="1530">
                  <c:v>45.43</c:v>
                </c:pt>
                <c:pt idx="1531">
                  <c:v>45.46</c:v>
                </c:pt>
                <c:pt idx="1532">
                  <c:v>45.5</c:v>
                </c:pt>
                <c:pt idx="1533">
                  <c:v>45.56</c:v>
                </c:pt>
                <c:pt idx="1534">
                  <c:v>45.43</c:v>
                </c:pt>
                <c:pt idx="1535">
                  <c:v>45.41</c:v>
                </c:pt>
                <c:pt idx="1536">
                  <c:v>45.62</c:v>
                </c:pt>
                <c:pt idx="1537">
                  <c:v>45.91</c:v>
                </c:pt>
                <c:pt idx="1538">
                  <c:v>45.7</c:v>
                </c:pt>
                <c:pt idx="1539">
                  <c:v>45.52</c:v>
                </c:pt>
                <c:pt idx="1540">
                  <c:v>45.48</c:v>
                </c:pt>
                <c:pt idx="1541">
                  <c:v>45.54</c:v>
                </c:pt>
                <c:pt idx="1542">
                  <c:v>45.34</c:v>
                </c:pt>
                <c:pt idx="1543">
                  <c:v>45.32</c:v>
                </c:pt>
                <c:pt idx="1544">
                  <c:v>45.43</c:v>
                </c:pt>
                <c:pt idx="1545">
                  <c:v>45.71</c:v>
                </c:pt>
                <c:pt idx="1546">
                  <c:v>45.59</c:v>
                </c:pt>
                <c:pt idx="1547">
                  <c:v>45.51</c:v>
                </c:pt>
                <c:pt idx="1548">
                  <c:v>45.52</c:v>
                </c:pt>
                <c:pt idx="1549">
                  <c:v>45.52</c:v>
                </c:pt>
                <c:pt idx="1550">
                  <c:v>45.36</c:v>
                </c:pt>
                <c:pt idx="1551">
                  <c:v>45.24</c:v>
                </c:pt>
                <c:pt idx="1552">
                  <c:v>45.19</c:v>
                </c:pt>
                <c:pt idx="1553">
                  <c:v>45.31</c:v>
                </c:pt>
                <c:pt idx="1554">
                  <c:v>45.26</c:v>
                </c:pt>
                <c:pt idx="1555">
                  <c:v>45.24</c:v>
                </c:pt>
                <c:pt idx="1556">
                  <c:v>45.27</c:v>
                </c:pt>
                <c:pt idx="1557">
                  <c:v>45.33</c:v>
                </c:pt>
                <c:pt idx="1558">
                  <c:v>45.21</c:v>
                </c:pt>
                <c:pt idx="1559">
                  <c:v>45.08</c:v>
                </c:pt>
                <c:pt idx="1560">
                  <c:v>44.96</c:v>
                </c:pt>
                <c:pt idx="1561">
                  <c:v>45.28</c:v>
                </c:pt>
                <c:pt idx="1562">
                  <c:v>45.67</c:v>
                </c:pt>
                <c:pt idx="1563">
                  <c:v>45.39</c:v>
                </c:pt>
                <c:pt idx="1564">
                  <c:v>45.19</c:v>
                </c:pt>
                <c:pt idx="1565">
                  <c:v>45.33</c:v>
                </c:pt>
                <c:pt idx="1566">
                  <c:v>45.37</c:v>
                </c:pt>
                <c:pt idx="1567">
                  <c:v>45.12</c:v>
                </c:pt>
                <c:pt idx="1568">
                  <c:v>45.07</c:v>
                </c:pt>
                <c:pt idx="1569">
                  <c:v>44.94</c:v>
                </c:pt>
                <c:pt idx="1570">
                  <c:v>44.81</c:v>
                </c:pt>
                <c:pt idx="1571">
                  <c:v>44.6</c:v>
                </c:pt>
                <c:pt idx="1572">
                  <c:v>44.48</c:v>
                </c:pt>
                <c:pt idx="1573">
                  <c:v>44.42</c:v>
                </c:pt>
                <c:pt idx="1574">
                  <c:v>44.64</c:v>
                </c:pt>
                <c:pt idx="1575">
                  <c:v>44.66</c:v>
                </c:pt>
                <c:pt idx="1576">
                  <c:v>44.51</c:v>
                </c:pt>
                <c:pt idx="1577">
                  <c:v>44.73</c:v>
                </c:pt>
                <c:pt idx="1578">
                  <c:v>44.58</c:v>
                </c:pt>
                <c:pt idx="1579">
                  <c:v>44.66</c:v>
                </c:pt>
                <c:pt idx="1580">
                  <c:v>44.53</c:v>
                </c:pt>
                <c:pt idx="1581">
                  <c:v>44.5</c:v>
                </c:pt>
                <c:pt idx="1582">
                  <c:v>44.59</c:v>
                </c:pt>
                <c:pt idx="1583">
                  <c:v>44.48</c:v>
                </c:pt>
                <c:pt idx="1584">
                  <c:v>44.56</c:v>
                </c:pt>
                <c:pt idx="1585">
                  <c:v>44.52</c:v>
                </c:pt>
                <c:pt idx="1586">
                  <c:v>44.49</c:v>
                </c:pt>
                <c:pt idx="1587">
                  <c:v>44.64</c:v>
                </c:pt>
                <c:pt idx="1588">
                  <c:v>44.46</c:v>
                </c:pt>
                <c:pt idx="1589">
                  <c:v>44.45</c:v>
                </c:pt>
                <c:pt idx="1590">
                  <c:v>44.33</c:v>
                </c:pt>
                <c:pt idx="1591">
                  <c:v>44.29</c:v>
                </c:pt>
                <c:pt idx="1592">
                  <c:v>44.2</c:v>
                </c:pt>
                <c:pt idx="1593">
                  <c:v>44.16</c:v>
                </c:pt>
                <c:pt idx="1594">
                  <c:v>44.21</c:v>
                </c:pt>
                <c:pt idx="1595">
                  <c:v>44.11</c:v>
                </c:pt>
                <c:pt idx="1596">
                  <c:v>44.01</c:v>
                </c:pt>
                <c:pt idx="1597">
                  <c:v>43.94</c:v>
                </c:pt>
                <c:pt idx="1598">
                  <c:v>43.94</c:v>
                </c:pt>
                <c:pt idx="1599">
                  <c:v>43.92</c:v>
                </c:pt>
                <c:pt idx="1600">
                  <c:v>43.8</c:v>
                </c:pt>
                <c:pt idx="1601">
                  <c:v>43.71</c:v>
                </c:pt>
                <c:pt idx="1602">
                  <c:v>43.58</c:v>
                </c:pt>
                <c:pt idx="1603">
                  <c:v>43.58</c:v>
                </c:pt>
                <c:pt idx="1604">
                  <c:v>43.59</c:v>
                </c:pt>
                <c:pt idx="1605">
                  <c:v>43.69</c:v>
                </c:pt>
                <c:pt idx="1606">
                  <c:v>43.58</c:v>
                </c:pt>
                <c:pt idx="1607">
                  <c:v>43.55</c:v>
                </c:pt>
                <c:pt idx="1608">
                  <c:v>43.44</c:v>
                </c:pt>
                <c:pt idx="1609">
                  <c:v>43.34</c:v>
                </c:pt>
                <c:pt idx="1610">
                  <c:v>43.31</c:v>
                </c:pt>
                <c:pt idx="1611">
                  <c:v>43.15</c:v>
                </c:pt>
                <c:pt idx="1612">
                  <c:v>43.14</c:v>
                </c:pt>
                <c:pt idx="1613">
                  <c:v>43.18</c:v>
                </c:pt>
                <c:pt idx="1614">
                  <c:v>43.12</c:v>
                </c:pt>
                <c:pt idx="1615">
                  <c:v>43.06</c:v>
                </c:pt>
                <c:pt idx="1616">
                  <c:v>42.99</c:v>
                </c:pt>
                <c:pt idx="1617">
                  <c:v>42.85</c:v>
                </c:pt>
                <c:pt idx="1618">
                  <c:v>42.94</c:v>
                </c:pt>
                <c:pt idx="1619">
                  <c:v>43.04</c:v>
                </c:pt>
                <c:pt idx="1620">
                  <c:v>43.06</c:v>
                </c:pt>
                <c:pt idx="1621">
                  <c:v>43.11</c:v>
                </c:pt>
                <c:pt idx="1622">
                  <c:v>42.86</c:v>
                </c:pt>
                <c:pt idx="1623">
                  <c:v>42.68</c:v>
                </c:pt>
                <c:pt idx="1624">
                  <c:v>42.68</c:v>
                </c:pt>
                <c:pt idx="1625">
                  <c:v>42.84</c:v>
                </c:pt>
                <c:pt idx="1626">
                  <c:v>42.89</c:v>
                </c:pt>
                <c:pt idx="1627">
                  <c:v>42.75</c:v>
                </c:pt>
                <c:pt idx="1628">
                  <c:v>42.79</c:v>
                </c:pt>
                <c:pt idx="1629">
                  <c:v>43.09</c:v>
                </c:pt>
                <c:pt idx="1630">
                  <c:v>43.09</c:v>
                </c:pt>
                <c:pt idx="1631">
                  <c:v>42.9</c:v>
                </c:pt>
                <c:pt idx="1632">
                  <c:v>42.94</c:v>
                </c:pt>
                <c:pt idx="1633">
                  <c:v>42.93</c:v>
                </c:pt>
                <c:pt idx="1634">
                  <c:v>42.82</c:v>
                </c:pt>
                <c:pt idx="1635">
                  <c:v>42.83</c:v>
                </c:pt>
                <c:pt idx="1636">
                  <c:v>42.76</c:v>
                </c:pt>
                <c:pt idx="1637">
                  <c:v>42.76</c:v>
                </c:pt>
                <c:pt idx="1638">
                  <c:v>42.84</c:v>
                </c:pt>
                <c:pt idx="1639">
                  <c:v>43.04</c:v>
                </c:pt>
                <c:pt idx="1640">
                  <c:v>43.15</c:v>
                </c:pt>
                <c:pt idx="1641">
                  <c:v>42.99</c:v>
                </c:pt>
                <c:pt idx="1642">
                  <c:v>42.94</c:v>
                </c:pt>
                <c:pt idx="1643">
                  <c:v>42.91</c:v>
                </c:pt>
                <c:pt idx="1644">
                  <c:v>42.99</c:v>
                </c:pt>
                <c:pt idx="1645">
                  <c:v>42.9</c:v>
                </c:pt>
                <c:pt idx="1646">
                  <c:v>42.88</c:v>
                </c:pt>
                <c:pt idx="1647">
                  <c:v>42.71</c:v>
                </c:pt>
                <c:pt idx="1648">
                  <c:v>42.62</c:v>
                </c:pt>
                <c:pt idx="1649">
                  <c:v>42.55</c:v>
                </c:pt>
                <c:pt idx="1650">
                  <c:v>42.6</c:v>
                </c:pt>
                <c:pt idx="1651">
                  <c:v>42.6</c:v>
                </c:pt>
                <c:pt idx="1652">
                  <c:v>42.69</c:v>
                </c:pt>
                <c:pt idx="1653">
                  <c:v>42.58</c:v>
                </c:pt>
                <c:pt idx="1654">
                  <c:v>42.53</c:v>
                </c:pt>
                <c:pt idx="1655">
                  <c:v>42.44</c:v>
                </c:pt>
                <c:pt idx="1656">
                  <c:v>42.39</c:v>
                </c:pt>
                <c:pt idx="1657">
                  <c:v>42.43</c:v>
                </c:pt>
                <c:pt idx="1658">
                  <c:v>42.41</c:v>
                </c:pt>
                <c:pt idx="1659">
                  <c:v>42.32</c:v>
                </c:pt>
                <c:pt idx="1660">
                  <c:v>42.44</c:v>
                </c:pt>
                <c:pt idx="1661">
                  <c:v>42.36</c:v>
                </c:pt>
                <c:pt idx="1662">
                  <c:v>42.73</c:v>
                </c:pt>
                <c:pt idx="1663">
                  <c:v>42.7</c:v>
                </c:pt>
                <c:pt idx="1664">
                  <c:v>42.63</c:v>
                </c:pt>
                <c:pt idx="1665">
                  <c:v>42.93</c:v>
                </c:pt>
                <c:pt idx="1666">
                  <c:v>42.93</c:v>
                </c:pt>
                <c:pt idx="1667">
                  <c:v>42.79</c:v>
                </c:pt>
                <c:pt idx="1668">
                  <c:v>42.87</c:v>
                </c:pt>
                <c:pt idx="1669">
                  <c:v>42.98</c:v>
                </c:pt>
                <c:pt idx="1670">
                  <c:v>43.23</c:v>
                </c:pt>
                <c:pt idx="1671">
                  <c:v>43.56</c:v>
                </c:pt>
                <c:pt idx="1672">
                  <c:v>43.67</c:v>
                </c:pt>
                <c:pt idx="1673">
                  <c:v>43.45</c:v>
                </c:pt>
                <c:pt idx="1674">
                  <c:v>43.43</c:v>
                </c:pt>
                <c:pt idx="1675">
                  <c:v>43.56</c:v>
                </c:pt>
                <c:pt idx="1676">
                  <c:v>43.38</c:v>
                </c:pt>
                <c:pt idx="1677">
                  <c:v>43.34</c:v>
                </c:pt>
                <c:pt idx="1678">
                  <c:v>43.25</c:v>
                </c:pt>
                <c:pt idx="1679">
                  <c:v>43.38</c:v>
                </c:pt>
                <c:pt idx="1680">
                  <c:v>43.38</c:v>
                </c:pt>
                <c:pt idx="1681">
                  <c:v>43.42</c:v>
                </c:pt>
                <c:pt idx="1682">
                  <c:v>43.34</c:v>
                </c:pt>
                <c:pt idx="1683">
                  <c:v>43.15</c:v>
                </c:pt>
                <c:pt idx="1684">
                  <c:v>43.11</c:v>
                </c:pt>
                <c:pt idx="1685">
                  <c:v>43.23</c:v>
                </c:pt>
                <c:pt idx="1686">
                  <c:v>43.12</c:v>
                </c:pt>
                <c:pt idx="1687">
                  <c:v>43.15</c:v>
                </c:pt>
                <c:pt idx="1688">
                  <c:v>43.07</c:v>
                </c:pt>
                <c:pt idx="1689">
                  <c:v>43.01</c:v>
                </c:pt>
                <c:pt idx="1690">
                  <c:v>43.18</c:v>
                </c:pt>
                <c:pt idx="1691">
                  <c:v>43.07</c:v>
                </c:pt>
                <c:pt idx="1692">
                  <c:v>43.06</c:v>
                </c:pt>
                <c:pt idx="1693">
                  <c:v>43.07</c:v>
                </c:pt>
                <c:pt idx="1694">
                  <c:v>43.03</c:v>
                </c:pt>
                <c:pt idx="1695">
                  <c:v>42.9</c:v>
                </c:pt>
                <c:pt idx="1696">
                  <c:v>42.71</c:v>
                </c:pt>
                <c:pt idx="1697">
                  <c:v>42.77</c:v>
                </c:pt>
                <c:pt idx="1698">
                  <c:v>42.73</c:v>
                </c:pt>
                <c:pt idx="1699">
                  <c:v>42.64</c:v>
                </c:pt>
                <c:pt idx="1700">
                  <c:v>42.68</c:v>
                </c:pt>
                <c:pt idx="1701">
                  <c:v>42.72</c:v>
                </c:pt>
                <c:pt idx="1702">
                  <c:v>42.7</c:v>
                </c:pt>
                <c:pt idx="1703">
                  <c:v>42.66</c:v>
                </c:pt>
                <c:pt idx="1704">
                  <c:v>42.78</c:v>
                </c:pt>
                <c:pt idx="1705">
                  <c:v>42.68</c:v>
                </c:pt>
                <c:pt idx="1706">
                  <c:v>42.82</c:v>
                </c:pt>
                <c:pt idx="1707">
                  <c:v>42.6</c:v>
                </c:pt>
                <c:pt idx="1708">
                  <c:v>42.64</c:v>
                </c:pt>
                <c:pt idx="1709">
                  <c:v>42.56</c:v>
                </c:pt>
                <c:pt idx="1710">
                  <c:v>42.44</c:v>
                </c:pt>
                <c:pt idx="1711">
                  <c:v>42.47</c:v>
                </c:pt>
                <c:pt idx="1712">
                  <c:v>42.34</c:v>
                </c:pt>
                <c:pt idx="1713">
                  <c:v>42.27</c:v>
                </c:pt>
                <c:pt idx="1714">
                  <c:v>42.12</c:v>
                </c:pt>
                <c:pt idx="1715">
                  <c:v>42.17</c:v>
                </c:pt>
                <c:pt idx="1716">
                  <c:v>42.02</c:v>
                </c:pt>
                <c:pt idx="1717">
                  <c:v>41.94</c:v>
                </c:pt>
                <c:pt idx="1718">
                  <c:v>41.97</c:v>
                </c:pt>
                <c:pt idx="1719">
                  <c:v>41.95</c:v>
                </c:pt>
                <c:pt idx="1720">
                  <c:v>41.8</c:v>
                </c:pt>
                <c:pt idx="1721">
                  <c:v>41.96</c:v>
                </c:pt>
                <c:pt idx="1722">
                  <c:v>41.77</c:v>
                </c:pt>
                <c:pt idx="1723">
                  <c:v>41.7</c:v>
                </c:pt>
                <c:pt idx="1724">
                  <c:v>41.89</c:v>
                </c:pt>
                <c:pt idx="1725">
                  <c:v>41.76</c:v>
                </c:pt>
                <c:pt idx="1726">
                  <c:v>41.72</c:v>
                </c:pt>
                <c:pt idx="1727">
                  <c:v>41.63</c:v>
                </c:pt>
                <c:pt idx="1728">
                  <c:v>41.59</c:v>
                </c:pt>
                <c:pt idx="1729">
                  <c:v>41.46</c:v>
                </c:pt>
                <c:pt idx="1730">
                  <c:v>41.57</c:v>
                </c:pt>
                <c:pt idx="1731">
                  <c:v>41.42</c:v>
                </c:pt>
                <c:pt idx="1732">
                  <c:v>41.45</c:v>
                </c:pt>
                <c:pt idx="1733">
                  <c:v>41.35</c:v>
                </c:pt>
                <c:pt idx="1734">
                  <c:v>41.15</c:v>
                </c:pt>
                <c:pt idx="1735">
                  <c:v>41.14</c:v>
                </c:pt>
                <c:pt idx="1736">
                  <c:v>41.05</c:v>
                </c:pt>
                <c:pt idx="1737">
                  <c:v>41.11</c:v>
                </c:pt>
                <c:pt idx="1738">
                  <c:v>41.02</c:v>
                </c:pt>
                <c:pt idx="1739">
                  <c:v>40.81</c:v>
                </c:pt>
                <c:pt idx="1740">
                  <c:v>40.729999999999997</c:v>
                </c:pt>
                <c:pt idx="1741">
                  <c:v>40.76</c:v>
                </c:pt>
                <c:pt idx="1742">
                  <c:v>40.659999999999997</c:v>
                </c:pt>
                <c:pt idx="1743">
                  <c:v>40.56</c:v>
                </c:pt>
                <c:pt idx="1744">
                  <c:v>40.9</c:v>
                </c:pt>
                <c:pt idx="1745">
                  <c:v>40.81</c:v>
                </c:pt>
                <c:pt idx="1746">
                  <c:v>40.869999999999997</c:v>
                </c:pt>
                <c:pt idx="1747">
                  <c:v>40.869999999999997</c:v>
                </c:pt>
                <c:pt idx="1748">
                  <c:v>40.840000000000003</c:v>
                </c:pt>
                <c:pt idx="1749">
                  <c:v>41.26</c:v>
                </c:pt>
                <c:pt idx="1750">
                  <c:v>41.61</c:v>
                </c:pt>
                <c:pt idx="1751">
                  <c:v>41.47</c:v>
                </c:pt>
                <c:pt idx="1752">
                  <c:v>41.41</c:v>
                </c:pt>
                <c:pt idx="1753">
                  <c:v>41.38</c:v>
                </c:pt>
                <c:pt idx="1754">
                  <c:v>41.37</c:v>
                </c:pt>
                <c:pt idx="1755">
                  <c:v>41.38</c:v>
                </c:pt>
                <c:pt idx="1756">
                  <c:v>41.38</c:v>
                </c:pt>
                <c:pt idx="1757">
                  <c:v>41.33</c:v>
                </c:pt>
                <c:pt idx="1758">
                  <c:v>41.34</c:v>
                </c:pt>
                <c:pt idx="1759">
                  <c:v>41.3</c:v>
                </c:pt>
                <c:pt idx="1760">
                  <c:v>41.17</c:v>
                </c:pt>
                <c:pt idx="1761">
                  <c:v>41.5</c:v>
                </c:pt>
                <c:pt idx="1762">
                  <c:v>41.23</c:v>
                </c:pt>
                <c:pt idx="1763">
                  <c:v>41.09</c:v>
                </c:pt>
                <c:pt idx="1764">
                  <c:v>41.02</c:v>
                </c:pt>
                <c:pt idx="1765">
                  <c:v>40.869999999999997</c:v>
                </c:pt>
                <c:pt idx="1766">
                  <c:v>40.840000000000003</c:v>
                </c:pt>
                <c:pt idx="1767">
                  <c:v>40.770000000000003</c:v>
                </c:pt>
                <c:pt idx="1768">
                  <c:v>40.89</c:v>
                </c:pt>
                <c:pt idx="1769">
                  <c:v>41.29</c:v>
                </c:pt>
                <c:pt idx="1770">
                  <c:v>41.15</c:v>
                </c:pt>
                <c:pt idx="1771">
                  <c:v>40.99</c:v>
                </c:pt>
                <c:pt idx="1772">
                  <c:v>41.09</c:v>
                </c:pt>
                <c:pt idx="1773">
                  <c:v>41.14</c:v>
                </c:pt>
                <c:pt idx="1774">
                  <c:v>41.05</c:v>
                </c:pt>
                <c:pt idx="1775">
                  <c:v>41.11</c:v>
                </c:pt>
                <c:pt idx="1776">
                  <c:v>41.08</c:v>
                </c:pt>
                <c:pt idx="1777">
                  <c:v>41.03</c:v>
                </c:pt>
                <c:pt idx="1778">
                  <c:v>41.31</c:v>
                </c:pt>
                <c:pt idx="1779">
                  <c:v>41.12</c:v>
                </c:pt>
                <c:pt idx="1780">
                  <c:v>41.21</c:v>
                </c:pt>
                <c:pt idx="1781">
                  <c:v>41.58</c:v>
                </c:pt>
                <c:pt idx="1782">
                  <c:v>41.42</c:v>
                </c:pt>
                <c:pt idx="1783">
                  <c:v>41.61</c:v>
                </c:pt>
                <c:pt idx="1784">
                  <c:v>41.42</c:v>
                </c:pt>
                <c:pt idx="1785">
                  <c:v>41.37</c:v>
                </c:pt>
                <c:pt idx="1786">
                  <c:v>41.32</c:v>
                </c:pt>
                <c:pt idx="1787">
                  <c:v>41.25</c:v>
                </c:pt>
                <c:pt idx="1788">
                  <c:v>41.2</c:v>
                </c:pt>
                <c:pt idx="1789">
                  <c:v>41.21</c:v>
                </c:pt>
                <c:pt idx="1790">
                  <c:v>41.23</c:v>
                </c:pt>
                <c:pt idx="1791">
                  <c:v>41.19</c:v>
                </c:pt>
                <c:pt idx="1792">
                  <c:v>41.18</c:v>
                </c:pt>
                <c:pt idx="1793">
                  <c:v>41.15</c:v>
                </c:pt>
                <c:pt idx="1794">
                  <c:v>41.04</c:v>
                </c:pt>
                <c:pt idx="1795">
                  <c:v>41.04</c:v>
                </c:pt>
                <c:pt idx="1796">
                  <c:v>41.36</c:v>
                </c:pt>
                <c:pt idx="1797">
                  <c:v>41.46</c:v>
                </c:pt>
                <c:pt idx="1798">
                  <c:v>41.34</c:v>
                </c:pt>
                <c:pt idx="1799">
                  <c:v>41.25</c:v>
                </c:pt>
                <c:pt idx="1800">
                  <c:v>41.44</c:v>
                </c:pt>
                <c:pt idx="1801">
                  <c:v>41.4</c:v>
                </c:pt>
                <c:pt idx="1802">
                  <c:v>41.55</c:v>
                </c:pt>
                <c:pt idx="1803">
                  <c:v>41.44</c:v>
                </c:pt>
                <c:pt idx="1804">
                  <c:v>41.34</c:v>
                </c:pt>
                <c:pt idx="1805">
                  <c:v>41.2</c:v>
                </c:pt>
                <c:pt idx="1806">
                  <c:v>41.24</c:v>
                </c:pt>
                <c:pt idx="1807">
                  <c:v>41.25</c:v>
                </c:pt>
                <c:pt idx="1808">
                  <c:v>41.17</c:v>
                </c:pt>
                <c:pt idx="1809">
                  <c:v>41.2</c:v>
                </c:pt>
                <c:pt idx="1810">
                  <c:v>41.17</c:v>
                </c:pt>
                <c:pt idx="1811">
                  <c:v>41.18</c:v>
                </c:pt>
                <c:pt idx="1812">
                  <c:v>41.11</c:v>
                </c:pt>
                <c:pt idx="1813">
                  <c:v>41.1</c:v>
                </c:pt>
                <c:pt idx="1814">
                  <c:v>41.3</c:v>
                </c:pt>
                <c:pt idx="1815">
                  <c:v>41.23</c:v>
                </c:pt>
                <c:pt idx="1816">
                  <c:v>41.2</c:v>
                </c:pt>
                <c:pt idx="1817">
                  <c:v>41.05</c:v>
                </c:pt>
                <c:pt idx="1818">
                  <c:v>41.1</c:v>
                </c:pt>
                <c:pt idx="1819">
                  <c:v>41.05</c:v>
                </c:pt>
                <c:pt idx="1820">
                  <c:v>40.99</c:v>
                </c:pt>
                <c:pt idx="1821">
                  <c:v>40.840000000000003</c:v>
                </c:pt>
                <c:pt idx="1822">
                  <c:v>40.880000000000003</c:v>
                </c:pt>
                <c:pt idx="1823">
                  <c:v>40.79</c:v>
                </c:pt>
                <c:pt idx="1824">
                  <c:v>41.07</c:v>
                </c:pt>
                <c:pt idx="1825">
                  <c:v>41.02</c:v>
                </c:pt>
                <c:pt idx="1826">
                  <c:v>41.09</c:v>
                </c:pt>
                <c:pt idx="1827">
                  <c:v>41.03</c:v>
                </c:pt>
                <c:pt idx="1828">
                  <c:v>41.04</c:v>
                </c:pt>
                <c:pt idx="1829">
                  <c:v>41.02</c:v>
                </c:pt>
                <c:pt idx="1830">
                  <c:v>41.1</c:v>
                </c:pt>
                <c:pt idx="1831">
                  <c:v>41.02</c:v>
                </c:pt>
                <c:pt idx="1832">
                  <c:v>41.36</c:v>
                </c:pt>
                <c:pt idx="1833">
                  <c:v>41.16</c:v>
                </c:pt>
                <c:pt idx="1834">
                  <c:v>41.41</c:v>
                </c:pt>
                <c:pt idx="1835">
                  <c:v>41.72</c:v>
                </c:pt>
                <c:pt idx="1836">
                  <c:v>41.48</c:v>
                </c:pt>
                <c:pt idx="1837">
                  <c:v>41.34</c:v>
                </c:pt>
                <c:pt idx="1838">
                  <c:v>41.21</c:v>
                </c:pt>
                <c:pt idx="1839">
                  <c:v>41.16</c:v>
                </c:pt>
                <c:pt idx="1840">
                  <c:v>41.1</c:v>
                </c:pt>
                <c:pt idx="1841">
                  <c:v>41.06</c:v>
                </c:pt>
                <c:pt idx="1842">
                  <c:v>41.06</c:v>
                </c:pt>
                <c:pt idx="1843">
                  <c:v>40.99</c:v>
                </c:pt>
                <c:pt idx="1844">
                  <c:v>41.08</c:v>
                </c:pt>
                <c:pt idx="1845">
                  <c:v>40.98</c:v>
                </c:pt>
                <c:pt idx="1846">
                  <c:v>40.9</c:v>
                </c:pt>
                <c:pt idx="1847">
                  <c:v>41.01</c:v>
                </c:pt>
                <c:pt idx="1848">
                  <c:v>40.99</c:v>
                </c:pt>
                <c:pt idx="1849">
                  <c:v>40.81</c:v>
                </c:pt>
                <c:pt idx="1850">
                  <c:v>40.74</c:v>
                </c:pt>
                <c:pt idx="1851">
                  <c:v>40.74</c:v>
                </c:pt>
                <c:pt idx="1852">
                  <c:v>40.6</c:v>
                </c:pt>
                <c:pt idx="1853">
                  <c:v>40.65</c:v>
                </c:pt>
                <c:pt idx="1854">
                  <c:v>40.58</c:v>
                </c:pt>
                <c:pt idx="1855">
                  <c:v>40.520000000000003</c:v>
                </c:pt>
                <c:pt idx="1856">
                  <c:v>40.44</c:v>
                </c:pt>
                <c:pt idx="1857">
                  <c:v>40.25</c:v>
                </c:pt>
                <c:pt idx="1858">
                  <c:v>40.21</c:v>
                </c:pt>
                <c:pt idx="1859">
                  <c:v>40.39</c:v>
                </c:pt>
                <c:pt idx="1860">
                  <c:v>40.56</c:v>
                </c:pt>
                <c:pt idx="1861">
                  <c:v>40.64</c:v>
                </c:pt>
                <c:pt idx="1862">
                  <c:v>40.9</c:v>
                </c:pt>
                <c:pt idx="1863">
                  <c:v>40.83</c:v>
                </c:pt>
                <c:pt idx="1864">
                  <c:v>40.770000000000003</c:v>
                </c:pt>
                <c:pt idx="1865">
                  <c:v>40.81</c:v>
                </c:pt>
                <c:pt idx="1866">
                  <c:v>40.75</c:v>
                </c:pt>
                <c:pt idx="1867">
                  <c:v>40.67</c:v>
                </c:pt>
                <c:pt idx="1868">
                  <c:v>40.590000000000003</c:v>
                </c:pt>
                <c:pt idx="1869">
                  <c:v>40.6</c:v>
                </c:pt>
                <c:pt idx="1870">
                  <c:v>40.549999999999997</c:v>
                </c:pt>
                <c:pt idx="1871">
                  <c:v>40.75</c:v>
                </c:pt>
                <c:pt idx="1872">
                  <c:v>40.57</c:v>
                </c:pt>
                <c:pt idx="1873">
                  <c:v>40.67</c:v>
                </c:pt>
                <c:pt idx="1874">
                  <c:v>40.65</c:v>
                </c:pt>
                <c:pt idx="1875">
                  <c:v>40.630000000000003</c:v>
                </c:pt>
                <c:pt idx="1876">
                  <c:v>40.65</c:v>
                </c:pt>
                <c:pt idx="1877">
                  <c:v>40.590000000000003</c:v>
                </c:pt>
                <c:pt idx="1878">
                  <c:v>40.86</c:v>
                </c:pt>
                <c:pt idx="1879">
                  <c:v>40.97</c:v>
                </c:pt>
                <c:pt idx="1880">
                  <c:v>40.85</c:v>
                </c:pt>
                <c:pt idx="1881">
                  <c:v>40.89</c:v>
                </c:pt>
                <c:pt idx="1882">
                  <c:v>40.9</c:v>
                </c:pt>
                <c:pt idx="1883">
                  <c:v>40.74</c:v>
                </c:pt>
                <c:pt idx="1884">
                  <c:v>40.869999999999997</c:v>
                </c:pt>
                <c:pt idx="1885">
                  <c:v>40.770000000000003</c:v>
                </c:pt>
                <c:pt idx="1886">
                  <c:v>40.880000000000003</c:v>
                </c:pt>
                <c:pt idx="1887">
                  <c:v>40.770000000000003</c:v>
                </c:pt>
                <c:pt idx="1888">
                  <c:v>40.94</c:v>
                </c:pt>
                <c:pt idx="1889">
                  <c:v>40.9</c:v>
                </c:pt>
                <c:pt idx="1890">
                  <c:v>40.909999999999997</c:v>
                </c:pt>
                <c:pt idx="1891">
                  <c:v>40.92</c:v>
                </c:pt>
                <c:pt idx="1892">
                  <c:v>40.93</c:v>
                </c:pt>
                <c:pt idx="1893">
                  <c:v>40.770000000000003</c:v>
                </c:pt>
                <c:pt idx="1894">
                  <c:v>40.659999999999997</c:v>
                </c:pt>
                <c:pt idx="1895">
                  <c:v>40.72</c:v>
                </c:pt>
                <c:pt idx="1896">
                  <c:v>40.69</c:v>
                </c:pt>
                <c:pt idx="1897">
                  <c:v>40.700000000000003</c:v>
                </c:pt>
                <c:pt idx="1898">
                  <c:v>40.770000000000003</c:v>
                </c:pt>
                <c:pt idx="1899">
                  <c:v>40.880000000000003</c:v>
                </c:pt>
                <c:pt idx="1900">
                  <c:v>40.82</c:v>
                </c:pt>
                <c:pt idx="1901">
                  <c:v>40.909999999999997</c:v>
                </c:pt>
                <c:pt idx="1902">
                  <c:v>41.05</c:v>
                </c:pt>
                <c:pt idx="1903">
                  <c:v>41.58</c:v>
                </c:pt>
                <c:pt idx="1904">
                  <c:v>41.36</c:v>
                </c:pt>
                <c:pt idx="1905">
                  <c:v>41.16</c:v>
                </c:pt>
                <c:pt idx="1906">
                  <c:v>41.2</c:v>
                </c:pt>
                <c:pt idx="1907">
                  <c:v>41.07</c:v>
                </c:pt>
                <c:pt idx="1908">
                  <c:v>41.07</c:v>
                </c:pt>
                <c:pt idx="1909">
                  <c:v>41.02</c:v>
                </c:pt>
                <c:pt idx="1910">
                  <c:v>41</c:v>
                </c:pt>
                <c:pt idx="1911">
                  <c:v>41.16</c:v>
                </c:pt>
                <c:pt idx="1912">
                  <c:v>41.07</c:v>
                </c:pt>
                <c:pt idx="1913">
                  <c:v>41.08</c:v>
                </c:pt>
                <c:pt idx="1914">
                  <c:v>41.03</c:v>
                </c:pt>
                <c:pt idx="1915">
                  <c:v>41.03</c:v>
                </c:pt>
                <c:pt idx="1916">
                  <c:v>40.98</c:v>
                </c:pt>
                <c:pt idx="1917">
                  <c:v>41.2</c:v>
                </c:pt>
                <c:pt idx="1918">
                  <c:v>41.52</c:v>
                </c:pt>
                <c:pt idx="1919">
                  <c:v>41.54</c:v>
                </c:pt>
                <c:pt idx="1920">
                  <c:v>41.32</c:v>
                </c:pt>
                <c:pt idx="1921">
                  <c:v>41.21</c:v>
                </c:pt>
                <c:pt idx="1922">
                  <c:v>41.24</c:v>
                </c:pt>
                <c:pt idx="1923">
                  <c:v>41.01</c:v>
                </c:pt>
                <c:pt idx="1924">
                  <c:v>40.909999999999997</c:v>
                </c:pt>
                <c:pt idx="1925">
                  <c:v>40.98</c:v>
                </c:pt>
                <c:pt idx="1926">
                  <c:v>40.93</c:v>
                </c:pt>
                <c:pt idx="1927">
                  <c:v>41.08</c:v>
                </c:pt>
                <c:pt idx="1928">
                  <c:v>40.97</c:v>
                </c:pt>
                <c:pt idx="1929">
                  <c:v>40.85</c:v>
                </c:pt>
                <c:pt idx="1930">
                  <c:v>40.770000000000003</c:v>
                </c:pt>
                <c:pt idx="1931">
                  <c:v>40.76</c:v>
                </c:pt>
                <c:pt idx="1932">
                  <c:v>40.65</c:v>
                </c:pt>
                <c:pt idx="1933">
                  <c:v>40.74</c:v>
                </c:pt>
                <c:pt idx="1934">
                  <c:v>40.86</c:v>
                </c:pt>
                <c:pt idx="1935">
                  <c:v>40.79</c:v>
                </c:pt>
                <c:pt idx="1936">
                  <c:v>40.79</c:v>
                </c:pt>
                <c:pt idx="1937">
                  <c:v>40.72</c:v>
                </c:pt>
                <c:pt idx="1938">
                  <c:v>40.619999999999997</c:v>
                </c:pt>
                <c:pt idx="1939">
                  <c:v>40.770000000000003</c:v>
                </c:pt>
                <c:pt idx="1940">
                  <c:v>40.64</c:v>
                </c:pt>
                <c:pt idx="1941">
                  <c:v>40.56</c:v>
                </c:pt>
                <c:pt idx="1942">
                  <c:v>40.520000000000003</c:v>
                </c:pt>
                <c:pt idx="1943">
                  <c:v>40.369999999999997</c:v>
                </c:pt>
                <c:pt idx="1944">
                  <c:v>40.53</c:v>
                </c:pt>
                <c:pt idx="1945">
                  <c:v>40.51</c:v>
                </c:pt>
                <c:pt idx="1946">
                  <c:v>40.47</c:v>
                </c:pt>
                <c:pt idx="1947">
                  <c:v>40.380000000000003</c:v>
                </c:pt>
                <c:pt idx="1948">
                  <c:v>40.32</c:v>
                </c:pt>
                <c:pt idx="1949">
                  <c:v>40.33</c:v>
                </c:pt>
                <c:pt idx="1950">
                  <c:v>40.39</c:v>
                </c:pt>
                <c:pt idx="1951">
                  <c:v>40.33</c:v>
                </c:pt>
                <c:pt idx="1952">
                  <c:v>40.18</c:v>
                </c:pt>
                <c:pt idx="1953">
                  <c:v>40.19</c:v>
                </c:pt>
                <c:pt idx="1954">
                  <c:v>40.299999999999997</c:v>
                </c:pt>
                <c:pt idx="1955">
                  <c:v>40.32</c:v>
                </c:pt>
                <c:pt idx="1956">
                  <c:v>40.24</c:v>
                </c:pt>
                <c:pt idx="1957">
                  <c:v>40.200000000000003</c:v>
                </c:pt>
                <c:pt idx="1958">
                  <c:v>40.21</c:v>
                </c:pt>
                <c:pt idx="1959">
                  <c:v>40.200000000000003</c:v>
                </c:pt>
                <c:pt idx="1960">
                  <c:v>40.520000000000003</c:v>
                </c:pt>
                <c:pt idx="1961">
                  <c:v>40.47</c:v>
                </c:pt>
                <c:pt idx="1962">
                  <c:v>40.33</c:v>
                </c:pt>
                <c:pt idx="1963">
                  <c:v>40.479999999999997</c:v>
                </c:pt>
                <c:pt idx="1964">
                  <c:v>40.46</c:v>
                </c:pt>
                <c:pt idx="1965">
                  <c:v>40.450000000000003</c:v>
                </c:pt>
                <c:pt idx="1966">
                  <c:v>40.39</c:v>
                </c:pt>
                <c:pt idx="1967">
                  <c:v>40.74</c:v>
                </c:pt>
                <c:pt idx="1968">
                  <c:v>41.1</c:v>
                </c:pt>
                <c:pt idx="1969">
                  <c:v>40.83</c:v>
                </c:pt>
                <c:pt idx="1970">
                  <c:v>40.79</c:v>
                </c:pt>
                <c:pt idx="1971">
                  <c:v>41.09</c:v>
                </c:pt>
                <c:pt idx="1972">
                  <c:v>40.9</c:v>
                </c:pt>
                <c:pt idx="1973">
                  <c:v>40.98</c:v>
                </c:pt>
                <c:pt idx="1974">
                  <c:v>41.14</c:v>
                </c:pt>
                <c:pt idx="1975">
                  <c:v>41.05</c:v>
                </c:pt>
                <c:pt idx="1976">
                  <c:v>41.08</c:v>
                </c:pt>
                <c:pt idx="1977">
                  <c:v>40.98</c:v>
                </c:pt>
                <c:pt idx="1978">
                  <c:v>40.96</c:v>
                </c:pt>
                <c:pt idx="1979">
                  <c:v>41</c:v>
                </c:pt>
                <c:pt idx="1980">
                  <c:v>41.09</c:v>
                </c:pt>
                <c:pt idx="1981">
                  <c:v>41.36</c:v>
                </c:pt>
                <c:pt idx="1982">
                  <c:v>41.13</c:v>
                </c:pt>
                <c:pt idx="1983">
                  <c:v>41.06</c:v>
                </c:pt>
                <c:pt idx="1984">
                  <c:v>41.01</c:v>
                </c:pt>
                <c:pt idx="1985">
                  <c:v>41.14</c:v>
                </c:pt>
                <c:pt idx="1986">
                  <c:v>41.34</c:v>
                </c:pt>
                <c:pt idx="1987">
                  <c:v>41.15</c:v>
                </c:pt>
                <c:pt idx="1988">
                  <c:v>41.13</c:v>
                </c:pt>
                <c:pt idx="1989">
                  <c:v>40.98</c:v>
                </c:pt>
                <c:pt idx="1990">
                  <c:v>41.01</c:v>
                </c:pt>
                <c:pt idx="1991">
                  <c:v>40.96</c:v>
                </c:pt>
                <c:pt idx="1992">
                  <c:v>41</c:v>
                </c:pt>
                <c:pt idx="1993">
                  <c:v>41.04</c:v>
                </c:pt>
                <c:pt idx="1994">
                  <c:v>40.94</c:v>
                </c:pt>
                <c:pt idx="1995">
                  <c:v>40.840000000000003</c:v>
                </c:pt>
                <c:pt idx="1996">
                  <c:v>40.729999999999997</c:v>
                </c:pt>
                <c:pt idx="1997">
                  <c:v>40.619999999999997</c:v>
                </c:pt>
                <c:pt idx="1998">
                  <c:v>40.58</c:v>
                </c:pt>
                <c:pt idx="1999">
                  <c:v>40.619999999999997</c:v>
                </c:pt>
                <c:pt idx="2000">
                  <c:v>40.47</c:v>
                </c:pt>
                <c:pt idx="2001">
                  <c:v>40.630000000000003</c:v>
                </c:pt>
                <c:pt idx="2002">
                  <c:v>40.72</c:v>
                </c:pt>
                <c:pt idx="2003">
                  <c:v>40.659999999999997</c:v>
                </c:pt>
                <c:pt idx="2004">
                  <c:v>40.64</c:v>
                </c:pt>
                <c:pt idx="2005">
                  <c:v>40.549999999999997</c:v>
                </c:pt>
                <c:pt idx="2006">
                  <c:v>40.57</c:v>
                </c:pt>
                <c:pt idx="2007">
                  <c:v>40.479999999999997</c:v>
                </c:pt>
                <c:pt idx="2008">
                  <c:v>40.54</c:v>
                </c:pt>
                <c:pt idx="2009">
                  <c:v>40.46</c:v>
                </c:pt>
                <c:pt idx="2010">
                  <c:v>40.32</c:v>
                </c:pt>
                <c:pt idx="2011">
                  <c:v>40.299999999999997</c:v>
                </c:pt>
                <c:pt idx="2012">
                  <c:v>40.39</c:v>
                </c:pt>
                <c:pt idx="2013">
                  <c:v>40.21</c:v>
                </c:pt>
                <c:pt idx="2014">
                  <c:v>40.1</c:v>
                </c:pt>
                <c:pt idx="2015">
                  <c:v>40.25</c:v>
                </c:pt>
                <c:pt idx="2016">
                  <c:v>40.32</c:v>
                </c:pt>
                <c:pt idx="2017">
                  <c:v>40.159999999999997</c:v>
                </c:pt>
                <c:pt idx="2018">
                  <c:v>40.25</c:v>
                </c:pt>
                <c:pt idx="2019">
                  <c:v>40.65</c:v>
                </c:pt>
                <c:pt idx="2020">
                  <c:v>40.46</c:v>
                </c:pt>
                <c:pt idx="2021">
                  <c:v>40.29</c:v>
                </c:pt>
                <c:pt idx="2022">
                  <c:v>40.299999999999997</c:v>
                </c:pt>
                <c:pt idx="2023">
                  <c:v>40.200000000000003</c:v>
                </c:pt>
                <c:pt idx="2024">
                  <c:v>40.25</c:v>
                </c:pt>
                <c:pt idx="2025">
                  <c:v>40.369999999999997</c:v>
                </c:pt>
                <c:pt idx="2026">
                  <c:v>40.25</c:v>
                </c:pt>
                <c:pt idx="2027">
                  <c:v>40.24</c:v>
                </c:pt>
                <c:pt idx="2028">
                  <c:v>40.15</c:v>
                </c:pt>
                <c:pt idx="2029">
                  <c:v>40.11</c:v>
                </c:pt>
                <c:pt idx="2030">
                  <c:v>40.14</c:v>
                </c:pt>
                <c:pt idx="2031">
                  <c:v>40.03</c:v>
                </c:pt>
                <c:pt idx="2032">
                  <c:v>40.090000000000003</c:v>
                </c:pt>
                <c:pt idx="2033">
                  <c:v>40.4</c:v>
                </c:pt>
                <c:pt idx="2034">
                  <c:v>40.479999999999997</c:v>
                </c:pt>
                <c:pt idx="2035">
                  <c:v>40.229999999999997</c:v>
                </c:pt>
                <c:pt idx="2036">
                  <c:v>40.17</c:v>
                </c:pt>
                <c:pt idx="2037">
                  <c:v>40.17</c:v>
                </c:pt>
                <c:pt idx="2038">
                  <c:v>40.130000000000003</c:v>
                </c:pt>
                <c:pt idx="2039">
                  <c:v>40.119999999999997</c:v>
                </c:pt>
                <c:pt idx="2040">
                  <c:v>40.24</c:v>
                </c:pt>
                <c:pt idx="2041">
                  <c:v>40.200000000000003</c:v>
                </c:pt>
                <c:pt idx="2042">
                  <c:v>40.270000000000003</c:v>
                </c:pt>
                <c:pt idx="2043">
                  <c:v>40.18</c:v>
                </c:pt>
                <c:pt idx="2044">
                  <c:v>40.15</c:v>
                </c:pt>
                <c:pt idx="2045">
                  <c:v>39.92</c:v>
                </c:pt>
                <c:pt idx="2046">
                  <c:v>40.1</c:v>
                </c:pt>
                <c:pt idx="2047">
                  <c:v>40.01</c:v>
                </c:pt>
                <c:pt idx="2048">
                  <c:v>39.81</c:v>
                </c:pt>
                <c:pt idx="2049">
                  <c:v>39.799999999999997</c:v>
                </c:pt>
                <c:pt idx="2050">
                  <c:v>39.74</c:v>
                </c:pt>
                <c:pt idx="2051">
                  <c:v>39.72</c:v>
                </c:pt>
                <c:pt idx="2052">
                  <c:v>39.700000000000003</c:v>
                </c:pt>
                <c:pt idx="2053">
                  <c:v>39.76</c:v>
                </c:pt>
                <c:pt idx="2054">
                  <c:v>39.869999999999997</c:v>
                </c:pt>
                <c:pt idx="2055">
                  <c:v>39.869999999999997</c:v>
                </c:pt>
                <c:pt idx="2056">
                  <c:v>39.9</c:v>
                </c:pt>
                <c:pt idx="2057">
                  <c:v>40.21</c:v>
                </c:pt>
                <c:pt idx="2058">
                  <c:v>40.6</c:v>
                </c:pt>
                <c:pt idx="2059">
                  <c:v>40.479999999999997</c:v>
                </c:pt>
                <c:pt idx="2060">
                  <c:v>40.46</c:v>
                </c:pt>
                <c:pt idx="2061">
                  <c:v>40.32</c:v>
                </c:pt>
                <c:pt idx="2062">
                  <c:v>40.270000000000003</c:v>
                </c:pt>
                <c:pt idx="2063">
                  <c:v>40.270000000000003</c:v>
                </c:pt>
                <c:pt idx="2064">
                  <c:v>40.270000000000003</c:v>
                </c:pt>
                <c:pt idx="2065">
                  <c:v>40.130000000000003</c:v>
                </c:pt>
                <c:pt idx="2066">
                  <c:v>40.49</c:v>
                </c:pt>
                <c:pt idx="2067">
                  <c:v>40.29</c:v>
                </c:pt>
                <c:pt idx="2068">
                  <c:v>40.369999999999997</c:v>
                </c:pt>
                <c:pt idx="2069">
                  <c:v>40.33</c:v>
                </c:pt>
                <c:pt idx="2070">
                  <c:v>40.17</c:v>
                </c:pt>
                <c:pt idx="2071">
                  <c:v>40.159999999999997</c:v>
                </c:pt>
                <c:pt idx="2072">
                  <c:v>40.520000000000003</c:v>
                </c:pt>
                <c:pt idx="2073">
                  <c:v>40.380000000000003</c:v>
                </c:pt>
                <c:pt idx="2074">
                  <c:v>40.17</c:v>
                </c:pt>
                <c:pt idx="2075">
                  <c:v>40.28</c:v>
                </c:pt>
                <c:pt idx="2076">
                  <c:v>40.479999999999997</c:v>
                </c:pt>
                <c:pt idx="2077">
                  <c:v>40.81</c:v>
                </c:pt>
                <c:pt idx="2078">
                  <c:v>40.82</c:v>
                </c:pt>
                <c:pt idx="2079">
                  <c:v>40.57</c:v>
                </c:pt>
                <c:pt idx="2080">
                  <c:v>40.549999999999997</c:v>
                </c:pt>
                <c:pt idx="2081">
                  <c:v>40.46</c:v>
                </c:pt>
                <c:pt idx="2082">
                  <c:v>40.520000000000003</c:v>
                </c:pt>
                <c:pt idx="2083">
                  <c:v>40.39</c:v>
                </c:pt>
                <c:pt idx="2084">
                  <c:v>40.49</c:v>
                </c:pt>
                <c:pt idx="2085">
                  <c:v>40.35</c:v>
                </c:pt>
                <c:pt idx="2086">
                  <c:v>40.44</c:v>
                </c:pt>
                <c:pt idx="2087">
                  <c:v>40.47</c:v>
                </c:pt>
                <c:pt idx="2088">
                  <c:v>40.51</c:v>
                </c:pt>
                <c:pt idx="2089">
                  <c:v>40.46</c:v>
                </c:pt>
                <c:pt idx="2090">
                  <c:v>40.520000000000003</c:v>
                </c:pt>
                <c:pt idx="2091">
                  <c:v>40.340000000000003</c:v>
                </c:pt>
                <c:pt idx="2092">
                  <c:v>40.36</c:v>
                </c:pt>
                <c:pt idx="2093">
                  <c:v>40.5</c:v>
                </c:pt>
                <c:pt idx="2094">
                  <c:v>40.49</c:v>
                </c:pt>
                <c:pt idx="2095">
                  <c:v>40.64</c:v>
                </c:pt>
                <c:pt idx="2096">
                  <c:v>40.520000000000003</c:v>
                </c:pt>
                <c:pt idx="2097">
                  <c:v>40.42</c:v>
                </c:pt>
                <c:pt idx="2098">
                  <c:v>40.42</c:v>
                </c:pt>
                <c:pt idx="2099">
                  <c:v>40.409999999999997</c:v>
                </c:pt>
                <c:pt idx="2100">
                  <c:v>40.44</c:v>
                </c:pt>
                <c:pt idx="2101">
                  <c:v>40.42</c:v>
                </c:pt>
                <c:pt idx="2102">
                  <c:v>40.340000000000003</c:v>
                </c:pt>
                <c:pt idx="2103">
                  <c:v>40.29</c:v>
                </c:pt>
                <c:pt idx="2104">
                  <c:v>40.340000000000003</c:v>
                </c:pt>
                <c:pt idx="2105">
                  <c:v>40.21</c:v>
                </c:pt>
                <c:pt idx="2106">
                  <c:v>40.17</c:v>
                </c:pt>
                <c:pt idx="2107">
                  <c:v>40.479999999999997</c:v>
                </c:pt>
                <c:pt idx="2108">
                  <c:v>40.4</c:v>
                </c:pt>
                <c:pt idx="2109">
                  <c:v>40.51</c:v>
                </c:pt>
                <c:pt idx="2110">
                  <c:v>40.53</c:v>
                </c:pt>
                <c:pt idx="2111">
                  <c:v>40.47</c:v>
                </c:pt>
                <c:pt idx="2112">
                  <c:v>40.35</c:v>
                </c:pt>
                <c:pt idx="2113">
                  <c:v>40.35</c:v>
                </c:pt>
                <c:pt idx="2114">
                  <c:v>40.299999999999997</c:v>
                </c:pt>
                <c:pt idx="2115">
                  <c:v>40.200000000000003</c:v>
                </c:pt>
                <c:pt idx="2116">
                  <c:v>40.090000000000003</c:v>
                </c:pt>
                <c:pt idx="2117">
                  <c:v>40.06</c:v>
                </c:pt>
                <c:pt idx="2118">
                  <c:v>40.07</c:v>
                </c:pt>
                <c:pt idx="2119">
                  <c:v>40.049999999999997</c:v>
                </c:pt>
                <c:pt idx="2120">
                  <c:v>39.96</c:v>
                </c:pt>
                <c:pt idx="2121">
                  <c:v>39.869999999999997</c:v>
                </c:pt>
                <c:pt idx="2122">
                  <c:v>39.9</c:v>
                </c:pt>
                <c:pt idx="2123">
                  <c:v>40.03</c:v>
                </c:pt>
                <c:pt idx="2124">
                  <c:v>40.1</c:v>
                </c:pt>
                <c:pt idx="2125">
                  <c:v>40.200000000000003</c:v>
                </c:pt>
                <c:pt idx="2126">
                  <c:v>40.01</c:v>
                </c:pt>
                <c:pt idx="2127">
                  <c:v>40.049999999999997</c:v>
                </c:pt>
                <c:pt idx="2128">
                  <c:v>39.99</c:v>
                </c:pt>
                <c:pt idx="2129">
                  <c:v>39.950000000000003</c:v>
                </c:pt>
                <c:pt idx="2130">
                  <c:v>39.79</c:v>
                </c:pt>
                <c:pt idx="2131">
                  <c:v>39.81</c:v>
                </c:pt>
                <c:pt idx="2132">
                  <c:v>39.630000000000003</c:v>
                </c:pt>
                <c:pt idx="2133">
                  <c:v>39.659999999999997</c:v>
                </c:pt>
                <c:pt idx="2134">
                  <c:v>39.64</c:v>
                </c:pt>
                <c:pt idx="2135">
                  <c:v>39.840000000000003</c:v>
                </c:pt>
                <c:pt idx="2136">
                  <c:v>39.72</c:v>
                </c:pt>
                <c:pt idx="2137">
                  <c:v>39.69</c:v>
                </c:pt>
                <c:pt idx="2138">
                  <c:v>39.74</c:v>
                </c:pt>
                <c:pt idx="2139">
                  <c:v>39.71</c:v>
                </c:pt>
                <c:pt idx="2140">
                  <c:v>39.799999999999997</c:v>
                </c:pt>
                <c:pt idx="2141">
                  <c:v>39.79</c:v>
                </c:pt>
                <c:pt idx="2142">
                  <c:v>39.880000000000003</c:v>
                </c:pt>
                <c:pt idx="2143">
                  <c:v>39.770000000000003</c:v>
                </c:pt>
                <c:pt idx="2144">
                  <c:v>39.56</c:v>
                </c:pt>
                <c:pt idx="2145">
                  <c:v>39.57</c:v>
                </c:pt>
                <c:pt idx="2146">
                  <c:v>39.6</c:v>
                </c:pt>
                <c:pt idx="2147">
                  <c:v>39.479999999999997</c:v>
                </c:pt>
                <c:pt idx="2148">
                  <c:v>39.5</c:v>
                </c:pt>
                <c:pt idx="2149">
                  <c:v>39.409999999999997</c:v>
                </c:pt>
                <c:pt idx="2150">
                  <c:v>39.33</c:v>
                </c:pt>
                <c:pt idx="2151">
                  <c:v>39.33</c:v>
                </c:pt>
                <c:pt idx="2152">
                  <c:v>39.28</c:v>
                </c:pt>
                <c:pt idx="2153">
                  <c:v>39.18</c:v>
                </c:pt>
                <c:pt idx="2154">
                  <c:v>39.299999999999997</c:v>
                </c:pt>
                <c:pt idx="2155">
                  <c:v>39.22</c:v>
                </c:pt>
                <c:pt idx="2156">
                  <c:v>39.6</c:v>
                </c:pt>
                <c:pt idx="2157">
                  <c:v>40.049999999999997</c:v>
                </c:pt>
                <c:pt idx="2158">
                  <c:v>39.69</c:v>
                </c:pt>
                <c:pt idx="2159">
                  <c:v>39.549999999999997</c:v>
                </c:pt>
                <c:pt idx="2160">
                  <c:v>39.54</c:v>
                </c:pt>
                <c:pt idx="2161">
                  <c:v>39.409999999999997</c:v>
                </c:pt>
                <c:pt idx="2162">
                  <c:v>39.4</c:v>
                </c:pt>
                <c:pt idx="2163">
                  <c:v>39.380000000000003</c:v>
                </c:pt>
                <c:pt idx="2164">
                  <c:v>39.36</c:v>
                </c:pt>
                <c:pt idx="2165">
                  <c:v>39.409999999999997</c:v>
                </c:pt>
                <c:pt idx="2166">
                  <c:v>39.36</c:v>
                </c:pt>
                <c:pt idx="2167">
                  <c:v>39.29</c:v>
                </c:pt>
                <c:pt idx="2168">
                  <c:v>39.22</c:v>
                </c:pt>
                <c:pt idx="2169">
                  <c:v>39.24</c:v>
                </c:pt>
                <c:pt idx="2170">
                  <c:v>39.32</c:v>
                </c:pt>
                <c:pt idx="2171">
                  <c:v>39.29</c:v>
                </c:pt>
                <c:pt idx="2172">
                  <c:v>39.229999999999997</c:v>
                </c:pt>
                <c:pt idx="2173">
                  <c:v>39.270000000000003</c:v>
                </c:pt>
                <c:pt idx="2174">
                  <c:v>39.46</c:v>
                </c:pt>
                <c:pt idx="2175">
                  <c:v>39.42</c:v>
                </c:pt>
                <c:pt idx="2176">
                  <c:v>39.35</c:v>
                </c:pt>
                <c:pt idx="2177">
                  <c:v>39.200000000000003</c:v>
                </c:pt>
                <c:pt idx="2178">
                  <c:v>39.380000000000003</c:v>
                </c:pt>
                <c:pt idx="2179">
                  <c:v>39.299999999999997</c:v>
                </c:pt>
                <c:pt idx="2180">
                  <c:v>39.31</c:v>
                </c:pt>
                <c:pt idx="2181">
                  <c:v>39.619999999999997</c:v>
                </c:pt>
                <c:pt idx="2182">
                  <c:v>39.380000000000003</c:v>
                </c:pt>
                <c:pt idx="2183">
                  <c:v>39.32</c:v>
                </c:pt>
                <c:pt idx="2184">
                  <c:v>39.340000000000003</c:v>
                </c:pt>
                <c:pt idx="2185">
                  <c:v>39.39</c:v>
                </c:pt>
                <c:pt idx="2186">
                  <c:v>39.33</c:v>
                </c:pt>
                <c:pt idx="2187">
                  <c:v>39.39</c:v>
                </c:pt>
                <c:pt idx="2188">
                  <c:v>39.6</c:v>
                </c:pt>
                <c:pt idx="2189">
                  <c:v>39.46</c:v>
                </c:pt>
                <c:pt idx="2190">
                  <c:v>39.57</c:v>
                </c:pt>
                <c:pt idx="2191">
                  <c:v>39.54</c:v>
                </c:pt>
                <c:pt idx="2192">
                  <c:v>39.46</c:v>
                </c:pt>
                <c:pt idx="2193">
                  <c:v>39.32</c:v>
                </c:pt>
                <c:pt idx="2194">
                  <c:v>39.369999999999997</c:v>
                </c:pt>
                <c:pt idx="2195">
                  <c:v>39.369999999999997</c:v>
                </c:pt>
                <c:pt idx="2196">
                  <c:v>39.36</c:v>
                </c:pt>
                <c:pt idx="2197">
                  <c:v>39.33</c:v>
                </c:pt>
                <c:pt idx="2198">
                  <c:v>39.74</c:v>
                </c:pt>
                <c:pt idx="2199">
                  <c:v>39.6</c:v>
                </c:pt>
                <c:pt idx="2200">
                  <c:v>39.479999999999997</c:v>
                </c:pt>
                <c:pt idx="2201">
                  <c:v>39.520000000000003</c:v>
                </c:pt>
                <c:pt idx="2202">
                  <c:v>39.43</c:v>
                </c:pt>
                <c:pt idx="2203">
                  <c:v>39.33</c:v>
                </c:pt>
                <c:pt idx="2204">
                  <c:v>39.33</c:v>
                </c:pt>
                <c:pt idx="2205">
                  <c:v>39.31</c:v>
                </c:pt>
                <c:pt idx="2206">
                  <c:v>39.380000000000003</c:v>
                </c:pt>
                <c:pt idx="2207">
                  <c:v>39.380000000000003</c:v>
                </c:pt>
                <c:pt idx="2208">
                  <c:v>39.409999999999997</c:v>
                </c:pt>
                <c:pt idx="2209">
                  <c:v>39.49</c:v>
                </c:pt>
                <c:pt idx="2210">
                  <c:v>39.51</c:v>
                </c:pt>
                <c:pt idx="2211">
                  <c:v>39.590000000000003</c:v>
                </c:pt>
                <c:pt idx="2212">
                  <c:v>39.6</c:v>
                </c:pt>
                <c:pt idx="2213">
                  <c:v>39.590000000000003</c:v>
                </c:pt>
                <c:pt idx="2214">
                  <c:v>39.799999999999997</c:v>
                </c:pt>
                <c:pt idx="2215">
                  <c:v>39.85</c:v>
                </c:pt>
                <c:pt idx="2216">
                  <c:v>39.619999999999997</c:v>
                </c:pt>
                <c:pt idx="2217">
                  <c:v>39.479999999999997</c:v>
                </c:pt>
                <c:pt idx="2218">
                  <c:v>39.44</c:v>
                </c:pt>
                <c:pt idx="2219">
                  <c:v>39.369999999999997</c:v>
                </c:pt>
                <c:pt idx="2220">
                  <c:v>39.29</c:v>
                </c:pt>
                <c:pt idx="2221">
                  <c:v>39.200000000000003</c:v>
                </c:pt>
                <c:pt idx="2222">
                  <c:v>39.130000000000003</c:v>
                </c:pt>
                <c:pt idx="2223">
                  <c:v>38.950000000000003</c:v>
                </c:pt>
                <c:pt idx="2224">
                  <c:v>38.909999999999997</c:v>
                </c:pt>
                <c:pt idx="2225">
                  <c:v>38.83</c:v>
                </c:pt>
                <c:pt idx="2226">
                  <c:v>38.770000000000003</c:v>
                </c:pt>
                <c:pt idx="2227">
                  <c:v>38.729999999999997</c:v>
                </c:pt>
                <c:pt idx="2228">
                  <c:v>38.93</c:v>
                </c:pt>
                <c:pt idx="2229">
                  <c:v>38.950000000000003</c:v>
                </c:pt>
                <c:pt idx="2230">
                  <c:v>38.89</c:v>
                </c:pt>
                <c:pt idx="2231">
                  <c:v>38.79</c:v>
                </c:pt>
                <c:pt idx="2232">
                  <c:v>38.75</c:v>
                </c:pt>
                <c:pt idx="2233">
                  <c:v>38.6</c:v>
                </c:pt>
                <c:pt idx="2234">
                  <c:v>38.75</c:v>
                </c:pt>
                <c:pt idx="2235">
                  <c:v>38.869999999999997</c:v>
                </c:pt>
                <c:pt idx="2236">
                  <c:v>38.76</c:v>
                </c:pt>
                <c:pt idx="2237">
                  <c:v>38.700000000000003</c:v>
                </c:pt>
                <c:pt idx="2238">
                  <c:v>38.67</c:v>
                </c:pt>
                <c:pt idx="2239">
                  <c:v>38.65</c:v>
                </c:pt>
                <c:pt idx="2240">
                  <c:v>38.64</c:v>
                </c:pt>
                <c:pt idx="2241">
                  <c:v>38.590000000000003</c:v>
                </c:pt>
                <c:pt idx="2242">
                  <c:v>38.72</c:v>
                </c:pt>
                <c:pt idx="2243">
                  <c:v>38.630000000000003</c:v>
                </c:pt>
                <c:pt idx="2244">
                  <c:v>38.76</c:v>
                </c:pt>
                <c:pt idx="2245">
                  <c:v>38.71</c:v>
                </c:pt>
                <c:pt idx="2246">
                  <c:v>38.65</c:v>
                </c:pt>
                <c:pt idx="2247">
                  <c:v>38.69</c:v>
                </c:pt>
                <c:pt idx="2248">
                  <c:v>38.64</c:v>
                </c:pt>
                <c:pt idx="2249">
                  <c:v>38.67</c:v>
                </c:pt>
                <c:pt idx="2250">
                  <c:v>38.5</c:v>
                </c:pt>
                <c:pt idx="2251">
                  <c:v>38.619999999999997</c:v>
                </c:pt>
                <c:pt idx="2252">
                  <c:v>38.85</c:v>
                </c:pt>
                <c:pt idx="2253">
                  <c:v>38.520000000000003</c:v>
                </c:pt>
                <c:pt idx="2254">
                  <c:v>38.72</c:v>
                </c:pt>
                <c:pt idx="2255">
                  <c:v>38.71</c:v>
                </c:pt>
                <c:pt idx="2256">
                  <c:v>38.82</c:v>
                </c:pt>
                <c:pt idx="2257">
                  <c:v>38.83</c:v>
                </c:pt>
                <c:pt idx="2258">
                  <c:v>38.950000000000003</c:v>
                </c:pt>
                <c:pt idx="2259">
                  <c:v>39.06</c:v>
                </c:pt>
                <c:pt idx="2260">
                  <c:v>39.090000000000003</c:v>
                </c:pt>
                <c:pt idx="2261">
                  <c:v>39.270000000000003</c:v>
                </c:pt>
                <c:pt idx="2262">
                  <c:v>39.229999999999997</c:v>
                </c:pt>
                <c:pt idx="2263">
                  <c:v>39.18</c:v>
                </c:pt>
                <c:pt idx="2264">
                  <c:v>39.049999999999997</c:v>
                </c:pt>
                <c:pt idx="2265">
                  <c:v>39.130000000000003</c:v>
                </c:pt>
                <c:pt idx="2266">
                  <c:v>39.14</c:v>
                </c:pt>
                <c:pt idx="2267">
                  <c:v>39.04</c:v>
                </c:pt>
                <c:pt idx="2268">
                  <c:v>39.130000000000003</c:v>
                </c:pt>
                <c:pt idx="2269">
                  <c:v>39.18</c:v>
                </c:pt>
                <c:pt idx="2270">
                  <c:v>39.17</c:v>
                </c:pt>
                <c:pt idx="2271">
                  <c:v>39.25</c:v>
                </c:pt>
                <c:pt idx="2272">
                  <c:v>39.31</c:v>
                </c:pt>
                <c:pt idx="2273">
                  <c:v>39.479999999999997</c:v>
                </c:pt>
                <c:pt idx="2274">
                  <c:v>39.32</c:v>
                </c:pt>
                <c:pt idx="2275">
                  <c:v>39.299999999999997</c:v>
                </c:pt>
                <c:pt idx="2276">
                  <c:v>39.229999999999997</c:v>
                </c:pt>
                <c:pt idx="2277">
                  <c:v>39.25</c:v>
                </c:pt>
                <c:pt idx="2278">
                  <c:v>39.19</c:v>
                </c:pt>
                <c:pt idx="2279">
                  <c:v>39.08</c:v>
                </c:pt>
                <c:pt idx="2280">
                  <c:v>39.01</c:v>
                </c:pt>
                <c:pt idx="2281">
                  <c:v>38.99</c:v>
                </c:pt>
                <c:pt idx="2282">
                  <c:v>38.869999999999997</c:v>
                </c:pt>
                <c:pt idx="2283">
                  <c:v>38.69</c:v>
                </c:pt>
                <c:pt idx="2284">
                  <c:v>38.72</c:v>
                </c:pt>
                <c:pt idx="2285">
                  <c:v>38.68</c:v>
                </c:pt>
                <c:pt idx="2286">
                  <c:v>38.770000000000003</c:v>
                </c:pt>
                <c:pt idx="2287">
                  <c:v>38.68</c:v>
                </c:pt>
                <c:pt idx="2288">
                  <c:v>38.74</c:v>
                </c:pt>
                <c:pt idx="2289">
                  <c:v>38.549999999999997</c:v>
                </c:pt>
                <c:pt idx="2290">
                  <c:v>38.46</c:v>
                </c:pt>
                <c:pt idx="2291">
                  <c:v>38.69</c:v>
                </c:pt>
                <c:pt idx="2292">
                  <c:v>38.69</c:v>
                </c:pt>
                <c:pt idx="2293">
                  <c:v>38.6</c:v>
                </c:pt>
                <c:pt idx="2294">
                  <c:v>38.590000000000003</c:v>
                </c:pt>
                <c:pt idx="2295">
                  <c:v>38.630000000000003</c:v>
                </c:pt>
                <c:pt idx="2296">
                  <c:v>38.590000000000003</c:v>
                </c:pt>
                <c:pt idx="2297">
                  <c:v>38.54</c:v>
                </c:pt>
                <c:pt idx="2298">
                  <c:v>38.409999999999997</c:v>
                </c:pt>
                <c:pt idx="2299">
                  <c:v>38.4</c:v>
                </c:pt>
                <c:pt idx="2300">
                  <c:v>38.25</c:v>
                </c:pt>
                <c:pt idx="2301">
                  <c:v>38.270000000000003</c:v>
                </c:pt>
                <c:pt idx="2302">
                  <c:v>38.270000000000003</c:v>
                </c:pt>
                <c:pt idx="2303">
                  <c:v>38.17</c:v>
                </c:pt>
                <c:pt idx="2304">
                  <c:v>38.21</c:v>
                </c:pt>
                <c:pt idx="2305">
                  <c:v>38.18</c:v>
                </c:pt>
                <c:pt idx="2306">
                  <c:v>38.590000000000003</c:v>
                </c:pt>
                <c:pt idx="2307">
                  <c:v>38.340000000000003</c:v>
                </c:pt>
                <c:pt idx="2308">
                  <c:v>38.53</c:v>
                </c:pt>
                <c:pt idx="2309">
                  <c:v>38.450000000000003</c:v>
                </c:pt>
                <c:pt idx="2310">
                  <c:v>38.53</c:v>
                </c:pt>
                <c:pt idx="2311">
                  <c:v>38.4</c:v>
                </c:pt>
                <c:pt idx="2312">
                  <c:v>38.54</c:v>
                </c:pt>
                <c:pt idx="2313">
                  <c:v>38.61</c:v>
                </c:pt>
                <c:pt idx="2314">
                  <c:v>38.5</c:v>
                </c:pt>
                <c:pt idx="2315">
                  <c:v>38.770000000000003</c:v>
                </c:pt>
                <c:pt idx="2316">
                  <c:v>38.68</c:v>
                </c:pt>
                <c:pt idx="2317">
                  <c:v>38.61</c:v>
                </c:pt>
                <c:pt idx="2318">
                  <c:v>38.61</c:v>
                </c:pt>
                <c:pt idx="2319">
                  <c:v>38.630000000000003</c:v>
                </c:pt>
                <c:pt idx="2320">
                  <c:v>38.54</c:v>
                </c:pt>
                <c:pt idx="2321">
                  <c:v>38.880000000000003</c:v>
                </c:pt>
                <c:pt idx="2322">
                  <c:v>38.909999999999997</c:v>
                </c:pt>
                <c:pt idx="2323">
                  <c:v>38.86</c:v>
                </c:pt>
                <c:pt idx="2324">
                  <c:v>38.94</c:v>
                </c:pt>
                <c:pt idx="2325">
                  <c:v>39.119999999999997</c:v>
                </c:pt>
                <c:pt idx="2326">
                  <c:v>39</c:v>
                </c:pt>
                <c:pt idx="2327">
                  <c:v>39.049999999999997</c:v>
                </c:pt>
                <c:pt idx="2328">
                  <c:v>39.14</c:v>
                </c:pt>
                <c:pt idx="2329">
                  <c:v>39.06</c:v>
                </c:pt>
                <c:pt idx="2330">
                  <c:v>39.06</c:v>
                </c:pt>
                <c:pt idx="2331">
                  <c:v>39.119999999999997</c:v>
                </c:pt>
                <c:pt idx="2332">
                  <c:v>39.119999999999997</c:v>
                </c:pt>
                <c:pt idx="2333">
                  <c:v>39</c:v>
                </c:pt>
                <c:pt idx="2334">
                  <c:v>38.9</c:v>
                </c:pt>
                <c:pt idx="2335">
                  <c:v>38.880000000000003</c:v>
                </c:pt>
                <c:pt idx="2336">
                  <c:v>38.9</c:v>
                </c:pt>
                <c:pt idx="2337">
                  <c:v>39.06</c:v>
                </c:pt>
                <c:pt idx="2338">
                  <c:v>39.24</c:v>
                </c:pt>
                <c:pt idx="2339">
                  <c:v>39.08</c:v>
                </c:pt>
                <c:pt idx="2340">
                  <c:v>39.049999999999997</c:v>
                </c:pt>
                <c:pt idx="2341">
                  <c:v>39.01</c:v>
                </c:pt>
                <c:pt idx="2342">
                  <c:v>39.049999999999997</c:v>
                </c:pt>
                <c:pt idx="2343">
                  <c:v>38.880000000000003</c:v>
                </c:pt>
                <c:pt idx="2344">
                  <c:v>38.94</c:v>
                </c:pt>
                <c:pt idx="2345">
                  <c:v>38.99</c:v>
                </c:pt>
                <c:pt idx="2346">
                  <c:v>39.04</c:v>
                </c:pt>
                <c:pt idx="2347">
                  <c:v>39.049999999999997</c:v>
                </c:pt>
                <c:pt idx="2348">
                  <c:v>38.9</c:v>
                </c:pt>
                <c:pt idx="2349">
                  <c:v>38.92</c:v>
                </c:pt>
                <c:pt idx="2350">
                  <c:v>39</c:v>
                </c:pt>
                <c:pt idx="2351">
                  <c:v>39.130000000000003</c:v>
                </c:pt>
                <c:pt idx="2352">
                  <c:v>39.340000000000003</c:v>
                </c:pt>
                <c:pt idx="2353">
                  <c:v>39.33</c:v>
                </c:pt>
                <c:pt idx="2354">
                  <c:v>39.33</c:v>
                </c:pt>
                <c:pt idx="2355">
                  <c:v>39.31</c:v>
                </c:pt>
                <c:pt idx="2356">
                  <c:v>39.200000000000003</c:v>
                </c:pt>
                <c:pt idx="2357">
                  <c:v>39.22</c:v>
                </c:pt>
                <c:pt idx="2358">
                  <c:v>39.22</c:v>
                </c:pt>
                <c:pt idx="2359">
                  <c:v>39.159999999999997</c:v>
                </c:pt>
                <c:pt idx="2360">
                  <c:v>39.090000000000003</c:v>
                </c:pt>
                <c:pt idx="2361">
                  <c:v>38.979999999999997</c:v>
                </c:pt>
                <c:pt idx="2362">
                  <c:v>38.869999999999997</c:v>
                </c:pt>
                <c:pt idx="2363">
                  <c:v>38.729999999999997</c:v>
                </c:pt>
                <c:pt idx="2364">
                  <c:v>38.75</c:v>
                </c:pt>
                <c:pt idx="2365">
                  <c:v>38.61</c:v>
                </c:pt>
                <c:pt idx="2366">
                  <c:v>38.64</c:v>
                </c:pt>
                <c:pt idx="2367">
                  <c:v>38.619999999999997</c:v>
                </c:pt>
                <c:pt idx="2368">
                  <c:v>38.799999999999997</c:v>
                </c:pt>
                <c:pt idx="2369">
                  <c:v>38.58</c:v>
                </c:pt>
                <c:pt idx="2370">
                  <c:v>38.57</c:v>
                </c:pt>
                <c:pt idx="2371">
                  <c:v>38.549999999999997</c:v>
                </c:pt>
                <c:pt idx="2372">
                  <c:v>38.49</c:v>
                </c:pt>
                <c:pt idx="2373">
                  <c:v>38.44</c:v>
                </c:pt>
                <c:pt idx="2374">
                  <c:v>38.28</c:v>
                </c:pt>
                <c:pt idx="2375">
                  <c:v>38.24</c:v>
                </c:pt>
                <c:pt idx="2376">
                  <c:v>38.340000000000003</c:v>
                </c:pt>
                <c:pt idx="2377">
                  <c:v>38.46</c:v>
                </c:pt>
                <c:pt idx="2378">
                  <c:v>38.35</c:v>
                </c:pt>
                <c:pt idx="2379">
                  <c:v>38.22</c:v>
                </c:pt>
                <c:pt idx="2380">
                  <c:v>38.14</c:v>
                </c:pt>
                <c:pt idx="2381">
                  <c:v>38.06</c:v>
                </c:pt>
                <c:pt idx="2382">
                  <c:v>38.11</c:v>
                </c:pt>
                <c:pt idx="2383">
                  <c:v>38.14</c:v>
                </c:pt>
                <c:pt idx="2384">
                  <c:v>38.1</c:v>
                </c:pt>
                <c:pt idx="2385">
                  <c:v>37.86</c:v>
                </c:pt>
                <c:pt idx="2386">
                  <c:v>38.08</c:v>
                </c:pt>
                <c:pt idx="2387">
                  <c:v>38.11</c:v>
                </c:pt>
                <c:pt idx="2388">
                  <c:v>38.15</c:v>
                </c:pt>
                <c:pt idx="2389">
                  <c:v>38.119999999999997</c:v>
                </c:pt>
                <c:pt idx="2390">
                  <c:v>38</c:v>
                </c:pt>
                <c:pt idx="2391">
                  <c:v>38.01</c:v>
                </c:pt>
                <c:pt idx="2392">
                  <c:v>38.06</c:v>
                </c:pt>
                <c:pt idx="2393">
                  <c:v>38.1</c:v>
                </c:pt>
                <c:pt idx="2394">
                  <c:v>38.07</c:v>
                </c:pt>
                <c:pt idx="2395">
                  <c:v>38.33</c:v>
                </c:pt>
                <c:pt idx="2396">
                  <c:v>38.380000000000003</c:v>
                </c:pt>
                <c:pt idx="2397">
                  <c:v>38.119999999999997</c:v>
                </c:pt>
                <c:pt idx="2398">
                  <c:v>37.97</c:v>
                </c:pt>
                <c:pt idx="2399">
                  <c:v>38.04</c:v>
                </c:pt>
                <c:pt idx="2400">
                  <c:v>38.04</c:v>
                </c:pt>
                <c:pt idx="2401">
                  <c:v>37.97</c:v>
                </c:pt>
                <c:pt idx="2402">
                  <c:v>37.97</c:v>
                </c:pt>
                <c:pt idx="2403">
                  <c:v>37.979999999999997</c:v>
                </c:pt>
                <c:pt idx="2404">
                  <c:v>37.94</c:v>
                </c:pt>
                <c:pt idx="2405">
                  <c:v>38.01</c:v>
                </c:pt>
                <c:pt idx="2406">
                  <c:v>38</c:v>
                </c:pt>
                <c:pt idx="2407">
                  <c:v>38.17</c:v>
                </c:pt>
                <c:pt idx="2408">
                  <c:v>38.159999999999997</c:v>
                </c:pt>
                <c:pt idx="2409">
                  <c:v>38.24</c:v>
                </c:pt>
                <c:pt idx="2410">
                  <c:v>38.270000000000003</c:v>
                </c:pt>
                <c:pt idx="2411">
                  <c:v>38.229999999999997</c:v>
                </c:pt>
                <c:pt idx="2412">
                  <c:v>38.369999999999997</c:v>
                </c:pt>
                <c:pt idx="2413">
                  <c:v>38.36</c:v>
                </c:pt>
                <c:pt idx="2414">
                  <c:v>38.58</c:v>
                </c:pt>
                <c:pt idx="2415">
                  <c:v>38.49</c:v>
                </c:pt>
                <c:pt idx="2416">
                  <c:v>38.42</c:v>
                </c:pt>
                <c:pt idx="2417">
                  <c:v>38.46</c:v>
                </c:pt>
                <c:pt idx="2418">
                  <c:v>38.5</c:v>
                </c:pt>
                <c:pt idx="2419">
                  <c:v>38.64</c:v>
                </c:pt>
                <c:pt idx="2420">
                  <c:v>38.729999999999997</c:v>
                </c:pt>
                <c:pt idx="2421">
                  <c:v>38.94</c:v>
                </c:pt>
                <c:pt idx="2422">
                  <c:v>39.270000000000003</c:v>
                </c:pt>
                <c:pt idx="2423">
                  <c:v>39.299999999999997</c:v>
                </c:pt>
                <c:pt idx="2424">
                  <c:v>39.08</c:v>
                </c:pt>
                <c:pt idx="2425">
                  <c:v>39.39</c:v>
                </c:pt>
                <c:pt idx="2426">
                  <c:v>39.31</c:v>
                </c:pt>
                <c:pt idx="2427">
                  <c:v>39.25</c:v>
                </c:pt>
                <c:pt idx="2428">
                  <c:v>39.26</c:v>
                </c:pt>
                <c:pt idx="2429">
                  <c:v>39.19</c:v>
                </c:pt>
                <c:pt idx="2430">
                  <c:v>39.229999999999997</c:v>
                </c:pt>
                <c:pt idx="2431">
                  <c:v>39.21</c:v>
                </c:pt>
                <c:pt idx="2432">
                  <c:v>39.130000000000003</c:v>
                </c:pt>
                <c:pt idx="2433">
                  <c:v>39.17</c:v>
                </c:pt>
                <c:pt idx="2434">
                  <c:v>39.369999999999997</c:v>
                </c:pt>
                <c:pt idx="2435">
                  <c:v>39.32</c:v>
                </c:pt>
                <c:pt idx="2436">
                  <c:v>39.229999999999997</c:v>
                </c:pt>
                <c:pt idx="2437">
                  <c:v>39.25</c:v>
                </c:pt>
                <c:pt idx="2438">
                  <c:v>39.28</c:v>
                </c:pt>
                <c:pt idx="2439">
                  <c:v>39.200000000000003</c:v>
                </c:pt>
                <c:pt idx="2440">
                  <c:v>39.119999999999997</c:v>
                </c:pt>
                <c:pt idx="2441">
                  <c:v>39.369999999999997</c:v>
                </c:pt>
                <c:pt idx="2442">
                  <c:v>39.32</c:v>
                </c:pt>
                <c:pt idx="2443">
                  <c:v>39.270000000000003</c:v>
                </c:pt>
                <c:pt idx="2444">
                  <c:v>39.17</c:v>
                </c:pt>
                <c:pt idx="2445">
                  <c:v>39.03</c:v>
                </c:pt>
                <c:pt idx="2446">
                  <c:v>38.99</c:v>
                </c:pt>
                <c:pt idx="2447">
                  <c:v>39.08</c:v>
                </c:pt>
                <c:pt idx="2448">
                  <c:v>38.97</c:v>
                </c:pt>
                <c:pt idx="2449">
                  <c:v>38.93</c:v>
                </c:pt>
                <c:pt idx="2450">
                  <c:v>38.94</c:v>
                </c:pt>
                <c:pt idx="2451">
                  <c:v>38.979999999999997</c:v>
                </c:pt>
                <c:pt idx="2452">
                  <c:v>39.07</c:v>
                </c:pt>
                <c:pt idx="2453">
                  <c:v>38.97</c:v>
                </c:pt>
                <c:pt idx="2454">
                  <c:v>38.909999999999997</c:v>
                </c:pt>
                <c:pt idx="2455">
                  <c:v>38.97</c:v>
                </c:pt>
                <c:pt idx="2456">
                  <c:v>39.29</c:v>
                </c:pt>
                <c:pt idx="2457">
                  <c:v>39.26</c:v>
                </c:pt>
                <c:pt idx="2458">
                  <c:v>39.15</c:v>
                </c:pt>
                <c:pt idx="2459">
                  <c:v>39.229999999999997</c:v>
                </c:pt>
                <c:pt idx="2460">
                  <c:v>39.32</c:v>
                </c:pt>
                <c:pt idx="2461">
                  <c:v>39.270000000000003</c:v>
                </c:pt>
                <c:pt idx="2462">
                  <c:v>39.17</c:v>
                </c:pt>
                <c:pt idx="2463">
                  <c:v>39.06</c:v>
                </c:pt>
                <c:pt idx="2464">
                  <c:v>38.979999999999997</c:v>
                </c:pt>
                <c:pt idx="2465">
                  <c:v>38.880000000000003</c:v>
                </c:pt>
                <c:pt idx="2466">
                  <c:v>38.85</c:v>
                </c:pt>
                <c:pt idx="2467">
                  <c:v>39.049999999999997</c:v>
                </c:pt>
                <c:pt idx="2468">
                  <c:v>39.159999999999997</c:v>
                </c:pt>
                <c:pt idx="2469">
                  <c:v>39.32</c:v>
                </c:pt>
                <c:pt idx="2470">
                  <c:v>39.56</c:v>
                </c:pt>
                <c:pt idx="2471">
                  <c:v>39.32</c:v>
                </c:pt>
                <c:pt idx="2472">
                  <c:v>39.29</c:v>
                </c:pt>
                <c:pt idx="2473">
                  <c:v>39.25</c:v>
                </c:pt>
                <c:pt idx="2474">
                  <c:v>39.35</c:v>
                </c:pt>
                <c:pt idx="2475">
                  <c:v>39.35</c:v>
                </c:pt>
                <c:pt idx="2476">
                  <c:v>39.130000000000003</c:v>
                </c:pt>
                <c:pt idx="2477">
                  <c:v>39.130000000000003</c:v>
                </c:pt>
                <c:pt idx="2478">
                  <c:v>39.17</c:v>
                </c:pt>
                <c:pt idx="2479">
                  <c:v>39</c:v>
                </c:pt>
                <c:pt idx="2480">
                  <c:v>39.090000000000003</c:v>
                </c:pt>
                <c:pt idx="2481">
                  <c:v>39.200000000000003</c:v>
                </c:pt>
                <c:pt idx="2482">
                  <c:v>39.119999999999997</c:v>
                </c:pt>
                <c:pt idx="2483">
                  <c:v>38.99</c:v>
                </c:pt>
                <c:pt idx="2484">
                  <c:v>38.82</c:v>
                </c:pt>
                <c:pt idx="2485">
                  <c:v>38.67</c:v>
                </c:pt>
                <c:pt idx="2486">
                  <c:v>38.619999999999997</c:v>
                </c:pt>
                <c:pt idx="2487">
                  <c:v>38.520000000000003</c:v>
                </c:pt>
                <c:pt idx="2488">
                  <c:v>38.44</c:v>
                </c:pt>
                <c:pt idx="2489">
                  <c:v>38.43</c:v>
                </c:pt>
                <c:pt idx="2490">
                  <c:v>38.450000000000003</c:v>
                </c:pt>
                <c:pt idx="2491">
                  <c:v>38.54</c:v>
                </c:pt>
                <c:pt idx="2492">
                  <c:v>38.54</c:v>
                </c:pt>
                <c:pt idx="2493">
                  <c:v>38.520000000000003</c:v>
                </c:pt>
                <c:pt idx="2494">
                  <c:v>38.549999999999997</c:v>
                </c:pt>
                <c:pt idx="2495">
                  <c:v>38.520000000000003</c:v>
                </c:pt>
                <c:pt idx="2496">
                  <c:v>38.58</c:v>
                </c:pt>
                <c:pt idx="2497">
                  <c:v>38.47</c:v>
                </c:pt>
                <c:pt idx="2498">
                  <c:v>38.36</c:v>
                </c:pt>
                <c:pt idx="2499">
                  <c:v>38.35</c:v>
                </c:pt>
                <c:pt idx="2500">
                  <c:v>38.43</c:v>
                </c:pt>
                <c:pt idx="2501">
                  <c:v>38.369999999999997</c:v>
                </c:pt>
                <c:pt idx="2502">
                  <c:v>38.28</c:v>
                </c:pt>
                <c:pt idx="2503">
                  <c:v>38.17</c:v>
                </c:pt>
                <c:pt idx="2504">
                  <c:v>38.119999999999997</c:v>
                </c:pt>
                <c:pt idx="2505">
                  <c:v>38.049999999999997</c:v>
                </c:pt>
                <c:pt idx="2506">
                  <c:v>38.11</c:v>
                </c:pt>
                <c:pt idx="2507">
                  <c:v>38.090000000000003</c:v>
                </c:pt>
                <c:pt idx="2508">
                  <c:v>38.01</c:v>
                </c:pt>
                <c:pt idx="2509">
                  <c:v>37.909999999999997</c:v>
                </c:pt>
                <c:pt idx="2510">
                  <c:v>38.04</c:v>
                </c:pt>
                <c:pt idx="2511">
                  <c:v>38.04</c:v>
                </c:pt>
                <c:pt idx="2512">
                  <c:v>38.1</c:v>
                </c:pt>
                <c:pt idx="2513">
                  <c:v>38.22</c:v>
                </c:pt>
                <c:pt idx="2514">
                  <c:v>38.18</c:v>
                </c:pt>
                <c:pt idx="2515">
                  <c:v>38.090000000000003</c:v>
                </c:pt>
                <c:pt idx="2516">
                  <c:v>38.07</c:v>
                </c:pt>
                <c:pt idx="2517">
                  <c:v>38.03</c:v>
                </c:pt>
                <c:pt idx="2518">
                  <c:v>37.94</c:v>
                </c:pt>
                <c:pt idx="2519">
                  <c:v>37.979999999999997</c:v>
                </c:pt>
                <c:pt idx="2520">
                  <c:v>37.950000000000003</c:v>
                </c:pt>
                <c:pt idx="2521">
                  <c:v>37.93</c:v>
                </c:pt>
                <c:pt idx="2522">
                  <c:v>37.86</c:v>
                </c:pt>
                <c:pt idx="2523">
                  <c:v>37.869999999999997</c:v>
                </c:pt>
                <c:pt idx="2524">
                  <c:v>37.9</c:v>
                </c:pt>
                <c:pt idx="2525">
                  <c:v>37.81</c:v>
                </c:pt>
                <c:pt idx="2526">
                  <c:v>37.869999999999997</c:v>
                </c:pt>
                <c:pt idx="2527">
                  <c:v>37.93</c:v>
                </c:pt>
                <c:pt idx="2528">
                  <c:v>37.979999999999997</c:v>
                </c:pt>
                <c:pt idx="2529">
                  <c:v>37.99</c:v>
                </c:pt>
                <c:pt idx="2530">
                  <c:v>38.659999999999997</c:v>
                </c:pt>
                <c:pt idx="2531">
                  <c:v>38.58</c:v>
                </c:pt>
                <c:pt idx="2532">
                  <c:v>38.299999999999997</c:v>
                </c:pt>
                <c:pt idx="2533">
                  <c:v>38.450000000000003</c:v>
                </c:pt>
                <c:pt idx="2534">
                  <c:v>38.39</c:v>
                </c:pt>
                <c:pt idx="2535">
                  <c:v>38.39</c:v>
                </c:pt>
                <c:pt idx="2536">
                  <c:v>38.29</c:v>
                </c:pt>
                <c:pt idx="2537">
                  <c:v>38.53</c:v>
                </c:pt>
                <c:pt idx="2538">
                  <c:v>38.83</c:v>
                </c:pt>
                <c:pt idx="2539">
                  <c:v>38.51</c:v>
                </c:pt>
                <c:pt idx="2540">
                  <c:v>38.479999999999997</c:v>
                </c:pt>
                <c:pt idx="2541">
                  <c:v>38.590000000000003</c:v>
                </c:pt>
                <c:pt idx="2542">
                  <c:v>38.61</c:v>
                </c:pt>
                <c:pt idx="2543">
                  <c:v>38.630000000000003</c:v>
                </c:pt>
                <c:pt idx="2544">
                  <c:v>38.6</c:v>
                </c:pt>
                <c:pt idx="2545">
                  <c:v>38.909999999999997</c:v>
                </c:pt>
                <c:pt idx="2546">
                  <c:v>38.93</c:v>
                </c:pt>
                <c:pt idx="2547">
                  <c:v>38.99</c:v>
                </c:pt>
                <c:pt idx="2548">
                  <c:v>38.950000000000003</c:v>
                </c:pt>
                <c:pt idx="2549">
                  <c:v>38.770000000000003</c:v>
                </c:pt>
                <c:pt idx="2550">
                  <c:v>38.81</c:v>
                </c:pt>
                <c:pt idx="2551">
                  <c:v>38.83</c:v>
                </c:pt>
                <c:pt idx="2552">
                  <c:v>38.76</c:v>
                </c:pt>
                <c:pt idx="2553">
                  <c:v>38.700000000000003</c:v>
                </c:pt>
                <c:pt idx="2554">
                  <c:v>38.71</c:v>
                </c:pt>
                <c:pt idx="2555">
                  <c:v>38.68</c:v>
                </c:pt>
                <c:pt idx="2556">
                  <c:v>38.79</c:v>
                </c:pt>
                <c:pt idx="2557">
                  <c:v>38.71</c:v>
                </c:pt>
                <c:pt idx="2558">
                  <c:v>38.6</c:v>
                </c:pt>
                <c:pt idx="2559">
                  <c:v>38.58</c:v>
                </c:pt>
                <c:pt idx="2560">
                  <c:v>38.65</c:v>
                </c:pt>
                <c:pt idx="2561">
                  <c:v>38.58</c:v>
                </c:pt>
                <c:pt idx="2562">
                  <c:v>38.619999999999997</c:v>
                </c:pt>
                <c:pt idx="2563">
                  <c:v>38.67</c:v>
                </c:pt>
                <c:pt idx="2564">
                  <c:v>38.61</c:v>
                </c:pt>
                <c:pt idx="2565">
                  <c:v>38.76</c:v>
                </c:pt>
                <c:pt idx="2566">
                  <c:v>38.67</c:v>
                </c:pt>
                <c:pt idx="2567">
                  <c:v>38.69</c:v>
                </c:pt>
                <c:pt idx="2568">
                  <c:v>38.75</c:v>
                </c:pt>
                <c:pt idx="2569">
                  <c:v>38.92</c:v>
                </c:pt>
                <c:pt idx="2570">
                  <c:v>38.79</c:v>
                </c:pt>
                <c:pt idx="2571">
                  <c:v>38.89</c:v>
                </c:pt>
                <c:pt idx="2572">
                  <c:v>38.840000000000003</c:v>
                </c:pt>
                <c:pt idx="2573">
                  <c:v>38.770000000000003</c:v>
                </c:pt>
                <c:pt idx="2574">
                  <c:v>38.75</c:v>
                </c:pt>
                <c:pt idx="2575">
                  <c:v>38.97</c:v>
                </c:pt>
                <c:pt idx="2576">
                  <c:v>39.03</c:v>
                </c:pt>
                <c:pt idx="2577">
                  <c:v>39.31</c:v>
                </c:pt>
                <c:pt idx="2578">
                  <c:v>39.39</c:v>
                </c:pt>
                <c:pt idx="2579">
                  <c:v>39.43</c:v>
                </c:pt>
                <c:pt idx="2580">
                  <c:v>39.25</c:v>
                </c:pt>
                <c:pt idx="2581">
                  <c:v>39.229999999999997</c:v>
                </c:pt>
                <c:pt idx="2582">
                  <c:v>39.33</c:v>
                </c:pt>
                <c:pt idx="2583">
                  <c:v>39.619999999999997</c:v>
                </c:pt>
                <c:pt idx="2584">
                  <c:v>39.479999999999997</c:v>
                </c:pt>
                <c:pt idx="2585">
                  <c:v>39.409999999999997</c:v>
                </c:pt>
                <c:pt idx="2586">
                  <c:v>39.29</c:v>
                </c:pt>
                <c:pt idx="2587">
                  <c:v>39.25</c:v>
                </c:pt>
                <c:pt idx="2588">
                  <c:v>39.26</c:v>
                </c:pt>
                <c:pt idx="2589">
                  <c:v>39.19</c:v>
                </c:pt>
                <c:pt idx="2590">
                  <c:v>39.08</c:v>
                </c:pt>
                <c:pt idx="2591">
                  <c:v>39.07</c:v>
                </c:pt>
                <c:pt idx="2592">
                  <c:v>39.14</c:v>
                </c:pt>
                <c:pt idx="2593">
                  <c:v>39.17</c:v>
                </c:pt>
                <c:pt idx="2594">
                  <c:v>39</c:v>
                </c:pt>
                <c:pt idx="2595">
                  <c:v>39.06</c:v>
                </c:pt>
                <c:pt idx="2596">
                  <c:v>39.01</c:v>
                </c:pt>
                <c:pt idx="2597">
                  <c:v>38.950000000000003</c:v>
                </c:pt>
                <c:pt idx="2598">
                  <c:v>38.94</c:v>
                </c:pt>
                <c:pt idx="2599">
                  <c:v>39.01</c:v>
                </c:pt>
                <c:pt idx="2600">
                  <c:v>39.03</c:v>
                </c:pt>
                <c:pt idx="2601">
                  <c:v>39.020000000000003</c:v>
                </c:pt>
                <c:pt idx="2602">
                  <c:v>39.04</c:v>
                </c:pt>
                <c:pt idx="2603">
                  <c:v>39.03</c:v>
                </c:pt>
                <c:pt idx="2604">
                  <c:v>38.85</c:v>
                </c:pt>
                <c:pt idx="2605">
                  <c:v>39.31</c:v>
                </c:pt>
                <c:pt idx="2606">
                  <c:v>39.130000000000003</c:v>
                </c:pt>
                <c:pt idx="2607">
                  <c:v>39.32</c:v>
                </c:pt>
                <c:pt idx="2608">
                  <c:v>39.36</c:v>
                </c:pt>
                <c:pt idx="2609">
                  <c:v>39.36</c:v>
                </c:pt>
                <c:pt idx="2610">
                  <c:v>39.26</c:v>
                </c:pt>
                <c:pt idx="2611">
                  <c:v>39.32</c:v>
                </c:pt>
                <c:pt idx="2612">
                  <c:v>39.49</c:v>
                </c:pt>
                <c:pt idx="2613">
                  <c:v>39.450000000000003</c:v>
                </c:pt>
                <c:pt idx="2614">
                  <c:v>39.39</c:v>
                </c:pt>
                <c:pt idx="2615">
                  <c:v>39.29</c:v>
                </c:pt>
                <c:pt idx="2616">
                  <c:v>39.76</c:v>
                </c:pt>
                <c:pt idx="2617">
                  <c:v>39.42</c:v>
                </c:pt>
                <c:pt idx="2618">
                  <c:v>39.630000000000003</c:v>
                </c:pt>
                <c:pt idx="2619">
                  <c:v>39.520000000000003</c:v>
                </c:pt>
                <c:pt idx="2620">
                  <c:v>39.619999999999997</c:v>
                </c:pt>
                <c:pt idx="2621">
                  <c:v>39.770000000000003</c:v>
                </c:pt>
                <c:pt idx="2622">
                  <c:v>39.619999999999997</c:v>
                </c:pt>
                <c:pt idx="2623">
                  <c:v>39.520000000000003</c:v>
                </c:pt>
                <c:pt idx="2624">
                  <c:v>39.5</c:v>
                </c:pt>
                <c:pt idx="2625">
                  <c:v>39.46</c:v>
                </c:pt>
                <c:pt idx="2626">
                  <c:v>39.56</c:v>
                </c:pt>
                <c:pt idx="2627">
                  <c:v>39.47</c:v>
                </c:pt>
                <c:pt idx="2628">
                  <c:v>39.56</c:v>
                </c:pt>
                <c:pt idx="2629">
                  <c:v>39.520000000000003</c:v>
                </c:pt>
                <c:pt idx="2630">
                  <c:v>39.450000000000003</c:v>
                </c:pt>
                <c:pt idx="2631">
                  <c:v>39.47</c:v>
                </c:pt>
                <c:pt idx="2632">
                  <c:v>39.47</c:v>
                </c:pt>
                <c:pt idx="2633">
                  <c:v>39.479999999999997</c:v>
                </c:pt>
                <c:pt idx="2634">
                  <c:v>39.380000000000003</c:v>
                </c:pt>
                <c:pt idx="2635">
                  <c:v>39.31</c:v>
                </c:pt>
                <c:pt idx="2636">
                  <c:v>39.450000000000003</c:v>
                </c:pt>
                <c:pt idx="2637">
                  <c:v>39.46</c:v>
                </c:pt>
                <c:pt idx="2638">
                  <c:v>39.380000000000003</c:v>
                </c:pt>
                <c:pt idx="2639">
                  <c:v>39.42</c:v>
                </c:pt>
                <c:pt idx="2640">
                  <c:v>39.43</c:v>
                </c:pt>
                <c:pt idx="2641">
                  <c:v>39.39</c:v>
                </c:pt>
                <c:pt idx="2642">
                  <c:v>39.33</c:v>
                </c:pt>
                <c:pt idx="2643">
                  <c:v>39.29</c:v>
                </c:pt>
                <c:pt idx="2644">
                  <c:v>39.5</c:v>
                </c:pt>
                <c:pt idx="2645">
                  <c:v>39.64</c:v>
                </c:pt>
                <c:pt idx="2646">
                  <c:v>39.54</c:v>
                </c:pt>
                <c:pt idx="2647">
                  <c:v>39.49</c:v>
                </c:pt>
                <c:pt idx="2648">
                  <c:v>39.28</c:v>
                </c:pt>
                <c:pt idx="2649">
                  <c:v>39.21</c:v>
                </c:pt>
                <c:pt idx="2650">
                  <c:v>39.17</c:v>
                </c:pt>
                <c:pt idx="2651">
                  <c:v>39.35</c:v>
                </c:pt>
                <c:pt idx="2652">
                  <c:v>39.39</c:v>
                </c:pt>
                <c:pt idx="2653">
                  <c:v>39.4</c:v>
                </c:pt>
                <c:pt idx="2654">
                  <c:v>39.26</c:v>
                </c:pt>
                <c:pt idx="2655">
                  <c:v>39.229999999999997</c:v>
                </c:pt>
                <c:pt idx="2656">
                  <c:v>39.200000000000003</c:v>
                </c:pt>
                <c:pt idx="2657">
                  <c:v>39.33</c:v>
                </c:pt>
                <c:pt idx="2658">
                  <c:v>39.35</c:v>
                </c:pt>
                <c:pt idx="2659">
                  <c:v>39.36</c:v>
                </c:pt>
                <c:pt idx="2660">
                  <c:v>39.28</c:v>
                </c:pt>
                <c:pt idx="2661">
                  <c:v>40.06</c:v>
                </c:pt>
                <c:pt idx="2662">
                  <c:v>40.049999999999997</c:v>
                </c:pt>
                <c:pt idx="2663">
                  <c:v>40.200000000000003</c:v>
                </c:pt>
                <c:pt idx="2664">
                  <c:v>40.26</c:v>
                </c:pt>
                <c:pt idx="2665">
                  <c:v>40.08</c:v>
                </c:pt>
                <c:pt idx="2666">
                  <c:v>39.82</c:v>
                </c:pt>
                <c:pt idx="2667">
                  <c:v>39.69</c:v>
                </c:pt>
                <c:pt idx="2668">
                  <c:v>39.65</c:v>
                </c:pt>
                <c:pt idx="2669">
                  <c:v>39.549999999999997</c:v>
                </c:pt>
                <c:pt idx="2670">
                  <c:v>39.479999999999997</c:v>
                </c:pt>
                <c:pt idx="2671">
                  <c:v>39.31</c:v>
                </c:pt>
                <c:pt idx="2672">
                  <c:v>39.49</c:v>
                </c:pt>
                <c:pt idx="2673">
                  <c:v>39.5</c:v>
                </c:pt>
                <c:pt idx="2674">
                  <c:v>39.450000000000003</c:v>
                </c:pt>
                <c:pt idx="2675">
                  <c:v>39.369999999999997</c:v>
                </c:pt>
                <c:pt idx="2676">
                  <c:v>39.200000000000003</c:v>
                </c:pt>
                <c:pt idx="2677">
                  <c:v>39.200000000000003</c:v>
                </c:pt>
                <c:pt idx="2678">
                  <c:v>39.1</c:v>
                </c:pt>
                <c:pt idx="2679">
                  <c:v>39.04</c:v>
                </c:pt>
                <c:pt idx="2680">
                  <c:v>39.11</c:v>
                </c:pt>
                <c:pt idx="2681">
                  <c:v>39.04</c:v>
                </c:pt>
                <c:pt idx="2682">
                  <c:v>39.11</c:v>
                </c:pt>
                <c:pt idx="2683">
                  <c:v>39.119999999999997</c:v>
                </c:pt>
                <c:pt idx="2684">
                  <c:v>39.090000000000003</c:v>
                </c:pt>
                <c:pt idx="2685">
                  <c:v>39.049999999999997</c:v>
                </c:pt>
                <c:pt idx="2686">
                  <c:v>39.39</c:v>
                </c:pt>
                <c:pt idx="2687">
                  <c:v>39.19</c:v>
                </c:pt>
                <c:pt idx="2688">
                  <c:v>39.07</c:v>
                </c:pt>
                <c:pt idx="2689">
                  <c:v>39.200000000000003</c:v>
                </c:pt>
                <c:pt idx="2690">
                  <c:v>39.06</c:v>
                </c:pt>
                <c:pt idx="2691">
                  <c:v>39.049999999999997</c:v>
                </c:pt>
                <c:pt idx="2692">
                  <c:v>39.21</c:v>
                </c:pt>
                <c:pt idx="2693">
                  <c:v>39.15</c:v>
                </c:pt>
                <c:pt idx="2694">
                  <c:v>39.119999999999997</c:v>
                </c:pt>
                <c:pt idx="2695">
                  <c:v>38.99</c:v>
                </c:pt>
                <c:pt idx="2696">
                  <c:v>38.9</c:v>
                </c:pt>
                <c:pt idx="2697">
                  <c:v>38.880000000000003</c:v>
                </c:pt>
                <c:pt idx="2698">
                  <c:v>39.07</c:v>
                </c:pt>
                <c:pt idx="2699">
                  <c:v>38.869999999999997</c:v>
                </c:pt>
                <c:pt idx="2700">
                  <c:v>38.840000000000003</c:v>
                </c:pt>
                <c:pt idx="2701">
                  <c:v>38.81</c:v>
                </c:pt>
                <c:pt idx="2702">
                  <c:v>38.76</c:v>
                </c:pt>
                <c:pt idx="2703">
                  <c:v>38.700000000000003</c:v>
                </c:pt>
                <c:pt idx="2704">
                  <c:v>38.85</c:v>
                </c:pt>
                <c:pt idx="2705">
                  <c:v>38.78</c:v>
                </c:pt>
                <c:pt idx="2706">
                  <c:v>38.799999999999997</c:v>
                </c:pt>
                <c:pt idx="2707">
                  <c:v>38.81</c:v>
                </c:pt>
                <c:pt idx="2708">
                  <c:v>38.909999999999997</c:v>
                </c:pt>
                <c:pt idx="2709">
                  <c:v>38.909999999999997</c:v>
                </c:pt>
                <c:pt idx="2710">
                  <c:v>39.22</c:v>
                </c:pt>
                <c:pt idx="2711">
                  <c:v>39.159999999999997</c:v>
                </c:pt>
                <c:pt idx="2712">
                  <c:v>39.01</c:v>
                </c:pt>
                <c:pt idx="2713">
                  <c:v>39.04</c:v>
                </c:pt>
                <c:pt idx="2714">
                  <c:v>39.049999999999997</c:v>
                </c:pt>
                <c:pt idx="2715">
                  <c:v>39.04</c:v>
                </c:pt>
                <c:pt idx="2716">
                  <c:v>38.89</c:v>
                </c:pt>
                <c:pt idx="2717">
                  <c:v>39.18</c:v>
                </c:pt>
                <c:pt idx="2718">
                  <c:v>39.409999999999997</c:v>
                </c:pt>
                <c:pt idx="2719">
                  <c:v>39.340000000000003</c:v>
                </c:pt>
                <c:pt idx="2720">
                  <c:v>39.17</c:v>
                </c:pt>
                <c:pt idx="2721">
                  <c:v>39.090000000000003</c:v>
                </c:pt>
                <c:pt idx="2722">
                  <c:v>39.26</c:v>
                </c:pt>
                <c:pt idx="2723">
                  <c:v>39.270000000000003</c:v>
                </c:pt>
                <c:pt idx="2724">
                  <c:v>39.049999999999997</c:v>
                </c:pt>
                <c:pt idx="2725">
                  <c:v>39.04</c:v>
                </c:pt>
                <c:pt idx="2726">
                  <c:v>39.03</c:v>
                </c:pt>
                <c:pt idx="2727">
                  <c:v>38.909999999999997</c:v>
                </c:pt>
                <c:pt idx="2728">
                  <c:v>38.81</c:v>
                </c:pt>
                <c:pt idx="2729">
                  <c:v>38.869999999999997</c:v>
                </c:pt>
                <c:pt idx="2730">
                  <c:v>39.19</c:v>
                </c:pt>
                <c:pt idx="2731">
                  <c:v>39.04</c:v>
                </c:pt>
                <c:pt idx="2732">
                  <c:v>39.03</c:v>
                </c:pt>
                <c:pt idx="2733">
                  <c:v>39.15</c:v>
                </c:pt>
                <c:pt idx="2734">
                  <c:v>39.03</c:v>
                </c:pt>
                <c:pt idx="2735">
                  <c:v>38.92</c:v>
                </c:pt>
                <c:pt idx="2736">
                  <c:v>38.909999999999997</c:v>
                </c:pt>
                <c:pt idx="2737">
                  <c:v>38.93</c:v>
                </c:pt>
                <c:pt idx="2738">
                  <c:v>38.89</c:v>
                </c:pt>
                <c:pt idx="2739">
                  <c:v>39</c:v>
                </c:pt>
                <c:pt idx="2740">
                  <c:v>39.07</c:v>
                </c:pt>
                <c:pt idx="2741">
                  <c:v>39.01</c:v>
                </c:pt>
                <c:pt idx="2742">
                  <c:v>38.96</c:v>
                </c:pt>
                <c:pt idx="2743">
                  <c:v>39.020000000000003</c:v>
                </c:pt>
                <c:pt idx="2744">
                  <c:v>38.93</c:v>
                </c:pt>
                <c:pt idx="2745">
                  <c:v>39.049999999999997</c:v>
                </c:pt>
                <c:pt idx="2746">
                  <c:v>38.909999999999997</c:v>
                </c:pt>
                <c:pt idx="2747">
                  <c:v>38.9</c:v>
                </c:pt>
                <c:pt idx="2748">
                  <c:v>38.89</c:v>
                </c:pt>
                <c:pt idx="2749">
                  <c:v>38.79</c:v>
                </c:pt>
                <c:pt idx="2750">
                  <c:v>38.81</c:v>
                </c:pt>
                <c:pt idx="2751">
                  <c:v>38.81</c:v>
                </c:pt>
                <c:pt idx="2752">
                  <c:v>38.75</c:v>
                </c:pt>
                <c:pt idx="2753">
                  <c:v>38.72</c:v>
                </c:pt>
                <c:pt idx="2754">
                  <c:v>38.619999999999997</c:v>
                </c:pt>
                <c:pt idx="2755">
                  <c:v>38.619999999999997</c:v>
                </c:pt>
                <c:pt idx="2756">
                  <c:v>38.69</c:v>
                </c:pt>
                <c:pt idx="2757">
                  <c:v>38.76</c:v>
                </c:pt>
                <c:pt idx="2758">
                  <c:v>38.67</c:v>
                </c:pt>
                <c:pt idx="2759">
                  <c:v>38.61</c:v>
                </c:pt>
                <c:pt idx="2760">
                  <c:v>38.53</c:v>
                </c:pt>
                <c:pt idx="2761">
                  <c:v>38.549999999999997</c:v>
                </c:pt>
                <c:pt idx="2762">
                  <c:v>38.47</c:v>
                </c:pt>
                <c:pt idx="2763">
                  <c:v>38.450000000000003</c:v>
                </c:pt>
                <c:pt idx="2764">
                  <c:v>38.369999999999997</c:v>
                </c:pt>
                <c:pt idx="2765">
                  <c:v>38.36</c:v>
                </c:pt>
                <c:pt idx="2766">
                  <c:v>38.43</c:v>
                </c:pt>
                <c:pt idx="2767">
                  <c:v>38.54</c:v>
                </c:pt>
                <c:pt idx="2768">
                  <c:v>38.590000000000003</c:v>
                </c:pt>
                <c:pt idx="2769">
                  <c:v>38.590000000000003</c:v>
                </c:pt>
                <c:pt idx="2770">
                  <c:v>38.43</c:v>
                </c:pt>
                <c:pt idx="2771">
                  <c:v>38.36</c:v>
                </c:pt>
                <c:pt idx="2772">
                  <c:v>38.32</c:v>
                </c:pt>
                <c:pt idx="2773">
                  <c:v>38.32</c:v>
                </c:pt>
                <c:pt idx="2774">
                  <c:v>38.39</c:v>
                </c:pt>
                <c:pt idx="2775">
                  <c:v>38.369999999999997</c:v>
                </c:pt>
                <c:pt idx="2776">
                  <c:v>38.340000000000003</c:v>
                </c:pt>
                <c:pt idx="2777">
                  <c:v>38.56</c:v>
                </c:pt>
                <c:pt idx="2778">
                  <c:v>38.42</c:v>
                </c:pt>
                <c:pt idx="2779">
                  <c:v>38.369999999999997</c:v>
                </c:pt>
                <c:pt idx="2780">
                  <c:v>38.35</c:v>
                </c:pt>
                <c:pt idx="2781">
                  <c:v>38.51</c:v>
                </c:pt>
                <c:pt idx="2782">
                  <c:v>38.42</c:v>
                </c:pt>
                <c:pt idx="2783">
                  <c:v>38.369999999999997</c:v>
                </c:pt>
                <c:pt idx="2784">
                  <c:v>38.68</c:v>
                </c:pt>
                <c:pt idx="2785">
                  <c:v>38.479999999999997</c:v>
                </c:pt>
                <c:pt idx="2786">
                  <c:v>38.43</c:v>
                </c:pt>
                <c:pt idx="2787">
                  <c:v>38.5</c:v>
                </c:pt>
                <c:pt idx="2788">
                  <c:v>38.479999999999997</c:v>
                </c:pt>
                <c:pt idx="2789">
                  <c:v>38.57</c:v>
                </c:pt>
                <c:pt idx="2790">
                  <c:v>38.49</c:v>
                </c:pt>
                <c:pt idx="2791">
                  <c:v>38.58</c:v>
                </c:pt>
                <c:pt idx="2792">
                  <c:v>38.6</c:v>
                </c:pt>
                <c:pt idx="2793">
                  <c:v>38.450000000000003</c:v>
                </c:pt>
                <c:pt idx="2794">
                  <c:v>38.53</c:v>
                </c:pt>
                <c:pt idx="2795">
                  <c:v>38.47</c:v>
                </c:pt>
                <c:pt idx="2796">
                  <c:v>38.549999999999997</c:v>
                </c:pt>
                <c:pt idx="2797">
                  <c:v>38.57</c:v>
                </c:pt>
                <c:pt idx="2798">
                  <c:v>38.57</c:v>
                </c:pt>
                <c:pt idx="2799">
                  <c:v>38.46</c:v>
                </c:pt>
                <c:pt idx="2800">
                  <c:v>38.479999999999997</c:v>
                </c:pt>
                <c:pt idx="2801">
                  <c:v>38.619999999999997</c:v>
                </c:pt>
                <c:pt idx="2802">
                  <c:v>38.520000000000003</c:v>
                </c:pt>
                <c:pt idx="2803">
                  <c:v>38.450000000000003</c:v>
                </c:pt>
                <c:pt idx="2804">
                  <c:v>38.53</c:v>
                </c:pt>
                <c:pt idx="2805">
                  <c:v>38.619999999999997</c:v>
                </c:pt>
                <c:pt idx="2806">
                  <c:v>38.659999999999997</c:v>
                </c:pt>
                <c:pt idx="2807">
                  <c:v>38.81</c:v>
                </c:pt>
                <c:pt idx="2808">
                  <c:v>38.71</c:v>
                </c:pt>
                <c:pt idx="2809">
                  <c:v>38.75</c:v>
                </c:pt>
                <c:pt idx="2810">
                  <c:v>38.67</c:v>
                </c:pt>
                <c:pt idx="2811">
                  <c:v>38.64</c:v>
                </c:pt>
                <c:pt idx="2812">
                  <c:v>38.81</c:v>
                </c:pt>
                <c:pt idx="2813">
                  <c:v>38.659999999999997</c:v>
                </c:pt>
                <c:pt idx="2814">
                  <c:v>38.659999999999997</c:v>
                </c:pt>
                <c:pt idx="2815">
                  <c:v>38.729999999999997</c:v>
                </c:pt>
                <c:pt idx="2816">
                  <c:v>38.64</c:v>
                </c:pt>
                <c:pt idx="2817">
                  <c:v>38.57</c:v>
                </c:pt>
                <c:pt idx="2818">
                  <c:v>38.479999999999997</c:v>
                </c:pt>
                <c:pt idx="2819">
                  <c:v>38.729999999999997</c:v>
                </c:pt>
                <c:pt idx="2820">
                  <c:v>38.700000000000003</c:v>
                </c:pt>
                <c:pt idx="2821">
                  <c:v>38.54</c:v>
                </c:pt>
                <c:pt idx="2822">
                  <c:v>38.57</c:v>
                </c:pt>
                <c:pt idx="2823">
                  <c:v>38.549999999999997</c:v>
                </c:pt>
                <c:pt idx="2824">
                  <c:v>38.46</c:v>
                </c:pt>
                <c:pt idx="2825">
                  <c:v>38.380000000000003</c:v>
                </c:pt>
                <c:pt idx="2826">
                  <c:v>38.32</c:v>
                </c:pt>
                <c:pt idx="2827">
                  <c:v>38.270000000000003</c:v>
                </c:pt>
                <c:pt idx="2828">
                  <c:v>38.270000000000003</c:v>
                </c:pt>
                <c:pt idx="2829">
                  <c:v>38.299999999999997</c:v>
                </c:pt>
                <c:pt idx="2830">
                  <c:v>38.15</c:v>
                </c:pt>
                <c:pt idx="2831">
                  <c:v>38.11</c:v>
                </c:pt>
                <c:pt idx="2832">
                  <c:v>38.159999999999997</c:v>
                </c:pt>
                <c:pt idx="2833">
                  <c:v>38.200000000000003</c:v>
                </c:pt>
                <c:pt idx="2834">
                  <c:v>38.200000000000003</c:v>
                </c:pt>
                <c:pt idx="2835">
                  <c:v>38.04</c:v>
                </c:pt>
                <c:pt idx="2836">
                  <c:v>38.119999999999997</c:v>
                </c:pt>
                <c:pt idx="2837">
                  <c:v>38.130000000000003</c:v>
                </c:pt>
                <c:pt idx="2838">
                  <c:v>38.14</c:v>
                </c:pt>
                <c:pt idx="2839">
                  <c:v>38.26</c:v>
                </c:pt>
                <c:pt idx="2840">
                  <c:v>38.369999999999997</c:v>
                </c:pt>
                <c:pt idx="2841">
                  <c:v>38.68</c:v>
                </c:pt>
                <c:pt idx="2842">
                  <c:v>38.369999999999997</c:v>
                </c:pt>
                <c:pt idx="2843">
                  <c:v>38.270000000000003</c:v>
                </c:pt>
                <c:pt idx="2844">
                  <c:v>38.32</c:v>
                </c:pt>
                <c:pt idx="2845">
                  <c:v>38.44</c:v>
                </c:pt>
                <c:pt idx="2846">
                  <c:v>38.42</c:v>
                </c:pt>
                <c:pt idx="2847">
                  <c:v>38.25</c:v>
                </c:pt>
                <c:pt idx="2848">
                  <c:v>38.14</c:v>
                </c:pt>
                <c:pt idx="2849">
                  <c:v>38.18</c:v>
                </c:pt>
                <c:pt idx="2850">
                  <c:v>38.1</c:v>
                </c:pt>
                <c:pt idx="2851">
                  <c:v>38.090000000000003</c:v>
                </c:pt>
                <c:pt idx="2852">
                  <c:v>38.049999999999997</c:v>
                </c:pt>
                <c:pt idx="2853">
                  <c:v>37.99</c:v>
                </c:pt>
                <c:pt idx="2854">
                  <c:v>37.94</c:v>
                </c:pt>
                <c:pt idx="2855">
                  <c:v>37.79</c:v>
                </c:pt>
                <c:pt idx="2856">
                  <c:v>37.700000000000003</c:v>
                </c:pt>
                <c:pt idx="2857">
                  <c:v>37.64</c:v>
                </c:pt>
                <c:pt idx="2858">
                  <c:v>37.729999999999997</c:v>
                </c:pt>
                <c:pt idx="2859">
                  <c:v>37.700000000000003</c:v>
                </c:pt>
                <c:pt idx="2860">
                  <c:v>37.799999999999997</c:v>
                </c:pt>
                <c:pt idx="2861">
                  <c:v>37.700000000000003</c:v>
                </c:pt>
                <c:pt idx="2862">
                  <c:v>37.74</c:v>
                </c:pt>
                <c:pt idx="2863">
                  <c:v>37.71</c:v>
                </c:pt>
                <c:pt idx="2864">
                  <c:v>37.76</c:v>
                </c:pt>
                <c:pt idx="2865">
                  <c:v>37.729999999999997</c:v>
                </c:pt>
                <c:pt idx="2866">
                  <c:v>37.75</c:v>
                </c:pt>
                <c:pt idx="2867">
                  <c:v>37.92</c:v>
                </c:pt>
                <c:pt idx="2868">
                  <c:v>37.950000000000003</c:v>
                </c:pt>
                <c:pt idx="2869">
                  <c:v>37.89</c:v>
                </c:pt>
                <c:pt idx="2870">
                  <c:v>37.909999999999997</c:v>
                </c:pt>
                <c:pt idx="2871">
                  <c:v>38.130000000000003</c:v>
                </c:pt>
                <c:pt idx="2872">
                  <c:v>38.14</c:v>
                </c:pt>
                <c:pt idx="2873">
                  <c:v>38.049999999999997</c:v>
                </c:pt>
                <c:pt idx="2874">
                  <c:v>38.28</c:v>
                </c:pt>
                <c:pt idx="2875">
                  <c:v>38.04</c:v>
                </c:pt>
                <c:pt idx="2876">
                  <c:v>38.21</c:v>
                </c:pt>
                <c:pt idx="2877">
                  <c:v>38.119999999999997</c:v>
                </c:pt>
                <c:pt idx="2878">
                  <c:v>38.11</c:v>
                </c:pt>
                <c:pt idx="2879">
                  <c:v>38.06</c:v>
                </c:pt>
                <c:pt idx="2880">
                  <c:v>38.119999999999997</c:v>
                </c:pt>
                <c:pt idx="2881">
                  <c:v>38.14</c:v>
                </c:pt>
                <c:pt idx="2882">
                  <c:v>38.1</c:v>
                </c:pt>
                <c:pt idx="2883">
                  <c:v>38.229999999999997</c:v>
                </c:pt>
                <c:pt idx="2884">
                  <c:v>38.159999999999997</c:v>
                </c:pt>
                <c:pt idx="2885">
                  <c:v>38.229999999999997</c:v>
                </c:pt>
                <c:pt idx="2886">
                  <c:v>38.25</c:v>
                </c:pt>
                <c:pt idx="2887">
                  <c:v>38.24</c:v>
                </c:pt>
                <c:pt idx="2888">
                  <c:v>38.15</c:v>
                </c:pt>
                <c:pt idx="2889">
                  <c:v>38.049999999999997</c:v>
                </c:pt>
                <c:pt idx="2890">
                  <c:v>38.4</c:v>
                </c:pt>
                <c:pt idx="2891">
                  <c:v>38.21</c:v>
                </c:pt>
                <c:pt idx="2892">
                  <c:v>38.14</c:v>
                </c:pt>
                <c:pt idx="2893">
                  <c:v>38.18</c:v>
                </c:pt>
                <c:pt idx="2894">
                  <c:v>38.17</c:v>
                </c:pt>
                <c:pt idx="2895">
                  <c:v>38.130000000000003</c:v>
                </c:pt>
                <c:pt idx="2896">
                  <c:v>38.06</c:v>
                </c:pt>
                <c:pt idx="2897">
                  <c:v>37.979999999999997</c:v>
                </c:pt>
                <c:pt idx="2898">
                  <c:v>37.81</c:v>
                </c:pt>
                <c:pt idx="2899">
                  <c:v>37.99</c:v>
                </c:pt>
                <c:pt idx="2900">
                  <c:v>37.950000000000003</c:v>
                </c:pt>
                <c:pt idx="2901">
                  <c:v>37.880000000000003</c:v>
                </c:pt>
                <c:pt idx="2902">
                  <c:v>38.03</c:v>
                </c:pt>
                <c:pt idx="2903">
                  <c:v>38.19</c:v>
                </c:pt>
                <c:pt idx="2904">
                  <c:v>37.93</c:v>
                </c:pt>
                <c:pt idx="2905">
                  <c:v>37.99</c:v>
                </c:pt>
                <c:pt idx="2906">
                  <c:v>37.97</c:v>
                </c:pt>
                <c:pt idx="2907">
                  <c:v>37.97</c:v>
                </c:pt>
                <c:pt idx="2908">
                  <c:v>38.01</c:v>
                </c:pt>
                <c:pt idx="2909">
                  <c:v>38.15</c:v>
                </c:pt>
                <c:pt idx="2910">
                  <c:v>38.1</c:v>
                </c:pt>
                <c:pt idx="2911">
                  <c:v>38.08</c:v>
                </c:pt>
                <c:pt idx="2912">
                  <c:v>38.01</c:v>
                </c:pt>
                <c:pt idx="2913">
                  <c:v>38.03</c:v>
                </c:pt>
                <c:pt idx="2914">
                  <c:v>38.200000000000003</c:v>
                </c:pt>
                <c:pt idx="2915">
                  <c:v>38.14</c:v>
                </c:pt>
                <c:pt idx="2916">
                  <c:v>38.15</c:v>
                </c:pt>
                <c:pt idx="2917">
                  <c:v>38.03</c:v>
                </c:pt>
                <c:pt idx="2918">
                  <c:v>38.07</c:v>
                </c:pt>
                <c:pt idx="2919">
                  <c:v>38.14</c:v>
                </c:pt>
                <c:pt idx="2920">
                  <c:v>38.229999999999997</c:v>
                </c:pt>
                <c:pt idx="2921">
                  <c:v>38.130000000000003</c:v>
                </c:pt>
                <c:pt idx="2922">
                  <c:v>38.21</c:v>
                </c:pt>
                <c:pt idx="2923">
                  <c:v>38.19</c:v>
                </c:pt>
                <c:pt idx="2924">
                  <c:v>38.479999999999997</c:v>
                </c:pt>
                <c:pt idx="2925">
                  <c:v>38.22</c:v>
                </c:pt>
                <c:pt idx="2926">
                  <c:v>38.15</c:v>
                </c:pt>
                <c:pt idx="2927">
                  <c:v>38.200000000000003</c:v>
                </c:pt>
                <c:pt idx="2928">
                  <c:v>38.43</c:v>
                </c:pt>
                <c:pt idx="2929">
                  <c:v>38.46</c:v>
                </c:pt>
                <c:pt idx="2930">
                  <c:v>38.25</c:v>
                </c:pt>
                <c:pt idx="2931">
                  <c:v>38.14</c:v>
                </c:pt>
                <c:pt idx="2932">
                  <c:v>38.04</c:v>
                </c:pt>
                <c:pt idx="2933">
                  <c:v>38.159999999999997</c:v>
                </c:pt>
                <c:pt idx="2934">
                  <c:v>38.08</c:v>
                </c:pt>
                <c:pt idx="2935">
                  <c:v>37.97</c:v>
                </c:pt>
                <c:pt idx="2936">
                  <c:v>37.92</c:v>
                </c:pt>
                <c:pt idx="2937">
                  <c:v>37.880000000000003</c:v>
                </c:pt>
                <c:pt idx="2938">
                  <c:v>37.92</c:v>
                </c:pt>
                <c:pt idx="2939">
                  <c:v>37.89</c:v>
                </c:pt>
                <c:pt idx="2940">
                  <c:v>37.9</c:v>
                </c:pt>
                <c:pt idx="2941">
                  <c:v>38.08</c:v>
                </c:pt>
                <c:pt idx="2942">
                  <c:v>38</c:v>
                </c:pt>
                <c:pt idx="2943">
                  <c:v>38.049999999999997</c:v>
                </c:pt>
                <c:pt idx="2944">
                  <c:v>38.33</c:v>
                </c:pt>
                <c:pt idx="2945">
                  <c:v>38.21</c:v>
                </c:pt>
                <c:pt idx="2946">
                  <c:v>38.24</c:v>
                </c:pt>
                <c:pt idx="2947">
                  <c:v>38.22</c:v>
                </c:pt>
                <c:pt idx="2948">
                  <c:v>38.25</c:v>
                </c:pt>
                <c:pt idx="2949">
                  <c:v>38.22</c:v>
                </c:pt>
                <c:pt idx="2950">
                  <c:v>38.270000000000003</c:v>
                </c:pt>
                <c:pt idx="2951">
                  <c:v>38.35</c:v>
                </c:pt>
                <c:pt idx="2952">
                  <c:v>38.340000000000003</c:v>
                </c:pt>
                <c:pt idx="2953">
                  <c:v>38.270000000000003</c:v>
                </c:pt>
                <c:pt idx="2954">
                  <c:v>38.39</c:v>
                </c:pt>
                <c:pt idx="2955">
                  <c:v>38.340000000000003</c:v>
                </c:pt>
                <c:pt idx="2956">
                  <c:v>38.380000000000003</c:v>
                </c:pt>
                <c:pt idx="2957">
                  <c:v>38.35</c:v>
                </c:pt>
                <c:pt idx="2958">
                  <c:v>38.75</c:v>
                </c:pt>
                <c:pt idx="2959">
                  <c:v>38.58</c:v>
                </c:pt>
                <c:pt idx="2960">
                  <c:v>38.619999999999997</c:v>
                </c:pt>
                <c:pt idx="2961">
                  <c:v>38.619999999999997</c:v>
                </c:pt>
                <c:pt idx="2962">
                  <c:v>38.67</c:v>
                </c:pt>
                <c:pt idx="2963">
                  <c:v>38.630000000000003</c:v>
                </c:pt>
                <c:pt idx="2964">
                  <c:v>38.78</c:v>
                </c:pt>
                <c:pt idx="2965">
                  <c:v>38.97</c:v>
                </c:pt>
                <c:pt idx="2966">
                  <c:v>38.72</c:v>
                </c:pt>
                <c:pt idx="2967">
                  <c:v>38.619999999999997</c:v>
                </c:pt>
                <c:pt idx="2968">
                  <c:v>38.76</c:v>
                </c:pt>
                <c:pt idx="2969">
                  <c:v>39.299999999999997</c:v>
                </c:pt>
                <c:pt idx="2970">
                  <c:v>38.979999999999997</c:v>
                </c:pt>
                <c:pt idx="2971">
                  <c:v>38.78</c:v>
                </c:pt>
                <c:pt idx="2972">
                  <c:v>38.880000000000003</c:v>
                </c:pt>
                <c:pt idx="2973">
                  <c:v>38.840000000000003</c:v>
                </c:pt>
                <c:pt idx="2974">
                  <c:v>38.840000000000003</c:v>
                </c:pt>
                <c:pt idx="2975">
                  <c:v>39.07</c:v>
                </c:pt>
                <c:pt idx="2976">
                  <c:v>39.49</c:v>
                </c:pt>
                <c:pt idx="2977">
                  <c:v>39.11</c:v>
                </c:pt>
                <c:pt idx="2978">
                  <c:v>38.99</c:v>
                </c:pt>
                <c:pt idx="2979">
                  <c:v>38.96</c:v>
                </c:pt>
                <c:pt idx="2980">
                  <c:v>39.35</c:v>
                </c:pt>
                <c:pt idx="2981">
                  <c:v>39.31</c:v>
                </c:pt>
                <c:pt idx="2982">
                  <c:v>39.479999999999997</c:v>
                </c:pt>
                <c:pt idx="2983">
                  <c:v>39.42</c:v>
                </c:pt>
                <c:pt idx="2984">
                  <c:v>39.299999999999997</c:v>
                </c:pt>
                <c:pt idx="2985">
                  <c:v>39.26</c:v>
                </c:pt>
                <c:pt idx="2986">
                  <c:v>39.32</c:v>
                </c:pt>
                <c:pt idx="2987">
                  <c:v>39.270000000000003</c:v>
                </c:pt>
                <c:pt idx="2988">
                  <c:v>39.36</c:v>
                </c:pt>
                <c:pt idx="2989">
                  <c:v>39.33</c:v>
                </c:pt>
                <c:pt idx="2990">
                  <c:v>39.42</c:v>
                </c:pt>
                <c:pt idx="2991">
                  <c:v>39.39</c:v>
                </c:pt>
                <c:pt idx="2992">
                  <c:v>39.31</c:v>
                </c:pt>
                <c:pt idx="2993">
                  <c:v>39.28</c:v>
                </c:pt>
                <c:pt idx="2994">
                  <c:v>39.28</c:v>
                </c:pt>
                <c:pt idx="2995">
                  <c:v>39.17</c:v>
                </c:pt>
                <c:pt idx="2996">
                  <c:v>39.14</c:v>
                </c:pt>
                <c:pt idx="2997">
                  <c:v>38.950000000000003</c:v>
                </c:pt>
                <c:pt idx="2998">
                  <c:v>38.82</c:v>
                </c:pt>
                <c:pt idx="2999">
                  <c:v>38.75</c:v>
                </c:pt>
                <c:pt idx="3000">
                  <c:v>38.93</c:v>
                </c:pt>
                <c:pt idx="3001">
                  <c:v>39.18</c:v>
                </c:pt>
                <c:pt idx="3002">
                  <c:v>39.01</c:v>
                </c:pt>
                <c:pt idx="3003">
                  <c:v>38.869999999999997</c:v>
                </c:pt>
                <c:pt idx="3004">
                  <c:v>39</c:v>
                </c:pt>
                <c:pt idx="3005">
                  <c:v>38.99</c:v>
                </c:pt>
                <c:pt idx="3006">
                  <c:v>38.94</c:v>
                </c:pt>
                <c:pt idx="3007">
                  <c:v>38.99</c:v>
                </c:pt>
                <c:pt idx="3008">
                  <c:v>39.01</c:v>
                </c:pt>
                <c:pt idx="3009">
                  <c:v>38.85</c:v>
                </c:pt>
                <c:pt idx="3010">
                  <c:v>38.78</c:v>
                </c:pt>
                <c:pt idx="3011">
                  <c:v>38.76</c:v>
                </c:pt>
                <c:pt idx="3012">
                  <c:v>38.76</c:v>
                </c:pt>
                <c:pt idx="3013">
                  <c:v>38.71</c:v>
                </c:pt>
                <c:pt idx="3014">
                  <c:v>38.89</c:v>
                </c:pt>
                <c:pt idx="3015">
                  <c:v>38.89</c:v>
                </c:pt>
                <c:pt idx="3016">
                  <c:v>38.81</c:v>
                </c:pt>
                <c:pt idx="3017">
                  <c:v>38.94</c:v>
                </c:pt>
                <c:pt idx="3018">
                  <c:v>38.869999999999997</c:v>
                </c:pt>
                <c:pt idx="3019">
                  <c:v>38.770000000000003</c:v>
                </c:pt>
                <c:pt idx="3020">
                  <c:v>39.01</c:v>
                </c:pt>
                <c:pt idx="3021">
                  <c:v>38.770000000000003</c:v>
                </c:pt>
                <c:pt idx="3022">
                  <c:v>38.76</c:v>
                </c:pt>
                <c:pt idx="3023">
                  <c:v>38.82</c:v>
                </c:pt>
                <c:pt idx="3024">
                  <c:v>38.869999999999997</c:v>
                </c:pt>
                <c:pt idx="3025">
                  <c:v>38.74</c:v>
                </c:pt>
                <c:pt idx="3026">
                  <c:v>38.68</c:v>
                </c:pt>
                <c:pt idx="3027">
                  <c:v>38.65</c:v>
                </c:pt>
                <c:pt idx="3028">
                  <c:v>38.590000000000003</c:v>
                </c:pt>
                <c:pt idx="3029">
                  <c:v>38.57</c:v>
                </c:pt>
                <c:pt idx="3030">
                  <c:v>38.49</c:v>
                </c:pt>
                <c:pt idx="3031">
                  <c:v>38.520000000000003</c:v>
                </c:pt>
                <c:pt idx="3032">
                  <c:v>38.520000000000003</c:v>
                </c:pt>
                <c:pt idx="3033">
                  <c:v>38.42</c:v>
                </c:pt>
                <c:pt idx="3034">
                  <c:v>38.590000000000003</c:v>
                </c:pt>
                <c:pt idx="3035">
                  <c:v>38.47</c:v>
                </c:pt>
                <c:pt idx="3036">
                  <c:v>38.369999999999997</c:v>
                </c:pt>
                <c:pt idx="3037">
                  <c:v>38.229999999999997</c:v>
                </c:pt>
                <c:pt idx="3038">
                  <c:v>38.32</c:v>
                </c:pt>
                <c:pt idx="3039">
                  <c:v>38.18</c:v>
                </c:pt>
                <c:pt idx="3040">
                  <c:v>38.08</c:v>
                </c:pt>
                <c:pt idx="3041">
                  <c:v>37.979999999999997</c:v>
                </c:pt>
                <c:pt idx="3042">
                  <c:v>37.99</c:v>
                </c:pt>
                <c:pt idx="3043">
                  <c:v>38.14</c:v>
                </c:pt>
                <c:pt idx="3044">
                  <c:v>38.119999999999997</c:v>
                </c:pt>
                <c:pt idx="3045">
                  <c:v>38.130000000000003</c:v>
                </c:pt>
                <c:pt idx="3046">
                  <c:v>38.17</c:v>
                </c:pt>
                <c:pt idx="3047">
                  <c:v>38.22</c:v>
                </c:pt>
                <c:pt idx="3048">
                  <c:v>38.11</c:v>
                </c:pt>
                <c:pt idx="3049">
                  <c:v>38.04</c:v>
                </c:pt>
                <c:pt idx="3050">
                  <c:v>37.94</c:v>
                </c:pt>
                <c:pt idx="3051">
                  <c:v>37.96</c:v>
                </c:pt>
                <c:pt idx="3052">
                  <c:v>37.96</c:v>
                </c:pt>
                <c:pt idx="3053">
                  <c:v>38.33</c:v>
                </c:pt>
                <c:pt idx="3054">
                  <c:v>38.200000000000003</c:v>
                </c:pt>
                <c:pt idx="3055">
                  <c:v>38.11</c:v>
                </c:pt>
                <c:pt idx="3056">
                  <c:v>38.119999999999997</c:v>
                </c:pt>
                <c:pt idx="3057">
                  <c:v>38.32</c:v>
                </c:pt>
                <c:pt idx="3058">
                  <c:v>38.26</c:v>
                </c:pt>
                <c:pt idx="3059">
                  <c:v>38.24</c:v>
                </c:pt>
                <c:pt idx="3060">
                  <c:v>38.590000000000003</c:v>
                </c:pt>
                <c:pt idx="3061">
                  <c:v>38.450000000000003</c:v>
                </c:pt>
                <c:pt idx="3062">
                  <c:v>38.380000000000003</c:v>
                </c:pt>
                <c:pt idx="3063">
                  <c:v>38.4</c:v>
                </c:pt>
                <c:pt idx="3064">
                  <c:v>38.299999999999997</c:v>
                </c:pt>
                <c:pt idx="3065">
                  <c:v>38.340000000000003</c:v>
                </c:pt>
                <c:pt idx="3066">
                  <c:v>38.46</c:v>
                </c:pt>
                <c:pt idx="3067">
                  <c:v>38.450000000000003</c:v>
                </c:pt>
                <c:pt idx="3068">
                  <c:v>38.69</c:v>
                </c:pt>
                <c:pt idx="3069">
                  <c:v>38.79</c:v>
                </c:pt>
                <c:pt idx="3070">
                  <c:v>38.909999999999997</c:v>
                </c:pt>
                <c:pt idx="3071">
                  <c:v>39.020000000000003</c:v>
                </c:pt>
                <c:pt idx="3072">
                  <c:v>39.1</c:v>
                </c:pt>
                <c:pt idx="3073">
                  <c:v>39.049999999999997</c:v>
                </c:pt>
                <c:pt idx="3074">
                  <c:v>38.99</c:v>
                </c:pt>
                <c:pt idx="3075">
                  <c:v>39.14</c:v>
                </c:pt>
                <c:pt idx="3076">
                  <c:v>39.14</c:v>
                </c:pt>
                <c:pt idx="3077">
                  <c:v>39.049999999999997</c:v>
                </c:pt>
                <c:pt idx="3078">
                  <c:v>39.14</c:v>
                </c:pt>
                <c:pt idx="3079">
                  <c:v>39.15</c:v>
                </c:pt>
                <c:pt idx="3080">
                  <c:v>39.15</c:v>
                </c:pt>
                <c:pt idx="3081">
                  <c:v>39.090000000000003</c:v>
                </c:pt>
                <c:pt idx="3082">
                  <c:v>39.049999999999997</c:v>
                </c:pt>
                <c:pt idx="3083">
                  <c:v>39</c:v>
                </c:pt>
                <c:pt idx="3084">
                  <c:v>39.31</c:v>
                </c:pt>
                <c:pt idx="3085">
                  <c:v>39.15</c:v>
                </c:pt>
                <c:pt idx="3086">
                  <c:v>39.04</c:v>
                </c:pt>
                <c:pt idx="3087">
                  <c:v>39.07</c:v>
                </c:pt>
                <c:pt idx="3088">
                  <c:v>39.01</c:v>
                </c:pt>
                <c:pt idx="3089">
                  <c:v>38.97</c:v>
                </c:pt>
                <c:pt idx="3090">
                  <c:v>38.9</c:v>
                </c:pt>
                <c:pt idx="3091">
                  <c:v>38.770000000000003</c:v>
                </c:pt>
                <c:pt idx="3092">
                  <c:v>38.9</c:v>
                </c:pt>
                <c:pt idx="3093">
                  <c:v>38.950000000000003</c:v>
                </c:pt>
                <c:pt idx="3094">
                  <c:v>38.9</c:v>
                </c:pt>
                <c:pt idx="3095">
                  <c:v>39</c:v>
                </c:pt>
                <c:pt idx="3096">
                  <c:v>39.06</c:v>
                </c:pt>
                <c:pt idx="3097">
                  <c:v>39.049999999999997</c:v>
                </c:pt>
                <c:pt idx="3098">
                  <c:v>38.99</c:v>
                </c:pt>
                <c:pt idx="3099">
                  <c:v>39.01</c:v>
                </c:pt>
                <c:pt idx="3100">
                  <c:v>38.94</c:v>
                </c:pt>
                <c:pt idx="3101">
                  <c:v>39.020000000000003</c:v>
                </c:pt>
                <c:pt idx="3102">
                  <c:v>38.93</c:v>
                </c:pt>
                <c:pt idx="3103">
                  <c:v>38.94</c:v>
                </c:pt>
                <c:pt idx="3104">
                  <c:v>38.99</c:v>
                </c:pt>
                <c:pt idx="3105">
                  <c:v>38.97</c:v>
                </c:pt>
                <c:pt idx="3106">
                  <c:v>38.85</c:v>
                </c:pt>
                <c:pt idx="3107">
                  <c:v>38.83</c:v>
                </c:pt>
                <c:pt idx="3108">
                  <c:v>38.82</c:v>
                </c:pt>
                <c:pt idx="3109">
                  <c:v>38.72</c:v>
                </c:pt>
                <c:pt idx="3110">
                  <c:v>38.58</c:v>
                </c:pt>
                <c:pt idx="3111">
                  <c:v>38.61</c:v>
                </c:pt>
                <c:pt idx="3112">
                  <c:v>38.65</c:v>
                </c:pt>
                <c:pt idx="3113">
                  <c:v>38.6</c:v>
                </c:pt>
                <c:pt idx="3114">
                  <c:v>38.53</c:v>
                </c:pt>
                <c:pt idx="3115">
                  <c:v>38.58</c:v>
                </c:pt>
                <c:pt idx="3116">
                  <c:v>38.67</c:v>
                </c:pt>
                <c:pt idx="3117">
                  <c:v>38.79</c:v>
                </c:pt>
                <c:pt idx="3118">
                  <c:v>38.729999999999997</c:v>
                </c:pt>
                <c:pt idx="3119">
                  <c:v>38.96</c:v>
                </c:pt>
                <c:pt idx="3120">
                  <c:v>38.81</c:v>
                </c:pt>
                <c:pt idx="3121">
                  <c:v>39.200000000000003</c:v>
                </c:pt>
                <c:pt idx="3122">
                  <c:v>39.11</c:v>
                </c:pt>
                <c:pt idx="3123">
                  <c:v>38.99</c:v>
                </c:pt>
                <c:pt idx="3124">
                  <c:v>38.92</c:v>
                </c:pt>
                <c:pt idx="3125">
                  <c:v>39.01</c:v>
                </c:pt>
                <c:pt idx="3126">
                  <c:v>39.049999999999997</c:v>
                </c:pt>
                <c:pt idx="3127">
                  <c:v>38.979999999999997</c:v>
                </c:pt>
                <c:pt idx="3128">
                  <c:v>39.01</c:v>
                </c:pt>
                <c:pt idx="3129">
                  <c:v>38.99</c:v>
                </c:pt>
                <c:pt idx="3130">
                  <c:v>39.04</c:v>
                </c:pt>
                <c:pt idx="3131">
                  <c:v>38.880000000000003</c:v>
                </c:pt>
                <c:pt idx="3132">
                  <c:v>38.869999999999997</c:v>
                </c:pt>
                <c:pt idx="3133">
                  <c:v>38.81</c:v>
                </c:pt>
                <c:pt idx="3134">
                  <c:v>38.85</c:v>
                </c:pt>
                <c:pt idx="3135">
                  <c:v>38.86</c:v>
                </c:pt>
                <c:pt idx="3136">
                  <c:v>38.97</c:v>
                </c:pt>
                <c:pt idx="3137">
                  <c:v>39.04</c:v>
                </c:pt>
                <c:pt idx="3138">
                  <c:v>39.31</c:v>
                </c:pt>
                <c:pt idx="3139">
                  <c:v>39.19</c:v>
                </c:pt>
                <c:pt idx="3140">
                  <c:v>39.200000000000003</c:v>
                </c:pt>
                <c:pt idx="3141">
                  <c:v>39.21</c:v>
                </c:pt>
                <c:pt idx="3142">
                  <c:v>39.11</c:v>
                </c:pt>
                <c:pt idx="3143">
                  <c:v>39.11</c:v>
                </c:pt>
                <c:pt idx="3144">
                  <c:v>39.15</c:v>
                </c:pt>
                <c:pt idx="3145">
                  <c:v>39.14</c:v>
                </c:pt>
                <c:pt idx="3146">
                  <c:v>39.22</c:v>
                </c:pt>
                <c:pt idx="3147">
                  <c:v>39.14</c:v>
                </c:pt>
                <c:pt idx="3148">
                  <c:v>39.01</c:v>
                </c:pt>
                <c:pt idx="3149">
                  <c:v>39.17</c:v>
                </c:pt>
                <c:pt idx="3150">
                  <c:v>39.25</c:v>
                </c:pt>
                <c:pt idx="3151">
                  <c:v>39.21</c:v>
                </c:pt>
                <c:pt idx="3152">
                  <c:v>39.11</c:v>
                </c:pt>
                <c:pt idx="3153">
                  <c:v>39.340000000000003</c:v>
                </c:pt>
                <c:pt idx="3154">
                  <c:v>39.299999999999997</c:v>
                </c:pt>
                <c:pt idx="3155">
                  <c:v>39.22</c:v>
                </c:pt>
                <c:pt idx="3156">
                  <c:v>39.049999999999997</c:v>
                </c:pt>
                <c:pt idx="3157">
                  <c:v>38.97</c:v>
                </c:pt>
                <c:pt idx="3158">
                  <c:v>39.020000000000003</c:v>
                </c:pt>
                <c:pt idx="3159">
                  <c:v>39.06</c:v>
                </c:pt>
                <c:pt idx="3160">
                  <c:v>39.159999999999997</c:v>
                </c:pt>
                <c:pt idx="3161">
                  <c:v>39.36</c:v>
                </c:pt>
                <c:pt idx="3162">
                  <c:v>39.49</c:v>
                </c:pt>
                <c:pt idx="3163">
                  <c:v>39.340000000000003</c:v>
                </c:pt>
                <c:pt idx="3164">
                  <c:v>39.200000000000003</c:v>
                </c:pt>
                <c:pt idx="3165">
                  <c:v>39.119999999999997</c:v>
                </c:pt>
                <c:pt idx="3166">
                  <c:v>39.090000000000003</c:v>
                </c:pt>
                <c:pt idx="3167">
                  <c:v>39.08</c:v>
                </c:pt>
                <c:pt idx="3168">
                  <c:v>39.14</c:v>
                </c:pt>
                <c:pt idx="3169">
                  <c:v>39.159999999999997</c:v>
                </c:pt>
                <c:pt idx="3170">
                  <c:v>39.17</c:v>
                </c:pt>
                <c:pt idx="3171">
                  <c:v>39.270000000000003</c:v>
                </c:pt>
                <c:pt idx="3172">
                  <c:v>39.17</c:v>
                </c:pt>
                <c:pt idx="3173">
                  <c:v>39.1</c:v>
                </c:pt>
                <c:pt idx="3174">
                  <c:v>39.270000000000003</c:v>
                </c:pt>
                <c:pt idx="3175">
                  <c:v>39.14</c:v>
                </c:pt>
                <c:pt idx="3176">
                  <c:v>39.130000000000003</c:v>
                </c:pt>
                <c:pt idx="3177">
                  <c:v>38.97</c:v>
                </c:pt>
                <c:pt idx="3178">
                  <c:v>38.96</c:v>
                </c:pt>
                <c:pt idx="3179">
                  <c:v>38.909999999999997</c:v>
                </c:pt>
                <c:pt idx="3180">
                  <c:v>38.9</c:v>
                </c:pt>
                <c:pt idx="3181">
                  <c:v>38.770000000000003</c:v>
                </c:pt>
                <c:pt idx="3182">
                  <c:v>38.9</c:v>
                </c:pt>
                <c:pt idx="3183">
                  <c:v>38.909999999999997</c:v>
                </c:pt>
                <c:pt idx="3184">
                  <c:v>38.9</c:v>
                </c:pt>
                <c:pt idx="3185">
                  <c:v>38.92</c:v>
                </c:pt>
                <c:pt idx="3186">
                  <c:v>38.97</c:v>
                </c:pt>
                <c:pt idx="3187">
                  <c:v>39.200000000000003</c:v>
                </c:pt>
                <c:pt idx="3188">
                  <c:v>39.11</c:v>
                </c:pt>
                <c:pt idx="3189">
                  <c:v>39.11</c:v>
                </c:pt>
                <c:pt idx="3190">
                  <c:v>39.03</c:v>
                </c:pt>
                <c:pt idx="3191">
                  <c:v>39.08</c:v>
                </c:pt>
                <c:pt idx="3192">
                  <c:v>39.14</c:v>
                </c:pt>
                <c:pt idx="3193">
                  <c:v>39.159999999999997</c:v>
                </c:pt>
                <c:pt idx="3194">
                  <c:v>39.28</c:v>
                </c:pt>
                <c:pt idx="3195">
                  <c:v>39.42</c:v>
                </c:pt>
                <c:pt idx="3196">
                  <c:v>39.229999999999997</c:v>
                </c:pt>
                <c:pt idx="3197">
                  <c:v>39.28</c:v>
                </c:pt>
                <c:pt idx="3198">
                  <c:v>39.26</c:v>
                </c:pt>
                <c:pt idx="3199">
                  <c:v>39.1</c:v>
                </c:pt>
                <c:pt idx="3200">
                  <c:v>39.06</c:v>
                </c:pt>
                <c:pt idx="3201">
                  <c:v>39.06</c:v>
                </c:pt>
                <c:pt idx="3202">
                  <c:v>39.08</c:v>
                </c:pt>
                <c:pt idx="3203">
                  <c:v>38.99</c:v>
                </c:pt>
                <c:pt idx="3204">
                  <c:v>39.04</c:v>
                </c:pt>
                <c:pt idx="3205">
                  <c:v>39.020000000000003</c:v>
                </c:pt>
                <c:pt idx="3206">
                  <c:v>39.07</c:v>
                </c:pt>
                <c:pt idx="3207">
                  <c:v>39.04</c:v>
                </c:pt>
                <c:pt idx="3208">
                  <c:v>38.76</c:v>
                </c:pt>
                <c:pt idx="3209">
                  <c:v>38.770000000000003</c:v>
                </c:pt>
                <c:pt idx="3210">
                  <c:v>38.630000000000003</c:v>
                </c:pt>
                <c:pt idx="3211">
                  <c:v>38.76</c:v>
                </c:pt>
                <c:pt idx="3212">
                  <c:v>38.76</c:v>
                </c:pt>
                <c:pt idx="3213">
                  <c:v>38.770000000000003</c:v>
                </c:pt>
                <c:pt idx="3214">
                  <c:v>38.82</c:v>
                </c:pt>
                <c:pt idx="3215">
                  <c:v>38.950000000000003</c:v>
                </c:pt>
                <c:pt idx="3216">
                  <c:v>38.9</c:v>
                </c:pt>
                <c:pt idx="3217">
                  <c:v>38.880000000000003</c:v>
                </c:pt>
                <c:pt idx="3218">
                  <c:v>38.89</c:v>
                </c:pt>
                <c:pt idx="3219">
                  <c:v>38.89</c:v>
                </c:pt>
                <c:pt idx="3220">
                  <c:v>38.93</c:v>
                </c:pt>
                <c:pt idx="3221">
                  <c:v>39.43</c:v>
                </c:pt>
                <c:pt idx="3222">
                  <c:v>39.479999999999997</c:v>
                </c:pt>
                <c:pt idx="3223">
                  <c:v>39.26</c:v>
                </c:pt>
                <c:pt idx="3224">
                  <c:v>39.15</c:v>
                </c:pt>
                <c:pt idx="3225">
                  <c:v>39.159999999999997</c:v>
                </c:pt>
                <c:pt idx="3226">
                  <c:v>39.159999999999997</c:v>
                </c:pt>
                <c:pt idx="3227">
                  <c:v>39.130000000000003</c:v>
                </c:pt>
                <c:pt idx="3228">
                  <c:v>39</c:v>
                </c:pt>
                <c:pt idx="3229">
                  <c:v>38.869999999999997</c:v>
                </c:pt>
                <c:pt idx="3230">
                  <c:v>38.869999999999997</c:v>
                </c:pt>
                <c:pt idx="3231">
                  <c:v>38.869999999999997</c:v>
                </c:pt>
                <c:pt idx="3232">
                  <c:v>38.86</c:v>
                </c:pt>
                <c:pt idx="3233">
                  <c:v>38.86</c:v>
                </c:pt>
                <c:pt idx="3234">
                  <c:v>38.89</c:v>
                </c:pt>
                <c:pt idx="3235">
                  <c:v>39.08</c:v>
                </c:pt>
                <c:pt idx="3236">
                  <c:v>39.090000000000003</c:v>
                </c:pt>
                <c:pt idx="3237">
                  <c:v>39.03</c:v>
                </c:pt>
                <c:pt idx="3238">
                  <c:v>38.92</c:v>
                </c:pt>
                <c:pt idx="3239">
                  <c:v>38.770000000000003</c:v>
                </c:pt>
                <c:pt idx="3240">
                  <c:v>38.729999999999997</c:v>
                </c:pt>
                <c:pt idx="3241">
                  <c:v>38.880000000000003</c:v>
                </c:pt>
                <c:pt idx="3242">
                  <c:v>39.049999999999997</c:v>
                </c:pt>
                <c:pt idx="3243">
                  <c:v>39.659999999999997</c:v>
                </c:pt>
                <c:pt idx="3244">
                  <c:v>39.5</c:v>
                </c:pt>
                <c:pt idx="3245">
                  <c:v>39.29</c:v>
                </c:pt>
                <c:pt idx="3246">
                  <c:v>39.31</c:v>
                </c:pt>
                <c:pt idx="3247">
                  <c:v>39.28</c:v>
                </c:pt>
                <c:pt idx="3248">
                  <c:v>39.22</c:v>
                </c:pt>
                <c:pt idx="3249">
                  <c:v>39.17</c:v>
                </c:pt>
                <c:pt idx="3250">
                  <c:v>39.24</c:v>
                </c:pt>
                <c:pt idx="3251">
                  <c:v>39.270000000000003</c:v>
                </c:pt>
                <c:pt idx="3252">
                  <c:v>39.25</c:v>
                </c:pt>
                <c:pt idx="3253">
                  <c:v>39.11</c:v>
                </c:pt>
                <c:pt idx="3254">
                  <c:v>39.04</c:v>
                </c:pt>
                <c:pt idx="3255">
                  <c:v>39.020000000000003</c:v>
                </c:pt>
                <c:pt idx="3256">
                  <c:v>39.14</c:v>
                </c:pt>
                <c:pt idx="3257">
                  <c:v>39.29</c:v>
                </c:pt>
                <c:pt idx="3258">
                  <c:v>39.18</c:v>
                </c:pt>
                <c:pt idx="3259">
                  <c:v>39.15</c:v>
                </c:pt>
                <c:pt idx="3260">
                  <c:v>39.07</c:v>
                </c:pt>
                <c:pt idx="3261">
                  <c:v>39.01</c:v>
                </c:pt>
                <c:pt idx="3262">
                  <c:v>39.229999999999997</c:v>
                </c:pt>
                <c:pt idx="3263">
                  <c:v>39.369999999999997</c:v>
                </c:pt>
                <c:pt idx="3264">
                  <c:v>39.17</c:v>
                </c:pt>
                <c:pt idx="3265">
                  <c:v>39.200000000000003</c:v>
                </c:pt>
                <c:pt idx="3266">
                  <c:v>39.1</c:v>
                </c:pt>
                <c:pt idx="3267">
                  <c:v>39.15</c:v>
                </c:pt>
                <c:pt idx="3268">
                  <c:v>39.090000000000003</c:v>
                </c:pt>
                <c:pt idx="3269">
                  <c:v>39.14</c:v>
                </c:pt>
                <c:pt idx="3270">
                  <c:v>39.26</c:v>
                </c:pt>
                <c:pt idx="3271">
                  <c:v>39.36</c:v>
                </c:pt>
                <c:pt idx="3272">
                  <c:v>39.17</c:v>
                </c:pt>
                <c:pt idx="3273">
                  <c:v>39.36</c:v>
                </c:pt>
                <c:pt idx="3274">
                  <c:v>39.29</c:v>
                </c:pt>
                <c:pt idx="3275">
                  <c:v>39.29</c:v>
                </c:pt>
                <c:pt idx="3276">
                  <c:v>39.25</c:v>
                </c:pt>
                <c:pt idx="3277">
                  <c:v>39.090000000000003</c:v>
                </c:pt>
                <c:pt idx="3278">
                  <c:v>39.29</c:v>
                </c:pt>
                <c:pt idx="3279">
                  <c:v>39.159999999999997</c:v>
                </c:pt>
                <c:pt idx="3280">
                  <c:v>39.11</c:v>
                </c:pt>
                <c:pt idx="3281">
                  <c:v>39.11</c:v>
                </c:pt>
                <c:pt idx="3282">
                  <c:v>39.03</c:v>
                </c:pt>
                <c:pt idx="3283">
                  <c:v>38.89</c:v>
                </c:pt>
                <c:pt idx="3284">
                  <c:v>38.86</c:v>
                </c:pt>
                <c:pt idx="3285">
                  <c:v>38.85</c:v>
                </c:pt>
                <c:pt idx="3286">
                  <c:v>39.11</c:v>
                </c:pt>
                <c:pt idx="3287">
                  <c:v>38.979999999999997</c:v>
                </c:pt>
                <c:pt idx="3288">
                  <c:v>38.93</c:v>
                </c:pt>
                <c:pt idx="3289">
                  <c:v>38.83</c:v>
                </c:pt>
                <c:pt idx="3290">
                  <c:v>38.9</c:v>
                </c:pt>
                <c:pt idx="3291">
                  <c:v>38.79</c:v>
                </c:pt>
                <c:pt idx="3292">
                  <c:v>38.82</c:v>
                </c:pt>
                <c:pt idx="3293">
                  <c:v>38.81</c:v>
                </c:pt>
                <c:pt idx="3294">
                  <c:v>38.71</c:v>
                </c:pt>
                <c:pt idx="3295">
                  <c:v>38.64</c:v>
                </c:pt>
                <c:pt idx="3296">
                  <c:v>38.659999999999997</c:v>
                </c:pt>
                <c:pt idx="3297">
                  <c:v>38.75</c:v>
                </c:pt>
                <c:pt idx="3298">
                  <c:v>38.71</c:v>
                </c:pt>
                <c:pt idx="3299">
                  <c:v>38.67</c:v>
                </c:pt>
                <c:pt idx="3300">
                  <c:v>38.590000000000003</c:v>
                </c:pt>
                <c:pt idx="3301">
                  <c:v>38.57</c:v>
                </c:pt>
                <c:pt idx="3302">
                  <c:v>38.82</c:v>
                </c:pt>
                <c:pt idx="3303">
                  <c:v>38.82</c:v>
                </c:pt>
                <c:pt idx="3304">
                  <c:v>38.729999999999997</c:v>
                </c:pt>
                <c:pt idx="3305">
                  <c:v>38.619999999999997</c:v>
                </c:pt>
                <c:pt idx="3306">
                  <c:v>38.64</c:v>
                </c:pt>
                <c:pt idx="3307">
                  <c:v>38.659999999999997</c:v>
                </c:pt>
                <c:pt idx="3308">
                  <c:v>38.630000000000003</c:v>
                </c:pt>
                <c:pt idx="3309">
                  <c:v>38.64</c:v>
                </c:pt>
                <c:pt idx="3310">
                  <c:v>38.61</c:v>
                </c:pt>
                <c:pt idx="3311">
                  <c:v>38.619999999999997</c:v>
                </c:pt>
                <c:pt idx="3312">
                  <c:v>38.54</c:v>
                </c:pt>
                <c:pt idx="3313">
                  <c:v>38.659999999999997</c:v>
                </c:pt>
                <c:pt idx="3314">
                  <c:v>38.71</c:v>
                </c:pt>
                <c:pt idx="3315">
                  <c:v>38.67</c:v>
                </c:pt>
                <c:pt idx="3316">
                  <c:v>38.78</c:v>
                </c:pt>
                <c:pt idx="3317">
                  <c:v>38.71</c:v>
                </c:pt>
                <c:pt idx="3318">
                  <c:v>38.58</c:v>
                </c:pt>
                <c:pt idx="3319">
                  <c:v>38.770000000000003</c:v>
                </c:pt>
                <c:pt idx="3320">
                  <c:v>38.700000000000003</c:v>
                </c:pt>
                <c:pt idx="3321">
                  <c:v>38.65</c:v>
                </c:pt>
                <c:pt idx="3322">
                  <c:v>38.659999999999997</c:v>
                </c:pt>
                <c:pt idx="3323">
                  <c:v>38.65</c:v>
                </c:pt>
                <c:pt idx="3324">
                  <c:v>38.64</c:v>
                </c:pt>
                <c:pt idx="3325">
                  <c:v>38.53</c:v>
                </c:pt>
                <c:pt idx="3326">
                  <c:v>38.31</c:v>
                </c:pt>
                <c:pt idx="3327">
                  <c:v>38.35</c:v>
                </c:pt>
                <c:pt idx="3328">
                  <c:v>38.549999999999997</c:v>
                </c:pt>
                <c:pt idx="3329">
                  <c:v>38.61</c:v>
                </c:pt>
                <c:pt idx="3330">
                  <c:v>38.68</c:v>
                </c:pt>
                <c:pt idx="3331">
                  <c:v>38.57</c:v>
                </c:pt>
                <c:pt idx="3332">
                  <c:v>38.659999999999997</c:v>
                </c:pt>
                <c:pt idx="3333">
                  <c:v>38.76</c:v>
                </c:pt>
                <c:pt idx="3334">
                  <c:v>38.76</c:v>
                </c:pt>
                <c:pt idx="3335">
                  <c:v>38.68</c:v>
                </c:pt>
                <c:pt idx="3336">
                  <c:v>38.6</c:v>
                </c:pt>
                <c:pt idx="3337">
                  <c:v>38.68</c:v>
                </c:pt>
                <c:pt idx="3338">
                  <c:v>38.68</c:v>
                </c:pt>
                <c:pt idx="3339">
                  <c:v>38.64</c:v>
                </c:pt>
                <c:pt idx="3340">
                  <c:v>38.74</c:v>
                </c:pt>
                <c:pt idx="3341">
                  <c:v>38.96</c:v>
                </c:pt>
                <c:pt idx="3342">
                  <c:v>39</c:v>
                </c:pt>
                <c:pt idx="3343">
                  <c:v>39.01</c:v>
                </c:pt>
                <c:pt idx="3344">
                  <c:v>38.880000000000003</c:v>
                </c:pt>
                <c:pt idx="3345">
                  <c:v>38.880000000000003</c:v>
                </c:pt>
                <c:pt idx="3346">
                  <c:v>38.83</c:v>
                </c:pt>
                <c:pt idx="3347">
                  <c:v>38.76</c:v>
                </c:pt>
                <c:pt idx="3348">
                  <c:v>38.83</c:v>
                </c:pt>
                <c:pt idx="3349">
                  <c:v>38.770000000000003</c:v>
                </c:pt>
                <c:pt idx="3350">
                  <c:v>38.71</c:v>
                </c:pt>
                <c:pt idx="3351">
                  <c:v>38.78</c:v>
                </c:pt>
                <c:pt idx="3352">
                  <c:v>38.659999999999997</c:v>
                </c:pt>
                <c:pt idx="3353">
                  <c:v>38.67</c:v>
                </c:pt>
                <c:pt idx="3354">
                  <c:v>38.68</c:v>
                </c:pt>
                <c:pt idx="3355">
                  <c:v>38.74</c:v>
                </c:pt>
                <c:pt idx="3356">
                  <c:v>38.74</c:v>
                </c:pt>
                <c:pt idx="3357">
                  <c:v>38.68</c:v>
                </c:pt>
                <c:pt idx="3358">
                  <c:v>38.67</c:v>
                </c:pt>
                <c:pt idx="3359">
                  <c:v>38.81</c:v>
                </c:pt>
                <c:pt idx="3360">
                  <c:v>38.69</c:v>
                </c:pt>
                <c:pt idx="3361">
                  <c:v>38.57</c:v>
                </c:pt>
                <c:pt idx="3362">
                  <c:v>38.53</c:v>
                </c:pt>
                <c:pt idx="3363">
                  <c:v>38.35</c:v>
                </c:pt>
                <c:pt idx="3364">
                  <c:v>38.25</c:v>
                </c:pt>
                <c:pt idx="3365">
                  <c:v>38.200000000000003</c:v>
                </c:pt>
                <c:pt idx="3366">
                  <c:v>38.19</c:v>
                </c:pt>
                <c:pt idx="3367">
                  <c:v>38.049999999999997</c:v>
                </c:pt>
                <c:pt idx="3368">
                  <c:v>38.1</c:v>
                </c:pt>
                <c:pt idx="3369">
                  <c:v>38.020000000000003</c:v>
                </c:pt>
                <c:pt idx="3370">
                  <c:v>38.03</c:v>
                </c:pt>
                <c:pt idx="3371">
                  <c:v>37.92</c:v>
                </c:pt>
                <c:pt idx="3372">
                  <c:v>37.93</c:v>
                </c:pt>
                <c:pt idx="3373">
                  <c:v>38.01</c:v>
                </c:pt>
                <c:pt idx="3374">
                  <c:v>37.979999999999997</c:v>
                </c:pt>
                <c:pt idx="3375">
                  <c:v>38.130000000000003</c:v>
                </c:pt>
                <c:pt idx="3376">
                  <c:v>38.44</c:v>
                </c:pt>
                <c:pt idx="3377">
                  <c:v>38.799999999999997</c:v>
                </c:pt>
                <c:pt idx="3378">
                  <c:v>38.58</c:v>
                </c:pt>
                <c:pt idx="3379">
                  <c:v>38.57</c:v>
                </c:pt>
                <c:pt idx="3380">
                  <c:v>38.619999999999997</c:v>
                </c:pt>
                <c:pt idx="3381">
                  <c:v>38.5</c:v>
                </c:pt>
                <c:pt idx="3382">
                  <c:v>38.49</c:v>
                </c:pt>
                <c:pt idx="3383">
                  <c:v>38.6</c:v>
                </c:pt>
                <c:pt idx="3384">
                  <c:v>38.57</c:v>
                </c:pt>
                <c:pt idx="3385">
                  <c:v>38.58</c:v>
                </c:pt>
                <c:pt idx="3386">
                  <c:v>38.520000000000003</c:v>
                </c:pt>
                <c:pt idx="3387">
                  <c:v>38.44</c:v>
                </c:pt>
                <c:pt idx="3388">
                  <c:v>38.46</c:v>
                </c:pt>
                <c:pt idx="3389">
                  <c:v>38.36</c:v>
                </c:pt>
                <c:pt idx="3390">
                  <c:v>38.29</c:v>
                </c:pt>
                <c:pt idx="3391">
                  <c:v>38.19</c:v>
                </c:pt>
                <c:pt idx="3392">
                  <c:v>38.51</c:v>
                </c:pt>
                <c:pt idx="3393">
                  <c:v>38.340000000000003</c:v>
                </c:pt>
                <c:pt idx="3394">
                  <c:v>38.74</c:v>
                </c:pt>
                <c:pt idx="3395">
                  <c:v>39.07</c:v>
                </c:pt>
                <c:pt idx="3396">
                  <c:v>38.72</c:v>
                </c:pt>
                <c:pt idx="3397">
                  <c:v>38.76</c:v>
                </c:pt>
                <c:pt idx="3398">
                  <c:v>38.76</c:v>
                </c:pt>
                <c:pt idx="3399">
                  <c:v>38.630000000000003</c:v>
                </c:pt>
                <c:pt idx="3400">
                  <c:v>38.56</c:v>
                </c:pt>
                <c:pt idx="3401">
                  <c:v>38.520000000000003</c:v>
                </c:pt>
                <c:pt idx="3402">
                  <c:v>38.43</c:v>
                </c:pt>
                <c:pt idx="3403">
                  <c:v>38.380000000000003</c:v>
                </c:pt>
                <c:pt idx="3404">
                  <c:v>38.659999999999997</c:v>
                </c:pt>
                <c:pt idx="3405">
                  <c:v>38.81</c:v>
                </c:pt>
                <c:pt idx="3406">
                  <c:v>38.81</c:v>
                </c:pt>
                <c:pt idx="3407">
                  <c:v>38.69</c:v>
                </c:pt>
                <c:pt idx="3408">
                  <c:v>38.72</c:v>
                </c:pt>
                <c:pt idx="3409">
                  <c:v>38.71</c:v>
                </c:pt>
                <c:pt idx="3410">
                  <c:v>38.67</c:v>
                </c:pt>
                <c:pt idx="3411">
                  <c:v>38.549999999999997</c:v>
                </c:pt>
                <c:pt idx="3412">
                  <c:v>38.659999999999997</c:v>
                </c:pt>
                <c:pt idx="3413">
                  <c:v>38.79</c:v>
                </c:pt>
                <c:pt idx="3414">
                  <c:v>38.659999999999997</c:v>
                </c:pt>
                <c:pt idx="3415">
                  <c:v>38.61</c:v>
                </c:pt>
                <c:pt idx="3416">
                  <c:v>38.85</c:v>
                </c:pt>
                <c:pt idx="3417">
                  <c:v>38.86</c:v>
                </c:pt>
                <c:pt idx="3418">
                  <c:v>39.020000000000003</c:v>
                </c:pt>
                <c:pt idx="3419">
                  <c:v>38.83</c:v>
                </c:pt>
                <c:pt idx="3420">
                  <c:v>38.700000000000003</c:v>
                </c:pt>
                <c:pt idx="3421">
                  <c:v>38.619999999999997</c:v>
                </c:pt>
                <c:pt idx="3422">
                  <c:v>38.729999999999997</c:v>
                </c:pt>
                <c:pt idx="3423">
                  <c:v>38.65</c:v>
                </c:pt>
                <c:pt idx="3424">
                  <c:v>38.53</c:v>
                </c:pt>
                <c:pt idx="3425">
                  <c:v>38.58</c:v>
                </c:pt>
                <c:pt idx="3426">
                  <c:v>38.47</c:v>
                </c:pt>
                <c:pt idx="3427">
                  <c:v>38.57</c:v>
                </c:pt>
                <c:pt idx="3428">
                  <c:v>38.57</c:v>
                </c:pt>
                <c:pt idx="3429">
                  <c:v>38.65</c:v>
                </c:pt>
                <c:pt idx="3430">
                  <c:v>38.79</c:v>
                </c:pt>
                <c:pt idx="3431">
                  <c:v>38.86</c:v>
                </c:pt>
                <c:pt idx="3432">
                  <c:v>39.090000000000003</c:v>
                </c:pt>
                <c:pt idx="3433">
                  <c:v>38.99</c:v>
                </c:pt>
                <c:pt idx="3434">
                  <c:v>38.97</c:v>
                </c:pt>
                <c:pt idx="3435">
                  <c:v>38.979999999999997</c:v>
                </c:pt>
                <c:pt idx="3436">
                  <c:v>38.79</c:v>
                </c:pt>
                <c:pt idx="3437">
                  <c:v>38.72</c:v>
                </c:pt>
                <c:pt idx="3438">
                  <c:v>38.64</c:v>
                </c:pt>
                <c:pt idx="3439">
                  <c:v>38.590000000000003</c:v>
                </c:pt>
                <c:pt idx="3440">
                  <c:v>38.64</c:v>
                </c:pt>
                <c:pt idx="3441">
                  <c:v>38.549999999999997</c:v>
                </c:pt>
                <c:pt idx="3442">
                  <c:v>38.630000000000003</c:v>
                </c:pt>
                <c:pt idx="3443">
                  <c:v>38.630000000000003</c:v>
                </c:pt>
                <c:pt idx="3444">
                  <c:v>38.840000000000003</c:v>
                </c:pt>
                <c:pt idx="3445">
                  <c:v>38.700000000000003</c:v>
                </c:pt>
                <c:pt idx="3446">
                  <c:v>38.770000000000003</c:v>
                </c:pt>
                <c:pt idx="3447">
                  <c:v>38.83</c:v>
                </c:pt>
                <c:pt idx="3448">
                  <c:v>38.71</c:v>
                </c:pt>
                <c:pt idx="3449">
                  <c:v>38.65</c:v>
                </c:pt>
                <c:pt idx="3450">
                  <c:v>38.61</c:v>
                </c:pt>
                <c:pt idx="3451">
                  <c:v>38.549999999999997</c:v>
                </c:pt>
                <c:pt idx="3452">
                  <c:v>38.42</c:v>
                </c:pt>
                <c:pt idx="3453">
                  <c:v>38.46</c:v>
                </c:pt>
                <c:pt idx="3454">
                  <c:v>38.51</c:v>
                </c:pt>
                <c:pt idx="3455">
                  <c:v>38.36</c:v>
                </c:pt>
                <c:pt idx="3456">
                  <c:v>38.380000000000003</c:v>
                </c:pt>
                <c:pt idx="3457">
                  <c:v>38.369999999999997</c:v>
                </c:pt>
                <c:pt idx="3458">
                  <c:v>38.49</c:v>
                </c:pt>
                <c:pt idx="3459">
                  <c:v>38.32</c:v>
                </c:pt>
                <c:pt idx="3460">
                  <c:v>38.14</c:v>
                </c:pt>
                <c:pt idx="3461">
                  <c:v>38.14</c:v>
                </c:pt>
                <c:pt idx="3462">
                  <c:v>38.14</c:v>
                </c:pt>
                <c:pt idx="3463">
                  <c:v>38</c:v>
                </c:pt>
                <c:pt idx="3464">
                  <c:v>37.950000000000003</c:v>
                </c:pt>
                <c:pt idx="3465">
                  <c:v>37.94</c:v>
                </c:pt>
                <c:pt idx="3466">
                  <c:v>37.89</c:v>
                </c:pt>
                <c:pt idx="3467">
                  <c:v>37.869999999999997</c:v>
                </c:pt>
                <c:pt idx="3468">
                  <c:v>37.81</c:v>
                </c:pt>
                <c:pt idx="3469">
                  <c:v>38.04</c:v>
                </c:pt>
                <c:pt idx="3470">
                  <c:v>38.200000000000003</c:v>
                </c:pt>
                <c:pt idx="3471">
                  <c:v>38.08</c:v>
                </c:pt>
                <c:pt idx="3472">
                  <c:v>38</c:v>
                </c:pt>
                <c:pt idx="3473">
                  <c:v>37.92</c:v>
                </c:pt>
                <c:pt idx="3474">
                  <c:v>38</c:v>
                </c:pt>
                <c:pt idx="3475">
                  <c:v>38.090000000000003</c:v>
                </c:pt>
                <c:pt idx="3476">
                  <c:v>38.03</c:v>
                </c:pt>
                <c:pt idx="3477">
                  <c:v>38.11</c:v>
                </c:pt>
                <c:pt idx="3478">
                  <c:v>37.94</c:v>
                </c:pt>
                <c:pt idx="3479">
                  <c:v>37.81</c:v>
                </c:pt>
                <c:pt idx="3480">
                  <c:v>37.92</c:v>
                </c:pt>
                <c:pt idx="3481">
                  <c:v>37.950000000000003</c:v>
                </c:pt>
                <c:pt idx="3482">
                  <c:v>37.92</c:v>
                </c:pt>
                <c:pt idx="3483">
                  <c:v>37.840000000000003</c:v>
                </c:pt>
                <c:pt idx="3484">
                  <c:v>37.78</c:v>
                </c:pt>
                <c:pt idx="3485">
                  <c:v>37.76</c:v>
                </c:pt>
                <c:pt idx="3486">
                  <c:v>37.68</c:v>
                </c:pt>
                <c:pt idx="3487">
                  <c:v>37.64</c:v>
                </c:pt>
                <c:pt idx="3488">
                  <c:v>37.590000000000003</c:v>
                </c:pt>
                <c:pt idx="3489">
                  <c:v>37.479999999999997</c:v>
                </c:pt>
                <c:pt idx="3490">
                  <c:v>37.42</c:v>
                </c:pt>
                <c:pt idx="3491">
                  <c:v>37.369999999999997</c:v>
                </c:pt>
                <c:pt idx="3492">
                  <c:v>37.270000000000003</c:v>
                </c:pt>
                <c:pt idx="3493">
                  <c:v>37.14</c:v>
                </c:pt>
                <c:pt idx="3494">
                  <c:v>37.090000000000003</c:v>
                </c:pt>
                <c:pt idx="3495">
                  <c:v>37.020000000000003</c:v>
                </c:pt>
                <c:pt idx="3496">
                  <c:v>37.18</c:v>
                </c:pt>
                <c:pt idx="3497">
                  <c:v>37.11</c:v>
                </c:pt>
                <c:pt idx="3498">
                  <c:v>37.14</c:v>
                </c:pt>
                <c:pt idx="3499">
                  <c:v>37.1</c:v>
                </c:pt>
                <c:pt idx="3500">
                  <c:v>37.14</c:v>
                </c:pt>
                <c:pt idx="3501">
                  <c:v>37.340000000000003</c:v>
                </c:pt>
                <c:pt idx="3502">
                  <c:v>37.159999999999997</c:v>
                </c:pt>
                <c:pt idx="3503">
                  <c:v>37.090000000000003</c:v>
                </c:pt>
                <c:pt idx="3504">
                  <c:v>37.020000000000003</c:v>
                </c:pt>
                <c:pt idx="3505">
                  <c:v>37.11</c:v>
                </c:pt>
                <c:pt idx="3506">
                  <c:v>37.25</c:v>
                </c:pt>
                <c:pt idx="3507">
                  <c:v>37.159999999999997</c:v>
                </c:pt>
                <c:pt idx="3508">
                  <c:v>37.200000000000003</c:v>
                </c:pt>
                <c:pt idx="3509">
                  <c:v>37.11</c:v>
                </c:pt>
                <c:pt idx="3510">
                  <c:v>37.14</c:v>
                </c:pt>
                <c:pt idx="3511">
                  <c:v>37.15</c:v>
                </c:pt>
                <c:pt idx="3512">
                  <c:v>37.14</c:v>
                </c:pt>
                <c:pt idx="3513">
                  <c:v>37.119999999999997</c:v>
                </c:pt>
                <c:pt idx="3514">
                  <c:v>37.14</c:v>
                </c:pt>
                <c:pt idx="3515">
                  <c:v>37.409999999999997</c:v>
                </c:pt>
                <c:pt idx="3516">
                  <c:v>37.33</c:v>
                </c:pt>
                <c:pt idx="3517">
                  <c:v>37.369999999999997</c:v>
                </c:pt>
                <c:pt idx="3518">
                  <c:v>37.32</c:v>
                </c:pt>
                <c:pt idx="3519">
                  <c:v>37.33</c:v>
                </c:pt>
                <c:pt idx="3520">
                  <c:v>37.21</c:v>
                </c:pt>
                <c:pt idx="3521">
                  <c:v>37.24</c:v>
                </c:pt>
                <c:pt idx="3522">
                  <c:v>37.15</c:v>
                </c:pt>
                <c:pt idx="3523">
                  <c:v>37.11</c:v>
                </c:pt>
                <c:pt idx="3524">
                  <c:v>37.17</c:v>
                </c:pt>
                <c:pt idx="3525">
                  <c:v>37.299999999999997</c:v>
                </c:pt>
                <c:pt idx="3526">
                  <c:v>37.159999999999997</c:v>
                </c:pt>
                <c:pt idx="3527">
                  <c:v>37.14</c:v>
                </c:pt>
                <c:pt idx="3528">
                  <c:v>37.200000000000003</c:v>
                </c:pt>
                <c:pt idx="3529">
                  <c:v>37.26</c:v>
                </c:pt>
                <c:pt idx="3530">
                  <c:v>37.18</c:v>
                </c:pt>
                <c:pt idx="3531">
                  <c:v>37.43</c:v>
                </c:pt>
                <c:pt idx="3532">
                  <c:v>37.409999999999997</c:v>
                </c:pt>
                <c:pt idx="3533">
                  <c:v>37.5</c:v>
                </c:pt>
                <c:pt idx="3534">
                  <c:v>37.6</c:v>
                </c:pt>
                <c:pt idx="3535">
                  <c:v>37.67</c:v>
                </c:pt>
                <c:pt idx="3536">
                  <c:v>37.619999999999997</c:v>
                </c:pt>
                <c:pt idx="3537">
                  <c:v>37.49</c:v>
                </c:pt>
                <c:pt idx="3538">
                  <c:v>37.47</c:v>
                </c:pt>
                <c:pt idx="3539">
                  <c:v>37.57</c:v>
                </c:pt>
                <c:pt idx="3540">
                  <c:v>37.479999999999997</c:v>
                </c:pt>
                <c:pt idx="3541">
                  <c:v>37.47</c:v>
                </c:pt>
                <c:pt idx="3542">
                  <c:v>37.51</c:v>
                </c:pt>
                <c:pt idx="3543">
                  <c:v>37.51</c:v>
                </c:pt>
                <c:pt idx="3544">
                  <c:v>37.39</c:v>
                </c:pt>
                <c:pt idx="3545">
                  <c:v>37.369999999999997</c:v>
                </c:pt>
                <c:pt idx="3546">
                  <c:v>37.46</c:v>
                </c:pt>
                <c:pt idx="3547">
                  <c:v>37.380000000000003</c:v>
                </c:pt>
                <c:pt idx="3548">
                  <c:v>37.53</c:v>
                </c:pt>
                <c:pt idx="3549">
                  <c:v>37.44</c:v>
                </c:pt>
                <c:pt idx="3550">
                  <c:v>37.340000000000003</c:v>
                </c:pt>
                <c:pt idx="3551">
                  <c:v>37.31</c:v>
                </c:pt>
                <c:pt idx="3552">
                  <c:v>37.21</c:v>
                </c:pt>
                <c:pt idx="3553">
                  <c:v>37.25</c:v>
                </c:pt>
                <c:pt idx="3554">
                  <c:v>37.299999999999997</c:v>
                </c:pt>
                <c:pt idx="3555">
                  <c:v>37.340000000000003</c:v>
                </c:pt>
                <c:pt idx="3556">
                  <c:v>37.369999999999997</c:v>
                </c:pt>
                <c:pt idx="3557">
                  <c:v>37.4</c:v>
                </c:pt>
                <c:pt idx="3558">
                  <c:v>37.299999999999997</c:v>
                </c:pt>
                <c:pt idx="3559">
                  <c:v>37.340000000000003</c:v>
                </c:pt>
                <c:pt idx="3560">
                  <c:v>37.53</c:v>
                </c:pt>
                <c:pt idx="3561">
                  <c:v>37.520000000000003</c:v>
                </c:pt>
                <c:pt idx="3562">
                  <c:v>37.51</c:v>
                </c:pt>
                <c:pt idx="3563">
                  <c:v>37.549999999999997</c:v>
                </c:pt>
                <c:pt idx="3564">
                  <c:v>37.56</c:v>
                </c:pt>
                <c:pt idx="3565">
                  <c:v>37.58</c:v>
                </c:pt>
                <c:pt idx="3566">
                  <c:v>37.54</c:v>
                </c:pt>
                <c:pt idx="3567">
                  <c:v>37.549999999999997</c:v>
                </c:pt>
                <c:pt idx="3568">
                  <c:v>37.590000000000003</c:v>
                </c:pt>
                <c:pt idx="3569">
                  <c:v>37.64</c:v>
                </c:pt>
                <c:pt idx="3570">
                  <c:v>37.82</c:v>
                </c:pt>
                <c:pt idx="3571">
                  <c:v>37.700000000000003</c:v>
                </c:pt>
                <c:pt idx="3572">
                  <c:v>37.590000000000003</c:v>
                </c:pt>
                <c:pt idx="3573">
                  <c:v>37.9</c:v>
                </c:pt>
                <c:pt idx="3574">
                  <c:v>37.72</c:v>
                </c:pt>
                <c:pt idx="3575">
                  <c:v>37.590000000000003</c:v>
                </c:pt>
                <c:pt idx="3576">
                  <c:v>37.479999999999997</c:v>
                </c:pt>
                <c:pt idx="3577">
                  <c:v>37.770000000000003</c:v>
                </c:pt>
                <c:pt idx="3578">
                  <c:v>37.61</c:v>
                </c:pt>
                <c:pt idx="3579">
                  <c:v>37.549999999999997</c:v>
                </c:pt>
                <c:pt idx="3580">
                  <c:v>37.58</c:v>
                </c:pt>
                <c:pt idx="3581">
                  <c:v>37.630000000000003</c:v>
                </c:pt>
                <c:pt idx="3582">
                  <c:v>37.85</c:v>
                </c:pt>
                <c:pt idx="3583">
                  <c:v>37.729999999999997</c:v>
                </c:pt>
                <c:pt idx="3584">
                  <c:v>37.6</c:v>
                </c:pt>
                <c:pt idx="3585">
                  <c:v>37.520000000000003</c:v>
                </c:pt>
                <c:pt idx="3586">
                  <c:v>37.5</c:v>
                </c:pt>
                <c:pt idx="3587">
                  <c:v>37.47</c:v>
                </c:pt>
                <c:pt idx="3588">
                  <c:v>37.47</c:v>
                </c:pt>
                <c:pt idx="3589">
                  <c:v>37.58</c:v>
                </c:pt>
                <c:pt idx="3590">
                  <c:v>37.43</c:v>
                </c:pt>
                <c:pt idx="3591">
                  <c:v>37.46</c:v>
                </c:pt>
                <c:pt idx="3592">
                  <c:v>37.450000000000003</c:v>
                </c:pt>
                <c:pt idx="3593">
                  <c:v>37.4</c:v>
                </c:pt>
                <c:pt idx="3594">
                  <c:v>37.32</c:v>
                </c:pt>
                <c:pt idx="3595">
                  <c:v>37.200000000000003</c:v>
                </c:pt>
                <c:pt idx="3596">
                  <c:v>37.200000000000003</c:v>
                </c:pt>
                <c:pt idx="3597">
                  <c:v>37.159999999999997</c:v>
                </c:pt>
                <c:pt idx="3598">
                  <c:v>37.229999999999997</c:v>
                </c:pt>
                <c:pt idx="3599">
                  <c:v>37.11</c:v>
                </c:pt>
                <c:pt idx="3600">
                  <c:v>37.08</c:v>
                </c:pt>
                <c:pt idx="3601">
                  <c:v>37.08</c:v>
                </c:pt>
                <c:pt idx="3602">
                  <c:v>37.159999999999997</c:v>
                </c:pt>
                <c:pt idx="3603">
                  <c:v>37.090000000000003</c:v>
                </c:pt>
                <c:pt idx="3604">
                  <c:v>37.06</c:v>
                </c:pt>
                <c:pt idx="3605">
                  <c:v>36.979999999999997</c:v>
                </c:pt>
                <c:pt idx="3606">
                  <c:v>36.9</c:v>
                </c:pt>
                <c:pt idx="3607">
                  <c:v>36.89</c:v>
                </c:pt>
                <c:pt idx="3608">
                  <c:v>36.880000000000003</c:v>
                </c:pt>
                <c:pt idx="3609">
                  <c:v>36.880000000000003</c:v>
                </c:pt>
                <c:pt idx="3610">
                  <c:v>36.83</c:v>
                </c:pt>
                <c:pt idx="3611">
                  <c:v>36.86</c:v>
                </c:pt>
                <c:pt idx="3612">
                  <c:v>36.94</c:v>
                </c:pt>
                <c:pt idx="3613">
                  <c:v>37.049999999999997</c:v>
                </c:pt>
                <c:pt idx="3614">
                  <c:v>37.39</c:v>
                </c:pt>
                <c:pt idx="3615">
                  <c:v>37.51</c:v>
                </c:pt>
                <c:pt idx="3616">
                  <c:v>37.25</c:v>
                </c:pt>
                <c:pt idx="3617">
                  <c:v>37.159999999999997</c:v>
                </c:pt>
                <c:pt idx="3618">
                  <c:v>37.06</c:v>
                </c:pt>
                <c:pt idx="3619">
                  <c:v>37.51</c:v>
                </c:pt>
                <c:pt idx="3620">
                  <c:v>37.71</c:v>
                </c:pt>
                <c:pt idx="3621">
                  <c:v>37.78</c:v>
                </c:pt>
                <c:pt idx="3622">
                  <c:v>37.71</c:v>
                </c:pt>
                <c:pt idx="3623">
                  <c:v>37.53</c:v>
                </c:pt>
                <c:pt idx="3624">
                  <c:v>37.479999999999997</c:v>
                </c:pt>
                <c:pt idx="3625">
                  <c:v>37.56</c:v>
                </c:pt>
                <c:pt idx="3626">
                  <c:v>37.590000000000003</c:v>
                </c:pt>
                <c:pt idx="3627">
                  <c:v>37.47</c:v>
                </c:pt>
                <c:pt idx="3628">
                  <c:v>37.44</c:v>
                </c:pt>
                <c:pt idx="3629">
                  <c:v>37.39</c:v>
                </c:pt>
                <c:pt idx="3630">
                  <c:v>37.4</c:v>
                </c:pt>
                <c:pt idx="3631">
                  <c:v>37.39</c:v>
                </c:pt>
                <c:pt idx="3632">
                  <c:v>37.369999999999997</c:v>
                </c:pt>
                <c:pt idx="3633">
                  <c:v>37.31</c:v>
                </c:pt>
                <c:pt idx="3634">
                  <c:v>37.4</c:v>
                </c:pt>
                <c:pt idx="3635">
                  <c:v>37.58</c:v>
                </c:pt>
                <c:pt idx="3636">
                  <c:v>37.5</c:v>
                </c:pt>
                <c:pt idx="3637">
                  <c:v>37.5</c:v>
                </c:pt>
                <c:pt idx="3638">
                  <c:v>37.39</c:v>
                </c:pt>
                <c:pt idx="3639">
                  <c:v>37.39</c:v>
                </c:pt>
                <c:pt idx="3640">
                  <c:v>37.67</c:v>
                </c:pt>
                <c:pt idx="3641">
                  <c:v>37.840000000000003</c:v>
                </c:pt>
                <c:pt idx="3642">
                  <c:v>37.69</c:v>
                </c:pt>
                <c:pt idx="3643">
                  <c:v>37.68</c:v>
                </c:pt>
                <c:pt idx="3644">
                  <c:v>37.520000000000003</c:v>
                </c:pt>
                <c:pt idx="3645">
                  <c:v>37.549999999999997</c:v>
                </c:pt>
                <c:pt idx="3646">
                  <c:v>37.520000000000003</c:v>
                </c:pt>
                <c:pt idx="3647">
                  <c:v>37.68</c:v>
                </c:pt>
                <c:pt idx="3648">
                  <c:v>37.69</c:v>
                </c:pt>
                <c:pt idx="3649">
                  <c:v>37.630000000000003</c:v>
                </c:pt>
                <c:pt idx="3650">
                  <c:v>37.61</c:v>
                </c:pt>
                <c:pt idx="3651">
                  <c:v>37.53</c:v>
                </c:pt>
                <c:pt idx="3652">
                  <c:v>37.4</c:v>
                </c:pt>
                <c:pt idx="3653">
                  <c:v>37.36</c:v>
                </c:pt>
                <c:pt idx="3654">
                  <c:v>37.450000000000003</c:v>
                </c:pt>
                <c:pt idx="3655">
                  <c:v>37.31</c:v>
                </c:pt>
                <c:pt idx="3656">
                  <c:v>37.22</c:v>
                </c:pt>
                <c:pt idx="3657">
                  <c:v>37.44</c:v>
                </c:pt>
                <c:pt idx="3658">
                  <c:v>37.659999999999997</c:v>
                </c:pt>
                <c:pt idx="3659">
                  <c:v>37.61</c:v>
                </c:pt>
                <c:pt idx="3660">
                  <c:v>37.729999999999997</c:v>
                </c:pt>
                <c:pt idx="3661">
                  <c:v>37.74</c:v>
                </c:pt>
                <c:pt idx="3662">
                  <c:v>37.72</c:v>
                </c:pt>
                <c:pt idx="3663">
                  <c:v>37.6</c:v>
                </c:pt>
                <c:pt idx="3664">
                  <c:v>37.61</c:v>
                </c:pt>
                <c:pt idx="3665">
                  <c:v>37.58</c:v>
                </c:pt>
                <c:pt idx="3666">
                  <c:v>37.619999999999997</c:v>
                </c:pt>
                <c:pt idx="3667">
                  <c:v>37.590000000000003</c:v>
                </c:pt>
                <c:pt idx="3668">
                  <c:v>37.53</c:v>
                </c:pt>
                <c:pt idx="3669">
                  <c:v>37.619999999999997</c:v>
                </c:pt>
                <c:pt idx="3670">
                  <c:v>37.54</c:v>
                </c:pt>
                <c:pt idx="3671">
                  <c:v>37.86</c:v>
                </c:pt>
                <c:pt idx="3672">
                  <c:v>37.61</c:v>
                </c:pt>
                <c:pt idx="3673">
                  <c:v>37.82</c:v>
                </c:pt>
                <c:pt idx="3674">
                  <c:v>37.840000000000003</c:v>
                </c:pt>
                <c:pt idx="3675">
                  <c:v>37.82</c:v>
                </c:pt>
                <c:pt idx="3676">
                  <c:v>38.03</c:v>
                </c:pt>
                <c:pt idx="3677">
                  <c:v>38</c:v>
                </c:pt>
                <c:pt idx="3678">
                  <c:v>38</c:v>
                </c:pt>
                <c:pt idx="3679">
                  <c:v>37.96</c:v>
                </c:pt>
                <c:pt idx="3680">
                  <c:v>37.99</c:v>
                </c:pt>
                <c:pt idx="3681">
                  <c:v>37.950000000000003</c:v>
                </c:pt>
                <c:pt idx="3682">
                  <c:v>38.03</c:v>
                </c:pt>
                <c:pt idx="3683">
                  <c:v>37.96</c:v>
                </c:pt>
                <c:pt idx="3684">
                  <c:v>38</c:v>
                </c:pt>
                <c:pt idx="3685">
                  <c:v>37.92</c:v>
                </c:pt>
                <c:pt idx="3686">
                  <c:v>37.9</c:v>
                </c:pt>
                <c:pt idx="3687">
                  <c:v>37.880000000000003</c:v>
                </c:pt>
                <c:pt idx="3688">
                  <c:v>37.81</c:v>
                </c:pt>
                <c:pt idx="3689">
                  <c:v>37.75</c:v>
                </c:pt>
                <c:pt idx="3690">
                  <c:v>37.76</c:v>
                </c:pt>
                <c:pt idx="3691">
                  <c:v>38.1</c:v>
                </c:pt>
                <c:pt idx="3692">
                  <c:v>37.92</c:v>
                </c:pt>
                <c:pt idx="3693">
                  <c:v>37.93</c:v>
                </c:pt>
                <c:pt idx="3694">
                  <c:v>37.880000000000003</c:v>
                </c:pt>
                <c:pt idx="3695">
                  <c:v>37.99</c:v>
                </c:pt>
                <c:pt idx="3696">
                  <c:v>38</c:v>
                </c:pt>
                <c:pt idx="3697">
                  <c:v>38.130000000000003</c:v>
                </c:pt>
                <c:pt idx="3698">
                  <c:v>38.1</c:v>
                </c:pt>
                <c:pt idx="3699">
                  <c:v>38.090000000000003</c:v>
                </c:pt>
                <c:pt idx="3700">
                  <c:v>38.06</c:v>
                </c:pt>
                <c:pt idx="3701">
                  <c:v>38.68</c:v>
                </c:pt>
                <c:pt idx="3702">
                  <c:v>38.380000000000003</c:v>
                </c:pt>
                <c:pt idx="3703">
                  <c:v>38.35</c:v>
                </c:pt>
                <c:pt idx="3704">
                  <c:v>38.270000000000003</c:v>
                </c:pt>
                <c:pt idx="3705">
                  <c:v>38.229999999999997</c:v>
                </c:pt>
                <c:pt idx="3706">
                  <c:v>38.17</c:v>
                </c:pt>
                <c:pt idx="3707">
                  <c:v>38.08</c:v>
                </c:pt>
                <c:pt idx="3708">
                  <c:v>38.04</c:v>
                </c:pt>
                <c:pt idx="3709">
                  <c:v>38</c:v>
                </c:pt>
                <c:pt idx="3710">
                  <c:v>38.04</c:v>
                </c:pt>
                <c:pt idx="3711">
                  <c:v>37.99</c:v>
                </c:pt>
                <c:pt idx="3712">
                  <c:v>38.130000000000003</c:v>
                </c:pt>
                <c:pt idx="3713">
                  <c:v>38.01</c:v>
                </c:pt>
                <c:pt idx="3714">
                  <c:v>38.25</c:v>
                </c:pt>
                <c:pt idx="3715">
                  <c:v>38.36</c:v>
                </c:pt>
                <c:pt idx="3716">
                  <c:v>38.32</c:v>
                </c:pt>
                <c:pt idx="3717">
                  <c:v>38.28</c:v>
                </c:pt>
                <c:pt idx="3718">
                  <c:v>38.200000000000003</c:v>
                </c:pt>
                <c:pt idx="3719">
                  <c:v>38.19</c:v>
                </c:pt>
                <c:pt idx="3720">
                  <c:v>38.299999999999997</c:v>
                </c:pt>
                <c:pt idx="3721">
                  <c:v>38.409999999999997</c:v>
                </c:pt>
                <c:pt idx="3722">
                  <c:v>38.28</c:v>
                </c:pt>
                <c:pt idx="3723">
                  <c:v>38.22</c:v>
                </c:pt>
                <c:pt idx="3724">
                  <c:v>38.15</c:v>
                </c:pt>
                <c:pt idx="3725">
                  <c:v>38.32</c:v>
                </c:pt>
                <c:pt idx="3726">
                  <c:v>38.15</c:v>
                </c:pt>
                <c:pt idx="3727">
                  <c:v>38.130000000000003</c:v>
                </c:pt>
                <c:pt idx="3728">
                  <c:v>38.090000000000003</c:v>
                </c:pt>
                <c:pt idx="3729">
                  <c:v>38.04</c:v>
                </c:pt>
                <c:pt idx="3730">
                  <c:v>37.92</c:v>
                </c:pt>
                <c:pt idx="3731">
                  <c:v>37.74</c:v>
                </c:pt>
                <c:pt idx="3732">
                  <c:v>37.78</c:v>
                </c:pt>
                <c:pt idx="3733">
                  <c:v>37.67</c:v>
                </c:pt>
                <c:pt idx="3734">
                  <c:v>38.200000000000003</c:v>
                </c:pt>
                <c:pt idx="3735">
                  <c:v>38.33</c:v>
                </c:pt>
                <c:pt idx="3736">
                  <c:v>38.32</c:v>
                </c:pt>
                <c:pt idx="3737">
                  <c:v>38.24</c:v>
                </c:pt>
                <c:pt idx="3738">
                  <c:v>38.33</c:v>
                </c:pt>
                <c:pt idx="3739">
                  <c:v>38.24</c:v>
                </c:pt>
                <c:pt idx="3740">
                  <c:v>38.1</c:v>
                </c:pt>
                <c:pt idx="3741">
                  <c:v>38.229999999999997</c:v>
                </c:pt>
                <c:pt idx="3742">
                  <c:v>38.28</c:v>
                </c:pt>
                <c:pt idx="3743">
                  <c:v>38.15</c:v>
                </c:pt>
                <c:pt idx="3744">
                  <c:v>38.28</c:v>
                </c:pt>
                <c:pt idx="3745">
                  <c:v>38.14</c:v>
                </c:pt>
                <c:pt idx="3746">
                  <c:v>38.07</c:v>
                </c:pt>
                <c:pt idx="3747">
                  <c:v>37.94</c:v>
                </c:pt>
                <c:pt idx="3748">
                  <c:v>37.880000000000003</c:v>
                </c:pt>
                <c:pt idx="3749">
                  <c:v>37.799999999999997</c:v>
                </c:pt>
                <c:pt idx="3750">
                  <c:v>37.81</c:v>
                </c:pt>
                <c:pt idx="3751">
                  <c:v>37.78</c:v>
                </c:pt>
                <c:pt idx="3752">
                  <c:v>37.82</c:v>
                </c:pt>
                <c:pt idx="3753">
                  <c:v>37.69</c:v>
                </c:pt>
                <c:pt idx="3754">
                  <c:v>37.75</c:v>
                </c:pt>
                <c:pt idx="3755">
                  <c:v>37.65</c:v>
                </c:pt>
                <c:pt idx="3756">
                  <c:v>37.590000000000003</c:v>
                </c:pt>
                <c:pt idx="3757">
                  <c:v>37.630000000000003</c:v>
                </c:pt>
                <c:pt idx="3758">
                  <c:v>37.590000000000003</c:v>
                </c:pt>
                <c:pt idx="3759">
                  <c:v>37.5</c:v>
                </c:pt>
                <c:pt idx="3760">
                  <c:v>37.44</c:v>
                </c:pt>
                <c:pt idx="3761">
                  <c:v>37.42</c:v>
                </c:pt>
                <c:pt idx="3762">
                  <c:v>37.35</c:v>
                </c:pt>
                <c:pt idx="3763">
                  <c:v>37.270000000000003</c:v>
                </c:pt>
                <c:pt idx="3764">
                  <c:v>37.28</c:v>
                </c:pt>
                <c:pt idx="3765">
                  <c:v>37.24</c:v>
                </c:pt>
                <c:pt idx="3766">
                  <c:v>37.17</c:v>
                </c:pt>
                <c:pt idx="3767">
                  <c:v>37.1</c:v>
                </c:pt>
                <c:pt idx="3768">
                  <c:v>37.08</c:v>
                </c:pt>
                <c:pt idx="3769">
                  <c:v>37.06</c:v>
                </c:pt>
                <c:pt idx="3770">
                  <c:v>37.15</c:v>
                </c:pt>
                <c:pt idx="3771">
                  <c:v>37.18</c:v>
                </c:pt>
                <c:pt idx="3772">
                  <c:v>37.119999999999997</c:v>
                </c:pt>
                <c:pt idx="3773">
                  <c:v>37.020000000000003</c:v>
                </c:pt>
                <c:pt idx="3774">
                  <c:v>37.18</c:v>
                </c:pt>
                <c:pt idx="3775">
                  <c:v>37.15</c:v>
                </c:pt>
                <c:pt idx="3776">
                  <c:v>37.159999999999997</c:v>
                </c:pt>
                <c:pt idx="3777">
                  <c:v>37.229999999999997</c:v>
                </c:pt>
                <c:pt idx="3778">
                  <c:v>37.700000000000003</c:v>
                </c:pt>
                <c:pt idx="3779">
                  <c:v>37.6</c:v>
                </c:pt>
                <c:pt idx="3780">
                  <c:v>37.65</c:v>
                </c:pt>
                <c:pt idx="3781">
                  <c:v>37.64</c:v>
                </c:pt>
                <c:pt idx="3782">
                  <c:v>37.6</c:v>
                </c:pt>
                <c:pt idx="3783">
                  <c:v>37.520000000000003</c:v>
                </c:pt>
                <c:pt idx="3784">
                  <c:v>37.409999999999997</c:v>
                </c:pt>
                <c:pt idx="3785">
                  <c:v>37.299999999999997</c:v>
                </c:pt>
                <c:pt idx="3786">
                  <c:v>37.31</c:v>
                </c:pt>
                <c:pt idx="3787">
                  <c:v>37.43</c:v>
                </c:pt>
                <c:pt idx="3788">
                  <c:v>37.409999999999997</c:v>
                </c:pt>
                <c:pt idx="3789">
                  <c:v>37.270000000000003</c:v>
                </c:pt>
                <c:pt idx="3790">
                  <c:v>37.28</c:v>
                </c:pt>
                <c:pt idx="3791">
                  <c:v>37.229999999999997</c:v>
                </c:pt>
                <c:pt idx="3792">
                  <c:v>37.29</c:v>
                </c:pt>
                <c:pt idx="3793">
                  <c:v>37.24</c:v>
                </c:pt>
                <c:pt idx="3794">
                  <c:v>37.26</c:v>
                </c:pt>
                <c:pt idx="3795">
                  <c:v>37.340000000000003</c:v>
                </c:pt>
                <c:pt idx="3796">
                  <c:v>37.43</c:v>
                </c:pt>
                <c:pt idx="3797">
                  <c:v>37.43</c:v>
                </c:pt>
                <c:pt idx="3798">
                  <c:v>37.46</c:v>
                </c:pt>
                <c:pt idx="3799">
                  <c:v>37.369999999999997</c:v>
                </c:pt>
                <c:pt idx="3800">
                  <c:v>37.299999999999997</c:v>
                </c:pt>
                <c:pt idx="3801">
                  <c:v>37.15</c:v>
                </c:pt>
                <c:pt idx="3802">
                  <c:v>37.25</c:v>
                </c:pt>
                <c:pt idx="3803">
                  <c:v>37.25</c:v>
                </c:pt>
                <c:pt idx="3804">
                  <c:v>37.31</c:v>
                </c:pt>
                <c:pt idx="3805">
                  <c:v>37.31</c:v>
                </c:pt>
                <c:pt idx="3806">
                  <c:v>37.31</c:v>
                </c:pt>
                <c:pt idx="3807">
                  <c:v>37.29</c:v>
                </c:pt>
                <c:pt idx="3808">
                  <c:v>37.26</c:v>
                </c:pt>
                <c:pt idx="3809">
                  <c:v>37.200000000000003</c:v>
                </c:pt>
                <c:pt idx="3810">
                  <c:v>37.29</c:v>
                </c:pt>
                <c:pt idx="3811">
                  <c:v>37.15</c:v>
                </c:pt>
                <c:pt idx="3812">
                  <c:v>37.03</c:v>
                </c:pt>
                <c:pt idx="3813">
                  <c:v>36.9</c:v>
                </c:pt>
                <c:pt idx="3814">
                  <c:v>36.979999999999997</c:v>
                </c:pt>
                <c:pt idx="3815">
                  <c:v>36.950000000000003</c:v>
                </c:pt>
                <c:pt idx="3816">
                  <c:v>37</c:v>
                </c:pt>
                <c:pt idx="3817">
                  <c:v>37.1</c:v>
                </c:pt>
                <c:pt idx="3818">
                  <c:v>37.06</c:v>
                </c:pt>
                <c:pt idx="3819">
                  <c:v>37.04</c:v>
                </c:pt>
                <c:pt idx="3820">
                  <c:v>36.99</c:v>
                </c:pt>
                <c:pt idx="3821">
                  <c:v>36.96</c:v>
                </c:pt>
                <c:pt idx="3822">
                  <c:v>37.299999999999997</c:v>
                </c:pt>
                <c:pt idx="3823">
                  <c:v>37.21</c:v>
                </c:pt>
                <c:pt idx="3824">
                  <c:v>37.14</c:v>
                </c:pt>
                <c:pt idx="3825">
                  <c:v>37.26</c:v>
                </c:pt>
                <c:pt idx="3826">
                  <c:v>37.25</c:v>
                </c:pt>
                <c:pt idx="3827">
                  <c:v>37.46</c:v>
                </c:pt>
                <c:pt idx="3828">
                  <c:v>37.380000000000003</c:v>
                </c:pt>
                <c:pt idx="3829">
                  <c:v>37.33</c:v>
                </c:pt>
                <c:pt idx="3830">
                  <c:v>37.229999999999997</c:v>
                </c:pt>
                <c:pt idx="3831">
                  <c:v>37.15</c:v>
                </c:pt>
                <c:pt idx="3832">
                  <c:v>37.090000000000003</c:v>
                </c:pt>
                <c:pt idx="3833">
                  <c:v>37.03</c:v>
                </c:pt>
                <c:pt idx="3834">
                  <c:v>36.9</c:v>
                </c:pt>
                <c:pt idx="3835">
                  <c:v>36.81</c:v>
                </c:pt>
                <c:pt idx="3836">
                  <c:v>36.81</c:v>
                </c:pt>
                <c:pt idx="3837">
                  <c:v>37.03</c:v>
                </c:pt>
                <c:pt idx="3838">
                  <c:v>37.020000000000003</c:v>
                </c:pt>
                <c:pt idx="3839">
                  <c:v>36.99</c:v>
                </c:pt>
                <c:pt idx="3840">
                  <c:v>37.020000000000003</c:v>
                </c:pt>
                <c:pt idx="3841">
                  <c:v>36.950000000000003</c:v>
                </c:pt>
                <c:pt idx="3842">
                  <c:v>36.81</c:v>
                </c:pt>
                <c:pt idx="3843">
                  <c:v>36.79</c:v>
                </c:pt>
                <c:pt idx="3844">
                  <c:v>36.78</c:v>
                </c:pt>
                <c:pt idx="3845">
                  <c:v>36.71</c:v>
                </c:pt>
                <c:pt idx="3846">
                  <c:v>36.69</c:v>
                </c:pt>
                <c:pt idx="3847">
                  <c:v>36.700000000000003</c:v>
                </c:pt>
                <c:pt idx="3848">
                  <c:v>36.58</c:v>
                </c:pt>
                <c:pt idx="3849">
                  <c:v>36.5</c:v>
                </c:pt>
                <c:pt idx="3850">
                  <c:v>36.630000000000003</c:v>
                </c:pt>
                <c:pt idx="3851">
                  <c:v>36.619999999999997</c:v>
                </c:pt>
                <c:pt idx="3852">
                  <c:v>36.799999999999997</c:v>
                </c:pt>
                <c:pt idx="3853">
                  <c:v>36.92</c:v>
                </c:pt>
                <c:pt idx="3854">
                  <c:v>36.799999999999997</c:v>
                </c:pt>
                <c:pt idx="3855">
                  <c:v>36.9</c:v>
                </c:pt>
                <c:pt idx="3856">
                  <c:v>36.92</c:v>
                </c:pt>
                <c:pt idx="3857">
                  <c:v>36.94</c:v>
                </c:pt>
                <c:pt idx="3858">
                  <c:v>36.869999999999997</c:v>
                </c:pt>
                <c:pt idx="3859">
                  <c:v>36.950000000000003</c:v>
                </c:pt>
                <c:pt idx="3860">
                  <c:v>36.94</c:v>
                </c:pt>
                <c:pt idx="3861">
                  <c:v>37.01</c:v>
                </c:pt>
                <c:pt idx="3862">
                  <c:v>36.950000000000003</c:v>
                </c:pt>
                <c:pt idx="3863">
                  <c:v>36.96</c:v>
                </c:pt>
                <c:pt idx="3864">
                  <c:v>37.15</c:v>
                </c:pt>
                <c:pt idx="3865">
                  <c:v>37.119999999999997</c:v>
                </c:pt>
                <c:pt idx="3866">
                  <c:v>36.979999999999997</c:v>
                </c:pt>
                <c:pt idx="3867">
                  <c:v>37.04</c:v>
                </c:pt>
                <c:pt idx="3868">
                  <c:v>37.200000000000003</c:v>
                </c:pt>
                <c:pt idx="3869">
                  <c:v>36.99</c:v>
                </c:pt>
                <c:pt idx="3870">
                  <c:v>36.869999999999997</c:v>
                </c:pt>
                <c:pt idx="3871">
                  <c:v>36.909999999999997</c:v>
                </c:pt>
                <c:pt idx="3872">
                  <c:v>37.11</c:v>
                </c:pt>
                <c:pt idx="3873">
                  <c:v>37.43</c:v>
                </c:pt>
                <c:pt idx="3874">
                  <c:v>37.130000000000003</c:v>
                </c:pt>
                <c:pt idx="3875">
                  <c:v>37.229999999999997</c:v>
                </c:pt>
                <c:pt idx="3876">
                  <c:v>36.99</c:v>
                </c:pt>
                <c:pt idx="3877">
                  <c:v>37.03</c:v>
                </c:pt>
                <c:pt idx="3878">
                  <c:v>37.1</c:v>
                </c:pt>
                <c:pt idx="3879">
                  <c:v>37.090000000000003</c:v>
                </c:pt>
                <c:pt idx="3880">
                  <c:v>37.07</c:v>
                </c:pt>
                <c:pt idx="3881">
                  <c:v>37.03</c:v>
                </c:pt>
                <c:pt idx="3882">
                  <c:v>37.130000000000003</c:v>
                </c:pt>
                <c:pt idx="3883">
                  <c:v>37.200000000000003</c:v>
                </c:pt>
                <c:pt idx="3884">
                  <c:v>37.11</c:v>
                </c:pt>
                <c:pt idx="3885">
                  <c:v>37.06</c:v>
                </c:pt>
                <c:pt idx="3886">
                  <c:v>36.99</c:v>
                </c:pt>
                <c:pt idx="3887">
                  <c:v>36.82</c:v>
                </c:pt>
                <c:pt idx="3888">
                  <c:v>36.659999999999997</c:v>
                </c:pt>
                <c:pt idx="3889">
                  <c:v>36.72</c:v>
                </c:pt>
                <c:pt idx="3890">
                  <c:v>36.58</c:v>
                </c:pt>
                <c:pt idx="3891">
                  <c:v>36.549999999999997</c:v>
                </c:pt>
                <c:pt idx="3892">
                  <c:v>36.58</c:v>
                </c:pt>
                <c:pt idx="3893">
                  <c:v>36.51</c:v>
                </c:pt>
                <c:pt idx="3894">
                  <c:v>36.44</c:v>
                </c:pt>
                <c:pt idx="3895">
                  <c:v>36.36</c:v>
                </c:pt>
                <c:pt idx="3896">
                  <c:v>36.270000000000003</c:v>
                </c:pt>
                <c:pt idx="3897">
                  <c:v>36.29</c:v>
                </c:pt>
                <c:pt idx="3898">
                  <c:v>36.200000000000003</c:v>
                </c:pt>
                <c:pt idx="3899">
                  <c:v>36.21</c:v>
                </c:pt>
                <c:pt idx="3900">
                  <c:v>36.130000000000003</c:v>
                </c:pt>
                <c:pt idx="3901">
                  <c:v>36.19</c:v>
                </c:pt>
                <c:pt idx="3902">
                  <c:v>36.25</c:v>
                </c:pt>
                <c:pt idx="3903">
                  <c:v>36.19</c:v>
                </c:pt>
                <c:pt idx="3904">
                  <c:v>36.14</c:v>
                </c:pt>
                <c:pt idx="3905">
                  <c:v>36.29</c:v>
                </c:pt>
                <c:pt idx="3906">
                  <c:v>36.200000000000003</c:v>
                </c:pt>
                <c:pt idx="3907">
                  <c:v>36.1</c:v>
                </c:pt>
                <c:pt idx="3908">
                  <c:v>36.049999999999997</c:v>
                </c:pt>
                <c:pt idx="3909">
                  <c:v>36.06</c:v>
                </c:pt>
                <c:pt idx="3910">
                  <c:v>36.020000000000003</c:v>
                </c:pt>
                <c:pt idx="3911">
                  <c:v>36.08</c:v>
                </c:pt>
                <c:pt idx="3912">
                  <c:v>35.979999999999997</c:v>
                </c:pt>
                <c:pt idx="3913">
                  <c:v>36</c:v>
                </c:pt>
                <c:pt idx="3914">
                  <c:v>35.96</c:v>
                </c:pt>
                <c:pt idx="3915">
                  <c:v>35.99</c:v>
                </c:pt>
                <c:pt idx="3916">
                  <c:v>35.96</c:v>
                </c:pt>
                <c:pt idx="3917">
                  <c:v>35.89</c:v>
                </c:pt>
                <c:pt idx="3918">
                  <c:v>35.85</c:v>
                </c:pt>
                <c:pt idx="3919">
                  <c:v>35.76</c:v>
                </c:pt>
                <c:pt idx="3920">
                  <c:v>35.71</c:v>
                </c:pt>
                <c:pt idx="3921">
                  <c:v>35.82</c:v>
                </c:pt>
                <c:pt idx="3922">
                  <c:v>35.979999999999997</c:v>
                </c:pt>
                <c:pt idx="3923">
                  <c:v>36.01</c:v>
                </c:pt>
                <c:pt idx="3924">
                  <c:v>35.92</c:v>
                </c:pt>
                <c:pt idx="3925">
                  <c:v>35.79</c:v>
                </c:pt>
                <c:pt idx="3926">
                  <c:v>35.799999999999997</c:v>
                </c:pt>
                <c:pt idx="3927">
                  <c:v>35.92</c:v>
                </c:pt>
                <c:pt idx="3928">
                  <c:v>36.28</c:v>
                </c:pt>
                <c:pt idx="3929">
                  <c:v>36.39</c:v>
                </c:pt>
                <c:pt idx="3930">
                  <c:v>36.119999999999997</c:v>
                </c:pt>
                <c:pt idx="3931">
                  <c:v>36.15</c:v>
                </c:pt>
                <c:pt idx="3932">
                  <c:v>36.119999999999997</c:v>
                </c:pt>
                <c:pt idx="3933">
                  <c:v>36.07</c:v>
                </c:pt>
                <c:pt idx="3934">
                  <c:v>36.43</c:v>
                </c:pt>
                <c:pt idx="3935">
                  <c:v>36.64</c:v>
                </c:pt>
                <c:pt idx="3936">
                  <c:v>36.5</c:v>
                </c:pt>
                <c:pt idx="3937">
                  <c:v>36.43</c:v>
                </c:pt>
                <c:pt idx="3938">
                  <c:v>36.65</c:v>
                </c:pt>
                <c:pt idx="3939">
                  <c:v>36.630000000000003</c:v>
                </c:pt>
                <c:pt idx="3940">
                  <c:v>36.56</c:v>
                </c:pt>
                <c:pt idx="3941">
                  <c:v>36.56</c:v>
                </c:pt>
                <c:pt idx="3942">
                  <c:v>36.520000000000003</c:v>
                </c:pt>
                <c:pt idx="3943">
                  <c:v>36.76</c:v>
                </c:pt>
                <c:pt idx="3944">
                  <c:v>36.840000000000003</c:v>
                </c:pt>
                <c:pt idx="3945">
                  <c:v>36.76</c:v>
                </c:pt>
                <c:pt idx="3946">
                  <c:v>36.69</c:v>
                </c:pt>
                <c:pt idx="3947">
                  <c:v>36.65</c:v>
                </c:pt>
                <c:pt idx="3948">
                  <c:v>36.67</c:v>
                </c:pt>
                <c:pt idx="3949">
                  <c:v>36.58</c:v>
                </c:pt>
                <c:pt idx="3950">
                  <c:v>36.67</c:v>
                </c:pt>
                <c:pt idx="3951">
                  <c:v>36.770000000000003</c:v>
                </c:pt>
                <c:pt idx="3952">
                  <c:v>36.880000000000003</c:v>
                </c:pt>
                <c:pt idx="3953">
                  <c:v>36.729999999999997</c:v>
                </c:pt>
                <c:pt idx="3954">
                  <c:v>36.69</c:v>
                </c:pt>
                <c:pt idx="3955">
                  <c:v>36.85</c:v>
                </c:pt>
                <c:pt idx="3956">
                  <c:v>36.81</c:v>
                </c:pt>
                <c:pt idx="3957">
                  <c:v>36.92</c:v>
                </c:pt>
                <c:pt idx="3958">
                  <c:v>36.909999999999997</c:v>
                </c:pt>
                <c:pt idx="3959">
                  <c:v>37.11</c:v>
                </c:pt>
                <c:pt idx="3960">
                  <c:v>37.18</c:v>
                </c:pt>
                <c:pt idx="3961">
                  <c:v>37.43</c:v>
                </c:pt>
                <c:pt idx="3962">
                  <c:v>37.54</c:v>
                </c:pt>
                <c:pt idx="3963">
                  <c:v>37.479999999999997</c:v>
                </c:pt>
                <c:pt idx="3964">
                  <c:v>37.49</c:v>
                </c:pt>
                <c:pt idx="3965">
                  <c:v>37.42</c:v>
                </c:pt>
                <c:pt idx="3966">
                  <c:v>37.28</c:v>
                </c:pt>
                <c:pt idx="3967">
                  <c:v>37.24</c:v>
                </c:pt>
                <c:pt idx="3968">
                  <c:v>37.130000000000003</c:v>
                </c:pt>
                <c:pt idx="3969">
                  <c:v>37.56</c:v>
                </c:pt>
                <c:pt idx="3970">
                  <c:v>37.51</c:v>
                </c:pt>
                <c:pt idx="3971">
                  <c:v>37.4</c:v>
                </c:pt>
                <c:pt idx="3972">
                  <c:v>37.479999999999997</c:v>
                </c:pt>
                <c:pt idx="3973">
                  <c:v>37.4</c:v>
                </c:pt>
                <c:pt idx="3974">
                  <c:v>37.39</c:v>
                </c:pt>
                <c:pt idx="3975">
                  <c:v>37.31</c:v>
                </c:pt>
                <c:pt idx="3976">
                  <c:v>37.26</c:v>
                </c:pt>
                <c:pt idx="3977">
                  <c:v>37.369999999999997</c:v>
                </c:pt>
                <c:pt idx="3978">
                  <c:v>37.409999999999997</c:v>
                </c:pt>
                <c:pt idx="3979">
                  <c:v>37.6</c:v>
                </c:pt>
                <c:pt idx="3980">
                  <c:v>37.47</c:v>
                </c:pt>
                <c:pt idx="3981">
                  <c:v>37.72</c:v>
                </c:pt>
                <c:pt idx="3982">
                  <c:v>37.909999999999997</c:v>
                </c:pt>
                <c:pt idx="3983">
                  <c:v>37.79</c:v>
                </c:pt>
                <c:pt idx="3984">
                  <c:v>37.94</c:v>
                </c:pt>
                <c:pt idx="3985">
                  <c:v>37.81</c:v>
                </c:pt>
                <c:pt idx="3986">
                  <c:v>37.729999999999997</c:v>
                </c:pt>
                <c:pt idx="3987">
                  <c:v>37.630000000000003</c:v>
                </c:pt>
                <c:pt idx="3988">
                  <c:v>37.6</c:v>
                </c:pt>
                <c:pt idx="3989">
                  <c:v>37.6</c:v>
                </c:pt>
                <c:pt idx="3990">
                  <c:v>37.54</c:v>
                </c:pt>
                <c:pt idx="3991">
                  <c:v>37.47</c:v>
                </c:pt>
                <c:pt idx="3992">
                  <c:v>37.43</c:v>
                </c:pt>
                <c:pt idx="3993">
                  <c:v>37.450000000000003</c:v>
                </c:pt>
                <c:pt idx="3994">
                  <c:v>37.58</c:v>
                </c:pt>
                <c:pt idx="3995">
                  <c:v>37.46</c:v>
                </c:pt>
                <c:pt idx="3996">
                  <c:v>37.43</c:v>
                </c:pt>
                <c:pt idx="3997">
                  <c:v>37.5</c:v>
                </c:pt>
                <c:pt idx="3998">
                  <c:v>37.43</c:v>
                </c:pt>
                <c:pt idx="3999">
                  <c:v>37.33</c:v>
                </c:pt>
                <c:pt idx="4000">
                  <c:v>37.299999999999997</c:v>
                </c:pt>
                <c:pt idx="4001">
                  <c:v>37.340000000000003</c:v>
                </c:pt>
                <c:pt idx="4002">
                  <c:v>37.21</c:v>
                </c:pt>
                <c:pt idx="4003">
                  <c:v>37.130000000000003</c:v>
                </c:pt>
                <c:pt idx="4004">
                  <c:v>37.17</c:v>
                </c:pt>
                <c:pt idx="4005">
                  <c:v>37.17</c:v>
                </c:pt>
                <c:pt idx="4006">
                  <c:v>37.17</c:v>
                </c:pt>
                <c:pt idx="4007">
                  <c:v>37.08</c:v>
                </c:pt>
                <c:pt idx="4008">
                  <c:v>37.020000000000003</c:v>
                </c:pt>
                <c:pt idx="4009">
                  <c:v>36.979999999999997</c:v>
                </c:pt>
                <c:pt idx="4010">
                  <c:v>37.04</c:v>
                </c:pt>
                <c:pt idx="4011">
                  <c:v>37.17</c:v>
                </c:pt>
                <c:pt idx="4012">
                  <c:v>37.31</c:v>
                </c:pt>
                <c:pt idx="4013">
                  <c:v>37.25</c:v>
                </c:pt>
                <c:pt idx="4014">
                  <c:v>37.24</c:v>
                </c:pt>
                <c:pt idx="4015">
                  <c:v>37.33</c:v>
                </c:pt>
                <c:pt idx="4016">
                  <c:v>37.32</c:v>
                </c:pt>
                <c:pt idx="4017">
                  <c:v>37.450000000000003</c:v>
                </c:pt>
                <c:pt idx="4018">
                  <c:v>37.53</c:v>
                </c:pt>
                <c:pt idx="4019">
                  <c:v>37.54</c:v>
                </c:pt>
                <c:pt idx="4020">
                  <c:v>37.58</c:v>
                </c:pt>
                <c:pt idx="4021">
                  <c:v>37.82</c:v>
                </c:pt>
                <c:pt idx="4022">
                  <c:v>37.82</c:v>
                </c:pt>
                <c:pt idx="4023">
                  <c:v>38.130000000000003</c:v>
                </c:pt>
                <c:pt idx="4024">
                  <c:v>38.020000000000003</c:v>
                </c:pt>
                <c:pt idx="4025">
                  <c:v>38.07</c:v>
                </c:pt>
                <c:pt idx="4026">
                  <c:v>38.14</c:v>
                </c:pt>
                <c:pt idx="4027">
                  <c:v>38.119999999999997</c:v>
                </c:pt>
                <c:pt idx="4028">
                  <c:v>38.21</c:v>
                </c:pt>
                <c:pt idx="4029">
                  <c:v>38.1</c:v>
                </c:pt>
                <c:pt idx="4030">
                  <c:v>38.06</c:v>
                </c:pt>
                <c:pt idx="4031">
                  <c:v>37.950000000000003</c:v>
                </c:pt>
                <c:pt idx="4032">
                  <c:v>37.950000000000003</c:v>
                </c:pt>
                <c:pt idx="4033">
                  <c:v>37.909999999999997</c:v>
                </c:pt>
                <c:pt idx="4034">
                  <c:v>38.119999999999997</c:v>
                </c:pt>
                <c:pt idx="4035">
                  <c:v>38.31</c:v>
                </c:pt>
                <c:pt idx="4036">
                  <c:v>38.200000000000003</c:v>
                </c:pt>
                <c:pt idx="4037">
                  <c:v>38.159999999999997</c:v>
                </c:pt>
                <c:pt idx="4038">
                  <c:v>38.31</c:v>
                </c:pt>
                <c:pt idx="4039">
                  <c:v>38.28</c:v>
                </c:pt>
                <c:pt idx="4040">
                  <c:v>38.380000000000003</c:v>
                </c:pt>
                <c:pt idx="4041">
                  <c:v>38.33</c:v>
                </c:pt>
                <c:pt idx="4042">
                  <c:v>38.299999999999997</c:v>
                </c:pt>
                <c:pt idx="4043">
                  <c:v>38.21</c:v>
                </c:pt>
                <c:pt idx="4044">
                  <c:v>38.26</c:v>
                </c:pt>
                <c:pt idx="4045">
                  <c:v>38.22</c:v>
                </c:pt>
                <c:pt idx="4046">
                  <c:v>38.25</c:v>
                </c:pt>
                <c:pt idx="4047">
                  <c:v>38.090000000000003</c:v>
                </c:pt>
                <c:pt idx="4048">
                  <c:v>38.19</c:v>
                </c:pt>
                <c:pt idx="4049">
                  <c:v>38.25</c:v>
                </c:pt>
                <c:pt idx="4050">
                  <c:v>38.549999999999997</c:v>
                </c:pt>
                <c:pt idx="4051">
                  <c:v>38.5</c:v>
                </c:pt>
                <c:pt idx="4052">
                  <c:v>38.4</c:v>
                </c:pt>
                <c:pt idx="4053">
                  <c:v>38.31</c:v>
                </c:pt>
                <c:pt idx="4054">
                  <c:v>38.32</c:v>
                </c:pt>
                <c:pt idx="4055">
                  <c:v>38.26</c:v>
                </c:pt>
                <c:pt idx="4056">
                  <c:v>38.19</c:v>
                </c:pt>
                <c:pt idx="4057">
                  <c:v>38.17</c:v>
                </c:pt>
                <c:pt idx="4058">
                  <c:v>38.18</c:v>
                </c:pt>
                <c:pt idx="4059">
                  <c:v>38.24</c:v>
                </c:pt>
                <c:pt idx="4060">
                  <c:v>38.130000000000003</c:v>
                </c:pt>
                <c:pt idx="4061">
                  <c:v>38.18</c:v>
                </c:pt>
                <c:pt idx="4062">
                  <c:v>38.130000000000003</c:v>
                </c:pt>
                <c:pt idx="4063">
                  <c:v>37.97</c:v>
                </c:pt>
                <c:pt idx="4064">
                  <c:v>37.85</c:v>
                </c:pt>
                <c:pt idx="4065">
                  <c:v>37.729999999999997</c:v>
                </c:pt>
                <c:pt idx="4066">
                  <c:v>37.67</c:v>
                </c:pt>
                <c:pt idx="4067">
                  <c:v>37.630000000000003</c:v>
                </c:pt>
                <c:pt idx="4068">
                  <c:v>37.58</c:v>
                </c:pt>
                <c:pt idx="4069">
                  <c:v>37.729999999999997</c:v>
                </c:pt>
                <c:pt idx="4070">
                  <c:v>37.659999999999997</c:v>
                </c:pt>
                <c:pt idx="4071">
                  <c:v>38.369999999999997</c:v>
                </c:pt>
                <c:pt idx="4072">
                  <c:v>38.46</c:v>
                </c:pt>
                <c:pt idx="4073">
                  <c:v>38.21</c:v>
                </c:pt>
                <c:pt idx="4074">
                  <c:v>37.94</c:v>
                </c:pt>
                <c:pt idx="4075">
                  <c:v>37.76</c:v>
                </c:pt>
                <c:pt idx="4076">
                  <c:v>37.71</c:v>
                </c:pt>
                <c:pt idx="4077">
                  <c:v>37.67</c:v>
                </c:pt>
                <c:pt idx="4078">
                  <c:v>37.65</c:v>
                </c:pt>
                <c:pt idx="4079">
                  <c:v>37.619999999999997</c:v>
                </c:pt>
                <c:pt idx="4080">
                  <c:v>37.520000000000003</c:v>
                </c:pt>
                <c:pt idx="4081">
                  <c:v>37.57</c:v>
                </c:pt>
                <c:pt idx="4082">
                  <c:v>37.68</c:v>
                </c:pt>
                <c:pt idx="4083">
                  <c:v>37.57</c:v>
                </c:pt>
                <c:pt idx="4084">
                  <c:v>37.5</c:v>
                </c:pt>
                <c:pt idx="4085">
                  <c:v>37.520000000000003</c:v>
                </c:pt>
                <c:pt idx="4086">
                  <c:v>37.369999999999997</c:v>
                </c:pt>
                <c:pt idx="4087">
                  <c:v>37.31</c:v>
                </c:pt>
                <c:pt idx="4088">
                  <c:v>37.200000000000003</c:v>
                </c:pt>
                <c:pt idx="4089">
                  <c:v>37.200000000000003</c:v>
                </c:pt>
                <c:pt idx="4090">
                  <c:v>37.22</c:v>
                </c:pt>
                <c:pt idx="4091">
                  <c:v>37.18</c:v>
                </c:pt>
                <c:pt idx="4092">
                  <c:v>37.53</c:v>
                </c:pt>
                <c:pt idx="4093">
                  <c:v>37.270000000000003</c:v>
                </c:pt>
                <c:pt idx="4094">
                  <c:v>37.31</c:v>
                </c:pt>
                <c:pt idx="4095">
                  <c:v>37.26</c:v>
                </c:pt>
                <c:pt idx="4096">
                  <c:v>37.200000000000003</c:v>
                </c:pt>
                <c:pt idx="4097">
                  <c:v>37.1</c:v>
                </c:pt>
                <c:pt idx="4098">
                  <c:v>37.17</c:v>
                </c:pt>
                <c:pt idx="4099">
                  <c:v>37.65</c:v>
                </c:pt>
                <c:pt idx="4100">
                  <c:v>37.69</c:v>
                </c:pt>
                <c:pt idx="4101">
                  <c:v>37.619999999999997</c:v>
                </c:pt>
                <c:pt idx="4102">
                  <c:v>37.520000000000003</c:v>
                </c:pt>
                <c:pt idx="4103">
                  <c:v>37.54</c:v>
                </c:pt>
                <c:pt idx="4104">
                  <c:v>37.58</c:v>
                </c:pt>
                <c:pt idx="4105">
                  <c:v>37.46</c:v>
                </c:pt>
                <c:pt idx="4106">
                  <c:v>37.409999999999997</c:v>
                </c:pt>
                <c:pt idx="4107">
                  <c:v>37.56</c:v>
                </c:pt>
                <c:pt idx="4108">
                  <c:v>37.369999999999997</c:v>
                </c:pt>
                <c:pt idx="4109">
                  <c:v>37.28</c:v>
                </c:pt>
                <c:pt idx="4110">
                  <c:v>37.24</c:v>
                </c:pt>
                <c:pt idx="4111">
                  <c:v>37.299999999999997</c:v>
                </c:pt>
                <c:pt idx="4112">
                  <c:v>37.229999999999997</c:v>
                </c:pt>
                <c:pt idx="4113">
                  <c:v>37.29</c:v>
                </c:pt>
                <c:pt idx="4114">
                  <c:v>37.200000000000003</c:v>
                </c:pt>
                <c:pt idx="4115">
                  <c:v>37.21</c:v>
                </c:pt>
                <c:pt idx="4116">
                  <c:v>37.26</c:v>
                </c:pt>
                <c:pt idx="4117">
                  <c:v>37.15</c:v>
                </c:pt>
                <c:pt idx="4118">
                  <c:v>37.04</c:v>
                </c:pt>
                <c:pt idx="4119">
                  <c:v>37.1</c:v>
                </c:pt>
                <c:pt idx="4120">
                  <c:v>37.14</c:v>
                </c:pt>
                <c:pt idx="4121">
                  <c:v>37.03</c:v>
                </c:pt>
                <c:pt idx="4122">
                  <c:v>37.119999999999997</c:v>
                </c:pt>
                <c:pt idx="4123">
                  <c:v>36.97</c:v>
                </c:pt>
                <c:pt idx="4124">
                  <c:v>36.85</c:v>
                </c:pt>
                <c:pt idx="4125">
                  <c:v>36.83</c:v>
                </c:pt>
                <c:pt idx="4126">
                  <c:v>37.4</c:v>
                </c:pt>
                <c:pt idx="4127">
                  <c:v>37.07</c:v>
                </c:pt>
                <c:pt idx="4128">
                  <c:v>37.06</c:v>
                </c:pt>
                <c:pt idx="4129">
                  <c:v>37.11</c:v>
                </c:pt>
                <c:pt idx="4130">
                  <c:v>37.299999999999997</c:v>
                </c:pt>
                <c:pt idx="4131">
                  <c:v>37.42</c:v>
                </c:pt>
                <c:pt idx="4132">
                  <c:v>37.369999999999997</c:v>
                </c:pt>
                <c:pt idx="4133">
                  <c:v>37.31</c:v>
                </c:pt>
                <c:pt idx="4134">
                  <c:v>37.29</c:v>
                </c:pt>
                <c:pt idx="4135">
                  <c:v>37.340000000000003</c:v>
                </c:pt>
                <c:pt idx="4136">
                  <c:v>37.340000000000003</c:v>
                </c:pt>
                <c:pt idx="4137">
                  <c:v>37.39</c:v>
                </c:pt>
                <c:pt idx="4138">
                  <c:v>37.33</c:v>
                </c:pt>
                <c:pt idx="4139">
                  <c:v>37.19</c:v>
                </c:pt>
                <c:pt idx="4140">
                  <c:v>37.119999999999997</c:v>
                </c:pt>
                <c:pt idx="4141">
                  <c:v>37.03</c:v>
                </c:pt>
                <c:pt idx="4142">
                  <c:v>37.049999999999997</c:v>
                </c:pt>
                <c:pt idx="4143">
                  <c:v>37.090000000000003</c:v>
                </c:pt>
                <c:pt idx="4144">
                  <c:v>37.08</c:v>
                </c:pt>
                <c:pt idx="4145">
                  <c:v>37.200000000000003</c:v>
                </c:pt>
                <c:pt idx="4146">
                  <c:v>37.11</c:v>
                </c:pt>
                <c:pt idx="4147">
                  <c:v>37.020000000000003</c:v>
                </c:pt>
                <c:pt idx="4148">
                  <c:v>36.97</c:v>
                </c:pt>
                <c:pt idx="4149">
                  <c:v>37.07</c:v>
                </c:pt>
                <c:pt idx="4150">
                  <c:v>37.01</c:v>
                </c:pt>
                <c:pt idx="4151">
                  <c:v>37.020000000000003</c:v>
                </c:pt>
                <c:pt idx="4152">
                  <c:v>37.090000000000003</c:v>
                </c:pt>
                <c:pt idx="4153">
                  <c:v>37.11</c:v>
                </c:pt>
                <c:pt idx="4154">
                  <c:v>37.090000000000003</c:v>
                </c:pt>
                <c:pt idx="4155">
                  <c:v>37.119999999999997</c:v>
                </c:pt>
                <c:pt idx="4156">
                  <c:v>37.119999999999997</c:v>
                </c:pt>
                <c:pt idx="4157">
                  <c:v>37.17</c:v>
                </c:pt>
                <c:pt idx="4158">
                  <c:v>36.94</c:v>
                </c:pt>
                <c:pt idx="4159">
                  <c:v>36.909999999999997</c:v>
                </c:pt>
                <c:pt idx="4160">
                  <c:v>36.869999999999997</c:v>
                </c:pt>
                <c:pt idx="4161">
                  <c:v>36.78</c:v>
                </c:pt>
                <c:pt idx="4162">
                  <c:v>36.78</c:v>
                </c:pt>
                <c:pt idx="4163">
                  <c:v>36.72</c:v>
                </c:pt>
                <c:pt idx="4164">
                  <c:v>36.700000000000003</c:v>
                </c:pt>
                <c:pt idx="4165">
                  <c:v>36.68</c:v>
                </c:pt>
                <c:pt idx="4166">
                  <c:v>36.630000000000003</c:v>
                </c:pt>
                <c:pt idx="4167">
                  <c:v>36.54</c:v>
                </c:pt>
                <c:pt idx="4168">
                  <c:v>36.46</c:v>
                </c:pt>
                <c:pt idx="4169">
                  <c:v>36.369999999999997</c:v>
                </c:pt>
                <c:pt idx="4170">
                  <c:v>36.31</c:v>
                </c:pt>
                <c:pt idx="4171">
                  <c:v>36.200000000000003</c:v>
                </c:pt>
                <c:pt idx="4172">
                  <c:v>36.049999999999997</c:v>
                </c:pt>
                <c:pt idx="4173">
                  <c:v>36.01</c:v>
                </c:pt>
                <c:pt idx="4174">
                  <c:v>36.06</c:v>
                </c:pt>
                <c:pt idx="4175">
                  <c:v>35.94</c:v>
                </c:pt>
                <c:pt idx="4176">
                  <c:v>35.85</c:v>
                </c:pt>
                <c:pt idx="4177">
                  <c:v>35.799999999999997</c:v>
                </c:pt>
                <c:pt idx="4178">
                  <c:v>35.840000000000003</c:v>
                </c:pt>
                <c:pt idx="4179">
                  <c:v>35.729999999999997</c:v>
                </c:pt>
                <c:pt idx="4180">
                  <c:v>35.68</c:v>
                </c:pt>
                <c:pt idx="4181">
                  <c:v>35.65</c:v>
                </c:pt>
                <c:pt idx="4182">
                  <c:v>35.61</c:v>
                </c:pt>
                <c:pt idx="4183">
                  <c:v>35.729999999999997</c:v>
                </c:pt>
                <c:pt idx="4184">
                  <c:v>35.93</c:v>
                </c:pt>
                <c:pt idx="4185">
                  <c:v>35.99</c:v>
                </c:pt>
                <c:pt idx="4186">
                  <c:v>35.92</c:v>
                </c:pt>
                <c:pt idx="4187">
                  <c:v>36.020000000000003</c:v>
                </c:pt>
                <c:pt idx="4188">
                  <c:v>36.049999999999997</c:v>
                </c:pt>
                <c:pt idx="4189">
                  <c:v>35.93</c:v>
                </c:pt>
                <c:pt idx="4190">
                  <c:v>35.92</c:v>
                </c:pt>
                <c:pt idx="4191">
                  <c:v>36.19</c:v>
                </c:pt>
                <c:pt idx="4192">
                  <c:v>36.04</c:v>
                </c:pt>
                <c:pt idx="4193">
                  <c:v>36.11</c:v>
                </c:pt>
                <c:pt idx="4194">
                  <c:v>36.020000000000003</c:v>
                </c:pt>
                <c:pt idx="4195">
                  <c:v>35.96</c:v>
                </c:pt>
                <c:pt idx="4196">
                  <c:v>35.869999999999997</c:v>
                </c:pt>
                <c:pt idx="4197">
                  <c:v>35.799999999999997</c:v>
                </c:pt>
                <c:pt idx="4198">
                  <c:v>35.83</c:v>
                </c:pt>
                <c:pt idx="4199">
                  <c:v>35.729999999999997</c:v>
                </c:pt>
                <c:pt idx="4200">
                  <c:v>35.71</c:v>
                </c:pt>
                <c:pt idx="4201">
                  <c:v>35.729999999999997</c:v>
                </c:pt>
                <c:pt idx="4202">
                  <c:v>35.909999999999997</c:v>
                </c:pt>
                <c:pt idx="4203">
                  <c:v>35.86</c:v>
                </c:pt>
                <c:pt idx="4204">
                  <c:v>35.909999999999997</c:v>
                </c:pt>
                <c:pt idx="4205">
                  <c:v>36.07</c:v>
                </c:pt>
                <c:pt idx="4206">
                  <c:v>35.93</c:v>
                </c:pt>
                <c:pt idx="4207">
                  <c:v>35.89</c:v>
                </c:pt>
                <c:pt idx="4208">
                  <c:v>35.86</c:v>
                </c:pt>
                <c:pt idx="4209">
                  <c:v>35.799999999999997</c:v>
                </c:pt>
                <c:pt idx="4210">
                  <c:v>35.770000000000003</c:v>
                </c:pt>
                <c:pt idx="4211">
                  <c:v>35.6</c:v>
                </c:pt>
                <c:pt idx="4212">
                  <c:v>35.6</c:v>
                </c:pt>
                <c:pt idx="4213">
                  <c:v>35.590000000000003</c:v>
                </c:pt>
                <c:pt idx="4214">
                  <c:v>35.61</c:v>
                </c:pt>
                <c:pt idx="4215">
                  <c:v>35.65</c:v>
                </c:pt>
                <c:pt idx="4216">
                  <c:v>35.619999999999997</c:v>
                </c:pt>
                <c:pt idx="4217">
                  <c:v>35.85</c:v>
                </c:pt>
                <c:pt idx="4218">
                  <c:v>35.9</c:v>
                </c:pt>
                <c:pt idx="4219">
                  <c:v>35.630000000000003</c:v>
                </c:pt>
                <c:pt idx="4220">
                  <c:v>35.869999999999997</c:v>
                </c:pt>
                <c:pt idx="4221">
                  <c:v>36.090000000000003</c:v>
                </c:pt>
                <c:pt idx="4222">
                  <c:v>36.25</c:v>
                </c:pt>
                <c:pt idx="4223">
                  <c:v>36.31</c:v>
                </c:pt>
                <c:pt idx="4224">
                  <c:v>36.299999999999997</c:v>
                </c:pt>
                <c:pt idx="4225">
                  <c:v>36.159999999999997</c:v>
                </c:pt>
                <c:pt idx="4226">
                  <c:v>36.35</c:v>
                </c:pt>
                <c:pt idx="4227">
                  <c:v>36.39</c:v>
                </c:pt>
                <c:pt idx="4228">
                  <c:v>36.49</c:v>
                </c:pt>
                <c:pt idx="4229">
                  <c:v>36.380000000000003</c:v>
                </c:pt>
                <c:pt idx="4230">
                  <c:v>36.549999999999997</c:v>
                </c:pt>
                <c:pt idx="4231">
                  <c:v>36.39</c:v>
                </c:pt>
                <c:pt idx="4232">
                  <c:v>36.35</c:v>
                </c:pt>
                <c:pt idx="4233">
                  <c:v>36.299999999999997</c:v>
                </c:pt>
                <c:pt idx="4234">
                  <c:v>36.28</c:v>
                </c:pt>
                <c:pt idx="4235">
                  <c:v>36.72</c:v>
                </c:pt>
                <c:pt idx="4236">
                  <c:v>36.71</c:v>
                </c:pt>
                <c:pt idx="4237">
                  <c:v>37.020000000000003</c:v>
                </c:pt>
                <c:pt idx="4238">
                  <c:v>36.82</c:v>
                </c:pt>
                <c:pt idx="4239">
                  <c:v>36.74</c:v>
                </c:pt>
                <c:pt idx="4240">
                  <c:v>36.65</c:v>
                </c:pt>
                <c:pt idx="4241">
                  <c:v>36.71</c:v>
                </c:pt>
                <c:pt idx="4242">
                  <c:v>36.659999999999997</c:v>
                </c:pt>
                <c:pt idx="4243">
                  <c:v>36.89</c:v>
                </c:pt>
                <c:pt idx="4244">
                  <c:v>36.880000000000003</c:v>
                </c:pt>
                <c:pt idx="4245">
                  <c:v>36.74</c:v>
                </c:pt>
                <c:pt idx="4246">
                  <c:v>36.630000000000003</c:v>
                </c:pt>
                <c:pt idx="4247">
                  <c:v>36.619999999999997</c:v>
                </c:pt>
                <c:pt idx="4248">
                  <c:v>36.74</c:v>
                </c:pt>
                <c:pt idx="4249">
                  <c:v>36.75</c:v>
                </c:pt>
                <c:pt idx="4250">
                  <c:v>36.78</c:v>
                </c:pt>
                <c:pt idx="4251">
                  <c:v>36.71</c:v>
                </c:pt>
                <c:pt idx="4252">
                  <c:v>36.630000000000003</c:v>
                </c:pt>
                <c:pt idx="4253">
                  <c:v>36.619999999999997</c:v>
                </c:pt>
                <c:pt idx="4254">
                  <c:v>36.65</c:v>
                </c:pt>
                <c:pt idx="4255">
                  <c:v>36.71</c:v>
                </c:pt>
                <c:pt idx="4256">
                  <c:v>36.770000000000003</c:v>
                </c:pt>
                <c:pt idx="4257">
                  <c:v>37.08</c:v>
                </c:pt>
                <c:pt idx="4258">
                  <c:v>36.909999999999997</c:v>
                </c:pt>
                <c:pt idx="4259">
                  <c:v>36.880000000000003</c:v>
                </c:pt>
                <c:pt idx="4260">
                  <c:v>37</c:v>
                </c:pt>
                <c:pt idx="4261">
                  <c:v>36.880000000000003</c:v>
                </c:pt>
                <c:pt idx="4262">
                  <c:v>36.74</c:v>
                </c:pt>
                <c:pt idx="4263">
                  <c:v>36.619999999999997</c:v>
                </c:pt>
                <c:pt idx="4264">
                  <c:v>36.57</c:v>
                </c:pt>
                <c:pt idx="4265">
                  <c:v>36.450000000000003</c:v>
                </c:pt>
                <c:pt idx="4266">
                  <c:v>36.479999999999997</c:v>
                </c:pt>
                <c:pt idx="4267">
                  <c:v>36.64</c:v>
                </c:pt>
                <c:pt idx="4268">
                  <c:v>36.5</c:v>
                </c:pt>
                <c:pt idx="4269">
                  <c:v>36.450000000000003</c:v>
                </c:pt>
                <c:pt idx="4270">
                  <c:v>36.380000000000003</c:v>
                </c:pt>
                <c:pt idx="4271">
                  <c:v>36.340000000000003</c:v>
                </c:pt>
                <c:pt idx="4272">
                  <c:v>36.25</c:v>
                </c:pt>
                <c:pt idx="4273">
                  <c:v>36.4</c:v>
                </c:pt>
                <c:pt idx="4274">
                  <c:v>36.340000000000003</c:v>
                </c:pt>
                <c:pt idx="4275">
                  <c:v>36.29</c:v>
                </c:pt>
                <c:pt idx="4276">
                  <c:v>36.24</c:v>
                </c:pt>
                <c:pt idx="4277">
                  <c:v>36.24</c:v>
                </c:pt>
                <c:pt idx="4278">
                  <c:v>36.19</c:v>
                </c:pt>
                <c:pt idx="4279">
                  <c:v>36.22</c:v>
                </c:pt>
                <c:pt idx="4280">
                  <c:v>36.200000000000003</c:v>
                </c:pt>
                <c:pt idx="4281">
                  <c:v>36.17</c:v>
                </c:pt>
                <c:pt idx="4282">
                  <c:v>36.04</c:v>
                </c:pt>
                <c:pt idx="4283">
                  <c:v>36.11</c:v>
                </c:pt>
                <c:pt idx="4284">
                  <c:v>36.08</c:v>
                </c:pt>
                <c:pt idx="4285">
                  <c:v>36.03</c:v>
                </c:pt>
                <c:pt idx="4286">
                  <c:v>36.119999999999997</c:v>
                </c:pt>
                <c:pt idx="4287">
                  <c:v>36.14</c:v>
                </c:pt>
                <c:pt idx="4288">
                  <c:v>36.229999999999997</c:v>
                </c:pt>
                <c:pt idx="4289">
                  <c:v>36.090000000000003</c:v>
                </c:pt>
                <c:pt idx="4290">
                  <c:v>36.11</c:v>
                </c:pt>
                <c:pt idx="4291">
                  <c:v>36.090000000000003</c:v>
                </c:pt>
                <c:pt idx="4292">
                  <c:v>36.11</c:v>
                </c:pt>
                <c:pt idx="4293">
                  <c:v>36.369999999999997</c:v>
                </c:pt>
                <c:pt idx="4294">
                  <c:v>36.24</c:v>
                </c:pt>
                <c:pt idx="4295">
                  <c:v>36.08</c:v>
                </c:pt>
                <c:pt idx="4296">
                  <c:v>36.14</c:v>
                </c:pt>
                <c:pt idx="4297">
                  <c:v>36.14</c:v>
                </c:pt>
                <c:pt idx="4298">
                  <c:v>36.19</c:v>
                </c:pt>
                <c:pt idx="4299">
                  <c:v>36.159999999999997</c:v>
                </c:pt>
                <c:pt idx="4300">
                  <c:v>36.51</c:v>
                </c:pt>
                <c:pt idx="4301">
                  <c:v>36.880000000000003</c:v>
                </c:pt>
                <c:pt idx="4302">
                  <c:v>36.64</c:v>
                </c:pt>
                <c:pt idx="4303">
                  <c:v>36.44</c:v>
                </c:pt>
                <c:pt idx="4304">
                  <c:v>36.369999999999997</c:v>
                </c:pt>
                <c:pt idx="4305">
                  <c:v>36.42</c:v>
                </c:pt>
                <c:pt idx="4306">
                  <c:v>36.450000000000003</c:v>
                </c:pt>
                <c:pt idx="4307">
                  <c:v>36.659999999999997</c:v>
                </c:pt>
                <c:pt idx="4308">
                  <c:v>36.5</c:v>
                </c:pt>
                <c:pt idx="4309">
                  <c:v>36.53</c:v>
                </c:pt>
                <c:pt idx="4310">
                  <c:v>36.54</c:v>
                </c:pt>
                <c:pt idx="4311">
                  <c:v>36.46</c:v>
                </c:pt>
                <c:pt idx="4312">
                  <c:v>36.36</c:v>
                </c:pt>
                <c:pt idx="4313">
                  <c:v>36.549999999999997</c:v>
                </c:pt>
                <c:pt idx="4314">
                  <c:v>36.65</c:v>
                </c:pt>
                <c:pt idx="4315">
                  <c:v>36.520000000000003</c:v>
                </c:pt>
                <c:pt idx="4316">
                  <c:v>36.950000000000003</c:v>
                </c:pt>
                <c:pt idx="4317">
                  <c:v>36.979999999999997</c:v>
                </c:pt>
                <c:pt idx="4318">
                  <c:v>37.15</c:v>
                </c:pt>
                <c:pt idx="4319">
                  <c:v>37.33</c:v>
                </c:pt>
                <c:pt idx="4320">
                  <c:v>37.15</c:v>
                </c:pt>
                <c:pt idx="4321">
                  <c:v>37.14</c:v>
                </c:pt>
                <c:pt idx="4322">
                  <c:v>37.06</c:v>
                </c:pt>
                <c:pt idx="4323">
                  <c:v>36.96</c:v>
                </c:pt>
                <c:pt idx="4324">
                  <c:v>37.04</c:v>
                </c:pt>
                <c:pt idx="4325">
                  <c:v>37.33</c:v>
                </c:pt>
                <c:pt idx="4326">
                  <c:v>37.22</c:v>
                </c:pt>
                <c:pt idx="4327">
                  <c:v>37.24</c:v>
                </c:pt>
                <c:pt idx="4328">
                  <c:v>37.4</c:v>
                </c:pt>
                <c:pt idx="4329">
                  <c:v>37.450000000000003</c:v>
                </c:pt>
                <c:pt idx="4330">
                  <c:v>37.409999999999997</c:v>
                </c:pt>
                <c:pt idx="4331">
                  <c:v>37.61</c:v>
                </c:pt>
                <c:pt idx="4332">
                  <c:v>37.56</c:v>
                </c:pt>
                <c:pt idx="4333">
                  <c:v>37.94</c:v>
                </c:pt>
                <c:pt idx="4334">
                  <c:v>37.869999999999997</c:v>
                </c:pt>
                <c:pt idx="4335">
                  <c:v>38.1</c:v>
                </c:pt>
                <c:pt idx="4336">
                  <c:v>38.01</c:v>
                </c:pt>
                <c:pt idx="4337">
                  <c:v>38.07</c:v>
                </c:pt>
                <c:pt idx="4338">
                  <c:v>38.54</c:v>
                </c:pt>
                <c:pt idx="4339">
                  <c:v>38.92</c:v>
                </c:pt>
                <c:pt idx="4340">
                  <c:v>38.6</c:v>
                </c:pt>
                <c:pt idx="4341">
                  <c:v>38.47</c:v>
                </c:pt>
                <c:pt idx="4342">
                  <c:v>38.33</c:v>
                </c:pt>
                <c:pt idx="4343">
                  <c:v>38.19</c:v>
                </c:pt>
                <c:pt idx="4344">
                  <c:v>38.11</c:v>
                </c:pt>
                <c:pt idx="4345">
                  <c:v>38.14</c:v>
                </c:pt>
                <c:pt idx="4346">
                  <c:v>38.1</c:v>
                </c:pt>
                <c:pt idx="4347">
                  <c:v>37.96</c:v>
                </c:pt>
                <c:pt idx="4348">
                  <c:v>37.9</c:v>
                </c:pt>
                <c:pt idx="4349">
                  <c:v>37.89</c:v>
                </c:pt>
                <c:pt idx="4350">
                  <c:v>37.83</c:v>
                </c:pt>
                <c:pt idx="4351">
                  <c:v>37.75</c:v>
                </c:pt>
                <c:pt idx="4352">
                  <c:v>37.67</c:v>
                </c:pt>
                <c:pt idx="4353">
                  <c:v>37.770000000000003</c:v>
                </c:pt>
                <c:pt idx="4354">
                  <c:v>37.68</c:v>
                </c:pt>
                <c:pt idx="4355">
                  <c:v>37.78</c:v>
                </c:pt>
                <c:pt idx="4356">
                  <c:v>37.9</c:v>
                </c:pt>
                <c:pt idx="4357">
                  <c:v>37.72</c:v>
                </c:pt>
                <c:pt idx="4358">
                  <c:v>37.64</c:v>
                </c:pt>
                <c:pt idx="4359">
                  <c:v>37.57</c:v>
                </c:pt>
                <c:pt idx="4360">
                  <c:v>37.86</c:v>
                </c:pt>
                <c:pt idx="4361">
                  <c:v>38.06</c:v>
                </c:pt>
                <c:pt idx="4362">
                  <c:v>38.659999999999997</c:v>
                </c:pt>
                <c:pt idx="4363">
                  <c:v>38.46</c:v>
                </c:pt>
                <c:pt idx="4364">
                  <c:v>38.130000000000003</c:v>
                </c:pt>
                <c:pt idx="4365">
                  <c:v>38.22</c:v>
                </c:pt>
                <c:pt idx="4366">
                  <c:v>38.07</c:v>
                </c:pt>
                <c:pt idx="4367">
                  <c:v>38</c:v>
                </c:pt>
                <c:pt idx="4368">
                  <c:v>37.979999999999997</c:v>
                </c:pt>
                <c:pt idx="4369">
                  <c:v>38.020000000000003</c:v>
                </c:pt>
                <c:pt idx="4370">
                  <c:v>37.94</c:v>
                </c:pt>
                <c:pt idx="4371">
                  <c:v>38.01</c:v>
                </c:pt>
                <c:pt idx="4372">
                  <c:v>38.14</c:v>
                </c:pt>
                <c:pt idx="4373">
                  <c:v>38.24</c:v>
                </c:pt>
                <c:pt idx="4374">
                  <c:v>38.43</c:v>
                </c:pt>
                <c:pt idx="4375">
                  <c:v>38.31</c:v>
                </c:pt>
                <c:pt idx="4376">
                  <c:v>38.299999999999997</c:v>
                </c:pt>
                <c:pt idx="4377">
                  <c:v>38.22</c:v>
                </c:pt>
                <c:pt idx="4378">
                  <c:v>38.15</c:v>
                </c:pt>
                <c:pt idx="4379">
                  <c:v>38.26</c:v>
                </c:pt>
                <c:pt idx="4380">
                  <c:v>38.24</c:v>
                </c:pt>
                <c:pt idx="4381">
                  <c:v>38.32</c:v>
                </c:pt>
                <c:pt idx="4382">
                  <c:v>38.4</c:v>
                </c:pt>
                <c:pt idx="4383">
                  <c:v>38.36</c:v>
                </c:pt>
                <c:pt idx="4384">
                  <c:v>38.299999999999997</c:v>
                </c:pt>
                <c:pt idx="4385">
                  <c:v>38.159999999999997</c:v>
                </c:pt>
                <c:pt idx="4386">
                  <c:v>38.020000000000003</c:v>
                </c:pt>
                <c:pt idx="4387">
                  <c:v>37.97</c:v>
                </c:pt>
                <c:pt idx="4388">
                  <c:v>37.909999999999997</c:v>
                </c:pt>
                <c:pt idx="4389">
                  <c:v>37.83</c:v>
                </c:pt>
                <c:pt idx="4390">
                  <c:v>37.840000000000003</c:v>
                </c:pt>
                <c:pt idx="4391">
                  <c:v>37.85</c:v>
                </c:pt>
                <c:pt idx="4392">
                  <c:v>37.75</c:v>
                </c:pt>
                <c:pt idx="4393">
                  <c:v>37.75</c:v>
                </c:pt>
                <c:pt idx="4394">
                  <c:v>37.770000000000003</c:v>
                </c:pt>
                <c:pt idx="4395">
                  <c:v>37.72</c:v>
                </c:pt>
                <c:pt idx="4396">
                  <c:v>37.61</c:v>
                </c:pt>
                <c:pt idx="4397">
                  <c:v>37.65</c:v>
                </c:pt>
                <c:pt idx="4398">
                  <c:v>37.57</c:v>
                </c:pt>
                <c:pt idx="4399">
                  <c:v>37.5</c:v>
                </c:pt>
                <c:pt idx="4400">
                  <c:v>37.53</c:v>
                </c:pt>
                <c:pt idx="4401">
                  <c:v>37.58</c:v>
                </c:pt>
                <c:pt idx="4402">
                  <c:v>37.58</c:v>
                </c:pt>
                <c:pt idx="4403">
                  <c:v>37.549999999999997</c:v>
                </c:pt>
                <c:pt idx="4404">
                  <c:v>37.549999999999997</c:v>
                </c:pt>
                <c:pt idx="4405">
                  <c:v>37.409999999999997</c:v>
                </c:pt>
                <c:pt idx="4406">
                  <c:v>37.549999999999997</c:v>
                </c:pt>
                <c:pt idx="4407">
                  <c:v>37.49</c:v>
                </c:pt>
                <c:pt idx="4408">
                  <c:v>37.4</c:v>
                </c:pt>
                <c:pt idx="4409">
                  <c:v>37.549999999999997</c:v>
                </c:pt>
                <c:pt idx="4410">
                  <c:v>37.5</c:v>
                </c:pt>
                <c:pt idx="4411">
                  <c:v>37.549999999999997</c:v>
                </c:pt>
                <c:pt idx="4412">
                  <c:v>37.71</c:v>
                </c:pt>
                <c:pt idx="4413">
                  <c:v>37.770000000000003</c:v>
                </c:pt>
                <c:pt idx="4414">
                  <c:v>37.75</c:v>
                </c:pt>
                <c:pt idx="4415">
                  <c:v>38.07</c:v>
                </c:pt>
                <c:pt idx="4416">
                  <c:v>38.06</c:v>
                </c:pt>
                <c:pt idx="4417">
                  <c:v>38.729999999999997</c:v>
                </c:pt>
                <c:pt idx="4418">
                  <c:v>38.49</c:v>
                </c:pt>
                <c:pt idx="4419">
                  <c:v>38.53</c:v>
                </c:pt>
                <c:pt idx="4420">
                  <c:v>38.36</c:v>
                </c:pt>
                <c:pt idx="4421">
                  <c:v>38.35</c:v>
                </c:pt>
                <c:pt idx="4422">
                  <c:v>38.49</c:v>
                </c:pt>
                <c:pt idx="4423">
                  <c:v>38.46</c:v>
                </c:pt>
                <c:pt idx="4424">
                  <c:v>38.39</c:v>
                </c:pt>
                <c:pt idx="4425">
                  <c:v>38.409999999999997</c:v>
                </c:pt>
                <c:pt idx="4426">
                  <c:v>38.35</c:v>
                </c:pt>
                <c:pt idx="4427">
                  <c:v>38.479999999999997</c:v>
                </c:pt>
                <c:pt idx="4428">
                  <c:v>38.29</c:v>
                </c:pt>
                <c:pt idx="4429">
                  <c:v>38.47</c:v>
                </c:pt>
                <c:pt idx="4430">
                  <c:v>38.53</c:v>
                </c:pt>
                <c:pt idx="4431">
                  <c:v>38.64</c:v>
                </c:pt>
                <c:pt idx="4432">
                  <c:v>38.69</c:v>
                </c:pt>
                <c:pt idx="4433">
                  <c:v>38.770000000000003</c:v>
                </c:pt>
                <c:pt idx="4434">
                  <c:v>38.770000000000003</c:v>
                </c:pt>
                <c:pt idx="4435">
                  <c:v>38.89</c:v>
                </c:pt>
                <c:pt idx="4436">
                  <c:v>38.82</c:v>
                </c:pt>
                <c:pt idx="4437">
                  <c:v>38.89</c:v>
                </c:pt>
                <c:pt idx="4438">
                  <c:v>39.26</c:v>
                </c:pt>
                <c:pt idx="4439">
                  <c:v>39.32</c:v>
                </c:pt>
                <c:pt idx="4440">
                  <c:v>39.159999999999997</c:v>
                </c:pt>
                <c:pt idx="4441">
                  <c:v>39.06</c:v>
                </c:pt>
                <c:pt idx="4442">
                  <c:v>39.1</c:v>
                </c:pt>
                <c:pt idx="4443">
                  <c:v>39.01</c:v>
                </c:pt>
                <c:pt idx="4444">
                  <c:v>38.950000000000003</c:v>
                </c:pt>
                <c:pt idx="4445">
                  <c:v>39.08</c:v>
                </c:pt>
                <c:pt idx="4446">
                  <c:v>39</c:v>
                </c:pt>
                <c:pt idx="4447">
                  <c:v>39.11</c:v>
                </c:pt>
                <c:pt idx="4448">
                  <c:v>38.99</c:v>
                </c:pt>
                <c:pt idx="4449">
                  <c:v>39.01</c:v>
                </c:pt>
                <c:pt idx="4450">
                  <c:v>38.880000000000003</c:v>
                </c:pt>
                <c:pt idx="4451">
                  <c:v>38.76</c:v>
                </c:pt>
                <c:pt idx="4452">
                  <c:v>38.840000000000003</c:v>
                </c:pt>
                <c:pt idx="4453">
                  <c:v>38.82</c:v>
                </c:pt>
                <c:pt idx="4454">
                  <c:v>38.76</c:v>
                </c:pt>
                <c:pt idx="4455">
                  <c:v>38.700000000000003</c:v>
                </c:pt>
                <c:pt idx="4456">
                  <c:v>38.64</c:v>
                </c:pt>
                <c:pt idx="4457">
                  <c:v>38.58</c:v>
                </c:pt>
                <c:pt idx="4458">
                  <c:v>38.46</c:v>
                </c:pt>
                <c:pt idx="4459">
                  <c:v>38.450000000000003</c:v>
                </c:pt>
                <c:pt idx="4460">
                  <c:v>38.65</c:v>
                </c:pt>
                <c:pt idx="4461">
                  <c:v>38.5</c:v>
                </c:pt>
                <c:pt idx="4462">
                  <c:v>38.409999999999997</c:v>
                </c:pt>
                <c:pt idx="4463">
                  <c:v>38.369999999999997</c:v>
                </c:pt>
                <c:pt idx="4464">
                  <c:v>38.229999999999997</c:v>
                </c:pt>
                <c:pt idx="4465">
                  <c:v>38.299999999999997</c:v>
                </c:pt>
                <c:pt idx="4466">
                  <c:v>38.270000000000003</c:v>
                </c:pt>
                <c:pt idx="4467">
                  <c:v>38.28</c:v>
                </c:pt>
                <c:pt idx="4468">
                  <c:v>38.43</c:v>
                </c:pt>
                <c:pt idx="4469">
                  <c:v>38.46</c:v>
                </c:pt>
                <c:pt idx="4470">
                  <c:v>38.44</c:v>
                </c:pt>
                <c:pt idx="4471">
                  <c:v>38.340000000000003</c:v>
                </c:pt>
                <c:pt idx="4472">
                  <c:v>38.36</c:v>
                </c:pt>
                <c:pt idx="4473">
                  <c:v>38.31</c:v>
                </c:pt>
                <c:pt idx="4474">
                  <c:v>38.29</c:v>
                </c:pt>
                <c:pt idx="4475">
                  <c:v>38.43</c:v>
                </c:pt>
                <c:pt idx="4476">
                  <c:v>38.33</c:v>
                </c:pt>
                <c:pt idx="4477">
                  <c:v>38.65</c:v>
                </c:pt>
                <c:pt idx="4478">
                  <c:v>38.72</c:v>
                </c:pt>
                <c:pt idx="4479">
                  <c:v>38.69</c:v>
                </c:pt>
                <c:pt idx="4480">
                  <c:v>38.659999999999997</c:v>
                </c:pt>
                <c:pt idx="4481">
                  <c:v>38.94</c:v>
                </c:pt>
                <c:pt idx="4482">
                  <c:v>38.9</c:v>
                </c:pt>
                <c:pt idx="4483">
                  <c:v>39.07</c:v>
                </c:pt>
                <c:pt idx="4484">
                  <c:v>38.89</c:v>
                </c:pt>
                <c:pt idx="4485">
                  <c:v>39.15</c:v>
                </c:pt>
                <c:pt idx="4486">
                  <c:v>39.130000000000003</c:v>
                </c:pt>
                <c:pt idx="4487">
                  <c:v>39.11</c:v>
                </c:pt>
                <c:pt idx="4488">
                  <c:v>39.119999999999997</c:v>
                </c:pt>
                <c:pt idx="4489">
                  <c:v>39.299999999999997</c:v>
                </c:pt>
                <c:pt idx="4490">
                  <c:v>39.119999999999997</c:v>
                </c:pt>
                <c:pt idx="4491">
                  <c:v>39.020000000000003</c:v>
                </c:pt>
                <c:pt idx="4492">
                  <c:v>39.049999999999997</c:v>
                </c:pt>
                <c:pt idx="4493">
                  <c:v>39.29</c:v>
                </c:pt>
                <c:pt idx="4494">
                  <c:v>39.11</c:v>
                </c:pt>
                <c:pt idx="4495">
                  <c:v>39.130000000000003</c:v>
                </c:pt>
                <c:pt idx="4496">
                  <c:v>39.25</c:v>
                </c:pt>
                <c:pt idx="4497">
                  <c:v>39.19</c:v>
                </c:pt>
                <c:pt idx="4498">
                  <c:v>39.11</c:v>
                </c:pt>
                <c:pt idx="4499">
                  <c:v>38.96</c:v>
                </c:pt>
                <c:pt idx="4500">
                  <c:v>38.85</c:v>
                </c:pt>
                <c:pt idx="4501">
                  <c:v>38.68</c:v>
                </c:pt>
                <c:pt idx="4502">
                  <c:v>38.659999999999997</c:v>
                </c:pt>
                <c:pt idx="4503">
                  <c:v>38.58</c:v>
                </c:pt>
                <c:pt idx="4504">
                  <c:v>38.82</c:v>
                </c:pt>
                <c:pt idx="4505">
                  <c:v>38.81</c:v>
                </c:pt>
                <c:pt idx="4506">
                  <c:v>38.69</c:v>
                </c:pt>
                <c:pt idx="4507">
                  <c:v>38.85</c:v>
                </c:pt>
                <c:pt idx="4508">
                  <c:v>38.840000000000003</c:v>
                </c:pt>
                <c:pt idx="4509">
                  <c:v>38.76</c:v>
                </c:pt>
                <c:pt idx="4510">
                  <c:v>38.68</c:v>
                </c:pt>
                <c:pt idx="4511">
                  <c:v>38.67</c:v>
                </c:pt>
                <c:pt idx="4512">
                  <c:v>38.58</c:v>
                </c:pt>
                <c:pt idx="4513">
                  <c:v>38.53</c:v>
                </c:pt>
                <c:pt idx="4514">
                  <c:v>38.4</c:v>
                </c:pt>
                <c:pt idx="4515">
                  <c:v>38.479999999999997</c:v>
                </c:pt>
                <c:pt idx="4516">
                  <c:v>38.4</c:v>
                </c:pt>
                <c:pt idx="4517">
                  <c:v>38.369999999999997</c:v>
                </c:pt>
                <c:pt idx="4518">
                  <c:v>38.42</c:v>
                </c:pt>
                <c:pt idx="4519">
                  <c:v>38.520000000000003</c:v>
                </c:pt>
                <c:pt idx="4520">
                  <c:v>38.83</c:v>
                </c:pt>
                <c:pt idx="4521">
                  <c:v>38.74</c:v>
                </c:pt>
                <c:pt idx="4522">
                  <c:v>38.659999999999997</c:v>
                </c:pt>
                <c:pt idx="4523">
                  <c:v>38.94</c:v>
                </c:pt>
                <c:pt idx="4524">
                  <c:v>39.020000000000003</c:v>
                </c:pt>
                <c:pt idx="4525">
                  <c:v>38.92</c:v>
                </c:pt>
                <c:pt idx="4526">
                  <c:v>39.04</c:v>
                </c:pt>
                <c:pt idx="4527">
                  <c:v>39</c:v>
                </c:pt>
                <c:pt idx="4528">
                  <c:v>39.58</c:v>
                </c:pt>
                <c:pt idx="4529">
                  <c:v>39.94</c:v>
                </c:pt>
                <c:pt idx="4530">
                  <c:v>39.53</c:v>
                </c:pt>
                <c:pt idx="4531">
                  <c:v>39.53</c:v>
                </c:pt>
                <c:pt idx="4532">
                  <c:v>39.65</c:v>
                </c:pt>
                <c:pt idx="4533">
                  <c:v>39.89</c:v>
                </c:pt>
                <c:pt idx="4534">
                  <c:v>39.770000000000003</c:v>
                </c:pt>
                <c:pt idx="4535">
                  <c:v>39.590000000000003</c:v>
                </c:pt>
                <c:pt idx="4536">
                  <c:v>39.729999999999997</c:v>
                </c:pt>
                <c:pt idx="4537">
                  <c:v>39.58</c:v>
                </c:pt>
                <c:pt idx="4538">
                  <c:v>39.67</c:v>
                </c:pt>
                <c:pt idx="4539">
                  <c:v>39.82</c:v>
                </c:pt>
                <c:pt idx="4540">
                  <c:v>39.93</c:v>
                </c:pt>
                <c:pt idx="4541">
                  <c:v>39.700000000000003</c:v>
                </c:pt>
                <c:pt idx="4542">
                  <c:v>39.71</c:v>
                </c:pt>
                <c:pt idx="4543">
                  <c:v>40.14</c:v>
                </c:pt>
                <c:pt idx="4544">
                  <c:v>40.11</c:v>
                </c:pt>
                <c:pt idx="4545">
                  <c:v>39.92</c:v>
                </c:pt>
                <c:pt idx="4546">
                  <c:v>39.79</c:v>
                </c:pt>
                <c:pt idx="4547">
                  <c:v>39.65</c:v>
                </c:pt>
                <c:pt idx="4548">
                  <c:v>39.68</c:v>
                </c:pt>
                <c:pt idx="4549">
                  <c:v>39.729999999999997</c:v>
                </c:pt>
                <c:pt idx="4550">
                  <c:v>39.659999999999997</c:v>
                </c:pt>
                <c:pt idx="4551">
                  <c:v>39.619999999999997</c:v>
                </c:pt>
                <c:pt idx="4552">
                  <c:v>39.58</c:v>
                </c:pt>
                <c:pt idx="4553">
                  <c:v>39.64</c:v>
                </c:pt>
                <c:pt idx="4554">
                  <c:v>39.619999999999997</c:v>
                </c:pt>
                <c:pt idx="4555">
                  <c:v>39.69</c:v>
                </c:pt>
                <c:pt idx="4556">
                  <c:v>39.86</c:v>
                </c:pt>
                <c:pt idx="4557">
                  <c:v>39.94</c:v>
                </c:pt>
                <c:pt idx="4558">
                  <c:v>39.909999999999997</c:v>
                </c:pt>
                <c:pt idx="4559">
                  <c:v>40.01</c:v>
                </c:pt>
                <c:pt idx="4560">
                  <c:v>39.97</c:v>
                </c:pt>
                <c:pt idx="4561">
                  <c:v>39.979999999999997</c:v>
                </c:pt>
                <c:pt idx="4562">
                  <c:v>40.01</c:v>
                </c:pt>
                <c:pt idx="4563">
                  <c:v>39.96</c:v>
                </c:pt>
                <c:pt idx="4564">
                  <c:v>39.78</c:v>
                </c:pt>
                <c:pt idx="4565">
                  <c:v>39.700000000000003</c:v>
                </c:pt>
                <c:pt idx="4566">
                  <c:v>39.770000000000003</c:v>
                </c:pt>
                <c:pt idx="4567">
                  <c:v>39.79</c:v>
                </c:pt>
                <c:pt idx="4568">
                  <c:v>39.85</c:v>
                </c:pt>
                <c:pt idx="4569">
                  <c:v>40.19</c:v>
                </c:pt>
                <c:pt idx="4570">
                  <c:v>39.93</c:v>
                </c:pt>
                <c:pt idx="4571">
                  <c:v>39.83</c:v>
                </c:pt>
                <c:pt idx="4572">
                  <c:v>39.83</c:v>
                </c:pt>
                <c:pt idx="4573">
                  <c:v>39.880000000000003</c:v>
                </c:pt>
                <c:pt idx="4574">
                  <c:v>39.76</c:v>
                </c:pt>
                <c:pt idx="4575">
                  <c:v>39.71</c:v>
                </c:pt>
                <c:pt idx="4576">
                  <c:v>39.479999999999997</c:v>
                </c:pt>
                <c:pt idx="4577">
                  <c:v>39.43</c:v>
                </c:pt>
                <c:pt idx="4578">
                  <c:v>39.450000000000003</c:v>
                </c:pt>
                <c:pt idx="4579">
                  <c:v>39.450000000000003</c:v>
                </c:pt>
                <c:pt idx="4580">
                  <c:v>39.299999999999997</c:v>
                </c:pt>
                <c:pt idx="4581">
                  <c:v>39.33</c:v>
                </c:pt>
                <c:pt idx="4582">
                  <c:v>39.450000000000003</c:v>
                </c:pt>
                <c:pt idx="4583">
                  <c:v>39.43</c:v>
                </c:pt>
                <c:pt idx="4584">
                  <c:v>39.56</c:v>
                </c:pt>
                <c:pt idx="4585">
                  <c:v>39.450000000000003</c:v>
                </c:pt>
                <c:pt idx="4586">
                  <c:v>39.46</c:v>
                </c:pt>
                <c:pt idx="4587">
                  <c:v>39.46</c:v>
                </c:pt>
                <c:pt idx="4588">
                  <c:v>39.380000000000003</c:v>
                </c:pt>
                <c:pt idx="4589">
                  <c:v>39.450000000000003</c:v>
                </c:pt>
                <c:pt idx="4590">
                  <c:v>39.590000000000003</c:v>
                </c:pt>
                <c:pt idx="4591">
                  <c:v>39.49</c:v>
                </c:pt>
                <c:pt idx="4592">
                  <c:v>39.4</c:v>
                </c:pt>
                <c:pt idx="4593">
                  <c:v>39.619999999999997</c:v>
                </c:pt>
                <c:pt idx="4594">
                  <c:v>39.659999999999997</c:v>
                </c:pt>
                <c:pt idx="4595">
                  <c:v>39.81</c:v>
                </c:pt>
                <c:pt idx="4596">
                  <c:v>39.64</c:v>
                </c:pt>
                <c:pt idx="4597">
                  <c:v>39.47</c:v>
                </c:pt>
                <c:pt idx="4598">
                  <c:v>39.56</c:v>
                </c:pt>
                <c:pt idx="4599">
                  <c:v>39.61</c:v>
                </c:pt>
                <c:pt idx="4600">
                  <c:v>39.69</c:v>
                </c:pt>
                <c:pt idx="4601">
                  <c:v>39.57</c:v>
                </c:pt>
                <c:pt idx="4602">
                  <c:v>39.65</c:v>
                </c:pt>
                <c:pt idx="4603">
                  <c:v>39.6</c:v>
                </c:pt>
                <c:pt idx="4604">
                  <c:v>39.69</c:v>
                </c:pt>
                <c:pt idx="4605">
                  <c:v>39.659999999999997</c:v>
                </c:pt>
                <c:pt idx="4606">
                  <c:v>39.68</c:v>
                </c:pt>
                <c:pt idx="4607">
                  <c:v>39.68</c:v>
                </c:pt>
                <c:pt idx="4608">
                  <c:v>39.5</c:v>
                </c:pt>
                <c:pt idx="4609">
                  <c:v>39.57</c:v>
                </c:pt>
                <c:pt idx="4610">
                  <c:v>39.43</c:v>
                </c:pt>
                <c:pt idx="4611">
                  <c:v>39.51</c:v>
                </c:pt>
                <c:pt idx="4612">
                  <c:v>39.54</c:v>
                </c:pt>
                <c:pt idx="4613">
                  <c:v>39.450000000000003</c:v>
                </c:pt>
                <c:pt idx="4614">
                  <c:v>39.39</c:v>
                </c:pt>
                <c:pt idx="4615">
                  <c:v>39.479999999999997</c:v>
                </c:pt>
                <c:pt idx="4616">
                  <c:v>39.67</c:v>
                </c:pt>
                <c:pt idx="4617">
                  <c:v>39.61</c:v>
                </c:pt>
                <c:pt idx="4618">
                  <c:v>39.659999999999997</c:v>
                </c:pt>
                <c:pt idx="4619">
                  <c:v>39.6</c:v>
                </c:pt>
                <c:pt idx="4620">
                  <c:v>39.590000000000003</c:v>
                </c:pt>
                <c:pt idx="4621">
                  <c:v>39.619999999999997</c:v>
                </c:pt>
                <c:pt idx="4622">
                  <c:v>39.659999999999997</c:v>
                </c:pt>
                <c:pt idx="4623">
                  <c:v>39.71</c:v>
                </c:pt>
                <c:pt idx="4624">
                  <c:v>39.67</c:v>
                </c:pt>
                <c:pt idx="4625">
                  <c:v>39.58</c:v>
                </c:pt>
                <c:pt idx="4626">
                  <c:v>39.83</c:v>
                </c:pt>
                <c:pt idx="4627">
                  <c:v>39.74</c:v>
                </c:pt>
                <c:pt idx="4628">
                  <c:v>39.770000000000003</c:v>
                </c:pt>
                <c:pt idx="4629">
                  <c:v>39.57</c:v>
                </c:pt>
                <c:pt idx="4630">
                  <c:v>39.619999999999997</c:v>
                </c:pt>
                <c:pt idx="4631">
                  <c:v>39.51</c:v>
                </c:pt>
                <c:pt idx="4632">
                  <c:v>39.5</c:v>
                </c:pt>
                <c:pt idx="4633">
                  <c:v>39.42</c:v>
                </c:pt>
                <c:pt idx="4634">
                  <c:v>39.520000000000003</c:v>
                </c:pt>
                <c:pt idx="4635">
                  <c:v>39.65</c:v>
                </c:pt>
                <c:pt idx="4636">
                  <c:v>39.74</c:v>
                </c:pt>
                <c:pt idx="4637">
                  <c:v>39.57</c:v>
                </c:pt>
                <c:pt idx="4638">
                  <c:v>39.75</c:v>
                </c:pt>
                <c:pt idx="4639">
                  <c:v>39.76</c:v>
                </c:pt>
                <c:pt idx="4640">
                  <c:v>39.630000000000003</c:v>
                </c:pt>
                <c:pt idx="4641">
                  <c:v>39.729999999999997</c:v>
                </c:pt>
                <c:pt idx="4642">
                  <c:v>39.67</c:v>
                </c:pt>
                <c:pt idx="4643">
                  <c:v>39.64</c:v>
                </c:pt>
                <c:pt idx="4644">
                  <c:v>39.659999999999997</c:v>
                </c:pt>
                <c:pt idx="4645">
                  <c:v>39.78</c:v>
                </c:pt>
                <c:pt idx="4646">
                  <c:v>39.619999999999997</c:v>
                </c:pt>
                <c:pt idx="4647">
                  <c:v>39.590000000000003</c:v>
                </c:pt>
                <c:pt idx="4648">
                  <c:v>39.42</c:v>
                </c:pt>
                <c:pt idx="4649">
                  <c:v>39.29</c:v>
                </c:pt>
                <c:pt idx="4650">
                  <c:v>39.270000000000003</c:v>
                </c:pt>
                <c:pt idx="4651">
                  <c:v>39.65</c:v>
                </c:pt>
                <c:pt idx="4652">
                  <c:v>39.409999999999997</c:v>
                </c:pt>
                <c:pt idx="4653">
                  <c:v>39.369999999999997</c:v>
                </c:pt>
                <c:pt idx="4654">
                  <c:v>39.29</c:v>
                </c:pt>
                <c:pt idx="4655">
                  <c:v>39.29</c:v>
                </c:pt>
                <c:pt idx="4656">
                  <c:v>39.33</c:v>
                </c:pt>
                <c:pt idx="4657">
                  <c:v>39.270000000000003</c:v>
                </c:pt>
                <c:pt idx="4658">
                  <c:v>39.369999999999997</c:v>
                </c:pt>
                <c:pt idx="4659">
                  <c:v>39.5</c:v>
                </c:pt>
                <c:pt idx="4660">
                  <c:v>39.479999999999997</c:v>
                </c:pt>
                <c:pt idx="4661">
                  <c:v>39.35</c:v>
                </c:pt>
                <c:pt idx="4662">
                  <c:v>39.44</c:v>
                </c:pt>
                <c:pt idx="4663">
                  <c:v>39.26</c:v>
                </c:pt>
                <c:pt idx="4664">
                  <c:v>39.229999999999997</c:v>
                </c:pt>
                <c:pt idx="4665">
                  <c:v>39.26</c:v>
                </c:pt>
                <c:pt idx="4666">
                  <c:v>39.4</c:v>
                </c:pt>
                <c:pt idx="4667">
                  <c:v>39.18</c:v>
                </c:pt>
                <c:pt idx="4668">
                  <c:v>39.06</c:v>
                </c:pt>
                <c:pt idx="4669">
                  <c:v>39.049999999999997</c:v>
                </c:pt>
                <c:pt idx="4670">
                  <c:v>39.11</c:v>
                </c:pt>
                <c:pt idx="4671">
                  <c:v>39.04</c:v>
                </c:pt>
                <c:pt idx="4672">
                  <c:v>38.9</c:v>
                </c:pt>
                <c:pt idx="4673">
                  <c:v>38.93</c:v>
                </c:pt>
                <c:pt idx="4674">
                  <c:v>39</c:v>
                </c:pt>
                <c:pt idx="4675">
                  <c:v>39.03</c:v>
                </c:pt>
                <c:pt idx="4676">
                  <c:v>38.92</c:v>
                </c:pt>
                <c:pt idx="4677">
                  <c:v>38.85</c:v>
                </c:pt>
                <c:pt idx="4678">
                  <c:v>38.770000000000003</c:v>
                </c:pt>
                <c:pt idx="4679">
                  <c:v>38.97</c:v>
                </c:pt>
                <c:pt idx="4680">
                  <c:v>38.880000000000003</c:v>
                </c:pt>
                <c:pt idx="4681">
                  <c:v>38.909999999999997</c:v>
                </c:pt>
                <c:pt idx="4682">
                  <c:v>38.96</c:v>
                </c:pt>
                <c:pt idx="4683">
                  <c:v>38.880000000000003</c:v>
                </c:pt>
                <c:pt idx="4684">
                  <c:v>38.840000000000003</c:v>
                </c:pt>
                <c:pt idx="4685">
                  <c:v>38.72</c:v>
                </c:pt>
                <c:pt idx="4686">
                  <c:v>38.71</c:v>
                </c:pt>
                <c:pt idx="4687">
                  <c:v>38.85</c:v>
                </c:pt>
                <c:pt idx="4688">
                  <c:v>39.11</c:v>
                </c:pt>
                <c:pt idx="4689">
                  <c:v>39.18</c:v>
                </c:pt>
                <c:pt idx="4690">
                  <c:v>39.04</c:v>
                </c:pt>
                <c:pt idx="4691">
                  <c:v>39.020000000000003</c:v>
                </c:pt>
                <c:pt idx="4692">
                  <c:v>38.96</c:v>
                </c:pt>
                <c:pt idx="4693">
                  <c:v>39.130000000000003</c:v>
                </c:pt>
                <c:pt idx="4694">
                  <c:v>39.21</c:v>
                </c:pt>
                <c:pt idx="4695">
                  <c:v>39.35</c:v>
                </c:pt>
                <c:pt idx="4696">
                  <c:v>39.51</c:v>
                </c:pt>
                <c:pt idx="4697">
                  <c:v>39.49</c:v>
                </c:pt>
                <c:pt idx="4698">
                  <c:v>39.409999999999997</c:v>
                </c:pt>
                <c:pt idx="4699">
                  <c:v>39.36</c:v>
                </c:pt>
                <c:pt idx="4700">
                  <c:v>39.270000000000003</c:v>
                </c:pt>
                <c:pt idx="4701">
                  <c:v>39.19</c:v>
                </c:pt>
                <c:pt idx="4702">
                  <c:v>39.409999999999997</c:v>
                </c:pt>
                <c:pt idx="4703">
                  <c:v>39.33</c:v>
                </c:pt>
                <c:pt idx="4704">
                  <c:v>39.229999999999997</c:v>
                </c:pt>
                <c:pt idx="4705">
                  <c:v>39.14</c:v>
                </c:pt>
                <c:pt idx="4706">
                  <c:v>39.619999999999997</c:v>
                </c:pt>
                <c:pt idx="4707">
                  <c:v>39.68</c:v>
                </c:pt>
                <c:pt idx="4708">
                  <c:v>39.39</c:v>
                </c:pt>
                <c:pt idx="4709">
                  <c:v>39.840000000000003</c:v>
                </c:pt>
                <c:pt idx="4710">
                  <c:v>39.86</c:v>
                </c:pt>
                <c:pt idx="4711">
                  <c:v>39.58</c:v>
                </c:pt>
                <c:pt idx="4712">
                  <c:v>39.590000000000003</c:v>
                </c:pt>
                <c:pt idx="4713">
                  <c:v>39.64</c:v>
                </c:pt>
                <c:pt idx="4714">
                  <c:v>39.72</c:v>
                </c:pt>
                <c:pt idx="4715">
                  <c:v>39.770000000000003</c:v>
                </c:pt>
                <c:pt idx="4716">
                  <c:v>39.770000000000003</c:v>
                </c:pt>
                <c:pt idx="4717">
                  <c:v>39.950000000000003</c:v>
                </c:pt>
                <c:pt idx="4718">
                  <c:v>39.89</c:v>
                </c:pt>
                <c:pt idx="4719">
                  <c:v>39.950000000000003</c:v>
                </c:pt>
                <c:pt idx="4720">
                  <c:v>39.840000000000003</c:v>
                </c:pt>
                <c:pt idx="4721">
                  <c:v>39.9</c:v>
                </c:pt>
                <c:pt idx="4722">
                  <c:v>39.869999999999997</c:v>
                </c:pt>
                <c:pt idx="4723">
                  <c:v>39.799999999999997</c:v>
                </c:pt>
                <c:pt idx="4724">
                  <c:v>39.840000000000003</c:v>
                </c:pt>
                <c:pt idx="4725">
                  <c:v>39.86</c:v>
                </c:pt>
                <c:pt idx="4726">
                  <c:v>39.76</c:v>
                </c:pt>
                <c:pt idx="4727">
                  <c:v>39.74</c:v>
                </c:pt>
                <c:pt idx="4728">
                  <c:v>39.630000000000003</c:v>
                </c:pt>
                <c:pt idx="4729">
                  <c:v>39.71</c:v>
                </c:pt>
                <c:pt idx="4730">
                  <c:v>39.590000000000003</c:v>
                </c:pt>
                <c:pt idx="4731">
                  <c:v>39.49</c:v>
                </c:pt>
                <c:pt idx="4732">
                  <c:v>39.409999999999997</c:v>
                </c:pt>
                <c:pt idx="4733">
                  <c:v>39.21</c:v>
                </c:pt>
                <c:pt idx="4734">
                  <c:v>39.26</c:v>
                </c:pt>
                <c:pt idx="4735">
                  <c:v>39.22</c:v>
                </c:pt>
                <c:pt idx="4736">
                  <c:v>39.229999999999997</c:v>
                </c:pt>
                <c:pt idx="4737">
                  <c:v>39.229999999999997</c:v>
                </c:pt>
                <c:pt idx="4738">
                  <c:v>39.14</c:v>
                </c:pt>
                <c:pt idx="4739">
                  <c:v>39.090000000000003</c:v>
                </c:pt>
                <c:pt idx="4740">
                  <c:v>39.15</c:v>
                </c:pt>
                <c:pt idx="4741">
                  <c:v>39.130000000000003</c:v>
                </c:pt>
                <c:pt idx="4742">
                  <c:v>39.119999999999997</c:v>
                </c:pt>
                <c:pt idx="4743">
                  <c:v>39.11</c:v>
                </c:pt>
                <c:pt idx="4744">
                  <c:v>39</c:v>
                </c:pt>
                <c:pt idx="4745">
                  <c:v>38.96</c:v>
                </c:pt>
                <c:pt idx="4746">
                  <c:v>39.01</c:v>
                </c:pt>
                <c:pt idx="4747">
                  <c:v>39.340000000000003</c:v>
                </c:pt>
                <c:pt idx="4748">
                  <c:v>39.229999999999997</c:v>
                </c:pt>
                <c:pt idx="4749">
                  <c:v>39.21</c:v>
                </c:pt>
                <c:pt idx="4750">
                  <c:v>39.4</c:v>
                </c:pt>
                <c:pt idx="4751">
                  <c:v>39.57</c:v>
                </c:pt>
                <c:pt idx="4752">
                  <c:v>39.76</c:v>
                </c:pt>
                <c:pt idx="4753">
                  <c:v>39.53</c:v>
                </c:pt>
                <c:pt idx="4754">
                  <c:v>39.53</c:v>
                </c:pt>
                <c:pt idx="4755">
                  <c:v>39.67</c:v>
                </c:pt>
                <c:pt idx="4756">
                  <c:v>39.659999999999997</c:v>
                </c:pt>
                <c:pt idx="4757">
                  <c:v>39.6</c:v>
                </c:pt>
                <c:pt idx="4758">
                  <c:v>39.56</c:v>
                </c:pt>
                <c:pt idx="4759">
                  <c:v>39.57</c:v>
                </c:pt>
                <c:pt idx="4760">
                  <c:v>39.700000000000003</c:v>
                </c:pt>
                <c:pt idx="4761">
                  <c:v>39.61</c:v>
                </c:pt>
                <c:pt idx="4762">
                  <c:v>39.56</c:v>
                </c:pt>
                <c:pt idx="4763">
                  <c:v>39.83</c:v>
                </c:pt>
                <c:pt idx="4764">
                  <c:v>39.659999999999997</c:v>
                </c:pt>
                <c:pt idx="4765">
                  <c:v>39.64</c:v>
                </c:pt>
                <c:pt idx="4766">
                  <c:v>39.799999999999997</c:v>
                </c:pt>
                <c:pt idx="4767">
                  <c:v>39.590000000000003</c:v>
                </c:pt>
                <c:pt idx="4768">
                  <c:v>39.58</c:v>
                </c:pt>
                <c:pt idx="4769">
                  <c:v>39.590000000000003</c:v>
                </c:pt>
                <c:pt idx="4770">
                  <c:v>39.5</c:v>
                </c:pt>
                <c:pt idx="4771">
                  <c:v>39.369999999999997</c:v>
                </c:pt>
                <c:pt idx="4772">
                  <c:v>39.46</c:v>
                </c:pt>
                <c:pt idx="4773">
                  <c:v>39.36</c:v>
                </c:pt>
                <c:pt idx="4774">
                  <c:v>39.26</c:v>
                </c:pt>
                <c:pt idx="4775">
                  <c:v>39.270000000000003</c:v>
                </c:pt>
                <c:pt idx="4776">
                  <c:v>39.119999999999997</c:v>
                </c:pt>
                <c:pt idx="4777">
                  <c:v>39.130000000000003</c:v>
                </c:pt>
                <c:pt idx="4778">
                  <c:v>39.11</c:v>
                </c:pt>
                <c:pt idx="4779">
                  <c:v>39.18</c:v>
                </c:pt>
                <c:pt idx="4780">
                  <c:v>39.29</c:v>
                </c:pt>
                <c:pt idx="4781">
                  <c:v>39.35</c:v>
                </c:pt>
                <c:pt idx="4782">
                  <c:v>39.97</c:v>
                </c:pt>
                <c:pt idx="4783">
                  <c:v>39.71</c:v>
                </c:pt>
                <c:pt idx="4784">
                  <c:v>39.53</c:v>
                </c:pt>
                <c:pt idx="4785">
                  <c:v>39.49</c:v>
                </c:pt>
                <c:pt idx="4786">
                  <c:v>39.32</c:v>
                </c:pt>
                <c:pt idx="4787">
                  <c:v>39.26</c:v>
                </c:pt>
                <c:pt idx="4788">
                  <c:v>39.35</c:v>
                </c:pt>
                <c:pt idx="4789">
                  <c:v>39.43</c:v>
                </c:pt>
                <c:pt idx="4790">
                  <c:v>39.6</c:v>
                </c:pt>
                <c:pt idx="4791">
                  <c:v>39.6</c:v>
                </c:pt>
                <c:pt idx="4792">
                  <c:v>39.58</c:v>
                </c:pt>
                <c:pt idx="4793">
                  <c:v>40.18</c:v>
                </c:pt>
                <c:pt idx="4794">
                  <c:v>40.14</c:v>
                </c:pt>
                <c:pt idx="4795">
                  <c:v>39.86</c:v>
                </c:pt>
                <c:pt idx="4796">
                  <c:v>39.950000000000003</c:v>
                </c:pt>
                <c:pt idx="4797">
                  <c:v>39.96</c:v>
                </c:pt>
                <c:pt idx="4798">
                  <c:v>39.96</c:v>
                </c:pt>
                <c:pt idx="4799">
                  <c:v>39.94</c:v>
                </c:pt>
                <c:pt idx="4800">
                  <c:v>39.99</c:v>
                </c:pt>
                <c:pt idx="4801">
                  <c:v>39.89</c:v>
                </c:pt>
                <c:pt idx="4802">
                  <c:v>39.840000000000003</c:v>
                </c:pt>
                <c:pt idx="4803">
                  <c:v>39.770000000000003</c:v>
                </c:pt>
                <c:pt idx="4804">
                  <c:v>39.729999999999997</c:v>
                </c:pt>
                <c:pt idx="4805">
                  <c:v>39.86</c:v>
                </c:pt>
                <c:pt idx="4806">
                  <c:v>39.909999999999997</c:v>
                </c:pt>
                <c:pt idx="4807">
                  <c:v>39.869999999999997</c:v>
                </c:pt>
                <c:pt idx="4808">
                  <c:v>39.75</c:v>
                </c:pt>
                <c:pt idx="4809">
                  <c:v>39.83</c:v>
                </c:pt>
                <c:pt idx="4810">
                  <c:v>39.65</c:v>
                </c:pt>
                <c:pt idx="4811">
                  <c:v>39.64</c:v>
                </c:pt>
                <c:pt idx="4812">
                  <c:v>39.6</c:v>
                </c:pt>
                <c:pt idx="4813">
                  <c:v>39.5</c:v>
                </c:pt>
                <c:pt idx="4814">
                  <c:v>39.42</c:v>
                </c:pt>
                <c:pt idx="4815">
                  <c:v>39.43</c:v>
                </c:pt>
                <c:pt idx="4816">
                  <c:v>39.39</c:v>
                </c:pt>
                <c:pt idx="4817">
                  <c:v>39.65</c:v>
                </c:pt>
                <c:pt idx="4818">
                  <c:v>39.56</c:v>
                </c:pt>
                <c:pt idx="4819">
                  <c:v>39.47</c:v>
                </c:pt>
                <c:pt idx="4820">
                  <c:v>39.43</c:v>
                </c:pt>
                <c:pt idx="4821">
                  <c:v>39.49</c:v>
                </c:pt>
                <c:pt idx="4822">
                  <c:v>39.659999999999997</c:v>
                </c:pt>
                <c:pt idx="4823">
                  <c:v>39.74</c:v>
                </c:pt>
                <c:pt idx="4824">
                  <c:v>39.94</c:v>
                </c:pt>
                <c:pt idx="4825">
                  <c:v>39.729999999999997</c:v>
                </c:pt>
                <c:pt idx="4826">
                  <c:v>39.64</c:v>
                </c:pt>
                <c:pt idx="4827">
                  <c:v>39.869999999999997</c:v>
                </c:pt>
                <c:pt idx="4828">
                  <c:v>39.65</c:v>
                </c:pt>
                <c:pt idx="4829">
                  <c:v>39.659999999999997</c:v>
                </c:pt>
                <c:pt idx="4830">
                  <c:v>39.68</c:v>
                </c:pt>
                <c:pt idx="4831">
                  <c:v>39.64</c:v>
                </c:pt>
                <c:pt idx="4832">
                  <c:v>39.619999999999997</c:v>
                </c:pt>
                <c:pt idx="4833">
                  <c:v>39.96</c:v>
                </c:pt>
                <c:pt idx="4834">
                  <c:v>39.79</c:v>
                </c:pt>
                <c:pt idx="4835">
                  <c:v>39.799999999999997</c:v>
                </c:pt>
                <c:pt idx="4836">
                  <c:v>39.61</c:v>
                </c:pt>
                <c:pt idx="4837">
                  <c:v>39.56</c:v>
                </c:pt>
                <c:pt idx="4838">
                  <c:v>39.56</c:v>
                </c:pt>
                <c:pt idx="4839">
                  <c:v>39.51</c:v>
                </c:pt>
                <c:pt idx="4840">
                  <c:v>39.54</c:v>
                </c:pt>
                <c:pt idx="4841">
                  <c:v>39.729999999999997</c:v>
                </c:pt>
                <c:pt idx="4842">
                  <c:v>40.06</c:v>
                </c:pt>
                <c:pt idx="4843">
                  <c:v>39.770000000000003</c:v>
                </c:pt>
                <c:pt idx="4844">
                  <c:v>39.979999999999997</c:v>
                </c:pt>
                <c:pt idx="4845">
                  <c:v>39.83</c:v>
                </c:pt>
                <c:pt idx="4846">
                  <c:v>39.72</c:v>
                </c:pt>
                <c:pt idx="4847">
                  <c:v>39.57</c:v>
                </c:pt>
                <c:pt idx="4848">
                  <c:v>39.520000000000003</c:v>
                </c:pt>
                <c:pt idx="4849">
                  <c:v>39.51</c:v>
                </c:pt>
                <c:pt idx="4850">
                  <c:v>39.450000000000003</c:v>
                </c:pt>
                <c:pt idx="4851">
                  <c:v>39.51</c:v>
                </c:pt>
                <c:pt idx="4852">
                  <c:v>39.4</c:v>
                </c:pt>
                <c:pt idx="4853">
                  <c:v>39.28</c:v>
                </c:pt>
                <c:pt idx="4854">
                  <c:v>39.35</c:v>
                </c:pt>
                <c:pt idx="4855">
                  <c:v>39.44</c:v>
                </c:pt>
                <c:pt idx="4856">
                  <c:v>39.700000000000003</c:v>
                </c:pt>
                <c:pt idx="4857">
                  <c:v>39.53</c:v>
                </c:pt>
                <c:pt idx="4858">
                  <c:v>39.49</c:v>
                </c:pt>
                <c:pt idx="4859">
                  <c:v>39.46</c:v>
                </c:pt>
                <c:pt idx="4860">
                  <c:v>39.630000000000003</c:v>
                </c:pt>
                <c:pt idx="4861">
                  <c:v>39.659999999999997</c:v>
                </c:pt>
                <c:pt idx="4862">
                  <c:v>39.950000000000003</c:v>
                </c:pt>
                <c:pt idx="4863">
                  <c:v>39.79</c:v>
                </c:pt>
                <c:pt idx="4864">
                  <c:v>39.799999999999997</c:v>
                </c:pt>
                <c:pt idx="4865">
                  <c:v>39.630000000000003</c:v>
                </c:pt>
                <c:pt idx="4866">
                  <c:v>39.82</c:v>
                </c:pt>
                <c:pt idx="4867">
                  <c:v>39.83</c:v>
                </c:pt>
                <c:pt idx="4868">
                  <c:v>39.74</c:v>
                </c:pt>
                <c:pt idx="4869">
                  <c:v>39.68</c:v>
                </c:pt>
                <c:pt idx="4870">
                  <c:v>39.799999999999997</c:v>
                </c:pt>
                <c:pt idx="4871">
                  <c:v>39.69</c:v>
                </c:pt>
                <c:pt idx="4872">
                  <c:v>39.659999999999997</c:v>
                </c:pt>
                <c:pt idx="4873">
                  <c:v>39.56</c:v>
                </c:pt>
                <c:pt idx="4874">
                  <c:v>39.6</c:v>
                </c:pt>
                <c:pt idx="4875">
                  <c:v>39.5</c:v>
                </c:pt>
                <c:pt idx="4876">
                  <c:v>39.590000000000003</c:v>
                </c:pt>
                <c:pt idx="4877">
                  <c:v>39.56</c:v>
                </c:pt>
                <c:pt idx="4878">
                  <c:v>39.619999999999997</c:v>
                </c:pt>
                <c:pt idx="4879">
                  <c:v>39.72</c:v>
                </c:pt>
                <c:pt idx="4880">
                  <c:v>39.94</c:v>
                </c:pt>
                <c:pt idx="4881">
                  <c:v>40</c:v>
                </c:pt>
                <c:pt idx="4882">
                  <c:v>39.880000000000003</c:v>
                </c:pt>
                <c:pt idx="4883">
                  <c:v>40.130000000000003</c:v>
                </c:pt>
                <c:pt idx="4884">
                  <c:v>39.92</c:v>
                </c:pt>
                <c:pt idx="4885">
                  <c:v>39.83</c:v>
                </c:pt>
                <c:pt idx="4886">
                  <c:v>39.82</c:v>
                </c:pt>
                <c:pt idx="4887">
                  <c:v>39.840000000000003</c:v>
                </c:pt>
                <c:pt idx="4888">
                  <c:v>39.85</c:v>
                </c:pt>
                <c:pt idx="4889">
                  <c:v>39.79</c:v>
                </c:pt>
                <c:pt idx="4890">
                  <c:v>39.79</c:v>
                </c:pt>
                <c:pt idx="4891">
                  <c:v>39.799999999999997</c:v>
                </c:pt>
                <c:pt idx="4892">
                  <c:v>39.68</c:v>
                </c:pt>
                <c:pt idx="4893">
                  <c:v>39.659999999999997</c:v>
                </c:pt>
                <c:pt idx="4894">
                  <c:v>39.67</c:v>
                </c:pt>
                <c:pt idx="4895">
                  <c:v>39.67</c:v>
                </c:pt>
                <c:pt idx="4896">
                  <c:v>39.51</c:v>
                </c:pt>
                <c:pt idx="4897">
                  <c:v>39.590000000000003</c:v>
                </c:pt>
                <c:pt idx="4898">
                  <c:v>39.68</c:v>
                </c:pt>
                <c:pt idx="4899">
                  <c:v>39.51</c:v>
                </c:pt>
                <c:pt idx="4900">
                  <c:v>39.49</c:v>
                </c:pt>
                <c:pt idx="4901">
                  <c:v>39.5</c:v>
                </c:pt>
                <c:pt idx="4902">
                  <c:v>39.520000000000003</c:v>
                </c:pt>
                <c:pt idx="4903">
                  <c:v>39.72</c:v>
                </c:pt>
                <c:pt idx="4904">
                  <c:v>39.72</c:v>
                </c:pt>
                <c:pt idx="4905">
                  <c:v>39.68</c:v>
                </c:pt>
                <c:pt idx="4906">
                  <c:v>39.86</c:v>
                </c:pt>
                <c:pt idx="4907">
                  <c:v>39.78</c:v>
                </c:pt>
                <c:pt idx="4908">
                  <c:v>39.78</c:v>
                </c:pt>
                <c:pt idx="4909">
                  <c:v>39.92</c:v>
                </c:pt>
                <c:pt idx="4910">
                  <c:v>39.99</c:v>
                </c:pt>
                <c:pt idx="4911">
                  <c:v>39.9</c:v>
                </c:pt>
                <c:pt idx="4912">
                  <c:v>40</c:v>
                </c:pt>
                <c:pt idx="4913">
                  <c:v>39.9</c:v>
                </c:pt>
                <c:pt idx="4914">
                  <c:v>39.78</c:v>
                </c:pt>
                <c:pt idx="4915">
                  <c:v>39.74</c:v>
                </c:pt>
                <c:pt idx="4916">
                  <c:v>39.78</c:v>
                </c:pt>
                <c:pt idx="4917">
                  <c:v>39.590000000000003</c:v>
                </c:pt>
                <c:pt idx="4918">
                  <c:v>39.56</c:v>
                </c:pt>
                <c:pt idx="4919">
                  <c:v>39.51</c:v>
                </c:pt>
                <c:pt idx="4920">
                  <c:v>39.549999999999997</c:v>
                </c:pt>
                <c:pt idx="4921">
                  <c:v>39.47</c:v>
                </c:pt>
                <c:pt idx="4922">
                  <c:v>39.53</c:v>
                </c:pt>
                <c:pt idx="4923">
                  <c:v>39.31</c:v>
                </c:pt>
                <c:pt idx="4924">
                  <c:v>39.340000000000003</c:v>
                </c:pt>
                <c:pt idx="4925">
                  <c:v>39.340000000000003</c:v>
                </c:pt>
                <c:pt idx="4926">
                  <c:v>39.29</c:v>
                </c:pt>
                <c:pt idx="4927">
                  <c:v>39.17</c:v>
                </c:pt>
                <c:pt idx="4928">
                  <c:v>39.22</c:v>
                </c:pt>
                <c:pt idx="4929">
                  <c:v>39.229999999999997</c:v>
                </c:pt>
                <c:pt idx="4930">
                  <c:v>39.380000000000003</c:v>
                </c:pt>
                <c:pt idx="4931">
                  <c:v>39.19</c:v>
                </c:pt>
                <c:pt idx="4932">
                  <c:v>39.17</c:v>
                </c:pt>
                <c:pt idx="4933">
                  <c:v>39.14</c:v>
                </c:pt>
                <c:pt idx="4934">
                  <c:v>39.130000000000003</c:v>
                </c:pt>
                <c:pt idx="4935">
                  <c:v>39.15</c:v>
                </c:pt>
                <c:pt idx="4936">
                  <c:v>39.28</c:v>
                </c:pt>
                <c:pt idx="4937">
                  <c:v>39.200000000000003</c:v>
                </c:pt>
                <c:pt idx="4938">
                  <c:v>39.200000000000003</c:v>
                </c:pt>
                <c:pt idx="4939">
                  <c:v>39.21</c:v>
                </c:pt>
                <c:pt idx="4940">
                  <c:v>39.159999999999997</c:v>
                </c:pt>
                <c:pt idx="4941">
                  <c:v>39.11</c:v>
                </c:pt>
                <c:pt idx="4942">
                  <c:v>39.200000000000003</c:v>
                </c:pt>
                <c:pt idx="4943">
                  <c:v>39.17</c:v>
                </c:pt>
                <c:pt idx="4944">
                  <c:v>39.119999999999997</c:v>
                </c:pt>
                <c:pt idx="4945">
                  <c:v>39.17</c:v>
                </c:pt>
                <c:pt idx="4946">
                  <c:v>39.119999999999997</c:v>
                </c:pt>
                <c:pt idx="4947">
                  <c:v>39.28</c:v>
                </c:pt>
                <c:pt idx="4948">
                  <c:v>39.03</c:v>
                </c:pt>
                <c:pt idx="4949">
                  <c:v>39.200000000000003</c:v>
                </c:pt>
                <c:pt idx="4950">
                  <c:v>39.25</c:v>
                </c:pt>
                <c:pt idx="4951">
                  <c:v>39.24</c:v>
                </c:pt>
                <c:pt idx="4952">
                  <c:v>39.18</c:v>
                </c:pt>
                <c:pt idx="4953">
                  <c:v>39.409999999999997</c:v>
                </c:pt>
                <c:pt idx="4954">
                  <c:v>39.130000000000003</c:v>
                </c:pt>
                <c:pt idx="4955">
                  <c:v>39.14</c:v>
                </c:pt>
                <c:pt idx="4956">
                  <c:v>39.119999999999997</c:v>
                </c:pt>
                <c:pt idx="4957">
                  <c:v>39.17</c:v>
                </c:pt>
                <c:pt idx="4958">
                  <c:v>39.229999999999997</c:v>
                </c:pt>
                <c:pt idx="4959">
                  <c:v>39.200000000000003</c:v>
                </c:pt>
                <c:pt idx="4960">
                  <c:v>39.17</c:v>
                </c:pt>
                <c:pt idx="4961">
                  <c:v>39.090000000000003</c:v>
                </c:pt>
                <c:pt idx="4962">
                  <c:v>38.96</c:v>
                </c:pt>
                <c:pt idx="4963">
                  <c:v>38.909999999999997</c:v>
                </c:pt>
                <c:pt idx="4964">
                  <c:v>38.880000000000003</c:v>
                </c:pt>
                <c:pt idx="4965">
                  <c:v>38.82</c:v>
                </c:pt>
                <c:pt idx="4966">
                  <c:v>38.94</c:v>
                </c:pt>
                <c:pt idx="4967">
                  <c:v>39.54</c:v>
                </c:pt>
                <c:pt idx="4968">
                  <c:v>39.299999999999997</c:v>
                </c:pt>
                <c:pt idx="4969">
                  <c:v>39.090000000000003</c:v>
                </c:pt>
                <c:pt idx="4970">
                  <c:v>39.020000000000003</c:v>
                </c:pt>
                <c:pt idx="4971">
                  <c:v>38.94</c:v>
                </c:pt>
                <c:pt idx="4972">
                  <c:v>38.909999999999997</c:v>
                </c:pt>
                <c:pt idx="4973">
                  <c:v>38.909999999999997</c:v>
                </c:pt>
                <c:pt idx="4974">
                  <c:v>38.79</c:v>
                </c:pt>
                <c:pt idx="4975">
                  <c:v>38.729999999999997</c:v>
                </c:pt>
                <c:pt idx="4976">
                  <c:v>38.81</c:v>
                </c:pt>
                <c:pt idx="4977">
                  <c:v>38.72</c:v>
                </c:pt>
                <c:pt idx="4978">
                  <c:v>38.79</c:v>
                </c:pt>
                <c:pt idx="4979">
                  <c:v>38.729999999999997</c:v>
                </c:pt>
                <c:pt idx="4980">
                  <c:v>38.85</c:v>
                </c:pt>
                <c:pt idx="4981">
                  <c:v>39.090000000000003</c:v>
                </c:pt>
                <c:pt idx="4982">
                  <c:v>38.869999999999997</c:v>
                </c:pt>
                <c:pt idx="4983">
                  <c:v>38.89</c:v>
                </c:pt>
                <c:pt idx="4984">
                  <c:v>38.729999999999997</c:v>
                </c:pt>
                <c:pt idx="4985">
                  <c:v>38.72</c:v>
                </c:pt>
                <c:pt idx="4986">
                  <c:v>38.67</c:v>
                </c:pt>
                <c:pt idx="4987">
                  <c:v>38.840000000000003</c:v>
                </c:pt>
                <c:pt idx="4988">
                  <c:v>38.86</c:v>
                </c:pt>
                <c:pt idx="4989">
                  <c:v>39.130000000000003</c:v>
                </c:pt>
                <c:pt idx="4990">
                  <c:v>38.94</c:v>
                </c:pt>
                <c:pt idx="4991">
                  <c:v>38.950000000000003</c:v>
                </c:pt>
                <c:pt idx="4992">
                  <c:v>38.81</c:v>
                </c:pt>
                <c:pt idx="4993">
                  <c:v>38.67</c:v>
                </c:pt>
                <c:pt idx="4994">
                  <c:v>38.880000000000003</c:v>
                </c:pt>
                <c:pt idx="4995">
                  <c:v>38.83</c:v>
                </c:pt>
                <c:pt idx="4996">
                  <c:v>38.86</c:v>
                </c:pt>
                <c:pt idx="4997">
                  <c:v>39.1</c:v>
                </c:pt>
                <c:pt idx="4998">
                  <c:v>38.869999999999997</c:v>
                </c:pt>
                <c:pt idx="4999">
                  <c:v>38.9</c:v>
                </c:pt>
                <c:pt idx="5000">
                  <c:v>38.880000000000003</c:v>
                </c:pt>
                <c:pt idx="5001">
                  <c:v>38.880000000000003</c:v>
                </c:pt>
                <c:pt idx="5002">
                  <c:v>38.950000000000003</c:v>
                </c:pt>
                <c:pt idx="5003">
                  <c:v>38.9</c:v>
                </c:pt>
                <c:pt idx="5004">
                  <c:v>38.880000000000003</c:v>
                </c:pt>
                <c:pt idx="5005">
                  <c:v>38.83</c:v>
                </c:pt>
                <c:pt idx="5006">
                  <c:v>38.83</c:v>
                </c:pt>
                <c:pt idx="5007">
                  <c:v>38.799999999999997</c:v>
                </c:pt>
                <c:pt idx="5008">
                  <c:v>38.75</c:v>
                </c:pt>
                <c:pt idx="5009">
                  <c:v>38.75</c:v>
                </c:pt>
                <c:pt idx="5010">
                  <c:v>38.700000000000003</c:v>
                </c:pt>
                <c:pt idx="5011">
                  <c:v>38.69</c:v>
                </c:pt>
                <c:pt idx="5012">
                  <c:v>38.6</c:v>
                </c:pt>
                <c:pt idx="5013">
                  <c:v>38.79</c:v>
                </c:pt>
                <c:pt idx="5014">
                  <c:v>38.99</c:v>
                </c:pt>
                <c:pt idx="5015">
                  <c:v>39.28</c:v>
                </c:pt>
                <c:pt idx="5016">
                  <c:v>39.369999999999997</c:v>
                </c:pt>
                <c:pt idx="5017">
                  <c:v>39.53</c:v>
                </c:pt>
                <c:pt idx="5018">
                  <c:v>39.32</c:v>
                </c:pt>
                <c:pt idx="5019">
                  <c:v>39.54</c:v>
                </c:pt>
                <c:pt idx="5020">
                  <c:v>39.630000000000003</c:v>
                </c:pt>
                <c:pt idx="5021">
                  <c:v>39.590000000000003</c:v>
                </c:pt>
                <c:pt idx="5022">
                  <c:v>39.58</c:v>
                </c:pt>
                <c:pt idx="5023">
                  <c:v>39.6</c:v>
                </c:pt>
                <c:pt idx="5024">
                  <c:v>39.46</c:v>
                </c:pt>
                <c:pt idx="5025">
                  <c:v>39.57</c:v>
                </c:pt>
                <c:pt idx="5026">
                  <c:v>39.72</c:v>
                </c:pt>
                <c:pt idx="5027">
                  <c:v>39.6</c:v>
                </c:pt>
                <c:pt idx="5028">
                  <c:v>39.58</c:v>
                </c:pt>
                <c:pt idx="5029">
                  <c:v>39.69</c:v>
                </c:pt>
                <c:pt idx="5030">
                  <c:v>39.68</c:v>
                </c:pt>
                <c:pt idx="5031">
                  <c:v>39.82</c:v>
                </c:pt>
                <c:pt idx="5032">
                  <c:v>39.67</c:v>
                </c:pt>
                <c:pt idx="5033">
                  <c:v>39.520000000000003</c:v>
                </c:pt>
                <c:pt idx="5034">
                  <c:v>39.68</c:v>
                </c:pt>
                <c:pt idx="5035">
                  <c:v>39.590000000000003</c:v>
                </c:pt>
                <c:pt idx="5036">
                  <c:v>39.51</c:v>
                </c:pt>
                <c:pt idx="5037">
                  <c:v>39.5</c:v>
                </c:pt>
                <c:pt idx="5038">
                  <c:v>39.380000000000003</c:v>
                </c:pt>
                <c:pt idx="5039">
                  <c:v>39.53</c:v>
                </c:pt>
                <c:pt idx="5040">
                  <c:v>39.47</c:v>
                </c:pt>
                <c:pt idx="5041">
                  <c:v>39.450000000000003</c:v>
                </c:pt>
                <c:pt idx="5042">
                  <c:v>39.549999999999997</c:v>
                </c:pt>
                <c:pt idx="5043">
                  <c:v>39.950000000000003</c:v>
                </c:pt>
                <c:pt idx="5044">
                  <c:v>39.79</c:v>
                </c:pt>
                <c:pt idx="5045">
                  <c:v>39.67</c:v>
                </c:pt>
                <c:pt idx="5046">
                  <c:v>39.700000000000003</c:v>
                </c:pt>
                <c:pt idx="5047">
                  <c:v>39.590000000000003</c:v>
                </c:pt>
                <c:pt idx="5048">
                  <c:v>39.49</c:v>
                </c:pt>
                <c:pt idx="5049">
                  <c:v>39.47</c:v>
                </c:pt>
                <c:pt idx="5050">
                  <c:v>39.479999999999997</c:v>
                </c:pt>
                <c:pt idx="5051">
                  <c:v>39.520000000000003</c:v>
                </c:pt>
                <c:pt idx="5052">
                  <c:v>39.61</c:v>
                </c:pt>
                <c:pt idx="5053">
                  <c:v>39.770000000000003</c:v>
                </c:pt>
                <c:pt idx="5054">
                  <c:v>39.880000000000003</c:v>
                </c:pt>
                <c:pt idx="5055">
                  <c:v>39.75</c:v>
                </c:pt>
                <c:pt idx="5056">
                  <c:v>39.700000000000003</c:v>
                </c:pt>
                <c:pt idx="5057">
                  <c:v>39.78</c:v>
                </c:pt>
                <c:pt idx="5058">
                  <c:v>39.76</c:v>
                </c:pt>
                <c:pt idx="5059">
                  <c:v>39.83</c:v>
                </c:pt>
                <c:pt idx="5060">
                  <c:v>39.770000000000003</c:v>
                </c:pt>
                <c:pt idx="5061">
                  <c:v>39.840000000000003</c:v>
                </c:pt>
                <c:pt idx="5062">
                  <c:v>39.93</c:v>
                </c:pt>
                <c:pt idx="5063">
                  <c:v>39.96</c:v>
                </c:pt>
                <c:pt idx="5064">
                  <c:v>40.130000000000003</c:v>
                </c:pt>
                <c:pt idx="5065">
                  <c:v>40.08</c:v>
                </c:pt>
                <c:pt idx="5066">
                  <c:v>39.92</c:v>
                </c:pt>
                <c:pt idx="5067">
                  <c:v>40.270000000000003</c:v>
                </c:pt>
                <c:pt idx="5068">
                  <c:v>40.28</c:v>
                </c:pt>
                <c:pt idx="5069">
                  <c:v>40.24</c:v>
                </c:pt>
                <c:pt idx="5070">
                  <c:v>40.299999999999997</c:v>
                </c:pt>
                <c:pt idx="5071">
                  <c:v>40.28</c:v>
                </c:pt>
                <c:pt idx="5072">
                  <c:v>40.26</c:v>
                </c:pt>
                <c:pt idx="5073">
                  <c:v>40.119999999999997</c:v>
                </c:pt>
                <c:pt idx="5074">
                  <c:v>40.090000000000003</c:v>
                </c:pt>
                <c:pt idx="5075">
                  <c:v>40.229999999999997</c:v>
                </c:pt>
                <c:pt idx="5076">
                  <c:v>40.229999999999997</c:v>
                </c:pt>
                <c:pt idx="5077">
                  <c:v>40.119999999999997</c:v>
                </c:pt>
                <c:pt idx="5078">
                  <c:v>40.17</c:v>
                </c:pt>
                <c:pt idx="5079">
                  <c:v>40.090000000000003</c:v>
                </c:pt>
                <c:pt idx="5080">
                  <c:v>40.04</c:v>
                </c:pt>
                <c:pt idx="5081">
                  <c:v>40.1</c:v>
                </c:pt>
                <c:pt idx="5082">
                  <c:v>40.33</c:v>
                </c:pt>
                <c:pt idx="5083">
                  <c:v>40.630000000000003</c:v>
                </c:pt>
                <c:pt idx="5084">
                  <c:v>40.32</c:v>
                </c:pt>
                <c:pt idx="5085">
                  <c:v>40.58</c:v>
                </c:pt>
                <c:pt idx="5086">
                  <c:v>40.64</c:v>
                </c:pt>
                <c:pt idx="5087">
                  <c:v>40.61</c:v>
                </c:pt>
                <c:pt idx="5088">
                  <c:v>40.56</c:v>
                </c:pt>
                <c:pt idx="5089">
                  <c:v>40.64</c:v>
                </c:pt>
                <c:pt idx="5090">
                  <c:v>40.729999999999997</c:v>
                </c:pt>
                <c:pt idx="5091">
                  <c:v>40.99</c:v>
                </c:pt>
                <c:pt idx="5092">
                  <c:v>40.799999999999997</c:v>
                </c:pt>
                <c:pt idx="5093">
                  <c:v>40.89</c:v>
                </c:pt>
                <c:pt idx="5094">
                  <c:v>41.11</c:v>
                </c:pt>
                <c:pt idx="5095">
                  <c:v>41.14</c:v>
                </c:pt>
                <c:pt idx="5096">
                  <c:v>41.09</c:v>
                </c:pt>
                <c:pt idx="5097">
                  <c:v>40.96</c:v>
                </c:pt>
                <c:pt idx="5098">
                  <c:v>41</c:v>
                </c:pt>
                <c:pt idx="5099">
                  <c:v>41.03</c:v>
                </c:pt>
                <c:pt idx="5100">
                  <c:v>40.94</c:v>
                </c:pt>
                <c:pt idx="5101">
                  <c:v>40.81</c:v>
                </c:pt>
                <c:pt idx="5102">
                  <c:v>40.71</c:v>
                </c:pt>
                <c:pt idx="5103">
                  <c:v>40.71</c:v>
                </c:pt>
                <c:pt idx="5104">
                  <c:v>41.17</c:v>
                </c:pt>
                <c:pt idx="5105">
                  <c:v>41.17</c:v>
                </c:pt>
                <c:pt idx="5106">
                  <c:v>41.06</c:v>
                </c:pt>
                <c:pt idx="5107">
                  <c:v>41.03</c:v>
                </c:pt>
                <c:pt idx="5108">
                  <c:v>40.89</c:v>
                </c:pt>
                <c:pt idx="5109">
                  <c:v>40.700000000000003</c:v>
                </c:pt>
                <c:pt idx="5110">
                  <c:v>40.74</c:v>
                </c:pt>
                <c:pt idx="5111">
                  <c:v>40.69</c:v>
                </c:pt>
                <c:pt idx="5112">
                  <c:v>40.61</c:v>
                </c:pt>
                <c:pt idx="5113">
                  <c:v>40.49</c:v>
                </c:pt>
                <c:pt idx="5114">
                  <c:v>40.4</c:v>
                </c:pt>
                <c:pt idx="5115">
                  <c:v>40.25</c:v>
                </c:pt>
                <c:pt idx="5116">
                  <c:v>40.18</c:v>
                </c:pt>
                <c:pt idx="5117">
                  <c:v>40.119999999999997</c:v>
                </c:pt>
                <c:pt idx="5118">
                  <c:v>40.01</c:v>
                </c:pt>
                <c:pt idx="5119">
                  <c:v>39.93</c:v>
                </c:pt>
                <c:pt idx="5120">
                  <c:v>39.92</c:v>
                </c:pt>
                <c:pt idx="5121">
                  <c:v>39.79</c:v>
                </c:pt>
                <c:pt idx="5122">
                  <c:v>39.79</c:v>
                </c:pt>
                <c:pt idx="5123">
                  <c:v>39.79</c:v>
                </c:pt>
                <c:pt idx="5124">
                  <c:v>39.69</c:v>
                </c:pt>
                <c:pt idx="5125">
                  <c:v>39.58</c:v>
                </c:pt>
                <c:pt idx="5126">
                  <c:v>39.47</c:v>
                </c:pt>
                <c:pt idx="5127">
                  <c:v>39.4</c:v>
                </c:pt>
                <c:pt idx="5128">
                  <c:v>39.479999999999997</c:v>
                </c:pt>
                <c:pt idx="5129">
                  <c:v>39.520000000000003</c:v>
                </c:pt>
                <c:pt idx="5130">
                  <c:v>39.479999999999997</c:v>
                </c:pt>
                <c:pt idx="5131">
                  <c:v>39.380000000000003</c:v>
                </c:pt>
                <c:pt idx="5132">
                  <c:v>39.25</c:v>
                </c:pt>
                <c:pt idx="5133">
                  <c:v>39.26</c:v>
                </c:pt>
                <c:pt idx="5134">
                  <c:v>39.200000000000003</c:v>
                </c:pt>
                <c:pt idx="5135">
                  <c:v>39.21</c:v>
                </c:pt>
                <c:pt idx="5136">
                  <c:v>39.200000000000003</c:v>
                </c:pt>
                <c:pt idx="5137">
                  <c:v>39.15</c:v>
                </c:pt>
                <c:pt idx="5138">
                  <c:v>39.06</c:v>
                </c:pt>
                <c:pt idx="5139">
                  <c:v>39.020000000000003</c:v>
                </c:pt>
                <c:pt idx="5140">
                  <c:v>38.92</c:v>
                </c:pt>
                <c:pt idx="5141">
                  <c:v>38.9</c:v>
                </c:pt>
                <c:pt idx="5142">
                  <c:v>38.83</c:v>
                </c:pt>
                <c:pt idx="5143">
                  <c:v>39.04</c:v>
                </c:pt>
                <c:pt idx="5144">
                  <c:v>39.01</c:v>
                </c:pt>
                <c:pt idx="5145">
                  <c:v>39.119999999999997</c:v>
                </c:pt>
                <c:pt idx="5146">
                  <c:v>39.15</c:v>
                </c:pt>
                <c:pt idx="5147">
                  <c:v>39.07</c:v>
                </c:pt>
                <c:pt idx="5148">
                  <c:v>39.08</c:v>
                </c:pt>
                <c:pt idx="5149">
                  <c:v>39.020000000000003</c:v>
                </c:pt>
                <c:pt idx="5150">
                  <c:v>38.9</c:v>
                </c:pt>
                <c:pt idx="5151">
                  <c:v>38.9</c:v>
                </c:pt>
                <c:pt idx="5152">
                  <c:v>38.770000000000003</c:v>
                </c:pt>
                <c:pt idx="5153">
                  <c:v>38.67</c:v>
                </c:pt>
                <c:pt idx="5154">
                  <c:v>38.58</c:v>
                </c:pt>
                <c:pt idx="5155">
                  <c:v>38.630000000000003</c:v>
                </c:pt>
                <c:pt idx="5156">
                  <c:v>38.56</c:v>
                </c:pt>
                <c:pt idx="5157">
                  <c:v>38.51</c:v>
                </c:pt>
                <c:pt idx="5158">
                  <c:v>38.43</c:v>
                </c:pt>
                <c:pt idx="5159">
                  <c:v>38.42</c:v>
                </c:pt>
                <c:pt idx="5160">
                  <c:v>38.42</c:v>
                </c:pt>
                <c:pt idx="5161">
                  <c:v>38.380000000000003</c:v>
                </c:pt>
                <c:pt idx="5162">
                  <c:v>38.44</c:v>
                </c:pt>
                <c:pt idx="5163">
                  <c:v>38.56</c:v>
                </c:pt>
                <c:pt idx="5164">
                  <c:v>38.58</c:v>
                </c:pt>
                <c:pt idx="5165">
                  <c:v>38.56</c:v>
                </c:pt>
                <c:pt idx="5166">
                  <c:v>38.630000000000003</c:v>
                </c:pt>
                <c:pt idx="5167">
                  <c:v>38.89</c:v>
                </c:pt>
                <c:pt idx="5168">
                  <c:v>38.75</c:v>
                </c:pt>
                <c:pt idx="5169">
                  <c:v>38.67</c:v>
                </c:pt>
                <c:pt idx="5170">
                  <c:v>38.520000000000003</c:v>
                </c:pt>
                <c:pt idx="5171">
                  <c:v>38.450000000000003</c:v>
                </c:pt>
                <c:pt idx="5172">
                  <c:v>38.380000000000003</c:v>
                </c:pt>
                <c:pt idx="5173">
                  <c:v>38.22</c:v>
                </c:pt>
                <c:pt idx="5174">
                  <c:v>38.5</c:v>
                </c:pt>
                <c:pt idx="5175">
                  <c:v>38.46</c:v>
                </c:pt>
                <c:pt idx="5176">
                  <c:v>38.450000000000003</c:v>
                </c:pt>
                <c:pt idx="5177">
                  <c:v>38.630000000000003</c:v>
                </c:pt>
                <c:pt idx="5178">
                  <c:v>38.33</c:v>
                </c:pt>
                <c:pt idx="5179">
                  <c:v>38.28</c:v>
                </c:pt>
                <c:pt idx="5180">
                  <c:v>38.31</c:v>
                </c:pt>
                <c:pt idx="5181">
                  <c:v>38.4</c:v>
                </c:pt>
                <c:pt idx="5182">
                  <c:v>38.25</c:v>
                </c:pt>
                <c:pt idx="5183">
                  <c:v>38.369999999999997</c:v>
                </c:pt>
                <c:pt idx="5184">
                  <c:v>38.4</c:v>
                </c:pt>
                <c:pt idx="5185">
                  <c:v>38.409999999999997</c:v>
                </c:pt>
                <c:pt idx="5186">
                  <c:v>38.49</c:v>
                </c:pt>
                <c:pt idx="5187">
                  <c:v>38.520000000000003</c:v>
                </c:pt>
                <c:pt idx="5188">
                  <c:v>38.549999999999997</c:v>
                </c:pt>
                <c:pt idx="5189">
                  <c:v>38.619999999999997</c:v>
                </c:pt>
                <c:pt idx="5190">
                  <c:v>38.49</c:v>
                </c:pt>
                <c:pt idx="5191">
                  <c:v>38.46</c:v>
                </c:pt>
                <c:pt idx="5192">
                  <c:v>38.54</c:v>
                </c:pt>
                <c:pt idx="5193">
                  <c:v>38.64</c:v>
                </c:pt>
                <c:pt idx="5194">
                  <c:v>38.520000000000003</c:v>
                </c:pt>
                <c:pt idx="5195">
                  <c:v>38.630000000000003</c:v>
                </c:pt>
                <c:pt idx="5196">
                  <c:v>39.25</c:v>
                </c:pt>
                <c:pt idx="5197">
                  <c:v>39</c:v>
                </c:pt>
                <c:pt idx="5198">
                  <c:v>38.78</c:v>
                </c:pt>
                <c:pt idx="5199">
                  <c:v>38.6</c:v>
                </c:pt>
                <c:pt idx="5200">
                  <c:v>38.68</c:v>
                </c:pt>
                <c:pt idx="5201">
                  <c:v>38.79</c:v>
                </c:pt>
                <c:pt idx="5202">
                  <c:v>38.659999999999997</c:v>
                </c:pt>
                <c:pt idx="5203">
                  <c:v>38.68</c:v>
                </c:pt>
                <c:pt idx="5204">
                  <c:v>38.630000000000003</c:v>
                </c:pt>
                <c:pt idx="5205">
                  <c:v>38.56</c:v>
                </c:pt>
                <c:pt idx="5206">
                  <c:v>38.630000000000003</c:v>
                </c:pt>
                <c:pt idx="5207">
                  <c:v>38.53</c:v>
                </c:pt>
                <c:pt idx="5208">
                  <c:v>38.409999999999997</c:v>
                </c:pt>
                <c:pt idx="5209">
                  <c:v>38.67</c:v>
                </c:pt>
                <c:pt idx="5210">
                  <c:v>39.090000000000003</c:v>
                </c:pt>
                <c:pt idx="5211">
                  <c:v>38.869999999999997</c:v>
                </c:pt>
                <c:pt idx="5212">
                  <c:v>38.78</c:v>
                </c:pt>
                <c:pt idx="5213">
                  <c:v>38.76</c:v>
                </c:pt>
                <c:pt idx="5214">
                  <c:v>38.799999999999997</c:v>
                </c:pt>
                <c:pt idx="5215">
                  <c:v>38.979999999999997</c:v>
                </c:pt>
                <c:pt idx="5216">
                  <c:v>38.9</c:v>
                </c:pt>
                <c:pt idx="5217">
                  <c:v>39.07</c:v>
                </c:pt>
                <c:pt idx="5218">
                  <c:v>38.99</c:v>
                </c:pt>
                <c:pt idx="5219">
                  <c:v>38.979999999999997</c:v>
                </c:pt>
                <c:pt idx="5220">
                  <c:v>38.99</c:v>
                </c:pt>
                <c:pt idx="5221">
                  <c:v>39.1</c:v>
                </c:pt>
                <c:pt idx="5222">
                  <c:v>39.25</c:v>
                </c:pt>
                <c:pt idx="5223">
                  <c:v>39.17</c:v>
                </c:pt>
                <c:pt idx="5224">
                  <c:v>39.18</c:v>
                </c:pt>
                <c:pt idx="5225">
                  <c:v>39.81</c:v>
                </c:pt>
                <c:pt idx="5226">
                  <c:v>39.71</c:v>
                </c:pt>
                <c:pt idx="5227">
                  <c:v>39.49</c:v>
                </c:pt>
                <c:pt idx="5228">
                  <c:v>39.49</c:v>
                </c:pt>
                <c:pt idx="5229">
                  <c:v>39.479999999999997</c:v>
                </c:pt>
                <c:pt idx="5230">
                  <c:v>39.44</c:v>
                </c:pt>
                <c:pt idx="5231">
                  <c:v>39.6</c:v>
                </c:pt>
                <c:pt idx="5232">
                  <c:v>39.53</c:v>
                </c:pt>
                <c:pt idx="5233">
                  <c:v>39.49</c:v>
                </c:pt>
                <c:pt idx="5234">
                  <c:v>39.380000000000003</c:v>
                </c:pt>
                <c:pt idx="5235">
                  <c:v>39.520000000000003</c:v>
                </c:pt>
                <c:pt idx="5236">
                  <c:v>39.5</c:v>
                </c:pt>
                <c:pt idx="5237">
                  <c:v>39.64</c:v>
                </c:pt>
                <c:pt idx="5238">
                  <c:v>39.6</c:v>
                </c:pt>
                <c:pt idx="5239">
                  <c:v>39.53</c:v>
                </c:pt>
                <c:pt idx="5240">
                  <c:v>39.54</c:v>
                </c:pt>
                <c:pt idx="5241">
                  <c:v>39.67</c:v>
                </c:pt>
                <c:pt idx="5242">
                  <c:v>39.56</c:v>
                </c:pt>
                <c:pt idx="5243">
                  <c:v>39.520000000000003</c:v>
                </c:pt>
                <c:pt idx="5244">
                  <c:v>39.409999999999997</c:v>
                </c:pt>
                <c:pt idx="5245">
                  <c:v>39.369999999999997</c:v>
                </c:pt>
                <c:pt idx="5246">
                  <c:v>39.32</c:v>
                </c:pt>
                <c:pt idx="5247">
                  <c:v>39.270000000000003</c:v>
                </c:pt>
                <c:pt idx="5248">
                  <c:v>39.19</c:v>
                </c:pt>
                <c:pt idx="5249">
                  <c:v>39.17</c:v>
                </c:pt>
                <c:pt idx="5250">
                  <c:v>39.19</c:v>
                </c:pt>
                <c:pt idx="5251">
                  <c:v>39.119999999999997</c:v>
                </c:pt>
                <c:pt idx="5252">
                  <c:v>39.08</c:v>
                </c:pt>
                <c:pt idx="5253">
                  <c:v>38.99</c:v>
                </c:pt>
                <c:pt idx="5254">
                  <c:v>38.82</c:v>
                </c:pt>
                <c:pt idx="5255">
                  <c:v>38.700000000000003</c:v>
                </c:pt>
                <c:pt idx="5256">
                  <c:v>38.64</c:v>
                </c:pt>
                <c:pt idx="5257">
                  <c:v>38.57</c:v>
                </c:pt>
                <c:pt idx="5258">
                  <c:v>38.64</c:v>
                </c:pt>
                <c:pt idx="5259">
                  <c:v>38.630000000000003</c:v>
                </c:pt>
                <c:pt idx="5260">
                  <c:v>38.61</c:v>
                </c:pt>
                <c:pt idx="5261">
                  <c:v>38.72</c:v>
                </c:pt>
                <c:pt idx="5262">
                  <c:v>38.6</c:v>
                </c:pt>
                <c:pt idx="5263">
                  <c:v>38.56</c:v>
                </c:pt>
                <c:pt idx="5264">
                  <c:v>38.46</c:v>
                </c:pt>
                <c:pt idx="5265">
                  <c:v>38.61</c:v>
                </c:pt>
                <c:pt idx="5266">
                  <c:v>38.69</c:v>
                </c:pt>
                <c:pt idx="5267">
                  <c:v>38.53</c:v>
                </c:pt>
                <c:pt idx="5268">
                  <c:v>38.49</c:v>
                </c:pt>
                <c:pt idx="5269">
                  <c:v>38.450000000000003</c:v>
                </c:pt>
                <c:pt idx="5270">
                  <c:v>38.86</c:v>
                </c:pt>
                <c:pt idx="5271">
                  <c:v>38.729999999999997</c:v>
                </c:pt>
                <c:pt idx="5272">
                  <c:v>38.520000000000003</c:v>
                </c:pt>
                <c:pt idx="5273">
                  <c:v>38.43</c:v>
                </c:pt>
                <c:pt idx="5274">
                  <c:v>38.42</c:v>
                </c:pt>
                <c:pt idx="5275">
                  <c:v>38.380000000000003</c:v>
                </c:pt>
                <c:pt idx="5276">
                  <c:v>38.54</c:v>
                </c:pt>
                <c:pt idx="5277">
                  <c:v>38.42</c:v>
                </c:pt>
                <c:pt idx="5278">
                  <c:v>38.47</c:v>
                </c:pt>
                <c:pt idx="5279">
                  <c:v>38.340000000000003</c:v>
                </c:pt>
                <c:pt idx="5280">
                  <c:v>38.479999999999997</c:v>
                </c:pt>
                <c:pt idx="5281">
                  <c:v>38.65</c:v>
                </c:pt>
                <c:pt idx="5282">
                  <c:v>38.43</c:v>
                </c:pt>
                <c:pt idx="5283">
                  <c:v>38.369999999999997</c:v>
                </c:pt>
                <c:pt idx="5284">
                  <c:v>38.409999999999997</c:v>
                </c:pt>
                <c:pt idx="5285">
                  <c:v>38.35</c:v>
                </c:pt>
                <c:pt idx="5286">
                  <c:v>38.29</c:v>
                </c:pt>
                <c:pt idx="5287">
                  <c:v>38.28</c:v>
                </c:pt>
                <c:pt idx="5288">
                  <c:v>38.19</c:v>
                </c:pt>
                <c:pt idx="5289">
                  <c:v>38.17</c:v>
                </c:pt>
                <c:pt idx="5290">
                  <c:v>38.01</c:v>
                </c:pt>
                <c:pt idx="5291">
                  <c:v>37.979999999999997</c:v>
                </c:pt>
                <c:pt idx="5292">
                  <c:v>38.14</c:v>
                </c:pt>
                <c:pt idx="5293">
                  <c:v>38.14</c:v>
                </c:pt>
                <c:pt idx="5294">
                  <c:v>38.06</c:v>
                </c:pt>
                <c:pt idx="5295">
                  <c:v>38.28</c:v>
                </c:pt>
                <c:pt idx="5296">
                  <c:v>38.22</c:v>
                </c:pt>
                <c:pt idx="5297">
                  <c:v>38.200000000000003</c:v>
                </c:pt>
                <c:pt idx="5298">
                  <c:v>38.270000000000003</c:v>
                </c:pt>
                <c:pt idx="5299">
                  <c:v>38.29</c:v>
                </c:pt>
                <c:pt idx="5300">
                  <c:v>38.47</c:v>
                </c:pt>
                <c:pt idx="5301">
                  <c:v>38.4</c:v>
                </c:pt>
                <c:pt idx="5302">
                  <c:v>38.44</c:v>
                </c:pt>
                <c:pt idx="5303">
                  <c:v>38.43</c:v>
                </c:pt>
                <c:pt idx="5304">
                  <c:v>38.36</c:v>
                </c:pt>
                <c:pt idx="5305">
                  <c:v>38.56</c:v>
                </c:pt>
                <c:pt idx="5306">
                  <c:v>39.020000000000003</c:v>
                </c:pt>
                <c:pt idx="5307">
                  <c:v>39.159999999999997</c:v>
                </c:pt>
                <c:pt idx="5308">
                  <c:v>38.92</c:v>
                </c:pt>
                <c:pt idx="5309">
                  <c:v>39.04</c:v>
                </c:pt>
                <c:pt idx="5310">
                  <c:v>39.07</c:v>
                </c:pt>
                <c:pt idx="5311">
                  <c:v>39.08</c:v>
                </c:pt>
                <c:pt idx="5312">
                  <c:v>39.4</c:v>
                </c:pt>
                <c:pt idx="5313">
                  <c:v>39.17</c:v>
                </c:pt>
                <c:pt idx="5314">
                  <c:v>39.33</c:v>
                </c:pt>
                <c:pt idx="5315">
                  <c:v>39.450000000000003</c:v>
                </c:pt>
                <c:pt idx="5316">
                  <c:v>39.33</c:v>
                </c:pt>
                <c:pt idx="5317">
                  <c:v>39.51</c:v>
                </c:pt>
                <c:pt idx="5318">
                  <c:v>39.47</c:v>
                </c:pt>
                <c:pt idx="5319">
                  <c:v>39.75</c:v>
                </c:pt>
                <c:pt idx="5320">
                  <c:v>39.86</c:v>
                </c:pt>
                <c:pt idx="5321">
                  <c:v>39.82</c:v>
                </c:pt>
                <c:pt idx="5322">
                  <c:v>39.840000000000003</c:v>
                </c:pt>
                <c:pt idx="5323">
                  <c:v>39.78</c:v>
                </c:pt>
                <c:pt idx="5324">
                  <c:v>39.770000000000003</c:v>
                </c:pt>
                <c:pt idx="5325">
                  <c:v>39.880000000000003</c:v>
                </c:pt>
                <c:pt idx="5326">
                  <c:v>40.04</c:v>
                </c:pt>
                <c:pt idx="5327">
                  <c:v>39.979999999999997</c:v>
                </c:pt>
                <c:pt idx="5328">
                  <c:v>39.92</c:v>
                </c:pt>
                <c:pt idx="5329">
                  <c:v>39.97</c:v>
                </c:pt>
                <c:pt idx="5330">
                  <c:v>39.74</c:v>
                </c:pt>
                <c:pt idx="5331">
                  <c:v>39.61</c:v>
                </c:pt>
                <c:pt idx="5332">
                  <c:v>39.57</c:v>
                </c:pt>
                <c:pt idx="5333">
                  <c:v>39.65</c:v>
                </c:pt>
                <c:pt idx="5334">
                  <c:v>39.770000000000003</c:v>
                </c:pt>
                <c:pt idx="5335">
                  <c:v>39.619999999999997</c:v>
                </c:pt>
                <c:pt idx="5336">
                  <c:v>39.9</c:v>
                </c:pt>
                <c:pt idx="5337">
                  <c:v>39.74</c:v>
                </c:pt>
                <c:pt idx="5338">
                  <c:v>39.56</c:v>
                </c:pt>
                <c:pt idx="5339">
                  <c:v>39.619999999999997</c:v>
                </c:pt>
                <c:pt idx="5340">
                  <c:v>39.619999999999997</c:v>
                </c:pt>
                <c:pt idx="5341">
                  <c:v>39.65</c:v>
                </c:pt>
                <c:pt idx="5342">
                  <c:v>39.590000000000003</c:v>
                </c:pt>
                <c:pt idx="5343">
                  <c:v>39.479999999999997</c:v>
                </c:pt>
                <c:pt idx="5344">
                  <c:v>39.57</c:v>
                </c:pt>
                <c:pt idx="5345">
                  <c:v>39.72</c:v>
                </c:pt>
                <c:pt idx="5346">
                  <c:v>40.090000000000003</c:v>
                </c:pt>
                <c:pt idx="5347">
                  <c:v>40.340000000000003</c:v>
                </c:pt>
                <c:pt idx="5348">
                  <c:v>40.51</c:v>
                </c:pt>
                <c:pt idx="5349">
                  <c:v>40.270000000000003</c:v>
                </c:pt>
                <c:pt idx="5350">
                  <c:v>40.25</c:v>
                </c:pt>
                <c:pt idx="5351">
                  <c:v>40.24</c:v>
                </c:pt>
                <c:pt idx="5352">
                  <c:v>40.200000000000003</c:v>
                </c:pt>
                <c:pt idx="5353">
                  <c:v>40.159999999999997</c:v>
                </c:pt>
                <c:pt idx="5354">
                  <c:v>40.119999999999997</c:v>
                </c:pt>
                <c:pt idx="5355">
                  <c:v>40.21</c:v>
                </c:pt>
                <c:pt idx="5356">
                  <c:v>40.32</c:v>
                </c:pt>
                <c:pt idx="5357">
                  <c:v>40.229999999999997</c:v>
                </c:pt>
                <c:pt idx="5358">
                  <c:v>40.159999999999997</c:v>
                </c:pt>
                <c:pt idx="5359">
                  <c:v>40.090000000000003</c:v>
                </c:pt>
                <c:pt idx="5360">
                  <c:v>39.97</c:v>
                </c:pt>
                <c:pt idx="5361">
                  <c:v>39.93</c:v>
                </c:pt>
                <c:pt idx="5362">
                  <c:v>40.08</c:v>
                </c:pt>
                <c:pt idx="5363">
                  <c:v>39.89</c:v>
                </c:pt>
                <c:pt idx="5364">
                  <c:v>40.229999999999997</c:v>
                </c:pt>
                <c:pt idx="5365">
                  <c:v>40.04</c:v>
                </c:pt>
                <c:pt idx="5366">
                  <c:v>39.880000000000003</c:v>
                </c:pt>
                <c:pt idx="5367">
                  <c:v>39.83</c:v>
                </c:pt>
                <c:pt idx="5368">
                  <c:v>39.71</c:v>
                </c:pt>
                <c:pt idx="5369">
                  <c:v>39.630000000000003</c:v>
                </c:pt>
                <c:pt idx="5370">
                  <c:v>39.64</c:v>
                </c:pt>
                <c:pt idx="5371">
                  <c:v>39.630000000000003</c:v>
                </c:pt>
                <c:pt idx="5372">
                  <c:v>39.619999999999997</c:v>
                </c:pt>
                <c:pt idx="5373">
                  <c:v>39.549999999999997</c:v>
                </c:pt>
                <c:pt idx="5374">
                  <c:v>39.49</c:v>
                </c:pt>
                <c:pt idx="5375">
                  <c:v>39.36</c:v>
                </c:pt>
                <c:pt idx="5376">
                  <c:v>39.31</c:v>
                </c:pt>
                <c:pt idx="5377">
                  <c:v>39.46</c:v>
                </c:pt>
                <c:pt idx="5378">
                  <c:v>39.369999999999997</c:v>
                </c:pt>
                <c:pt idx="5379">
                  <c:v>39.33</c:v>
                </c:pt>
                <c:pt idx="5380">
                  <c:v>39.659999999999997</c:v>
                </c:pt>
                <c:pt idx="5381">
                  <c:v>39.729999999999997</c:v>
                </c:pt>
                <c:pt idx="5382">
                  <c:v>39.5</c:v>
                </c:pt>
                <c:pt idx="5383">
                  <c:v>39.549999999999997</c:v>
                </c:pt>
                <c:pt idx="5384">
                  <c:v>39.479999999999997</c:v>
                </c:pt>
                <c:pt idx="5385">
                  <c:v>39.42</c:v>
                </c:pt>
                <c:pt idx="5386">
                  <c:v>39.299999999999997</c:v>
                </c:pt>
                <c:pt idx="5387">
                  <c:v>39.299999999999997</c:v>
                </c:pt>
                <c:pt idx="5388">
                  <c:v>39.32</c:v>
                </c:pt>
                <c:pt idx="5389">
                  <c:v>39.31</c:v>
                </c:pt>
                <c:pt idx="5390">
                  <c:v>39.340000000000003</c:v>
                </c:pt>
                <c:pt idx="5391">
                  <c:v>39.29</c:v>
                </c:pt>
                <c:pt idx="5392">
                  <c:v>39.25</c:v>
                </c:pt>
                <c:pt idx="5393">
                  <c:v>39.19</c:v>
                </c:pt>
                <c:pt idx="5394">
                  <c:v>39.19</c:v>
                </c:pt>
                <c:pt idx="5395">
                  <c:v>39.28</c:v>
                </c:pt>
                <c:pt idx="5396">
                  <c:v>39.18</c:v>
                </c:pt>
                <c:pt idx="5397">
                  <c:v>39.21</c:v>
                </c:pt>
                <c:pt idx="5398">
                  <c:v>39.18</c:v>
                </c:pt>
                <c:pt idx="5399">
                  <c:v>39.28</c:v>
                </c:pt>
                <c:pt idx="5400">
                  <c:v>39.29</c:v>
                </c:pt>
                <c:pt idx="5401">
                  <c:v>39.270000000000003</c:v>
                </c:pt>
                <c:pt idx="5402">
                  <c:v>39.74</c:v>
                </c:pt>
                <c:pt idx="5403">
                  <c:v>39.9</c:v>
                </c:pt>
                <c:pt idx="5404">
                  <c:v>39.57</c:v>
                </c:pt>
                <c:pt idx="5405">
                  <c:v>39.54</c:v>
                </c:pt>
                <c:pt idx="5406">
                  <c:v>39.64</c:v>
                </c:pt>
                <c:pt idx="5407">
                  <c:v>39.61</c:v>
                </c:pt>
                <c:pt idx="5408">
                  <c:v>39.64</c:v>
                </c:pt>
                <c:pt idx="5409">
                  <c:v>39.54</c:v>
                </c:pt>
                <c:pt idx="5410">
                  <c:v>39.6</c:v>
                </c:pt>
                <c:pt idx="5411">
                  <c:v>39.54</c:v>
                </c:pt>
                <c:pt idx="5412">
                  <c:v>39.35</c:v>
                </c:pt>
                <c:pt idx="5413">
                  <c:v>39.25</c:v>
                </c:pt>
                <c:pt idx="5414">
                  <c:v>39.380000000000003</c:v>
                </c:pt>
                <c:pt idx="5415">
                  <c:v>39.270000000000003</c:v>
                </c:pt>
                <c:pt idx="5416">
                  <c:v>39.18</c:v>
                </c:pt>
                <c:pt idx="5417">
                  <c:v>39.159999999999997</c:v>
                </c:pt>
                <c:pt idx="5418">
                  <c:v>39.17</c:v>
                </c:pt>
                <c:pt idx="5419">
                  <c:v>39.15</c:v>
                </c:pt>
                <c:pt idx="5420">
                  <c:v>39.03</c:v>
                </c:pt>
                <c:pt idx="5421">
                  <c:v>39.11</c:v>
                </c:pt>
                <c:pt idx="5422">
                  <c:v>39</c:v>
                </c:pt>
                <c:pt idx="5423">
                  <c:v>39.200000000000003</c:v>
                </c:pt>
                <c:pt idx="5424">
                  <c:v>39.270000000000003</c:v>
                </c:pt>
                <c:pt idx="5425">
                  <c:v>39.200000000000003</c:v>
                </c:pt>
                <c:pt idx="5426">
                  <c:v>39.15</c:v>
                </c:pt>
                <c:pt idx="5427">
                  <c:v>39.25</c:v>
                </c:pt>
                <c:pt idx="5428">
                  <c:v>39.24</c:v>
                </c:pt>
                <c:pt idx="5429">
                  <c:v>39.29</c:v>
                </c:pt>
                <c:pt idx="5430">
                  <c:v>39.200000000000003</c:v>
                </c:pt>
                <c:pt idx="5431">
                  <c:v>39.22</c:v>
                </c:pt>
                <c:pt idx="5432">
                  <c:v>39.54</c:v>
                </c:pt>
                <c:pt idx="5433">
                  <c:v>39.49</c:v>
                </c:pt>
                <c:pt idx="5434">
                  <c:v>39.299999999999997</c:v>
                </c:pt>
                <c:pt idx="5435">
                  <c:v>39.24</c:v>
                </c:pt>
                <c:pt idx="5436">
                  <c:v>39.270000000000003</c:v>
                </c:pt>
                <c:pt idx="5437">
                  <c:v>39.26</c:v>
                </c:pt>
                <c:pt idx="5438">
                  <c:v>39.25</c:v>
                </c:pt>
                <c:pt idx="5439">
                  <c:v>39.049999999999997</c:v>
                </c:pt>
                <c:pt idx="5440">
                  <c:v>38.99</c:v>
                </c:pt>
                <c:pt idx="5441">
                  <c:v>38.93</c:v>
                </c:pt>
                <c:pt idx="5442">
                  <c:v>38.869999999999997</c:v>
                </c:pt>
                <c:pt idx="5443">
                  <c:v>38.93</c:v>
                </c:pt>
                <c:pt idx="5444">
                  <c:v>38.94</c:v>
                </c:pt>
                <c:pt idx="5445">
                  <c:v>39</c:v>
                </c:pt>
                <c:pt idx="5446">
                  <c:v>39.28</c:v>
                </c:pt>
                <c:pt idx="5447">
                  <c:v>39.33</c:v>
                </c:pt>
                <c:pt idx="5448">
                  <c:v>39.47</c:v>
                </c:pt>
                <c:pt idx="5449">
                  <c:v>39.590000000000003</c:v>
                </c:pt>
                <c:pt idx="5450">
                  <c:v>39.450000000000003</c:v>
                </c:pt>
                <c:pt idx="5451">
                  <c:v>39.450000000000003</c:v>
                </c:pt>
                <c:pt idx="5452">
                  <c:v>39.29</c:v>
                </c:pt>
                <c:pt idx="5453">
                  <c:v>39.24</c:v>
                </c:pt>
                <c:pt idx="5454">
                  <c:v>39.369999999999997</c:v>
                </c:pt>
                <c:pt idx="5455">
                  <c:v>39.44</c:v>
                </c:pt>
                <c:pt idx="5456">
                  <c:v>39.5</c:v>
                </c:pt>
                <c:pt idx="5457">
                  <c:v>39.49</c:v>
                </c:pt>
                <c:pt idx="5458">
                  <c:v>39.39</c:v>
                </c:pt>
                <c:pt idx="5459">
                  <c:v>39.630000000000003</c:v>
                </c:pt>
                <c:pt idx="5460">
                  <c:v>39.47</c:v>
                </c:pt>
                <c:pt idx="5461">
                  <c:v>39.47</c:v>
                </c:pt>
                <c:pt idx="5462">
                  <c:v>39.409999999999997</c:v>
                </c:pt>
                <c:pt idx="5463">
                  <c:v>39.26</c:v>
                </c:pt>
                <c:pt idx="5464">
                  <c:v>39.119999999999997</c:v>
                </c:pt>
                <c:pt idx="5465">
                  <c:v>38.99</c:v>
                </c:pt>
                <c:pt idx="5466">
                  <c:v>39.090000000000003</c:v>
                </c:pt>
                <c:pt idx="5467">
                  <c:v>39.119999999999997</c:v>
                </c:pt>
                <c:pt idx="5468">
                  <c:v>39.07</c:v>
                </c:pt>
                <c:pt idx="5469">
                  <c:v>38.94</c:v>
                </c:pt>
                <c:pt idx="5470">
                  <c:v>38.92</c:v>
                </c:pt>
                <c:pt idx="5471">
                  <c:v>38.9</c:v>
                </c:pt>
                <c:pt idx="5472">
                  <c:v>39.020000000000003</c:v>
                </c:pt>
                <c:pt idx="5473">
                  <c:v>38.99</c:v>
                </c:pt>
                <c:pt idx="5474">
                  <c:v>39.01</c:v>
                </c:pt>
                <c:pt idx="5475">
                  <c:v>38.950000000000003</c:v>
                </c:pt>
                <c:pt idx="5476">
                  <c:v>38.950000000000003</c:v>
                </c:pt>
                <c:pt idx="5477">
                  <c:v>38.950000000000003</c:v>
                </c:pt>
                <c:pt idx="5478">
                  <c:v>39.01</c:v>
                </c:pt>
                <c:pt idx="5479">
                  <c:v>39.06</c:v>
                </c:pt>
                <c:pt idx="5480">
                  <c:v>38.979999999999997</c:v>
                </c:pt>
                <c:pt idx="5481">
                  <c:v>38.93</c:v>
                </c:pt>
                <c:pt idx="5482">
                  <c:v>38.9</c:v>
                </c:pt>
                <c:pt idx="5483">
                  <c:v>38.89</c:v>
                </c:pt>
                <c:pt idx="5484">
                  <c:v>39.020000000000003</c:v>
                </c:pt>
                <c:pt idx="5485">
                  <c:v>39.11</c:v>
                </c:pt>
                <c:pt idx="5486">
                  <c:v>39.090000000000003</c:v>
                </c:pt>
                <c:pt idx="5487">
                  <c:v>39.08</c:v>
                </c:pt>
                <c:pt idx="5488">
                  <c:v>39.15</c:v>
                </c:pt>
                <c:pt idx="5489">
                  <c:v>39.03</c:v>
                </c:pt>
                <c:pt idx="5490">
                  <c:v>38.97</c:v>
                </c:pt>
                <c:pt idx="5491">
                  <c:v>39</c:v>
                </c:pt>
                <c:pt idx="5492">
                  <c:v>38.94</c:v>
                </c:pt>
                <c:pt idx="5493">
                  <c:v>38.950000000000003</c:v>
                </c:pt>
                <c:pt idx="5494">
                  <c:v>39.25</c:v>
                </c:pt>
                <c:pt idx="5495">
                  <c:v>39.11</c:v>
                </c:pt>
                <c:pt idx="5496">
                  <c:v>39.26</c:v>
                </c:pt>
                <c:pt idx="5497">
                  <c:v>39.229999999999997</c:v>
                </c:pt>
                <c:pt idx="5498">
                  <c:v>39.15</c:v>
                </c:pt>
                <c:pt idx="5499">
                  <c:v>39.479999999999997</c:v>
                </c:pt>
                <c:pt idx="5500">
                  <c:v>39.54</c:v>
                </c:pt>
                <c:pt idx="5501">
                  <c:v>39.57</c:v>
                </c:pt>
                <c:pt idx="5502">
                  <c:v>39.56</c:v>
                </c:pt>
                <c:pt idx="5503">
                  <c:v>39.72</c:v>
                </c:pt>
                <c:pt idx="5504">
                  <c:v>39.67</c:v>
                </c:pt>
                <c:pt idx="5505">
                  <c:v>39.68</c:v>
                </c:pt>
                <c:pt idx="5506">
                  <c:v>39.549999999999997</c:v>
                </c:pt>
                <c:pt idx="5507">
                  <c:v>39.590000000000003</c:v>
                </c:pt>
                <c:pt idx="5508">
                  <c:v>39.71</c:v>
                </c:pt>
                <c:pt idx="5509">
                  <c:v>39.58</c:v>
                </c:pt>
                <c:pt idx="5510">
                  <c:v>39.590000000000003</c:v>
                </c:pt>
                <c:pt idx="5511">
                  <c:v>39.590000000000003</c:v>
                </c:pt>
                <c:pt idx="5512">
                  <c:v>39.53</c:v>
                </c:pt>
                <c:pt idx="5513">
                  <c:v>39.58</c:v>
                </c:pt>
                <c:pt idx="5514">
                  <c:v>39.86</c:v>
                </c:pt>
                <c:pt idx="5515">
                  <c:v>39.79</c:v>
                </c:pt>
                <c:pt idx="5516">
                  <c:v>39.630000000000003</c:v>
                </c:pt>
                <c:pt idx="5517">
                  <c:v>39.65</c:v>
                </c:pt>
                <c:pt idx="5518">
                  <c:v>39.82</c:v>
                </c:pt>
                <c:pt idx="5519">
                  <c:v>39.96</c:v>
                </c:pt>
                <c:pt idx="5520">
                  <c:v>39.82</c:v>
                </c:pt>
                <c:pt idx="5521">
                  <c:v>39.75</c:v>
                </c:pt>
                <c:pt idx="5522">
                  <c:v>39.69</c:v>
                </c:pt>
                <c:pt idx="5523">
                  <c:v>39.6</c:v>
                </c:pt>
                <c:pt idx="5524">
                  <c:v>39.86</c:v>
                </c:pt>
                <c:pt idx="5525">
                  <c:v>39.92</c:v>
                </c:pt>
                <c:pt idx="5526">
                  <c:v>39.83</c:v>
                </c:pt>
                <c:pt idx="5527">
                  <c:v>39.729999999999997</c:v>
                </c:pt>
                <c:pt idx="5528">
                  <c:v>39.770000000000003</c:v>
                </c:pt>
                <c:pt idx="5529">
                  <c:v>39.74</c:v>
                </c:pt>
                <c:pt idx="5530">
                  <c:v>39.67</c:v>
                </c:pt>
                <c:pt idx="5531">
                  <c:v>39.83</c:v>
                </c:pt>
                <c:pt idx="5532">
                  <c:v>39.79</c:v>
                </c:pt>
                <c:pt idx="5533">
                  <c:v>39.67</c:v>
                </c:pt>
                <c:pt idx="5534">
                  <c:v>39.83</c:v>
                </c:pt>
                <c:pt idx="5535">
                  <c:v>39.92</c:v>
                </c:pt>
                <c:pt idx="5536">
                  <c:v>39.85</c:v>
                </c:pt>
                <c:pt idx="5537">
                  <c:v>39.82</c:v>
                </c:pt>
                <c:pt idx="5538">
                  <c:v>40.04</c:v>
                </c:pt>
                <c:pt idx="5539">
                  <c:v>39.97</c:v>
                </c:pt>
                <c:pt idx="5540">
                  <c:v>39.89</c:v>
                </c:pt>
                <c:pt idx="5541">
                  <c:v>39.979999999999997</c:v>
                </c:pt>
                <c:pt idx="5542">
                  <c:v>40.21</c:v>
                </c:pt>
                <c:pt idx="5543">
                  <c:v>40.35</c:v>
                </c:pt>
                <c:pt idx="5544">
                  <c:v>40.409999999999997</c:v>
                </c:pt>
                <c:pt idx="5545">
                  <c:v>40.17</c:v>
                </c:pt>
                <c:pt idx="5546">
                  <c:v>40.33</c:v>
                </c:pt>
                <c:pt idx="5547">
                  <c:v>40.26</c:v>
                </c:pt>
                <c:pt idx="5548">
                  <c:v>40.18</c:v>
                </c:pt>
                <c:pt idx="5549">
                  <c:v>40.840000000000003</c:v>
                </c:pt>
                <c:pt idx="5550">
                  <c:v>41.06</c:v>
                </c:pt>
                <c:pt idx="5551">
                  <c:v>41.09</c:v>
                </c:pt>
                <c:pt idx="5552">
                  <c:v>40.92</c:v>
                </c:pt>
                <c:pt idx="5553">
                  <c:v>40.840000000000003</c:v>
                </c:pt>
                <c:pt idx="5554">
                  <c:v>40.97</c:v>
                </c:pt>
                <c:pt idx="5555">
                  <c:v>41.18</c:v>
                </c:pt>
                <c:pt idx="5556">
                  <c:v>41.03</c:v>
                </c:pt>
                <c:pt idx="5557">
                  <c:v>41.05</c:v>
                </c:pt>
                <c:pt idx="5558">
                  <c:v>41</c:v>
                </c:pt>
                <c:pt idx="5559">
                  <c:v>41.01</c:v>
                </c:pt>
                <c:pt idx="5560">
                  <c:v>41</c:v>
                </c:pt>
                <c:pt idx="5561">
                  <c:v>41.11</c:v>
                </c:pt>
                <c:pt idx="5562">
                  <c:v>41.21</c:v>
                </c:pt>
                <c:pt idx="5563">
                  <c:v>41.18</c:v>
                </c:pt>
                <c:pt idx="5564">
                  <c:v>41</c:v>
                </c:pt>
                <c:pt idx="5565">
                  <c:v>40.83</c:v>
                </c:pt>
                <c:pt idx="5566">
                  <c:v>40.81</c:v>
                </c:pt>
                <c:pt idx="5567">
                  <c:v>40.98</c:v>
                </c:pt>
                <c:pt idx="5568">
                  <c:v>40.909999999999997</c:v>
                </c:pt>
                <c:pt idx="5569">
                  <c:v>40.86</c:v>
                </c:pt>
                <c:pt idx="5570">
                  <c:v>40.82</c:v>
                </c:pt>
                <c:pt idx="5571">
                  <c:v>40.700000000000003</c:v>
                </c:pt>
                <c:pt idx="5572">
                  <c:v>40.53</c:v>
                </c:pt>
                <c:pt idx="5573">
                  <c:v>40.44</c:v>
                </c:pt>
                <c:pt idx="5574">
                  <c:v>40.409999999999997</c:v>
                </c:pt>
                <c:pt idx="5575">
                  <c:v>40.42</c:v>
                </c:pt>
                <c:pt idx="5576">
                  <c:v>40.340000000000003</c:v>
                </c:pt>
                <c:pt idx="5577">
                  <c:v>40.24</c:v>
                </c:pt>
                <c:pt idx="5578">
                  <c:v>40.159999999999997</c:v>
                </c:pt>
                <c:pt idx="5579">
                  <c:v>40</c:v>
                </c:pt>
                <c:pt idx="5580">
                  <c:v>39.86</c:v>
                </c:pt>
                <c:pt idx="5581">
                  <c:v>39.86</c:v>
                </c:pt>
                <c:pt idx="5582">
                  <c:v>39.840000000000003</c:v>
                </c:pt>
                <c:pt idx="5583">
                  <c:v>39.89</c:v>
                </c:pt>
                <c:pt idx="5584">
                  <c:v>39.75</c:v>
                </c:pt>
                <c:pt idx="5585">
                  <c:v>39.65</c:v>
                </c:pt>
                <c:pt idx="5586">
                  <c:v>39.590000000000003</c:v>
                </c:pt>
                <c:pt idx="5587">
                  <c:v>39.58</c:v>
                </c:pt>
                <c:pt idx="5588">
                  <c:v>39.74</c:v>
                </c:pt>
                <c:pt idx="5589">
                  <c:v>40.1</c:v>
                </c:pt>
                <c:pt idx="5590">
                  <c:v>39.869999999999997</c:v>
                </c:pt>
                <c:pt idx="5591">
                  <c:v>39.74</c:v>
                </c:pt>
                <c:pt idx="5592">
                  <c:v>40.11</c:v>
                </c:pt>
                <c:pt idx="5593">
                  <c:v>40.36</c:v>
                </c:pt>
                <c:pt idx="5594">
                  <c:v>40.26</c:v>
                </c:pt>
                <c:pt idx="5595">
                  <c:v>40.049999999999997</c:v>
                </c:pt>
                <c:pt idx="5596">
                  <c:v>40.14</c:v>
                </c:pt>
                <c:pt idx="5597">
                  <c:v>40.03</c:v>
                </c:pt>
                <c:pt idx="5598">
                  <c:v>39.950000000000003</c:v>
                </c:pt>
                <c:pt idx="5599">
                  <c:v>39.93</c:v>
                </c:pt>
                <c:pt idx="5600">
                  <c:v>39.97</c:v>
                </c:pt>
                <c:pt idx="5601">
                  <c:v>39.799999999999997</c:v>
                </c:pt>
                <c:pt idx="5602">
                  <c:v>39.79</c:v>
                </c:pt>
                <c:pt idx="5603">
                  <c:v>39.700000000000003</c:v>
                </c:pt>
                <c:pt idx="5604">
                  <c:v>39.479999999999997</c:v>
                </c:pt>
                <c:pt idx="5605">
                  <c:v>39.54</c:v>
                </c:pt>
                <c:pt idx="5606">
                  <c:v>39.49</c:v>
                </c:pt>
                <c:pt idx="5607">
                  <c:v>39.57</c:v>
                </c:pt>
                <c:pt idx="5608">
                  <c:v>39.590000000000003</c:v>
                </c:pt>
                <c:pt idx="5609">
                  <c:v>39.549999999999997</c:v>
                </c:pt>
                <c:pt idx="5610">
                  <c:v>39.47</c:v>
                </c:pt>
                <c:pt idx="5611">
                  <c:v>39.47</c:v>
                </c:pt>
                <c:pt idx="5612">
                  <c:v>39.4</c:v>
                </c:pt>
                <c:pt idx="5613">
                  <c:v>39.32</c:v>
                </c:pt>
                <c:pt idx="5614">
                  <c:v>39.22</c:v>
                </c:pt>
                <c:pt idx="5615">
                  <c:v>39.28</c:v>
                </c:pt>
                <c:pt idx="5616">
                  <c:v>39.229999999999997</c:v>
                </c:pt>
                <c:pt idx="5617">
                  <c:v>39.17</c:v>
                </c:pt>
                <c:pt idx="5618">
                  <c:v>39.31</c:v>
                </c:pt>
                <c:pt idx="5619">
                  <c:v>39.29</c:v>
                </c:pt>
                <c:pt idx="5620">
                  <c:v>39.369999999999997</c:v>
                </c:pt>
                <c:pt idx="5621">
                  <c:v>39.35</c:v>
                </c:pt>
                <c:pt idx="5622">
                  <c:v>39.369999999999997</c:v>
                </c:pt>
                <c:pt idx="5623">
                  <c:v>39.380000000000003</c:v>
                </c:pt>
                <c:pt idx="5624">
                  <c:v>39.369999999999997</c:v>
                </c:pt>
                <c:pt idx="5625">
                  <c:v>39.47</c:v>
                </c:pt>
                <c:pt idx="5626">
                  <c:v>39.380000000000003</c:v>
                </c:pt>
                <c:pt idx="5627">
                  <c:v>39.72</c:v>
                </c:pt>
                <c:pt idx="5628">
                  <c:v>39.43</c:v>
                </c:pt>
                <c:pt idx="5629">
                  <c:v>39.32</c:v>
                </c:pt>
                <c:pt idx="5630">
                  <c:v>39.26</c:v>
                </c:pt>
                <c:pt idx="5631">
                  <c:v>39.53</c:v>
                </c:pt>
                <c:pt idx="5632">
                  <c:v>39.5</c:v>
                </c:pt>
                <c:pt idx="5633">
                  <c:v>39.520000000000003</c:v>
                </c:pt>
                <c:pt idx="5634">
                  <c:v>39.5</c:v>
                </c:pt>
                <c:pt idx="5635">
                  <c:v>39.56</c:v>
                </c:pt>
                <c:pt idx="5636">
                  <c:v>39.6</c:v>
                </c:pt>
                <c:pt idx="5637">
                  <c:v>39.520000000000003</c:v>
                </c:pt>
                <c:pt idx="5638">
                  <c:v>39.56</c:v>
                </c:pt>
                <c:pt idx="5639">
                  <c:v>39.58</c:v>
                </c:pt>
                <c:pt idx="5640">
                  <c:v>39.56</c:v>
                </c:pt>
                <c:pt idx="5641">
                  <c:v>39.46</c:v>
                </c:pt>
                <c:pt idx="5642">
                  <c:v>39.43</c:v>
                </c:pt>
                <c:pt idx="5643">
                  <c:v>39.799999999999997</c:v>
                </c:pt>
                <c:pt idx="5644">
                  <c:v>39.880000000000003</c:v>
                </c:pt>
                <c:pt idx="5645">
                  <c:v>39.770000000000003</c:v>
                </c:pt>
                <c:pt idx="5646">
                  <c:v>39.72</c:v>
                </c:pt>
                <c:pt idx="5647">
                  <c:v>39.68</c:v>
                </c:pt>
                <c:pt idx="5648">
                  <c:v>39.799999999999997</c:v>
                </c:pt>
                <c:pt idx="5649">
                  <c:v>39.729999999999997</c:v>
                </c:pt>
                <c:pt idx="5650">
                  <c:v>39.72</c:v>
                </c:pt>
                <c:pt idx="5651">
                  <c:v>39.630000000000003</c:v>
                </c:pt>
                <c:pt idx="5652">
                  <c:v>39.85</c:v>
                </c:pt>
                <c:pt idx="5653">
                  <c:v>39.71</c:v>
                </c:pt>
                <c:pt idx="5654">
                  <c:v>39.799999999999997</c:v>
                </c:pt>
                <c:pt idx="5655">
                  <c:v>39.89</c:v>
                </c:pt>
                <c:pt idx="5656">
                  <c:v>39.770000000000003</c:v>
                </c:pt>
                <c:pt idx="5657">
                  <c:v>39.840000000000003</c:v>
                </c:pt>
                <c:pt idx="5658">
                  <c:v>39.83</c:v>
                </c:pt>
                <c:pt idx="5659">
                  <c:v>39.729999999999997</c:v>
                </c:pt>
                <c:pt idx="5660">
                  <c:v>39.700000000000003</c:v>
                </c:pt>
                <c:pt idx="5661">
                  <c:v>39.729999999999997</c:v>
                </c:pt>
                <c:pt idx="5662">
                  <c:v>39.67</c:v>
                </c:pt>
                <c:pt idx="5663">
                  <c:v>39.53</c:v>
                </c:pt>
                <c:pt idx="5664">
                  <c:v>39.46</c:v>
                </c:pt>
                <c:pt idx="5665">
                  <c:v>39.369999999999997</c:v>
                </c:pt>
                <c:pt idx="5666">
                  <c:v>39.28</c:v>
                </c:pt>
                <c:pt idx="5667">
                  <c:v>39.18</c:v>
                </c:pt>
                <c:pt idx="5668">
                  <c:v>39.08</c:v>
                </c:pt>
                <c:pt idx="5669">
                  <c:v>39</c:v>
                </c:pt>
                <c:pt idx="5670">
                  <c:v>39.020000000000003</c:v>
                </c:pt>
                <c:pt idx="5671">
                  <c:v>38.950000000000003</c:v>
                </c:pt>
                <c:pt idx="5672">
                  <c:v>38.950000000000003</c:v>
                </c:pt>
                <c:pt idx="5673">
                  <c:v>38.93</c:v>
                </c:pt>
                <c:pt idx="5674">
                  <c:v>38.840000000000003</c:v>
                </c:pt>
                <c:pt idx="5675">
                  <c:v>38.74</c:v>
                </c:pt>
                <c:pt idx="5676">
                  <c:v>38.83</c:v>
                </c:pt>
                <c:pt idx="5677">
                  <c:v>38.72</c:v>
                </c:pt>
                <c:pt idx="5678">
                  <c:v>38.86</c:v>
                </c:pt>
                <c:pt idx="5679">
                  <c:v>38.69</c:v>
                </c:pt>
                <c:pt idx="5680">
                  <c:v>38.659999999999997</c:v>
                </c:pt>
                <c:pt idx="5681">
                  <c:v>38.67</c:v>
                </c:pt>
                <c:pt idx="5682">
                  <c:v>38.78</c:v>
                </c:pt>
                <c:pt idx="5683">
                  <c:v>38.72</c:v>
                </c:pt>
                <c:pt idx="5684">
                  <c:v>38.75</c:v>
                </c:pt>
                <c:pt idx="5685">
                  <c:v>38.96</c:v>
                </c:pt>
                <c:pt idx="5686">
                  <c:v>39.130000000000003</c:v>
                </c:pt>
                <c:pt idx="5687">
                  <c:v>39.93</c:v>
                </c:pt>
                <c:pt idx="5688">
                  <c:v>39.840000000000003</c:v>
                </c:pt>
                <c:pt idx="5689">
                  <c:v>39.47</c:v>
                </c:pt>
                <c:pt idx="5690">
                  <c:v>39.21</c:v>
                </c:pt>
                <c:pt idx="5691">
                  <c:v>39.24</c:v>
                </c:pt>
                <c:pt idx="5692">
                  <c:v>39.14</c:v>
                </c:pt>
                <c:pt idx="5693">
                  <c:v>39.119999999999997</c:v>
                </c:pt>
                <c:pt idx="5694">
                  <c:v>39.11</c:v>
                </c:pt>
                <c:pt idx="5695">
                  <c:v>39.01</c:v>
                </c:pt>
                <c:pt idx="5696">
                  <c:v>39.049999999999997</c:v>
                </c:pt>
                <c:pt idx="5697">
                  <c:v>39.159999999999997</c:v>
                </c:pt>
                <c:pt idx="5698">
                  <c:v>39.11</c:v>
                </c:pt>
                <c:pt idx="5699">
                  <c:v>39.01</c:v>
                </c:pt>
                <c:pt idx="5700">
                  <c:v>39.020000000000003</c:v>
                </c:pt>
                <c:pt idx="5701">
                  <c:v>39.04</c:v>
                </c:pt>
                <c:pt idx="5702">
                  <c:v>39.24</c:v>
                </c:pt>
                <c:pt idx="5703">
                  <c:v>39.11</c:v>
                </c:pt>
                <c:pt idx="5704">
                  <c:v>39.1</c:v>
                </c:pt>
                <c:pt idx="5705">
                  <c:v>39.119999999999997</c:v>
                </c:pt>
                <c:pt idx="5706">
                  <c:v>39.01</c:v>
                </c:pt>
                <c:pt idx="5707">
                  <c:v>38.93</c:v>
                </c:pt>
                <c:pt idx="5708">
                  <c:v>38.89</c:v>
                </c:pt>
                <c:pt idx="5709">
                  <c:v>38.92</c:v>
                </c:pt>
                <c:pt idx="5710">
                  <c:v>39.03</c:v>
                </c:pt>
                <c:pt idx="5711">
                  <c:v>38.880000000000003</c:v>
                </c:pt>
                <c:pt idx="5712">
                  <c:v>38.86</c:v>
                </c:pt>
                <c:pt idx="5713">
                  <c:v>38.78</c:v>
                </c:pt>
                <c:pt idx="5714">
                  <c:v>38.729999999999997</c:v>
                </c:pt>
                <c:pt idx="5715">
                  <c:v>38.659999999999997</c:v>
                </c:pt>
                <c:pt idx="5716">
                  <c:v>38.67</c:v>
                </c:pt>
                <c:pt idx="5717">
                  <c:v>38.700000000000003</c:v>
                </c:pt>
                <c:pt idx="5718">
                  <c:v>38.78</c:v>
                </c:pt>
                <c:pt idx="5719">
                  <c:v>38.619999999999997</c:v>
                </c:pt>
                <c:pt idx="5720">
                  <c:v>38.729999999999997</c:v>
                </c:pt>
                <c:pt idx="5721">
                  <c:v>38.700000000000003</c:v>
                </c:pt>
                <c:pt idx="5722">
                  <c:v>38.81</c:v>
                </c:pt>
                <c:pt idx="5723">
                  <c:v>38.82</c:v>
                </c:pt>
                <c:pt idx="5724">
                  <c:v>38.94</c:v>
                </c:pt>
                <c:pt idx="5725">
                  <c:v>39</c:v>
                </c:pt>
                <c:pt idx="5726">
                  <c:v>39.15</c:v>
                </c:pt>
                <c:pt idx="5727">
                  <c:v>39.1</c:v>
                </c:pt>
                <c:pt idx="5728">
                  <c:v>38.97</c:v>
                </c:pt>
                <c:pt idx="5729">
                  <c:v>38.909999999999997</c:v>
                </c:pt>
                <c:pt idx="5730">
                  <c:v>38.81</c:v>
                </c:pt>
                <c:pt idx="5731">
                  <c:v>38.979999999999997</c:v>
                </c:pt>
                <c:pt idx="5732">
                  <c:v>39.01</c:v>
                </c:pt>
                <c:pt idx="5733">
                  <c:v>39.200000000000003</c:v>
                </c:pt>
                <c:pt idx="5734">
                  <c:v>39.15</c:v>
                </c:pt>
                <c:pt idx="5735">
                  <c:v>39.28</c:v>
                </c:pt>
                <c:pt idx="5736">
                  <c:v>39.08</c:v>
                </c:pt>
                <c:pt idx="5737">
                  <c:v>38.979999999999997</c:v>
                </c:pt>
                <c:pt idx="5738">
                  <c:v>38.93</c:v>
                </c:pt>
                <c:pt idx="5739">
                  <c:v>38.9</c:v>
                </c:pt>
                <c:pt idx="5740">
                  <c:v>39.39</c:v>
                </c:pt>
                <c:pt idx="5741">
                  <c:v>39.200000000000003</c:v>
                </c:pt>
                <c:pt idx="5742">
                  <c:v>39.04</c:v>
                </c:pt>
                <c:pt idx="5743">
                  <c:v>38.93</c:v>
                </c:pt>
                <c:pt idx="5744">
                  <c:v>38.81</c:v>
                </c:pt>
                <c:pt idx="5745">
                  <c:v>38.72</c:v>
                </c:pt>
                <c:pt idx="5746">
                  <c:v>38.71</c:v>
                </c:pt>
                <c:pt idx="5747">
                  <c:v>38.61</c:v>
                </c:pt>
                <c:pt idx="5748">
                  <c:v>38.630000000000003</c:v>
                </c:pt>
                <c:pt idx="5749">
                  <c:v>38.5</c:v>
                </c:pt>
                <c:pt idx="5750">
                  <c:v>38.47</c:v>
                </c:pt>
                <c:pt idx="5751">
                  <c:v>38.43</c:v>
                </c:pt>
                <c:pt idx="5752">
                  <c:v>38.659999999999997</c:v>
                </c:pt>
                <c:pt idx="5753">
                  <c:v>38.590000000000003</c:v>
                </c:pt>
                <c:pt idx="5754">
                  <c:v>38.6</c:v>
                </c:pt>
                <c:pt idx="5755">
                  <c:v>38.6</c:v>
                </c:pt>
                <c:pt idx="5756">
                  <c:v>38.56</c:v>
                </c:pt>
                <c:pt idx="5757">
                  <c:v>38.72</c:v>
                </c:pt>
                <c:pt idx="5758">
                  <c:v>38.659999999999997</c:v>
                </c:pt>
                <c:pt idx="5759">
                  <c:v>38.58</c:v>
                </c:pt>
                <c:pt idx="5760">
                  <c:v>38.770000000000003</c:v>
                </c:pt>
                <c:pt idx="5761">
                  <c:v>38.81</c:v>
                </c:pt>
                <c:pt idx="5762">
                  <c:v>38.78</c:v>
                </c:pt>
                <c:pt idx="5763">
                  <c:v>38.69</c:v>
                </c:pt>
                <c:pt idx="5764">
                  <c:v>38.590000000000003</c:v>
                </c:pt>
                <c:pt idx="5765">
                  <c:v>38.53</c:v>
                </c:pt>
                <c:pt idx="5766">
                  <c:v>38.43</c:v>
                </c:pt>
                <c:pt idx="5767">
                  <c:v>38.36</c:v>
                </c:pt>
                <c:pt idx="5768">
                  <c:v>38.47</c:v>
                </c:pt>
                <c:pt idx="5769">
                  <c:v>38.65</c:v>
                </c:pt>
                <c:pt idx="5770">
                  <c:v>38.49</c:v>
                </c:pt>
                <c:pt idx="5771">
                  <c:v>38.47</c:v>
                </c:pt>
                <c:pt idx="5772">
                  <c:v>38.44</c:v>
                </c:pt>
                <c:pt idx="5773">
                  <c:v>38.29</c:v>
                </c:pt>
                <c:pt idx="5774">
                  <c:v>38.25</c:v>
                </c:pt>
                <c:pt idx="5775">
                  <c:v>38.29</c:v>
                </c:pt>
                <c:pt idx="5776">
                  <c:v>38.26</c:v>
                </c:pt>
                <c:pt idx="5777">
                  <c:v>38.25</c:v>
                </c:pt>
                <c:pt idx="5778">
                  <c:v>38.299999999999997</c:v>
                </c:pt>
                <c:pt idx="5779">
                  <c:v>38.380000000000003</c:v>
                </c:pt>
                <c:pt idx="5780">
                  <c:v>38.270000000000003</c:v>
                </c:pt>
                <c:pt idx="5781">
                  <c:v>38.200000000000003</c:v>
                </c:pt>
                <c:pt idx="5782">
                  <c:v>38.19</c:v>
                </c:pt>
                <c:pt idx="5783">
                  <c:v>38.14</c:v>
                </c:pt>
                <c:pt idx="5784">
                  <c:v>38.06</c:v>
                </c:pt>
                <c:pt idx="5785">
                  <c:v>38.17</c:v>
                </c:pt>
                <c:pt idx="5786">
                  <c:v>38.200000000000003</c:v>
                </c:pt>
                <c:pt idx="5787">
                  <c:v>38.17</c:v>
                </c:pt>
                <c:pt idx="5788">
                  <c:v>38.39</c:v>
                </c:pt>
                <c:pt idx="5789">
                  <c:v>38.520000000000003</c:v>
                </c:pt>
                <c:pt idx="5790">
                  <c:v>38.299999999999997</c:v>
                </c:pt>
                <c:pt idx="5791">
                  <c:v>38.36</c:v>
                </c:pt>
                <c:pt idx="5792">
                  <c:v>38.36</c:v>
                </c:pt>
                <c:pt idx="5793">
                  <c:v>38.590000000000003</c:v>
                </c:pt>
                <c:pt idx="5794">
                  <c:v>38.31</c:v>
                </c:pt>
                <c:pt idx="5795">
                  <c:v>38.369999999999997</c:v>
                </c:pt>
                <c:pt idx="5796">
                  <c:v>38.42</c:v>
                </c:pt>
                <c:pt idx="5797">
                  <c:v>38.36</c:v>
                </c:pt>
                <c:pt idx="5798">
                  <c:v>38.24</c:v>
                </c:pt>
                <c:pt idx="5799">
                  <c:v>38.299999999999997</c:v>
                </c:pt>
                <c:pt idx="5800">
                  <c:v>38.229999999999997</c:v>
                </c:pt>
                <c:pt idx="5801">
                  <c:v>38.299999999999997</c:v>
                </c:pt>
                <c:pt idx="5802">
                  <c:v>38.380000000000003</c:v>
                </c:pt>
                <c:pt idx="5803">
                  <c:v>38.31</c:v>
                </c:pt>
                <c:pt idx="5804">
                  <c:v>38.26</c:v>
                </c:pt>
                <c:pt idx="5805">
                  <c:v>38.25</c:v>
                </c:pt>
                <c:pt idx="5806">
                  <c:v>38.5</c:v>
                </c:pt>
                <c:pt idx="5807">
                  <c:v>38.43</c:v>
                </c:pt>
                <c:pt idx="5808">
                  <c:v>38.57</c:v>
                </c:pt>
                <c:pt idx="5809">
                  <c:v>38.770000000000003</c:v>
                </c:pt>
                <c:pt idx="5810">
                  <c:v>38.67</c:v>
                </c:pt>
                <c:pt idx="5811">
                  <c:v>38.89</c:v>
                </c:pt>
                <c:pt idx="5812">
                  <c:v>38.79</c:v>
                </c:pt>
                <c:pt idx="5813">
                  <c:v>38.840000000000003</c:v>
                </c:pt>
                <c:pt idx="5814">
                  <c:v>38.92</c:v>
                </c:pt>
                <c:pt idx="5815">
                  <c:v>38.82</c:v>
                </c:pt>
                <c:pt idx="5816">
                  <c:v>38.76</c:v>
                </c:pt>
                <c:pt idx="5817">
                  <c:v>38.69</c:v>
                </c:pt>
                <c:pt idx="5818">
                  <c:v>38.53</c:v>
                </c:pt>
                <c:pt idx="5819">
                  <c:v>38.5</c:v>
                </c:pt>
                <c:pt idx="5820">
                  <c:v>38.47</c:v>
                </c:pt>
                <c:pt idx="5821">
                  <c:v>38.5</c:v>
                </c:pt>
                <c:pt idx="5822">
                  <c:v>38.53</c:v>
                </c:pt>
                <c:pt idx="5823">
                  <c:v>38.53</c:v>
                </c:pt>
                <c:pt idx="5824">
                  <c:v>38.619999999999997</c:v>
                </c:pt>
                <c:pt idx="5825">
                  <c:v>38.76</c:v>
                </c:pt>
                <c:pt idx="5826">
                  <c:v>38.590000000000003</c:v>
                </c:pt>
                <c:pt idx="5827">
                  <c:v>38.479999999999997</c:v>
                </c:pt>
                <c:pt idx="5828">
                  <c:v>38.44</c:v>
                </c:pt>
                <c:pt idx="5829">
                  <c:v>38.369999999999997</c:v>
                </c:pt>
                <c:pt idx="5830">
                  <c:v>38.299999999999997</c:v>
                </c:pt>
                <c:pt idx="5831">
                  <c:v>38.340000000000003</c:v>
                </c:pt>
                <c:pt idx="5832">
                  <c:v>38.35</c:v>
                </c:pt>
                <c:pt idx="5833">
                  <c:v>38.29</c:v>
                </c:pt>
                <c:pt idx="5834">
                  <c:v>38.19</c:v>
                </c:pt>
                <c:pt idx="5835">
                  <c:v>38.44</c:v>
                </c:pt>
                <c:pt idx="5836">
                  <c:v>38.42</c:v>
                </c:pt>
                <c:pt idx="5837">
                  <c:v>38.44</c:v>
                </c:pt>
                <c:pt idx="5838">
                  <c:v>38.549999999999997</c:v>
                </c:pt>
                <c:pt idx="5839">
                  <c:v>38.369999999999997</c:v>
                </c:pt>
                <c:pt idx="5840">
                  <c:v>38.43</c:v>
                </c:pt>
                <c:pt idx="5841">
                  <c:v>38.57</c:v>
                </c:pt>
                <c:pt idx="5842">
                  <c:v>38.770000000000003</c:v>
                </c:pt>
                <c:pt idx="5843">
                  <c:v>38.659999999999997</c:v>
                </c:pt>
                <c:pt idx="5844">
                  <c:v>38.54</c:v>
                </c:pt>
                <c:pt idx="5845">
                  <c:v>38.53</c:v>
                </c:pt>
                <c:pt idx="5846">
                  <c:v>38.520000000000003</c:v>
                </c:pt>
                <c:pt idx="5847">
                  <c:v>38.549999999999997</c:v>
                </c:pt>
                <c:pt idx="5848">
                  <c:v>38.4</c:v>
                </c:pt>
                <c:pt idx="5849">
                  <c:v>38.31</c:v>
                </c:pt>
                <c:pt idx="5850">
                  <c:v>38.36</c:v>
                </c:pt>
                <c:pt idx="5851">
                  <c:v>38.229999999999997</c:v>
                </c:pt>
                <c:pt idx="5852">
                  <c:v>38.22</c:v>
                </c:pt>
                <c:pt idx="5853">
                  <c:v>38.24</c:v>
                </c:pt>
                <c:pt idx="5854">
                  <c:v>38.26</c:v>
                </c:pt>
                <c:pt idx="5855">
                  <c:v>38.35</c:v>
                </c:pt>
                <c:pt idx="5856">
                  <c:v>38.24</c:v>
                </c:pt>
                <c:pt idx="5857">
                  <c:v>38.18</c:v>
                </c:pt>
                <c:pt idx="5858">
                  <c:v>38.18</c:v>
                </c:pt>
                <c:pt idx="5859">
                  <c:v>38.159999999999997</c:v>
                </c:pt>
                <c:pt idx="5860">
                  <c:v>38.14</c:v>
                </c:pt>
                <c:pt idx="5861">
                  <c:v>38.04</c:v>
                </c:pt>
                <c:pt idx="5862">
                  <c:v>38.42</c:v>
                </c:pt>
                <c:pt idx="5863">
                  <c:v>38.31</c:v>
                </c:pt>
                <c:pt idx="5864">
                  <c:v>38.380000000000003</c:v>
                </c:pt>
                <c:pt idx="5865">
                  <c:v>38.380000000000003</c:v>
                </c:pt>
                <c:pt idx="5866">
                  <c:v>38.56</c:v>
                </c:pt>
                <c:pt idx="5867">
                  <c:v>38.54</c:v>
                </c:pt>
                <c:pt idx="5868">
                  <c:v>38.909999999999997</c:v>
                </c:pt>
                <c:pt idx="5869">
                  <c:v>39.28</c:v>
                </c:pt>
                <c:pt idx="5870">
                  <c:v>39.4</c:v>
                </c:pt>
                <c:pt idx="5871">
                  <c:v>39.19</c:v>
                </c:pt>
                <c:pt idx="5872">
                  <c:v>38.93</c:v>
                </c:pt>
                <c:pt idx="5873">
                  <c:v>38.94</c:v>
                </c:pt>
                <c:pt idx="5874">
                  <c:v>39.14</c:v>
                </c:pt>
                <c:pt idx="5875">
                  <c:v>38.96</c:v>
                </c:pt>
                <c:pt idx="5876">
                  <c:v>38.799999999999997</c:v>
                </c:pt>
                <c:pt idx="5877">
                  <c:v>38.78</c:v>
                </c:pt>
                <c:pt idx="5878">
                  <c:v>38.76</c:v>
                </c:pt>
                <c:pt idx="5879">
                  <c:v>38.909999999999997</c:v>
                </c:pt>
                <c:pt idx="5880">
                  <c:v>38.75</c:v>
                </c:pt>
                <c:pt idx="5881">
                  <c:v>38.67</c:v>
                </c:pt>
                <c:pt idx="5882">
                  <c:v>38.82</c:v>
                </c:pt>
                <c:pt idx="5883">
                  <c:v>38.92</c:v>
                </c:pt>
                <c:pt idx="5884">
                  <c:v>38.81</c:v>
                </c:pt>
                <c:pt idx="5885">
                  <c:v>38.86</c:v>
                </c:pt>
                <c:pt idx="5886">
                  <c:v>38.840000000000003</c:v>
                </c:pt>
                <c:pt idx="5887">
                  <c:v>38.799999999999997</c:v>
                </c:pt>
                <c:pt idx="5888">
                  <c:v>38.840000000000003</c:v>
                </c:pt>
                <c:pt idx="5889">
                  <c:v>39.29</c:v>
                </c:pt>
                <c:pt idx="5890">
                  <c:v>39.14</c:v>
                </c:pt>
                <c:pt idx="5891">
                  <c:v>39.03</c:v>
                </c:pt>
                <c:pt idx="5892">
                  <c:v>39</c:v>
                </c:pt>
                <c:pt idx="5893">
                  <c:v>39.049999999999997</c:v>
                </c:pt>
                <c:pt idx="5894">
                  <c:v>39.14</c:v>
                </c:pt>
                <c:pt idx="5895">
                  <c:v>39.14</c:v>
                </c:pt>
                <c:pt idx="5896">
                  <c:v>39.07</c:v>
                </c:pt>
                <c:pt idx="5897">
                  <c:v>39.08</c:v>
                </c:pt>
                <c:pt idx="5898">
                  <c:v>39.020000000000003</c:v>
                </c:pt>
                <c:pt idx="5899">
                  <c:v>39.11</c:v>
                </c:pt>
                <c:pt idx="5900">
                  <c:v>39.01</c:v>
                </c:pt>
                <c:pt idx="5901">
                  <c:v>38.909999999999997</c:v>
                </c:pt>
                <c:pt idx="5902">
                  <c:v>38.979999999999997</c:v>
                </c:pt>
                <c:pt idx="5903">
                  <c:v>38.82</c:v>
                </c:pt>
                <c:pt idx="5904">
                  <c:v>38.909999999999997</c:v>
                </c:pt>
                <c:pt idx="5905">
                  <c:v>38.840000000000003</c:v>
                </c:pt>
                <c:pt idx="5906">
                  <c:v>38.76</c:v>
                </c:pt>
                <c:pt idx="5907">
                  <c:v>38.729999999999997</c:v>
                </c:pt>
                <c:pt idx="5908">
                  <c:v>38.6</c:v>
                </c:pt>
                <c:pt idx="5909">
                  <c:v>38.700000000000003</c:v>
                </c:pt>
                <c:pt idx="5910">
                  <c:v>38.520000000000003</c:v>
                </c:pt>
                <c:pt idx="5911">
                  <c:v>38.520000000000003</c:v>
                </c:pt>
                <c:pt idx="5912">
                  <c:v>38.53</c:v>
                </c:pt>
                <c:pt idx="5913">
                  <c:v>38.659999999999997</c:v>
                </c:pt>
                <c:pt idx="5914">
                  <c:v>38.58</c:v>
                </c:pt>
                <c:pt idx="5915">
                  <c:v>38.82</c:v>
                </c:pt>
                <c:pt idx="5916">
                  <c:v>38.79</c:v>
                </c:pt>
                <c:pt idx="5917">
                  <c:v>38.93</c:v>
                </c:pt>
                <c:pt idx="5918">
                  <c:v>39.090000000000003</c:v>
                </c:pt>
                <c:pt idx="5919">
                  <c:v>39.409999999999997</c:v>
                </c:pt>
                <c:pt idx="5920">
                  <c:v>39.17</c:v>
                </c:pt>
                <c:pt idx="5921">
                  <c:v>39.24</c:v>
                </c:pt>
                <c:pt idx="5922">
                  <c:v>39.200000000000003</c:v>
                </c:pt>
                <c:pt idx="5923">
                  <c:v>39.43</c:v>
                </c:pt>
                <c:pt idx="5924">
                  <c:v>39.24</c:v>
                </c:pt>
                <c:pt idx="5925">
                  <c:v>39.270000000000003</c:v>
                </c:pt>
                <c:pt idx="5926">
                  <c:v>39.21</c:v>
                </c:pt>
                <c:pt idx="5927">
                  <c:v>39.229999999999997</c:v>
                </c:pt>
                <c:pt idx="5928">
                  <c:v>39.29</c:v>
                </c:pt>
                <c:pt idx="5929">
                  <c:v>39.21</c:v>
                </c:pt>
                <c:pt idx="5930">
                  <c:v>39.409999999999997</c:v>
                </c:pt>
                <c:pt idx="5931">
                  <c:v>39.36</c:v>
                </c:pt>
                <c:pt idx="5932">
                  <c:v>39.24</c:v>
                </c:pt>
                <c:pt idx="5933">
                  <c:v>39.299999999999997</c:v>
                </c:pt>
                <c:pt idx="5934">
                  <c:v>39.42</c:v>
                </c:pt>
                <c:pt idx="5935">
                  <c:v>39.42</c:v>
                </c:pt>
                <c:pt idx="5936">
                  <c:v>39.409999999999997</c:v>
                </c:pt>
                <c:pt idx="5937">
                  <c:v>39.700000000000003</c:v>
                </c:pt>
                <c:pt idx="5938">
                  <c:v>39.72</c:v>
                </c:pt>
                <c:pt idx="5939">
                  <c:v>39.590000000000003</c:v>
                </c:pt>
                <c:pt idx="5940">
                  <c:v>39.72</c:v>
                </c:pt>
                <c:pt idx="5941">
                  <c:v>39.57</c:v>
                </c:pt>
                <c:pt idx="5942">
                  <c:v>39.630000000000003</c:v>
                </c:pt>
                <c:pt idx="5943">
                  <c:v>39.590000000000003</c:v>
                </c:pt>
                <c:pt idx="5944">
                  <c:v>39.340000000000003</c:v>
                </c:pt>
                <c:pt idx="5945">
                  <c:v>39.380000000000003</c:v>
                </c:pt>
                <c:pt idx="5946">
                  <c:v>39.39</c:v>
                </c:pt>
                <c:pt idx="5947">
                  <c:v>39.340000000000003</c:v>
                </c:pt>
                <c:pt idx="5948">
                  <c:v>39.22</c:v>
                </c:pt>
                <c:pt idx="5949">
                  <c:v>39.33</c:v>
                </c:pt>
                <c:pt idx="5950">
                  <c:v>39.32</c:v>
                </c:pt>
                <c:pt idx="5951">
                  <c:v>39.42</c:v>
                </c:pt>
                <c:pt idx="5952">
                  <c:v>39.39</c:v>
                </c:pt>
                <c:pt idx="5953">
                  <c:v>39.39</c:v>
                </c:pt>
                <c:pt idx="5954">
                  <c:v>39.450000000000003</c:v>
                </c:pt>
                <c:pt idx="5955">
                  <c:v>39.42</c:v>
                </c:pt>
                <c:pt idx="5956">
                  <c:v>39.340000000000003</c:v>
                </c:pt>
                <c:pt idx="5957">
                  <c:v>39.28</c:v>
                </c:pt>
                <c:pt idx="5958">
                  <c:v>39.15</c:v>
                </c:pt>
                <c:pt idx="5959">
                  <c:v>39.21</c:v>
                </c:pt>
                <c:pt idx="5960">
                  <c:v>39.06</c:v>
                </c:pt>
                <c:pt idx="5961">
                  <c:v>39.39</c:v>
                </c:pt>
                <c:pt idx="5962">
                  <c:v>39.17</c:v>
                </c:pt>
                <c:pt idx="5963">
                  <c:v>39.22</c:v>
                </c:pt>
                <c:pt idx="5964">
                  <c:v>39.32</c:v>
                </c:pt>
                <c:pt idx="5965">
                  <c:v>39.369999999999997</c:v>
                </c:pt>
                <c:pt idx="5966">
                  <c:v>39.43</c:v>
                </c:pt>
                <c:pt idx="5967">
                  <c:v>39.409999999999997</c:v>
                </c:pt>
                <c:pt idx="5968">
                  <c:v>39.33</c:v>
                </c:pt>
                <c:pt idx="5969">
                  <c:v>39.26</c:v>
                </c:pt>
                <c:pt idx="5970">
                  <c:v>39.17</c:v>
                </c:pt>
                <c:pt idx="5971">
                  <c:v>39.03</c:v>
                </c:pt>
                <c:pt idx="5972">
                  <c:v>39.1</c:v>
                </c:pt>
                <c:pt idx="5973">
                  <c:v>39.090000000000003</c:v>
                </c:pt>
                <c:pt idx="5974">
                  <c:v>39.01</c:v>
                </c:pt>
                <c:pt idx="5975">
                  <c:v>39.03</c:v>
                </c:pt>
                <c:pt idx="5976">
                  <c:v>38.97</c:v>
                </c:pt>
                <c:pt idx="5977">
                  <c:v>39.090000000000003</c:v>
                </c:pt>
                <c:pt idx="5978">
                  <c:v>39.03</c:v>
                </c:pt>
                <c:pt idx="5979">
                  <c:v>39.020000000000003</c:v>
                </c:pt>
                <c:pt idx="5980">
                  <c:v>38.950000000000003</c:v>
                </c:pt>
                <c:pt idx="5981">
                  <c:v>38.909999999999997</c:v>
                </c:pt>
                <c:pt idx="5982">
                  <c:v>39.04</c:v>
                </c:pt>
                <c:pt idx="5983">
                  <c:v>39.19</c:v>
                </c:pt>
                <c:pt idx="5984">
                  <c:v>39.020000000000003</c:v>
                </c:pt>
                <c:pt idx="5985">
                  <c:v>38.92</c:v>
                </c:pt>
                <c:pt idx="5986">
                  <c:v>38.950000000000003</c:v>
                </c:pt>
                <c:pt idx="5987">
                  <c:v>38.85</c:v>
                </c:pt>
                <c:pt idx="5988">
                  <c:v>38.869999999999997</c:v>
                </c:pt>
                <c:pt idx="5989">
                  <c:v>38.909999999999997</c:v>
                </c:pt>
                <c:pt idx="5990">
                  <c:v>39.270000000000003</c:v>
                </c:pt>
                <c:pt idx="5991">
                  <c:v>39.090000000000003</c:v>
                </c:pt>
                <c:pt idx="5992">
                  <c:v>38.99</c:v>
                </c:pt>
                <c:pt idx="5993">
                  <c:v>38.93</c:v>
                </c:pt>
                <c:pt idx="5994">
                  <c:v>39.43</c:v>
                </c:pt>
                <c:pt idx="5995">
                  <c:v>39.33</c:v>
                </c:pt>
                <c:pt idx="5996">
                  <c:v>39.14</c:v>
                </c:pt>
                <c:pt idx="5997">
                  <c:v>39.06</c:v>
                </c:pt>
                <c:pt idx="5998">
                  <c:v>38.96</c:v>
                </c:pt>
                <c:pt idx="5999">
                  <c:v>38.909999999999997</c:v>
                </c:pt>
                <c:pt idx="6000">
                  <c:v>38.86</c:v>
                </c:pt>
                <c:pt idx="6001">
                  <c:v>38.880000000000003</c:v>
                </c:pt>
                <c:pt idx="6002">
                  <c:v>38.979999999999997</c:v>
                </c:pt>
                <c:pt idx="6003">
                  <c:v>39.21</c:v>
                </c:pt>
                <c:pt idx="6004">
                  <c:v>39.08</c:v>
                </c:pt>
                <c:pt idx="6005">
                  <c:v>39.01</c:v>
                </c:pt>
                <c:pt idx="6006">
                  <c:v>39.119999999999997</c:v>
                </c:pt>
                <c:pt idx="6007">
                  <c:v>39.11</c:v>
                </c:pt>
                <c:pt idx="6008">
                  <c:v>39.020000000000003</c:v>
                </c:pt>
                <c:pt idx="6009">
                  <c:v>39.020000000000003</c:v>
                </c:pt>
                <c:pt idx="6010">
                  <c:v>39.020000000000003</c:v>
                </c:pt>
                <c:pt idx="6011">
                  <c:v>39.08</c:v>
                </c:pt>
                <c:pt idx="6012">
                  <c:v>39.04</c:v>
                </c:pt>
                <c:pt idx="6013">
                  <c:v>39.04</c:v>
                </c:pt>
                <c:pt idx="6014">
                  <c:v>39.090000000000003</c:v>
                </c:pt>
                <c:pt idx="6015">
                  <c:v>38.94</c:v>
                </c:pt>
                <c:pt idx="6016">
                  <c:v>38.86</c:v>
                </c:pt>
                <c:pt idx="6017">
                  <c:v>38.93</c:v>
                </c:pt>
                <c:pt idx="6018">
                  <c:v>38.99</c:v>
                </c:pt>
                <c:pt idx="6019">
                  <c:v>39.08</c:v>
                </c:pt>
                <c:pt idx="6020">
                  <c:v>39.229999999999997</c:v>
                </c:pt>
                <c:pt idx="6021">
                  <c:v>39.1</c:v>
                </c:pt>
                <c:pt idx="6022">
                  <c:v>39.33</c:v>
                </c:pt>
                <c:pt idx="6023">
                  <c:v>39.15</c:v>
                </c:pt>
                <c:pt idx="6024">
                  <c:v>39.39</c:v>
                </c:pt>
                <c:pt idx="6025">
                  <c:v>39.54</c:v>
                </c:pt>
                <c:pt idx="6026">
                  <c:v>39.409999999999997</c:v>
                </c:pt>
                <c:pt idx="6027">
                  <c:v>39.39</c:v>
                </c:pt>
                <c:pt idx="6028">
                  <c:v>39.340000000000003</c:v>
                </c:pt>
                <c:pt idx="6029">
                  <c:v>39.340000000000003</c:v>
                </c:pt>
                <c:pt idx="6030">
                  <c:v>39.31</c:v>
                </c:pt>
                <c:pt idx="6031">
                  <c:v>39.49</c:v>
                </c:pt>
                <c:pt idx="6032">
                  <c:v>39.450000000000003</c:v>
                </c:pt>
                <c:pt idx="6033">
                  <c:v>39.42</c:v>
                </c:pt>
                <c:pt idx="6034">
                  <c:v>39.4</c:v>
                </c:pt>
                <c:pt idx="6035">
                  <c:v>39.450000000000003</c:v>
                </c:pt>
                <c:pt idx="6036">
                  <c:v>39.42</c:v>
                </c:pt>
                <c:pt idx="6037">
                  <c:v>39.409999999999997</c:v>
                </c:pt>
                <c:pt idx="6038">
                  <c:v>39.369999999999997</c:v>
                </c:pt>
                <c:pt idx="6039">
                  <c:v>39.270000000000003</c:v>
                </c:pt>
                <c:pt idx="6040">
                  <c:v>39.36</c:v>
                </c:pt>
                <c:pt idx="6041">
                  <c:v>39.43</c:v>
                </c:pt>
                <c:pt idx="6042">
                  <c:v>39.44</c:v>
                </c:pt>
                <c:pt idx="6043">
                  <c:v>39.479999999999997</c:v>
                </c:pt>
                <c:pt idx="6044">
                  <c:v>39.74</c:v>
                </c:pt>
                <c:pt idx="6045">
                  <c:v>39.53</c:v>
                </c:pt>
                <c:pt idx="6046">
                  <c:v>39.39</c:v>
                </c:pt>
                <c:pt idx="6047">
                  <c:v>39.33</c:v>
                </c:pt>
                <c:pt idx="6048">
                  <c:v>39.67</c:v>
                </c:pt>
                <c:pt idx="6049">
                  <c:v>39.56</c:v>
                </c:pt>
                <c:pt idx="6050">
                  <c:v>39.44</c:v>
                </c:pt>
                <c:pt idx="6051">
                  <c:v>39.26</c:v>
                </c:pt>
                <c:pt idx="6052">
                  <c:v>39.17</c:v>
                </c:pt>
                <c:pt idx="6053">
                  <c:v>39.08</c:v>
                </c:pt>
                <c:pt idx="6054">
                  <c:v>39.1</c:v>
                </c:pt>
                <c:pt idx="6055">
                  <c:v>39.090000000000003</c:v>
                </c:pt>
                <c:pt idx="6056">
                  <c:v>39.200000000000003</c:v>
                </c:pt>
                <c:pt idx="6057">
                  <c:v>39.200000000000003</c:v>
                </c:pt>
                <c:pt idx="6058">
                  <c:v>39.22</c:v>
                </c:pt>
                <c:pt idx="6059">
                  <c:v>39.369999999999997</c:v>
                </c:pt>
                <c:pt idx="6060">
                  <c:v>39.35</c:v>
                </c:pt>
                <c:pt idx="6061">
                  <c:v>39.340000000000003</c:v>
                </c:pt>
                <c:pt idx="6062">
                  <c:v>39.31</c:v>
                </c:pt>
                <c:pt idx="6063">
                  <c:v>39.270000000000003</c:v>
                </c:pt>
                <c:pt idx="6064">
                  <c:v>39.17</c:v>
                </c:pt>
                <c:pt idx="6065">
                  <c:v>39.22</c:v>
                </c:pt>
                <c:pt idx="6066">
                  <c:v>39.1</c:v>
                </c:pt>
                <c:pt idx="6067">
                  <c:v>39.01</c:v>
                </c:pt>
                <c:pt idx="6068">
                  <c:v>38.950000000000003</c:v>
                </c:pt>
                <c:pt idx="6069">
                  <c:v>38.909999999999997</c:v>
                </c:pt>
                <c:pt idx="6070">
                  <c:v>38.840000000000003</c:v>
                </c:pt>
                <c:pt idx="6071">
                  <c:v>38.74</c:v>
                </c:pt>
                <c:pt idx="6072">
                  <c:v>38.6</c:v>
                </c:pt>
                <c:pt idx="6073">
                  <c:v>38.659999999999997</c:v>
                </c:pt>
                <c:pt idx="6074">
                  <c:v>38.700000000000003</c:v>
                </c:pt>
                <c:pt idx="6075">
                  <c:v>38.65</c:v>
                </c:pt>
                <c:pt idx="6076">
                  <c:v>38.549999999999997</c:v>
                </c:pt>
                <c:pt idx="6077">
                  <c:v>38.630000000000003</c:v>
                </c:pt>
                <c:pt idx="6078">
                  <c:v>38.659999999999997</c:v>
                </c:pt>
                <c:pt idx="6079">
                  <c:v>38.909999999999997</c:v>
                </c:pt>
                <c:pt idx="6080">
                  <c:v>38.950000000000003</c:v>
                </c:pt>
                <c:pt idx="6081">
                  <c:v>38.97</c:v>
                </c:pt>
                <c:pt idx="6082">
                  <c:v>38.9</c:v>
                </c:pt>
                <c:pt idx="6083">
                  <c:v>39.06</c:v>
                </c:pt>
                <c:pt idx="6084">
                  <c:v>39.39</c:v>
                </c:pt>
                <c:pt idx="6085">
                  <c:v>39.19</c:v>
                </c:pt>
                <c:pt idx="6086">
                  <c:v>39.04</c:v>
                </c:pt>
                <c:pt idx="6087">
                  <c:v>39.049999999999997</c:v>
                </c:pt>
                <c:pt idx="6088">
                  <c:v>39.19</c:v>
                </c:pt>
                <c:pt idx="6089">
                  <c:v>39.159999999999997</c:v>
                </c:pt>
                <c:pt idx="6090">
                  <c:v>39.130000000000003</c:v>
                </c:pt>
                <c:pt idx="6091">
                  <c:v>39.01</c:v>
                </c:pt>
                <c:pt idx="6092">
                  <c:v>39.11</c:v>
                </c:pt>
                <c:pt idx="6093">
                  <c:v>39.06</c:v>
                </c:pt>
                <c:pt idx="6094">
                  <c:v>39.08</c:v>
                </c:pt>
                <c:pt idx="6095">
                  <c:v>39.03</c:v>
                </c:pt>
                <c:pt idx="6096">
                  <c:v>38.94</c:v>
                </c:pt>
                <c:pt idx="6097">
                  <c:v>39</c:v>
                </c:pt>
                <c:pt idx="6098">
                  <c:v>39.049999999999997</c:v>
                </c:pt>
                <c:pt idx="6099">
                  <c:v>38.96</c:v>
                </c:pt>
                <c:pt idx="6100">
                  <c:v>39.07</c:v>
                </c:pt>
                <c:pt idx="6101">
                  <c:v>39.11</c:v>
                </c:pt>
                <c:pt idx="6102">
                  <c:v>39.07</c:v>
                </c:pt>
                <c:pt idx="6103">
                  <c:v>38.909999999999997</c:v>
                </c:pt>
                <c:pt idx="6104">
                  <c:v>39</c:v>
                </c:pt>
                <c:pt idx="6105">
                  <c:v>38.93</c:v>
                </c:pt>
                <c:pt idx="6106">
                  <c:v>38.76</c:v>
                </c:pt>
                <c:pt idx="6107">
                  <c:v>38.74</c:v>
                </c:pt>
                <c:pt idx="6108">
                  <c:v>38.69</c:v>
                </c:pt>
                <c:pt idx="6109">
                  <c:v>38.619999999999997</c:v>
                </c:pt>
                <c:pt idx="6110">
                  <c:v>38.71</c:v>
                </c:pt>
                <c:pt idx="6111">
                  <c:v>38.619999999999997</c:v>
                </c:pt>
                <c:pt idx="6112">
                  <c:v>38.5</c:v>
                </c:pt>
                <c:pt idx="6113">
                  <c:v>38.5</c:v>
                </c:pt>
                <c:pt idx="6114">
                  <c:v>38.36</c:v>
                </c:pt>
                <c:pt idx="6115">
                  <c:v>38.380000000000003</c:v>
                </c:pt>
                <c:pt idx="6116">
                  <c:v>38.35</c:v>
                </c:pt>
                <c:pt idx="6117">
                  <c:v>38.590000000000003</c:v>
                </c:pt>
                <c:pt idx="6118">
                  <c:v>38.42</c:v>
                </c:pt>
                <c:pt idx="6119">
                  <c:v>38.450000000000003</c:v>
                </c:pt>
                <c:pt idx="6120">
                  <c:v>38.33</c:v>
                </c:pt>
                <c:pt idx="6121">
                  <c:v>38.119999999999997</c:v>
                </c:pt>
                <c:pt idx="6122">
                  <c:v>38.15</c:v>
                </c:pt>
                <c:pt idx="6123">
                  <c:v>38.25</c:v>
                </c:pt>
                <c:pt idx="6124">
                  <c:v>38.33</c:v>
                </c:pt>
                <c:pt idx="6125">
                  <c:v>38.44</c:v>
                </c:pt>
                <c:pt idx="6126">
                  <c:v>38.590000000000003</c:v>
                </c:pt>
                <c:pt idx="6127">
                  <c:v>38.409999999999997</c:v>
                </c:pt>
                <c:pt idx="6128">
                  <c:v>38.42</c:v>
                </c:pt>
                <c:pt idx="6129">
                  <c:v>38.46</c:v>
                </c:pt>
                <c:pt idx="6130">
                  <c:v>38.43</c:v>
                </c:pt>
                <c:pt idx="6131">
                  <c:v>38.380000000000003</c:v>
                </c:pt>
                <c:pt idx="6132">
                  <c:v>38.26</c:v>
                </c:pt>
                <c:pt idx="6133">
                  <c:v>38.14</c:v>
                </c:pt>
                <c:pt idx="6134">
                  <c:v>38.07</c:v>
                </c:pt>
                <c:pt idx="6135">
                  <c:v>38.04</c:v>
                </c:pt>
                <c:pt idx="6136">
                  <c:v>38.06</c:v>
                </c:pt>
                <c:pt idx="6137">
                  <c:v>38.15</c:v>
                </c:pt>
                <c:pt idx="6138">
                  <c:v>38.159999999999997</c:v>
                </c:pt>
                <c:pt idx="6139">
                  <c:v>37.97</c:v>
                </c:pt>
                <c:pt idx="6140">
                  <c:v>37.99</c:v>
                </c:pt>
                <c:pt idx="6141">
                  <c:v>37.869999999999997</c:v>
                </c:pt>
                <c:pt idx="6142">
                  <c:v>37.85</c:v>
                </c:pt>
                <c:pt idx="6143">
                  <c:v>37.93</c:v>
                </c:pt>
                <c:pt idx="6144">
                  <c:v>37.99</c:v>
                </c:pt>
                <c:pt idx="6145">
                  <c:v>37.82</c:v>
                </c:pt>
                <c:pt idx="6146">
                  <c:v>37.72</c:v>
                </c:pt>
                <c:pt idx="6147">
                  <c:v>37.82</c:v>
                </c:pt>
                <c:pt idx="6148">
                  <c:v>37.96</c:v>
                </c:pt>
                <c:pt idx="6149">
                  <c:v>37.94</c:v>
                </c:pt>
                <c:pt idx="6150">
                  <c:v>37.82</c:v>
                </c:pt>
                <c:pt idx="6151">
                  <c:v>37.950000000000003</c:v>
                </c:pt>
                <c:pt idx="6152">
                  <c:v>37.880000000000003</c:v>
                </c:pt>
                <c:pt idx="6153">
                  <c:v>37.89</c:v>
                </c:pt>
                <c:pt idx="6154">
                  <c:v>37.909999999999997</c:v>
                </c:pt>
                <c:pt idx="6155">
                  <c:v>37.9</c:v>
                </c:pt>
                <c:pt idx="6156">
                  <c:v>38.020000000000003</c:v>
                </c:pt>
                <c:pt idx="6157">
                  <c:v>38.090000000000003</c:v>
                </c:pt>
                <c:pt idx="6158">
                  <c:v>38</c:v>
                </c:pt>
                <c:pt idx="6159">
                  <c:v>37.909999999999997</c:v>
                </c:pt>
                <c:pt idx="6160">
                  <c:v>37.909999999999997</c:v>
                </c:pt>
                <c:pt idx="6161">
                  <c:v>37.97</c:v>
                </c:pt>
                <c:pt idx="6162">
                  <c:v>37.96</c:v>
                </c:pt>
                <c:pt idx="6163">
                  <c:v>37.909999999999997</c:v>
                </c:pt>
                <c:pt idx="6164">
                  <c:v>37.950000000000003</c:v>
                </c:pt>
                <c:pt idx="6165">
                  <c:v>37.840000000000003</c:v>
                </c:pt>
                <c:pt idx="6166">
                  <c:v>37.93</c:v>
                </c:pt>
                <c:pt idx="6167">
                  <c:v>38.06</c:v>
                </c:pt>
                <c:pt idx="6168">
                  <c:v>37.99</c:v>
                </c:pt>
                <c:pt idx="6169">
                  <c:v>37.85</c:v>
                </c:pt>
                <c:pt idx="6170">
                  <c:v>37.840000000000003</c:v>
                </c:pt>
                <c:pt idx="6171">
                  <c:v>37.85</c:v>
                </c:pt>
                <c:pt idx="6172">
                  <c:v>38.15</c:v>
                </c:pt>
                <c:pt idx="6173">
                  <c:v>38.61</c:v>
                </c:pt>
                <c:pt idx="6174">
                  <c:v>38.299999999999997</c:v>
                </c:pt>
                <c:pt idx="6175">
                  <c:v>38.119999999999997</c:v>
                </c:pt>
                <c:pt idx="6176">
                  <c:v>38.14</c:v>
                </c:pt>
                <c:pt idx="6177">
                  <c:v>38.119999999999997</c:v>
                </c:pt>
                <c:pt idx="6178">
                  <c:v>38.24</c:v>
                </c:pt>
                <c:pt idx="6179">
                  <c:v>38.69</c:v>
                </c:pt>
                <c:pt idx="6180">
                  <c:v>38.659999999999997</c:v>
                </c:pt>
                <c:pt idx="6181">
                  <c:v>38.53</c:v>
                </c:pt>
                <c:pt idx="6182">
                  <c:v>38.5</c:v>
                </c:pt>
                <c:pt idx="6183">
                  <c:v>38.58</c:v>
                </c:pt>
                <c:pt idx="6184">
                  <c:v>38.65</c:v>
                </c:pt>
                <c:pt idx="6185">
                  <c:v>38.5</c:v>
                </c:pt>
                <c:pt idx="6186">
                  <c:v>38.39</c:v>
                </c:pt>
                <c:pt idx="6187">
                  <c:v>38.409999999999997</c:v>
                </c:pt>
                <c:pt idx="6188">
                  <c:v>38.46</c:v>
                </c:pt>
                <c:pt idx="6189">
                  <c:v>38.43</c:v>
                </c:pt>
                <c:pt idx="6190">
                  <c:v>38.36</c:v>
                </c:pt>
                <c:pt idx="6191">
                  <c:v>38.36</c:v>
                </c:pt>
                <c:pt idx="6192">
                  <c:v>38.35</c:v>
                </c:pt>
                <c:pt idx="6193">
                  <c:v>38.24</c:v>
                </c:pt>
                <c:pt idx="6194">
                  <c:v>38.450000000000003</c:v>
                </c:pt>
                <c:pt idx="6195">
                  <c:v>38.619999999999997</c:v>
                </c:pt>
                <c:pt idx="6196">
                  <c:v>38.76</c:v>
                </c:pt>
                <c:pt idx="6197">
                  <c:v>38.72</c:v>
                </c:pt>
                <c:pt idx="6198">
                  <c:v>38.659999999999997</c:v>
                </c:pt>
                <c:pt idx="6199">
                  <c:v>38.51</c:v>
                </c:pt>
                <c:pt idx="6200">
                  <c:v>38.49</c:v>
                </c:pt>
                <c:pt idx="6201">
                  <c:v>38.56</c:v>
                </c:pt>
                <c:pt idx="6202">
                  <c:v>38.630000000000003</c:v>
                </c:pt>
                <c:pt idx="6203">
                  <c:v>38.590000000000003</c:v>
                </c:pt>
                <c:pt idx="6204">
                  <c:v>38.53</c:v>
                </c:pt>
                <c:pt idx="6205">
                  <c:v>38.380000000000003</c:v>
                </c:pt>
                <c:pt idx="6206">
                  <c:v>38.299999999999997</c:v>
                </c:pt>
                <c:pt idx="6207">
                  <c:v>38.24</c:v>
                </c:pt>
                <c:pt idx="6208">
                  <c:v>38.159999999999997</c:v>
                </c:pt>
                <c:pt idx="6209">
                  <c:v>38.28</c:v>
                </c:pt>
                <c:pt idx="6210">
                  <c:v>38.130000000000003</c:v>
                </c:pt>
                <c:pt idx="6211">
                  <c:v>38.06</c:v>
                </c:pt>
                <c:pt idx="6212">
                  <c:v>38.049999999999997</c:v>
                </c:pt>
                <c:pt idx="6213">
                  <c:v>37.979999999999997</c:v>
                </c:pt>
                <c:pt idx="6214">
                  <c:v>38.15</c:v>
                </c:pt>
                <c:pt idx="6215">
                  <c:v>38.270000000000003</c:v>
                </c:pt>
                <c:pt idx="6216">
                  <c:v>38.71</c:v>
                </c:pt>
                <c:pt idx="6217">
                  <c:v>38.39</c:v>
                </c:pt>
                <c:pt idx="6218">
                  <c:v>38.32</c:v>
                </c:pt>
                <c:pt idx="6219">
                  <c:v>38.450000000000003</c:v>
                </c:pt>
                <c:pt idx="6220">
                  <c:v>38.53</c:v>
                </c:pt>
                <c:pt idx="6221">
                  <c:v>38.56</c:v>
                </c:pt>
                <c:pt idx="6222">
                  <c:v>38.4</c:v>
                </c:pt>
                <c:pt idx="6223">
                  <c:v>38.369999999999997</c:v>
                </c:pt>
                <c:pt idx="6224">
                  <c:v>38.31</c:v>
                </c:pt>
                <c:pt idx="6225">
                  <c:v>38.21</c:v>
                </c:pt>
                <c:pt idx="6226">
                  <c:v>38.369999999999997</c:v>
                </c:pt>
                <c:pt idx="6227">
                  <c:v>38.42</c:v>
                </c:pt>
                <c:pt idx="6228">
                  <c:v>38.369999999999997</c:v>
                </c:pt>
                <c:pt idx="6229">
                  <c:v>38.380000000000003</c:v>
                </c:pt>
                <c:pt idx="6230">
                  <c:v>38.299999999999997</c:v>
                </c:pt>
                <c:pt idx="6231">
                  <c:v>38.28</c:v>
                </c:pt>
                <c:pt idx="6232">
                  <c:v>38.14</c:v>
                </c:pt>
                <c:pt idx="6233">
                  <c:v>38.1</c:v>
                </c:pt>
                <c:pt idx="6234">
                  <c:v>38.090000000000003</c:v>
                </c:pt>
                <c:pt idx="6235">
                  <c:v>38.07</c:v>
                </c:pt>
                <c:pt idx="6236">
                  <c:v>38.090000000000003</c:v>
                </c:pt>
                <c:pt idx="6237">
                  <c:v>38.18</c:v>
                </c:pt>
                <c:pt idx="6238">
                  <c:v>38.11</c:v>
                </c:pt>
                <c:pt idx="6239">
                  <c:v>38.35</c:v>
                </c:pt>
                <c:pt idx="6240">
                  <c:v>38.549999999999997</c:v>
                </c:pt>
                <c:pt idx="6241">
                  <c:v>38.369999999999997</c:v>
                </c:pt>
                <c:pt idx="6242">
                  <c:v>38.270000000000003</c:v>
                </c:pt>
                <c:pt idx="6243">
                  <c:v>38.19</c:v>
                </c:pt>
                <c:pt idx="6244">
                  <c:v>38.18</c:v>
                </c:pt>
                <c:pt idx="6245">
                  <c:v>38.06</c:v>
                </c:pt>
                <c:pt idx="6246">
                  <c:v>37.94</c:v>
                </c:pt>
                <c:pt idx="6247">
                  <c:v>37.880000000000003</c:v>
                </c:pt>
                <c:pt idx="6248">
                  <c:v>38.15</c:v>
                </c:pt>
                <c:pt idx="6249">
                  <c:v>38.47</c:v>
                </c:pt>
                <c:pt idx="6250">
                  <c:v>38.22</c:v>
                </c:pt>
                <c:pt idx="6251">
                  <c:v>38.14</c:v>
                </c:pt>
                <c:pt idx="6252">
                  <c:v>38.020000000000003</c:v>
                </c:pt>
                <c:pt idx="6253">
                  <c:v>37.93</c:v>
                </c:pt>
                <c:pt idx="6254">
                  <c:v>37.840000000000003</c:v>
                </c:pt>
                <c:pt idx="6255">
                  <c:v>37.85</c:v>
                </c:pt>
                <c:pt idx="6256">
                  <c:v>37.909999999999997</c:v>
                </c:pt>
                <c:pt idx="6257">
                  <c:v>38.159999999999997</c:v>
                </c:pt>
                <c:pt idx="6258">
                  <c:v>38.06</c:v>
                </c:pt>
                <c:pt idx="6259">
                  <c:v>38.119999999999997</c:v>
                </c:pt>
                <c:pt idx="6260">
                  <c:v>38.130000000000003</c:v>
                </c:pt>
                <c:pt idx="6261">
                  <c:v>38.4</c:v>
                </c:pt>
                <c:pt idx="6262">
                  <c:v>38.21</c:v>
                </c:pt>
                <c:pt idx="6263">
                  <c:v>38.24</c:v>
                </c:pt>
                <c:pt idx="6264">
                  <c:v>38.21</c:v>
                </c:pt>
                <c:pt idx="6265">
                  <c:v>38.270000000000003</c:v>
                </c:pt>
                <c:pt idx="6266">
                  <c:v>38.299999999999997</c:v>
                </c:pt>
                <c:pt idx="6267">
                  <c:v>38.4</c:v>
                </c:pt>
                <c:pt idx="6268">
                  <c:v>38.54</c:v>
                </c:pt>
                <c:pt idx="6269">
                  <c:v>38.409999999999997</c:v>
                </c:pt>
                <c:pt idx="6270">
                  <c:v>38.25</c:v>
                </c:pt>
                <c:pt idx="6271">
                  <c:v>38.15</c:v>
                </c:pt>
                <c:pt idx="6272">
                  <c:v>38.200000000000003</c:v>
                </c:pt>
                <c:pt idx="6273">
                  <c:v>38.14</c:v>
                </c:pt>
                <c:pt idx="6274">
                  <c:v>38.14</c:v>
                </c:pt>
                <c:pt idx="6275">
                  <c:v>38.03</c:v>
                </c:pt>
                <c:pt idx="6276">
                  <c:v>37.96</c:v>
                </c:pt>
                <c:pt idx="6277">
                  <c:v>38.01</c:v>
                </c:pt>
                <c:pt idx="6278">
                  <c:v>38.049999999999997</c:v>
                </c:pt>
                <c:pt idx="6279">
                  <c:v>37.99</c:v>
                </c:pt>
                <c:pt idx="6280">
                  <c:v>37.97</c:v>
                </c:pt>
                <c:pt idx="6281">
                  <c:v>38.08</c:v>
                </c:pt>
                <c:pt idx="6282">
                  <c:v>37.950000000000003</c:v>
                </c:pt>
                <c:pt idx="6283">
                  <c:v>37.909999999999997</c:v>
                </c:pt>
                <c:pt idx="6284">
                  <c:v>37.85</c:v>
                </c:pt>
                <c:pt idx="6285">
                  <c:v>38.1</c:v>
                </c:pt>
                <c:pt idx="6286">
                  <c:v>37.94</c:v>
                </c:pt>
                <c:pt idx="6287">
                  <c:v>37.94</c:v>
                </c:pt>
                <c:pt idx="6288">
                  <c:v>37.94</c:v>
                </c:pt>
                <c:pt idx="6289">
                  <c:v>37.81</c:v>
                </c:pt>
                <c:pt idx="6290">
                  <c:v>37.9</c:v>
                </c:pt>
                <c:pt idx="6291">
                  <c:v>38</c:v>
                </c:pt>
                <c:pt idx="6292">
                  <c:v>38</c:v>
                </c:pt>
                <c:pt idx="6293">
                  <c:v>38.53</c:v>
                </c:pt>
                <c:pt idx="6294">
                  <c:v>38.51</c:v>
                </c:pt>
                <c:pt idx="6295">
                  <c:v>38.520000000000003</c:v>
                </c:pt>
                <c:pt idx="6296">
                  <c:v>38.58</c:v>
                </c:pt>
                <c:pt idx="6297">
                  <c:v>38.51</c:v>
                </c:pt>
                <c:pt idx="6298">
                  <c:v>38.42</c:v>
                </c:pt>
                <c:pt idx="6299">
                  <c:v>38.380000000000003</c:v>
                </c:pt>
                <c:pt idx="6300">
                  <c:v>38.520000000000003</c:v>
                </c:pt>
                <c:pt idx="6301">
                  <c:v>39.28</c:v>
                </c:pt>
                <c:pt idx="6302">
                  <c:v>39.29</c:v>
                </c:pt>
                <c:pt idx="6303">
                  <c:v>39.619999999999997</c:v>
                </c:pt>
                <c:pt idx="6304">
                  <c:v>39.93</c:v>
                </c:pt>
                <c:pt idx="6305">
                  <c:v>39.82</c:v>
                </c:pt>
                <c:pt idx="6306">
                  <c:v>40.15</c:v>
                </c:pt>
                <c:pt idx="6307">
                  <c:v>40.049999999999997</c:v>
                </c:pt>
                <c:pt idx="6308">
                  <c:v>39.81</c:v>
                </c:pt>
                <c:pt idx="6309">
                  <c:v>39.51</c:v>
                </c:pt>
                <c:pt idx="6310">
                  <c:v>39.380000000000003</c:v>
                </c:pt>
                <c:pt idx="6311">
                  <c:v>39.25</c:v>
                </c:pt>
                <c:pt idx="6312">
                  <c:v>39.14</c:v>
                </c:pt>
                <c:pt idx="6313">
                  <c:v>39.07</c:v>
                </c:pt>
                <c:pt idx="6314">
                  <c:v>39</c:v>
                </c:pt>
                <c:pt idx="6315">
                  <c:v>39.11</c:v>
                </c:pt>
                <c:pt idx="6316">
                  <c:v>38.99</c:v>
                </c:pt>
                <c:pt idx="6317">
                  <c:v>38.83</c:v>
                </c:pt>
                <c:pt idx="6318">
                  <c:v>38.72</c:v>
                </c:pt>
                <c:pt idx="6319">
                  <c:v>38.9</c:v>
                </c:pt>
                <c:pt idx="6320">
                  <c:v>38.85</c:v>
                </c:pt>
                <c:pt idx="6321">
                  <c:v>38.94</c:v>
                </c:pt>
                <c:pt idx="6322">
                  <c:v>38.81</c:v>
                </c:pt>
                <c:pt idx="6323">
                  <c:v>38.76</c:v>
                </c:pt>
                <c:pt idx="6324">
                  <c:v>38.869999999999997</c:v>
                </c:pt>
                <c:pt idx="6325">
                  <c:v>38.68</c:v>
                </c:pt>
                <c:pt idx="6326">
                  <c:v>38.64</c:v>
                </c:pt>
                <c:pt idx="6327">
                  <c:v>38.72</c:v>
                </c:pt>
                <c:pt idx="6328">
                  <c:v>38.64</c:v>
                </c:pt>
                <c:pt idx="6329">
                  <c:v>38.65</c:v>
                </c:pt>
                <c:pt idx="6330">
                  <c:v>38.71</c:v>
                </c:pt>
                <c:pt idx="6331">
                  <c:v>38.68</c:v>
                </c:pt>
                <c:pt idx="6332">
                  <c:v>39.04</c:v>
                </c:pt>
                <c:pt idx="6333">
                  <c:v>39.049999999999997</c:v>
                </c:pt>
                <c:pt idx="6334">
                  <c:v>38.9</c:v>
                </c:pt>
                <c:pt idx="6335">
                  <c:v>38.72</c:v>
                </c:pt>
                <c:pt idx="6336">
                  <c:v>38.729999999999997</c:v>
                </c:pt>
                <c:pt idx="6337">
                  <c:v>38.729999999999997</c:v>
                </c:pt>
                <c:pt idx="6338">
                  <c:v>38.71</c:v>
                </c:pt>
                <c:pt idx="6339">
                  <c:v>38.72</c:v>
                </c:pt>
                <c:pt idx="6340">
                  <c:v>38.6</c:v>
                </c:pt>
                <c:pt idx="6341">
                  <c:v>38.590000000000003</c:v>
                </c:pt>
                <c:pt idx="6342">
                  <c:v>38.54</c:v>
                </c:pt>
                <c:pt idx="6343">
                  <c:v>38.6</c:v>
                </c:pt>
                <c:pt idx="6344">
                  <c:v>38.79</c:v>
                </c:pt>
                <c:pt idx="6345">
                  <c:v>38.71</c:v>
                </c:pt>
                <c:pt idx="6346">
                  <c:v>38.79</c:v>
                </c:pt>
                <c:pt idx="6347">
                  <c:v>39.06</c:v>
                </c:pt>
                <c:pt idx="6348">
                  <c:v>38.979999999999997</c:v>
                </c:pt>
                <c:pt idx="6349">
                  <c:v>38.93</c:v>
                </c:pt>
                <c:pt idx="6350">
                  <c:v>0</c:v>
                </c:pt>
                <c:pt idx="6351">
                  <c:v>0</c:v>
                </c:pt>
                <c:pt idx="6352">
                  <c:v>0</c:v>
                </c:pt>
                <c:pt idx="6353">
                  <c:v>0</c:v>
                </c:pt>
                <c:pt idx="6354">
                  <c:v>0</c:v>
                </c:pt>
                <c:pt idx="6355">
                  <c:v>0</c:v>
                </c:pt>
                <c:pt idx="6356">
                  <c:v>0</c:v>
                </c:pt>
                <c:pt idx="6357">
                  <c:v>0</c:v>
                </c:pt>
                <c:pt idx="6358">
                  <c:v>0</c:v>
                </c:pt>
                <c:pt idx="6359">
                  <c:v>0</c:v>
                </c:pt>
                <c:pt idx="6360">
                  <c:v>0</c:v>
                </c:pt>
                <c:pt idx="6361">
                  <c:v>0</c:v>
                </c:pt>
                <c:pt idx="6362">
                  <c:v>0</c:v>
                </c:pt>
                <c:pt idx="6363">
                  <c:v>0</c:v>
                </c:pt>
                <c:pt idx="6364">
                  <c:v>0</c:v>
                </c:pt>
                <c:pt idx="6365">
                  <c:v>0</c:v>
                </c:pt>
                <c:pt idx="6366">
                  <c:v>0</c:v>
                </c:pt>
                <c:pt idx="6367">
                  <c:v>0</c:v>
                </c:pt>
                <c:pt idx="6368">
                  <c:v>0</c:v>
                </c:pt>
                <c:pt idx="6369">
                  <c:v>0</c:v>
                </c:pt>
                <c:pt idx="6370">
                  <c:v>0</c:v>
                </c:pt>
                <c:pt idx="6371">
                  <c:v>0</c:v>
                </c:pt>
                <c:pt idx="6372">
                  <c:v>0</c:v>
                </c:pt>
                <c:pt idx="6373">
                  <c:v>0</c:v>
                </c:pt>
                <c:pt idx="6374">
                  <c:v>0</c:v>
                </c:pt>
                <c:pt idx="6375">
                  <c:v>0</c:v>
                </c:pt>
                <c:pt idx="6376">
                  <c:v>0</c:v>
                </c:pt>
                <c:pt idx="6377">
                  <c:v>0</c:v>
                </c:pt>
                <c:pt idx="6378">
                  <c:v>0</c:v>
                </c:pt>
                <c:pt idx="6379">
                  <c:v>0</c:v>
                </c:pt>
                <c:pt idx="6380">
                  <c:v>0</c:v>
                </c:pt>
                <c:pt idx="6381">
                  <c:v>0</c:v>
                </c:pt>
                <c:pt idx="6382">
                  <c:v>0</c:v>
                </c:pt>
                <c:pt idx="6383">
                  <c:v>0</c:v>
                </c:pt>
                <c:pt idx="6384">
                  <c:v>0</c:v>
                </c:pt>
                <c:pt idx="6385">
                  <c:v>0</c:v>
                </c:pt>
                <c:pt idx="6386">
                  <c:v>0</c:v>
                </c:pt>
                <c:pt idx="6387">
                  <c:v>0</c:v>
                </c:pt>
                <c:pt idx="6388">
                  <c:v>0</c:v>
                </c:pt>
                <c:pt idx="6389">
                  <c:v>0</c:v>
                </c:pt>
                <c:pt idx="6390">
                  <c:v>0</c:v>
                </c:pt>
                <c:pt idx="6391">
                  <c:v>0</c:v>
                </c:pt>
                <c:pt idx="6392">
                  <c:v>0</c:v>
                </c:pt>
                <c:pt idx="6393">
                  <c:v>0</c:v>
                </c:pt>
                <c:pt idx="6394">
                  <c:v>0</c:v>
                </c:pt>
                <c:pt idx="6395">
                  <c:v>0</c:v>
                </c:pt>
                <c:pt idx="6396">
                  <c:v>0</c:v>
                </c:pt>
                <c:pt idx="6397">
                  <c:v>0</c:v>
                </c:pt>
                <c:pt idx="6398">
                  <c:v>0</c:v>
                </c:pt>
                <c:pt idx="6399">
                  <c:v>0</c:v>
                </c:pt>
                <c:pt idx="6400">
                  <c:v>0</c:v>
                </c:pt>
                <c:pt idx="6401">
                  <c:v>0</c:v>
                </c:pt>
                <c:pt idx="6402">
                  <c:v>0</c:v>
                </c:pt>
                <c:pt idx="6403">
                  <c:v>0</c:v>
                </c:pt>
                <c:pt idx="6404">
                  <c:v>0</c:v>
                </c:pt>
                <c:pt idx="6405">
                  <c:v>0</c:v>
                </c:pt>
                <c:pt idx="6406">
                  <c:v>0</c:v>
                </c:pt>
                <c:pt idx="6407">
                  <c:v>0</c:v>
                </c:pt>
                <c:pt idx="6408">
                  <c:v>0</c:v>
                </c:pt>
                <c:pt idx="6409">
                  <c:v>0</c:v>
                </c:pt>
                <c:pt idx="6410">
                  <c:v>0</c:v>
                </c:pt>
                <c:pt idx="6411">
                  <c:v>0</c:v>
                </c:pt>
                <c:pt idx="6412">
                  <c:v>0</c:v>
                </c:pt>
                <c:pt idx="6413">
                  <c:v>0</c:v>
                </c:pt>
                <c:pt idx="6414">
                  <c:v>0</c:v>
                </c:pt>
                <c:pt idx="6415">
                  <c:v>0</c:v>
                </c:pt>
                <c:pt idx="6416">
                  <c:v>0</c:v>
                </c:pt>
                <c:pt idx="6417">
                  <c:v>0</c:v>
                </c:pt>
                <c:pt idx="6418">
                  <c:v>0</c:v>
                </c:pt>
                <c:pt idx="6419">
                  <c:v>0</c:v>
                </c:pt>
                <c:pt idx="6420">
                  <c:v>0</c:v>
                </c:pt>
                <c:pt idx="6421">
                  <c:v>0</c:v>
                </c:pt>
                <c:pt idx="6422">
                  <c:v>0</c:v>
                </c:pt>
                <c:pt idx="6423">
                  <c:v>0</c:v>
                </c:pt>
                <c:pt idx="6424">
                  <c:v>0</c:v>
                </c:pt>
                <c:pt idx="6425">
                  <c:v>0</c:v>
                </c:pt>
                <c:pt idx="6426">
                  <c:v>0</c:v>
                </c:pt>
                <c:pt idx="6427">
                  <c:v>0</c:v>
                </c:pt>
                <c:pt idx="6428">
                  <c:v>0</c:v>
                </c:pt>
                <c:pt idx="6429">
                  <c:v>0</c:v>
                </c:pt>
                <c:pt idx="6430">
                  <c:v>0</c:v>
                </c:pt>
                <c:pt idx="6431">
                  <c:v>0</c:v>
                </c:pt>
                <c:pt idx="6432">
                  <c:v>0</c:v>
                </c:pt>
                <c:pt idx="6433">
                  <c:v>0</c:v>
                </c:pt>
                <c:pt idx="6434">
                  <c:v>0</c:v>
                </c:pt>
                <c:pt idx="6435">
                  <c:v>0</c:v>
                </c:pt>
                <c:pt idx="6436">
                  <c:v>0</c:v>
                </c:pt>
                <c:pt idx="6437">
                  <c:v>0</c:v>
                </c:pt>
                <c:pt idx="6438">
                  <c:v>0</c:v>
                </c:pt>
                <c:pt idx="6439">
                  <c:v>0</c:v>
                </c:pt>
                <c:pt idx="6440">
                  <c:v>0</c:v>
                </c:pt>
                <c:pt idx="6441">
                  <c:v>0</c:v>
                </c:pt>
                <c:pt idx="6442">
                  <c:v>0</c:v>
                </c:pt>
                <c:pt idx="6443">
                  <c:v>0</c:v>
                </c:pt>
                <c:pt idx="6444">
                  <c:v>0</c:v>
                </c:pt>
                <c:pt idx="6445">
                  <c:v>0</c:v>
                </c:pt>
                <c:pt idx="6446">
                  <c:v>0</c:v>
                </c:pt>
                <c:pt idx="6447">
                  <c:v>0</c:v>
                </c:pt>
                <c:pt idx="6448">
                  <c:v>0</c:v>
                </c:pt>
                <c:pt idx="6449">
                  <c:v>0</c:v>
                </c:pt>
                <c:pt idx="6450">
                  <c:v>0</c:v>
                </c:pt>
                <c:pt idx="6451">
                  <c:v>0</c:v>
                </c:pt>
                <c:pt idx="6452">
                  <c:v>0</c:v>
                </c:pt>
                <c:pt idx="6453">
                  <c:v>0</c:v>
                </c:pt>
                <c:pt idx="6454">
                  <c:v>0</c:v>
                </c:pt>
                <c:pt idx="6455">
                  <c:v>0</c:v>
                </c:pt>
                <c:pt idx="6456">
                  <c:v>0</c:v>
                </c:pt>
                <c:pt idx="6457">
                  <c:v>0</c:v>
                </c:pt>
                <c:pt idx="6458">
                  <c:v>0</c:v>
                </c:pt>
                <c:pt idx="6459">
                  <c:v>0</c:v>
                </c:pt>
                <c:pt idx="6460">
                  <c:v>0</c:v>
                </c:pt>
                <c:pt idx="6461">
                  <c:v>0</c:v>
                </c:pt>
                <c:pt idx="6462">
                  <c:v>0</c:v>
                </c:pt>
                <c:pt idx="6463">
                  <c:v>0</c:v>
                </c:pt>
                <c:pt idx="6464">
                  <c:v>0</c:v>
                </c:pt>
                <c:pt idx="6465">
                  <c:v>0</c:v>
                </c:pt>
                <c:pt idx="6466">
                  <c:v>0</c:v>
                </c:pt>
                <c:pt idx="6467">
                  <c:v>0</c:v>
                </c:pt>
                <c:pt idx="6468">
                  <c:v>0</c:v>
                </c:pt>
                <c:pt idx="6469">
                  <c:v>0</c:v>
                </c:pt>
                <c:pt idx="6470">
                  <c:v>0</c:v>
                </c:pt>
                <c:pt idx="6471">
                  <c:v>0</c:v>
                </c:pt>
                <c:pt idx="6472">
                  <c:v>0</c:v>
                </c:pt>
                <c:pt idx="6473">
                  <c:v>0</c:v>
                </c:pt>
                <c:pt idx="6474">
                  <c:v>0</c:v>
                </c:pt>
                <c:pt idx="6475">
                  <c:v>0</c:v>
                </c:pt>
                <c:pt idx="6476">
                  <c:v>0</c:v>
                </c:pt>
                <c:pt idx="6477">
                  <c:v>0</c:v>
                </c:pt>
                <c:pt idx="6478">
                  <c:v>0</c:v>
                </c:pt>
                <c:pt idx="6479">
                  <c:v>0</c:v>
                </c:pt>
                <c:pt idx="6480">
                  <c:v>0</c:v>
                </c:pt>
                <c:pt idx="6481">
                  <c:v>0</c:v>
                </c:pt>
                <c:pt idx="6482">
                  <c:v>0</c:v>
                </c:pt>
                <c:pt idx="6483">
                  <c:v>0</c:v>
                </c:pt>
                <c:pt idx="6484">
                  <c:v>0</c:v>
                </c:pt>
                <c:pt idx="6485">
                  <c:v>0</c:v>
                </c:pt>
                <c:pt idx="6486">
                  <c:v>0</c:v>
                </c:pt>
                <c:pt idx="6487">
                  <c:v>0</c:v>
                </c:pt>
                <c:pt idx="6488">
                  <c:v>0</c:v>
                </c:pt>
                <c:pt idx="6489">
                  <c:v>0</c:v>
                </c:pt>
                <c:pt idx="6490">
                  <c:v>0</c:v>
                </c:pt>
                <c:pt idx="6491">
                  <c:v>0</c:v>
                </c:pt>
                <c:pt idx="6492">
                  <c:v>0</c:v>
                </c:pt>
                <c:pt idx="6493">
                  <c:v>0</c:v>
                </c:pt>
                <c:pt idx="6494">
                  <c:v>0</c:v>
                </c:pt>
                <c:pt idx="6495">
                  <c:v>0</c:v>
                </c:pt>
                <c:pt idx="6496">
                  <c:v>0</c:v>
                </c:pt>
                <c:pt idx="6497">
                  <c:v>0</c:v>
                </c:pt>
                <c:pt idx="6498">
                  <c:v>0</c:v>
                </c:pt>
                <c:pt idx="6499">
                  <c:v>0</c:v>
                </c:pt>
                <c:pt idx="6500">
                  <c:v>0</c:v>
                </c:pt>
                <c:pt idx="6501">
                  <c:v>0</c:v>
                </c:pt>
                <c:pt idx="6502">
                  <c:v>0</c:v>
                </c:pt>
                <c:pt idx="6503">
                  <c:v>0</c:v>
                </c:pt>
                <c:pt idx="6504">
                  <c:v>0</c:v>
                </c:pt>
                <c:pt idx="6505">
                  <c:v>0</c:v>
                </c:pt>
                <c:pt idx="6506">
                  <c:v>0</c:v>
                </c:pt>
                <c:pt idx="6507">
                  <c:v>0</c:v>
                </c:pt>
                <c:pt idx="6508">
                  <c:v>0</c:v>
                </c:pt>
                <c:pt idx="6509">
                  <c:v>0</c:v>
                </c:pt>
                <c:pt idx="6510">
                  <c:v>0</c:v>
                </c:pt>
                <c:pt idx="6511">
                  <c:v>0</c:v>
                </c:pt>
                <c:pt idx="6512">
                  <c:v>0</c:v>
                </c:pt>
                <c:pt idx="6513">
                  <c:v>0</c:v>
                </c:pt>
                <c:pt idx="6514">
                  <c:v>0</c:v>
                </c:pt>
                <c:pt idx="6515">
                  <c:v>0</c:v>
                </c:pt>
                <c:pt idx="6516">
                  <c:v>0</c:v>
                </c:pt>
                <c:pt idx="6517">
                  <c:v>0</c:v>
                </c:pt>
                <c:pt idx="6518">
                  <c:v>0</c:v>
                </c:pt>
                <c:pt idx="6519">
                  <c:v>0</c:v>
                </c:pt>
                <c:pt idx="6520">
                  <c:v>0</c:v>
                </c:pt>
                <c:pt idx="6521">
                  <c:v>0</c:v>
                </c:pt>
                <c:pt idx="6522">
                  <c:v>0</c:v>
                </c:pt>
                <c:pt idx="6523">
                  <c:v>0</c:v>
                </c:pt>
                <c:pt idx="6524">
                  <c:v>0</c:v>
                </c:pt>
                <c:pt idx="6525">
                  <c:v>0</c:v>
                </c:pt>
                <c:pt idx="6526">
                  <c:v>0</c:v>
                </c:pt>
                <c:pt idx="6527">
                  <c:v>0</c:v>
                </c:pt>
                <c:pt idx="6528">
                  <c:v>0</c:v>
                </c:pt>
                <c:pt idx="6529">
                  <c:v>0</c:v>
                </c:pt>
                <c:pt idx="6530">
                  <c:v>0</c:v>
                </c:pt>
                <c:pt idx="6531">
                  <c:v>0</c:v>
                </c:pt>
                <c:pt idx="6532">
                  <c:v>0</c:v>
                </c:pt>
                <c:pt idx="6533">
                  <c:v>0</c:v>
                </c:pt>
                <c:pt idx="6534">
                  <c:v>0</c:v>
                </c:pt>
                <c:pt idx="6535">
                  <c:v>0</c:v>
                </c:pt>
                <c:pt idx="6536">
                  <c:v>0</c:v>
                </c:pt>
                <c:pt idx="6537">
                  <c:v>0</c:v>
                </c:pt>
                <c:pt idx="6538">
                  <c:v>0</c:v>
                </c:pt>
                <c:pt idx="6539">
                  <c:v>0</c:v>
                </c:pt>
                <c:pt idx="6540">
                  <c:v>0</c:v>
                </c:pt>
                <c:pt idx="6541">
                  <c:v>0</c:v>
                </c:pt>
                <c:pt idx="6542">
                  <c:v>0</c:v>
                </c:pt>
                <c:pt idx="6543">
                  <c:v>0</c:v>
                </c:pt>
                <c:pt idx="6544">
                  <c:v>0</c:v>
                </c:pt>
                <c:pt idx="6545">
                  <c:v>0</c:v>
                </c:pt>
                <c:pt idx="6546">
                  <c:v>0</c:v>
                </c:pt>
                <c:pt idx="6547">
                  <c:v>0</c:v>
                </c:pt>
                <c:pt idx="6548">
                  <c:v>0</c:v>
                </c:pt>
                <c:pt idx="6549">
                  <c:v>0</c:v>
                </c:pt>
                <c:pt idx="6550">
                  <c:v>0</c:v>
                </c:pt>
                <c:pt idx="6551">
                  <c:v>0</c:v>
                </c:pt>
                <c:pt idx="6552">
                  <c:v>0</c:v>
                </c:pt>
                <c:pt idx="6553">
                  <c:v>0</c:v>
                </c:pt>
                <c:pt idx="6554">
                  <c:v>0</c:v>
                </c:pt>
                <c:pt idx="6555">
                  <c:v>0</c:v>
                </c:pt>
                <c:pt idx="6556">
                  <c:v>0</c:v>
                </c:pt>
                <c:pt idx="6557">
                  <c:v>0</c:v>
                </c:pt>
                <c:pt idx="6558">
                  <c:v>0</c:v>
                </c:pt>
                <c:pt idx="6559">
                  <c:v>0</c:v>
                </c:pt>
                <c:pt idx="6560">
                  <c:v>0</c:v>
                </c:pt>
                <c:pt idx="6561">
                  <c:v>0</c:v>
                </c:pt>
                <c:pt idx="6562">
                  <c:v>0</c:v>
                </c:pt>
                <c:pt idx="6563">
                  <c:v>0</c:v>
                </c:pt>
                <c:pt idx="6564">
                  <c:v>0</c:v>
                </c:pt>
                <c:pt idx="6565">
                  <c:v>0</c:v>
                </c:pt>
                <c:pt idx="6566">
                  <c:v>0</c:v>
                </c:pt>
                <c:pt idx="6567">
                  <c:v>0</c:v>
                </c:pt>
                <c:pt idx="6568">
                  <c:v>0</c:v>
                </c:pt>
                <c:pt idx="6569">
                  <c:v>0</c:v>
                </c:pt>
                <c:pt idx="6570">
                  <c:v>0</c:v>
                </c:pt>
                <c:pt idx="6571">
                  <c:v>0</c:v>
                </c:pt>
                <c:pt idx="6572">
                  <c:v>0</c:v>
                </c:pt>
                <c:pt idx="6573">
                  <c:v>0</c:v>
                </c:pt>
                <c:pt idx="6574">
                  <c:v>0</c:v>
                </c:pt>
                <c:pt idx="6575">
                  <c:v>0</c:v>
                </c:pt>
                <c:pt idx="6576">
                  <c:v>0</c:v>
                </c:pt>
                <c:pt idx="6577">
                  <c:v>0</c:v>
                </c:pt>
                <c:pt idx="6578">
                  <c:v>0</c:v>
                </c:pt>
                <c:pt idx="6579">
                  <c:v>0</c:v>
                </c:pt>
                <c:pt idx="6580">
                  <c:v>0</c:v>
                </c:pt>
                <c:pt idx="6581">
                  <c:v>0</c:v>
                </c:pt>
                <c:pt idx="6582">
                  <c:v>0</c:v>
                </c:pt>
                <c:pt idx="6583">
                  <c:v>0</c:v>
                </c:pt>
                <c:pt idx="6584">
                  <c:v>0</c:v>
                </c:pt>
                <c:pt idx="6585">
                  <c:v>0</c:v>
                </c:pt>
                <c:pt idx="6586">
                  <c:v>0</c:v>
                </c:pt>
                <c:pt idx="6587">
                  <c:v>0</c:v>
                </c:pt>
                <c:pt idx="6588">
                  <c:v>0</c:v>
                </c:pt>
                <c:pt idx="6589">
                  <c:v>0</c:v>
                </c:pt>
                <c:pt idx="6590">
                  <c:v>0</c:v>
                </c:pt>
                <c:pt idx="6591">
                  <c:v>0</c:v>
                </c:pt>
                <c:pt idx="6592">
                  <c:v>0</c:v>
                </c:pt>
                <c:pt idx="6593">
                  <c:v>0</c:v>
                </c:pt>
                <c:pt idx="6594">
                  <c:v>0</c:v>
                </c:pt>
                <c:pt idx="6595">
                  <c:v>0</c:v>
                </c:pt>
                <c:pt idx="6596">
                  <c:v>0</c:v>
                </c:pt>
                <c:pt idx="6597">
                  <c:v>0</c:v>
                </c:pt>
                <c:pt idx="6598">
                  <c:v>0</c:v>
                </c:pt>
                <c:pt idx="6599">
                  <c:v>0</c:v>
                </c:pt>
                <c:pt idx="6600">
                  <c:v>0</c:v>
                </c:pt>
                <c:pt idx="6601">
                  <c:v>0</c:v>
                </c:pt>
                <c:pt idx="6602">
                  <c:v>0</c:v>
                </c:pt>
                <c:pt idx="6603">
                  <c:v>0</c:v>
                </c:pt>
                <c:pt idx="6604">
                  <c:v>0</c:v>
                </c:pt>
                <c:pt idx="6605">
                  <c:v>0</c:v>
                </c:pt>
                <c:pt idx="6606">
                  <c:v>0</c:v>
                </c:pt>
                <c:pt idx="6607">
                  <c:v>0</c:v>
                </c:pt>
                <c:pt idx="6608">
                  <c:v>0</c:v>
                </c:pt>
                <c:pt idx="6609">
                  <c:v>0</c:v>
                </c:pt>
                <c:pt idx="6610">
                  <c:v>0</c:v>
                </c:pt>
                <c:pt idx="6611">
                  <c:v>0</c:v>
                </c:pt>
                <c:pt idx="6612">
                  <c:v>0</c:v>
                </c:pt>
                <c:pt idx="6613">
                  <c:v>0</c:v>
                </c:pt>
                <c:pt idx="6614">
                  <c:v>0</c:v>
                </c:pt>
                <c:pt idx="6615">
                  <c:v>0</c:v>
                </c:pt>
                <c:pt idx="6616">
                  <c:v>0</c:v>
                </c:pt>
                <c:pt idx="6617">
                  <c:v>0</c:v>
                </c:pt>
                <c:pt idx="6618">
                  <c:v>0</c:v>
                </c:pt>
                <c:pt idx="6619">
                  <c:v>0</c:v>
                </c:pt>
                <c:pt idx="6620">
                  <c:v>0</c:v>
                </c:pt>
                <c:pt idx="6621">
                  <c:v>0</c:v>
                </c:pt>
                <c:pt idx="6622">
                  <c:v>0</c:v>
                </c:pt>
                <c:pt idx="6623">
                  <c:v>0</c:v>
                </c:pt>
                <c:pt idx="6624">
                  <c:v>0</c:v>
                </c:pt>
                <c:pt idx="6625">
                  <c:v>0</c:v>
                </c:pt>
                <c:pt idx="6626">
                  <c:v>0</c:v>
                </c:pt>
                <c:pt idx="6627">
                  <c:v>0</c:v>
                </c:pt>
                <c:pt idx="6628">
                  <c:v>0</c:v>
                </c:pt>
                <c:pt idx="6629">
                  <c:v>0</c:v>
                </c:pt>
                <c:pt idx="6630">
                  <c:v>0</c:v>
                </c:pt>
                <c:pt idx="6631">
                  <c:v>0</c:v>
                </c:pt>
                <c:pt idx="6632">
                  <c:v>0</c:v>
                </c:pt>
                <c:pt idx="6633">
                  <c:v>0</c:v>
                </c:pt>
                <c:pt idx="6634">
                  <c:v>0</c:v>
                </c:pt>
                <c:pt idx="6635">
                  <c:v>0</c:v>
                </c:pt>
                <c:pt idx="6636">
                  <c:v>0</c:v>
                </c:pt>
                <c:pt idx="6637">
                  <c:v>0</c:v>
                </c:pt>
                <c:pt idx="6638">
                  <c:v>0</c:v>
                </c:pt>
                <c:pt idx="6639">
                  <c:v>0</c:v>
                </c:pt>
                <c:pt idx="6640">
                  <c:v>0</c:v>
                </c:pt>
                <c:pt idx="6641">
                  <c:v>0</c:v>
                </c:pt>
                <c:pt idx="6642">
                  <c:v>0</c:v>
                </c:pt>
                <c:pt idx="6643">
                  <c:v>0</c:v>
                </c:pt>
                <c:pt idx="6644">
                  <c:v>0</c:v>
                </c:pt>
                <c:pt idx="6645">
                  <c:v>0</c:v>
                </c:pt>
                <c:pt idx="6646">
                  <c:v>0</c:v>
                </c:pt>
                <c:pt idx="6647">
                  <c:v>0</c:v>
                </c:pt>
                <c:pt idx="6648">
                  <c:v>0</c:v>
                </c:pt>
                <c:pt idx="6649">
                  <c:v>0</c:v>
                </c:pt>
                <c:pt idx="6650">
                  <c:v>0</c:v>
                </c:pt>
                <c:pt idx="6651">
                  <c:v>0</c:v>
                </c:pt>
                <c:pt idx="6652">
                  <c:v>0</c:v>
                </c:pt>
                <c:pt idx="6653">
                  <c:v>0</c:v>
                </c:pt>
                <c:pt idx="6654">
                  <c:v>0</c:v>
                </c:pt>
                <c:pt idx="6655">
                  <c:v>0</c:v>
                </c:pt>
                <c:pt idx="6656">
                  <c:v>0</c:v>
                </c:pt>
                <c:pt idx="6657">
                  <c:v>0</c:v>
                </c:pt>
                <c:pt idx="6658">
                  <c:v>0</c:v>
                </c:pt>
                <c:pt idx="6659">
                  <c:v>0</c:v>
                </c:pt>
                <c:pt idx="6660">
                  <c:v>0</c:v>
                </c:pt>
                <c:pt idx="6661">
                  <c:v>0</c:v>
                </c:pt>
                <c:pt idx="6662">
                  <c:v>0</c:v>
                </c:pt>
                <c:pt idx="6663">
                  <c:v>0</c:v>
                </c:pt>
                <c:pt idx="6664">
                  <c:v>0</c:v>
                </c:pt>
                <c:pt idx="6665">
                  <c:v>0</c:v>
                </c:pt>
                <c:pt idx="6666">
                  <c:v>0</c:v>
                </c:pt>
                <c:pt idx="6667">
                  <c:v>0</c:v>
                </c:pt>
                <c:pt idx="6668">
                  <c:v>0</c:v>
                </c:pt>
                <c:pt idx="6669">
                  <c:v>0</c:v>
                </c:pt>
                <c:pt idx="6670">
                  <c:v>0</c:v>
                </c:pt>
                <c:pt idx="6671">
                  <c:v>0</c:v>
                </c:pt>
                <c:pt idx="6672">
                  <c:v>0</c:v>
                </c:pt>
                <c:pt idx="6673">
                  <c:v>0</c:v>
                </c:pt>
                <c:pt idx="6674">
                  <c:v>0</c:v>
                </c:pt>
                <c:pt idx="6675">
                  <c:v>0</c:v>
                </c:pt>
                <c:pt idx="6676">
                  <c:v>0</c:v>
                </c:pt>
                <c:pt idx="6677">
                  <c:v>0</c:v>
                </c:pt>
                <c:pt idx="6678">
                  <c:v>0</c:v>
                </c:pt>
                <c:pt idx="6679">
                  <c:v>0</c:v>
                </c:pt>
                <c:pt idx="6680">
                  <c:v>0</c:v>
                </c:pt>
                <c:pt idx="6681">
                  <c:v>0</c:v>
                </c:pt>
                <c:pt idx="6682">
                  <c:v>0</c:v>
                </c:pt>
                <c:pt idx="6683">
                  <c:v>0</c:v>
                </c:pt>
                <c:pt idx="6684">
                  <c:v>0</c:v>
                </c:pt>
                <c:pt idx="6685">
                  <c:v>0</c:v>
                </c:pt>
                <c:pt idx="6686">
                  <c:v>0</c:v>
                </c:pt>
                <c:pt idx="6687">
                  <c:v>0</c:v>
                </c:pt>
                <c:pt idx="6688">
                  <c:v>0</c:v>
                </c:pt>
                <c:pt idx="6689">
                  <c:v>0</c:v>
                </c:pt>
                <c:pt idx="6690">
                  <c:v>0</c:v>
                </c:pt>
                <c:pt idx="6691">
                  <c:v>0</c:v>
                </c:pt>
                <c:pt idx="6692">
                  <c:v>0</c:v>
                </c:pt>
                <c:pt idx="6693">
                  <c:v>0</c:v>
                </c:pt>
                <c:pt idx="6694">
                  <c:v>0</c:v>
                </c:pt>
                <c:pt idx="6695">
                  <c:v>0</c:v>
                </c:pt>
                <c:pt idx="6696">
                  <c:v>0</c:v>
                </c:pt>
                <c:pt idx="6697">
                  <c:v>0</c:v>
                </c:pt>
                <c:pt idx="6698">
                  <c:v>0</c:v>
                </c:pt>
                <c:pt idx="6699">
                  <c:v>0</c:v>
                </c:pt>
                <c:pt idx="6700">
                  <c:v>0</c:v>
                </c:pt>
                <c:pt idx="6701">
                  <c:v>0</c:v>
                </c:pt>
                <c:pt idx="6702">
                  <c:v>0</c:v>
                </c:pt>
                <c:pt idx="6703">
                  <c:v>0</c:v>
                </c:pt>
                <c:pt idx="6704">
                  <c:v>0</c:v>
                </c:pt>
                <c:pt idx="6705">
                  <c:v>0</c:v>
                </c:pt>
                <c:pt idx="6706">
                  <c:v>0</c:v>
                </c:pt>
                <c:pt idx="6707">
                  <c:v>0</c:v>
                </c:pt>
                <c:pt idx="6708">
                  <c:v>0</c:v>
                </c:pt>
                <c:pt idx="6709">
                  <c:v>0</c:v>
                </c:pt>
                <c:pt idx="6710">
                  <c:v>0</c:v>
                </c:pt>
                <c:pt idx="6711">
                  <c:v>0</c:v>
                </c:pt>
                <c:pt idx="6712">
                  <c:v>0</c:v>
                </c:pt>
                <c:pt idx="6713">
                  <c:v>0</c:v>
                </c:pt>
                <c:pt idx="6714">
                  <c:v>0</c:v>
                </c:pt>
                <c:pt idx="6715">
                  <c:v>0</c:v>
                </c:pt>
                <c:pt idx="6716">
                  <c:v>0</c:v>
                </c:pt>
                <c:pt idx="6717">
                  <c:v>0</c:v>
                </c:pt>
                <c:pt idx="6718">
                  <c:v>0</c:v>
                </c:pt>
                <c:pt idx="6719">
                  <c:v>0</c:v>
                </c:pt>
                <c:pt idx="6720">
                  <c:v>0</c:v>
                </c:pt>
                <c:pt idx="6721">
                  <c:v>0</c:v>
                </c:pt>
                <c:pt idx="6722">
                  <c:v>0</c:v>
                </c:pt>
                <c:pt idx="6723">
                  <c:v>0</c:v>
                </c:pt>
                <c:pt idx="6724">
                  <c:v>0</c:v>
                </c:pt>
                <c:pt idx="6725">
                  <c:v>0</c:v>
                </c:pt>
                <c:pt idx="6726">
                  <c:v>0</c:v>
                </c:pt>
                <c:pt idx="6727">
                  <c:v>0</c:v>
                </c:pt>
                <c:pt idx="6728">
                  <c:v>0</c:v>
                </c:pt>
                <c:pt idx="6729">
                  <c:v>0</c:v>
                </c:pt>
                <c:pt idx="6730">
                  <c:v>0</c:v>
                </c:pt>
                <c:pt idx="6731">
                  <c:v>0</c:v>
                </c:pt>
                <c:pt idx="6732">
                  <c:v>0</c:v>
                </c:pt>
                <c:pt idx="6733">
                  <c:v>0</c:v>
                </c:pt>
                <c:pt idx="6734">
                  <c:v>0</c:v>
                </c:pt>
                <c:pt idx="6735">
                  <c:v>0</c:v>
                </c:pt>
                <c:pt idx="6736">
                  <c:v>0</c:v>
                </c:pt>
                <c:pt idx="6737">
                  <c:v>0</c:v>
                </c:pt>
                <c:pt idx="6738">
                  <c:v>0</c:v>
                </c:pt>
                <c:pt idx="6739">
                  <c:v>0</c:v>
                </c:pt>
                <c:pt idx="6740">
                  <c:v>0</c:v>
                </c:pt>
                <c:pt idx="6741">
                  <c:v>0</c:v>
                </c:pt>
                <c:pt idx="6742">
                  <c:v>0</c:v>
                </c:pt>
                <c:pt idx="6743">
                  <c:v>0</c:v>
                </c:pt>
                <c:pt idx="6744">
                  <c:v>0</c:v>
                </c:pt>
                <c:pt idx="6745">
                  <c:v>0</c:v>
                </c:pt>
                <c:pt idx="6746">
                  <c:v>0</c:v>
                </c:pt>
                <c:pt idx="6747">
                  <c:v>0</c:v>
                </c:pt>
                <c:pt idx="6748">
                  <c:v>0</c:v>
                </c:pt>
                <c:pt idx="6749">
                  <c:v>0</c:v>
                </c:pt>
                <c:pt idx="6750">
                  <c:v>0</c:v>
                </c:pt>
                <c:pt idx="6751">
                  <c:v>0</c:v>
                </c:pt>
                <c:pt idx="6752">
                  <c:v>0</c:v>
                </c:pt>
                <c:pt idx="6753">
                  <c:v>0</c:v>
                </c:pt>
                <c:pt idx="6754">
                  <c:v>0</c:v>
                </c:pt>
                <c:pt idx="6755">
                  <c:v>0</c:v>
                </c:pt>
                <c:pt idx="6756">
                  <c:v>0</c:v>
                </c:pt>
                <c:pt idx="6757">
                  <c:v>0</c:v>
                </c:pt>
                <c:pt idx="6758">
                  <c:v>0</c:v>
                </c:pt>
                <c:pt idx="6759">
                  <c:v>0</c:v>
                </c:pt>
                <c:pt idx="6760">
                  <c:v>0</c:v>
                </c:pt>
                <c:pt idx="6761">
                  <c:v>0</c:v>
                </c:pt>
                <c:pt idx="6762">
                  <c:v>0</c:v>
                </c:pt>
                <c:pt idx="6763">
                  <c:v>0</c:v>
                </c:pt>
                <c:pt idx="6764">
                  <c:v>0</c:v>
                </c:pt>
                <c:pt idx="6765">
                  <c:v>0</c:v>
                </c:pt>
                <c:pt idx="6766">
                  <c:v>0</c:v>
                </c:pt>
                <c:pt idx="6767">
                  <c:v>0</c:v>
                </c:pt>
                <c:pt idx="6768">
                  <c:v>0</c:v>
                </c:pt>
                <c:pt idx="6769">
                  <c:v>0</c:v>
                </c:pt>
                <c:pt idx="6770">
                  <c:v>0</c:v>
                </c:pt>
                <c:pt idx="6771">
                  <c:v>0</c:v>
                </c:pt>
                <c:pt idx="6772">
                  <c:v>0</c:v>
                </c:pt>
                <c:pt idx="6773">
                  <c:v>0</c:v>
                </c:pt>
                <c:pt idx="6774">
                  <c:v>0</c:v>
                </c:pt>
                <c:pt idx="6775">
                  <c:v>0</c:v>
                </c:pt>
                <c:pt idx="6776">
                  <c:v>0</c:v>
                </c:pt>
                <c:pt idx="6777">
                  <c:v>0</c:v>
                </c:pt>
                <c:pt idx="6778">
                  <c:v>0</c:v>
                </c:pt>
                <c:pt idx="6779">
                  <c:v>0</c:v>
                </c:pt>
                <c:pt idx="6780">
                  <c:v>0</c:v>
                </c:pt>
                <c:pt idx="6781">
                  <c:v>0</c:v>
                </c:pt>
                <c:pt idx="6782">
                  <c:v>0</c:v>
                </c:pt>
                <c:pt idx="6783">
                  <c:v>0</c:v>
                </c:pt>
                <c:pt idx="6784">
                  <c:v>0</c:v>
                </c:pt>
                <c:pt idx="6785">
                  <c:v>0</c:v>
                </c:pt>
                <c:pt idx="6786">
                  <c:v>0</c:v>
                </c:pt>
                <c:pt idx="6787">
                  <c:v>0</c:v>
                </c:pt>
                <c:pt idx="6788">
                  <c:v>0</c:v>
                </c:pt>
                <c:pt idx="6789">
                  <c:v>0</c:v>
                </c:pt>
                <c:pt idx="6790">
                  <c:v>0</c:v>
                </c:pt>
                <c:pt idx="6791">
                  <c:v>0</c:v>
                </c:pt>
                <c:pt idx="6792">
                  <c:v>0</c:v>
                </c:pt>
                <c:pt idx="6793">
                  <c:v>0</c:v>
                </c:pt>
                <c:pt idx="6794">
                  <c:v>0</c:v>
                </c:pt>
                <c:pt idx="6795">
                  <c:v>0</c:v>
                </c:pt>
                <c:pt idx="6796">
                  <c:v>0</c:v>
                </c:pt>
                <c:pt idx="6797">
                  <c:v>0</c:v>
                </c:pt>
                <c:pt idx="6798">
                  <c:v>0</c:v>
                </c:pt>
                <c:pt idx="6799">
                  <c:v>0</c:v>
                </c:pt>
                <c:pt idx="6800">
                  <c:v>0</c:v>
                </c:pt>
                <c:pt idx="6801">
                  <c:v>0</c:v>
                </c:pt>
                <c:pt idx="6802">
                  <c:v>0</c:v>
                </c:pt>
                <c:pt idx="6803">
                  <c:v>0</c:v>
                </c:pt>
                <c:pt idx="6804">
                  <c:v>0</c:v>
                </c:pt>
                <c:pt idx="6805">
                  <c:v>0</c:v>
                </c:pt>
                <c:pt idx="6806">
                  <c:v>0</c:v>
                </c:pt>
                <c:pt idx="6807">
                  <c:v>0</c:v>
                </c:pt>
                <c:pt idx="6808">
                  <c:v>0</c:v>
                </c:pt>
                <c:pt idx="6809">
                  <c:v>0</c:v>
                </c:pt>
                <c:pt idx="6810">
                  <c:v>0</c:v>
                </c:pt>
                <c:pt idx="6811">
                  <c:v>0</c:v>
                </c:pt>
                <c:pt idx="6812">
                  <c:v>0</c:v>
                </c:pt>
                <c:pt idx="6813">
                  <c:v>0</c:v>
                </c:pt>
                <c:pt idx="6814">
                  <c:v>0</c:v>
                </c:pt>
                <c:pt idx="6815">
                  <c:v>0</c:v>
                </c:pt>
                <c:pt idx="6816">
                  <c:v>0</c:v>
                </c:pt>
                <c:pt idx="6817">
                  <c:v>0</c:v>
                </c:pt>
                <c:pt idx="6818">
                  <c:v>0</c:v>
                </c:pt>
                <c:pt idx="6819">
                  <c:v>0</c:v>
                </c:pt>
                <c:pt idx="6820">
                  <c:v>0</c:v>
                </c:pt>
                <c:pt idx="6821">
                  <c:v>0</c:v>
                </c:pt>
                <c:pt idx="6822">
                  <c:v>0</c:v>
                </c:pt>
                <c:pt idx="6823">
                  <c:v>0</c:v>
                </c:pt>
                <c:pt idx="6824">
                  <c:v>0</c:v>
                </c:pt>
                <c:pt idx="6825">
                  <c:v>0</c:v>
                </c:pt>
                <c:pt idx="6826">
                  <c:v>0</c:v>
                </c:pt>
                <c:pt idx="6827">
                  <c:v>0</c:v>
                </c:pt>
                <c:pt idx="6828">
                  <c:v>0</c:v>
                </c:pt>
                <c:pt idx="6829">
                  <c:v>0</c:v>
                </c:pt>
                <c:pt idx="6830">
                  <c:v>0</c:v>
                </c:pt>
                <c:pt idx="6831">
                  <c:v>0</c:v>
                </c:pt>
                <c:pt idx="6832">
                  <c:v>0</c:v>
                </c:pt>
                <c:pt idx="6833">
                  <c:v>0</c:v>
                </c:pt>
                <c:pt idx="6834">
                  <c:v>0</c:v>
                </c:pt>
                <c:pt idx="6835">
                  <c:v>0</c:v>
                </c:pt>
                <c:pt idx="6836">
                  <c:v>0</c:v>
                </c:pt>
                <c:pt idx="6837">
                  <c:v>0</c:v>
                </c:pt>
                <c:pt idx="6838">
                  <c:v>0</c:v>
                </c:pt>
                <c:pt idx="6839">
                  <c:v>0</c:v>
                </c:pt>
                <c:pt idx="6840">
                  <c:v>0</c:v>
                </c:pt>
                <c:pt idx="6841">
                  <c:v>0</c:v>
                </c:pt>
                <c:pt idx="6842">
                  <c:v>0</c:v>
                </c:pt>
                <c:pt idx="6843">
                  <c:v>0</c:v>
                </c:pt>
                <c:pt idx="6844">
                  <c:v>0</c:v>
                </c:pt>
                <c:pt idx="6845">
                  <c:v>0</c:v>
                </c:pt>
                <c:pt idx="6846">
                  <c:v>0</c:v>
                </c:pt>
                <c:pt idx="6847">
                  <c:v>0</c:v>
                </c:pt>
                <c:pt idx="6848">
                  <c:v>0</c:v>
                </c:pt>
                <c:pt idx="6849">
                  <c:v>0</c:v>
                </c:pt>
                <c:pt idx="6850">
                  <c:v>0</c:v>
                </c:pt>
                <c:pt idx="6851">
                  <c:v>0</c:v>
                </c:pt>
                <c:pt idx="6852">
                  <c:v>0</c:v>
                </c:pt>
                <c:pt idx="6853">
                  <c:v>0</c:v>
                </c:pt>
                <c:pt idx="6854">
                  <c:v>0</c:v>
                </c:pt>
                <c:pt idx="6855">
                  <c:v>0</c:v>
                </c:pt>
                <c:pt idx="6856">
                  <c:v>0</c:v>
                </c:pt>
                <c:pt idx="6857">
                  <c:v>0</c:v>
                </c:pt>
                <c:pt idx="6858">
                  <c:v>0</c:v>
                </c:pt>
                <c:pt idx="6859">
                  <c:v>0</c:v>
                </c:pt>
                <c:pt idx="6860">
                  <c:v>0</c:v>
                </c:pt>
                <c:pt idx="6861">
                  <c:v>0</c:v>
                </c:pt>
                <c:pt idx="6862">
                  <c:v>0</c:v>
                </c:pt>
                <c:pt idx="6863">
                  <c:v>0</c:v>
                </c:pt>
                <c:pt idx="6864">
                  <c:v>0</c:v>
                </c:pt>
                <c:pt idx="6865">
                  <c:v>0</c:v>
                </c:pt>
                <c:pt idx="6866">
                  <c:v>0</c:v>
                </c:pt>
                <c:pt idx="6867">
                  <c:v>0</c:v>
                </c:pt>
                <c:pt idx="6868">
                  <c:v>0</c:v>
                </c:pt>
                <c:pt idx="6869">
                  <c:v>0</c:v>
                </c:pt>
                <c:pt idx="6870">
                  <c:v>0</c:v>
                </c:pt>
                <c:pt idx="6871">
                  <c:v>0</c:v>
                </c:pt>
                <c:pt idx="6872">
                  <c:v>0</c:v>
                </c:pt>
                <c:pt idx="6873">
                  <c:v>0</c:v>
                </c:pt>
                <c:pt idx="6874">
                  <c:v>0</c:v>
                </c:pt>
                <c:pt idx="6875">
                  <c:v>0</c:v>
                </c:pt>
                <c:pt idx="6876">
                  <c:v>0</c:v>
                </c:pt>
                <c:pt idx="6877">
                  <c:v>0</c:v>
                </c:pt>
                <c:pt idx="6878">
                  <c:v>0</c:v>
                </c:pt>
                <c:pt idx="6879">
                  <c:v>0</c:v>
                </c:pt>
                <c:pt idx="6880">
                  <c:v>0</c:v>
                </c:pt>
                <c:pt idx="6881">
                  <c:v>0</c:v>
                </c:pt>
                <c:pt idx="6882">
                  <c:v>0</c:v>
                </c:pt>
                <c:pt idx="6883">
                  <c:v>0</c:v>
                </c:pt>
                <c:pt idx="6884">
                  <c:v>0</c:v>
                </c:pt>
                <c:pt idx="6885">
                  <c:v>0</c:v>
                </c:pt>
                <c:pt idx="6886">
                  <c:v>0</c:v>
                </c:pt>
                <c:pt idx="6887">
                  <c:v>0</c:v>
                </c:pt>
                <c:pt idx="6888">
                  <c:v>0</c:v>
                </c:pt>
                <c:pt idx="6889">
                  <c:v>0</c:v>
                </c:pt>
                <c:pt idx="6890">
                  <c:v>0</c:v>
                </c:pt>
                <c:pt idx="6891">
                  <c:v>0</c:v>
                </c:pt>
                <c:pt idx="6892">
                  <c:v>0</c:v>
                </c:pt>
                <c:pt idx="6893">
                  <c:v>0</c:v>
                </c:pt>
                <c:pt idx="6894">
                  <c:v>0</c:v>
                </c:pt>
                <c:pt idx="6895">
                  <c:v>0</c:v>
                </c:pt>
                <c:pt idx="6896">
                  <c:v>0</c:v>
                </c:pt>
                <c:pt idx="6897">
                  <c:v>0</c:v>
                </c:pt>
                <c:pt idx="6898">
                  <c:v>0</c:v>
                </c:pt>
                <c:pt idx="6899">
                  <c:v>0</c:v>
                </c:pt>
                <c:pt idx="6900">
                  <c:v>0</c:v>
                </c:pt>
                <c:pt idx="6901">
                  <c:v>0</c:v>
                </c:pt>
                <c:pt idx="6902">
                  <c:v>0</c:v>
                </c:pt>
                <c:pt idx="6903">
                  <c:v>0</c:v>
                </c:pt>
                <c:pt idx="6904">
                  <c:v>0</c:v>
                </c:pt>
                <c:pt idx="6905">
                  <c:v>0</c:v>
                </c:pt>
                <c:pt idx="6906">
                  <c:v>0</c:v>
                </c:pt>
                <c:pt idx="6907">
                  <c:v>0</c:v>
                </c:pt>
                <c:pt idx="6908">
                  <c:v>0</c:v>
                </c:pt>
                <c:pt idx="6909">
                  <c:v>0</c:v>
                </c:pt>
                <c:pt idx="6910">
                  <c:v>0</c:v>
                </c:pt>
                <c:pt idx="6911">
                  <c:v>0</c:v>
                </c:pt>
                <c:pt idx="6912">
                  <c:v>0</c:v>
                </c:pt>
                <c:pt idx="6913">
                  <c:v>0</c:v>
                </c:pt>
                <c:pt idx="6914">
                  <c:v>0</c:v>
                </c:pt>
                <c:pt idx="6915">
                  <c:v>0</c:v>
                </c:pt>
                <c:pt idx="6916">
                  <c:v>0</c:v>
                </c:pt>
                <c:pt idx="6917">
                  <c:v>0</c:v>
                </c:pt>
                <c:pt idx="6918">
                  <c:v>0</c:v>
                </c:pt>
                <c:pt idx="6919">
                  <c:v>0</c:v>
                </c:pt>
                <c:pt idx="6920">
                  <c:v>0</c:v>
                </c:pt>
                <c:pt idx="6921">
                  <c:v>0</c:v>
                </c:pt>
                <c:pt idx="6922">
                  <c:v>0</c:v>
                </c:pt>
                <c:pt idx="6923">
                  <c:v>0</c:v>
                </c:pt>
                <c:pt idx="6924">
                  <c:v>0</c:v>
                </c:pt>
                <c:pt idx="6925">
                  <c:v>0</c:v>
                </c:pt>
                <c:pt idx="6926">
                  <c:v>0</c:v>
                </c:pt>
                <c:pt idx="6927">
                  <c:v>0</c:v>
                </c:pt>
                <c:pt idx="6928">
                  <c:v>0</c:v>
                </c:pt>
                <c:pt idx="6929">
                  <c:v>0</c:v>
                </c:pt>
                <c:pt idx="6930">
                  <c:v>0</c:v>
                </c:pt>
                <c:pt idx="6931">
                  <c:v>0</c:v>
                </c:pt>
                <c:pt idx="6932">
                  <c:v>0</c:v>
                </c:pt>
                <c:pt idx="6933">
                  <c:v>0</c:v>
                </c:pt>
                <c:pt idx="6934">
                  <c:v>0</c:v>
                </c:pt>
                <c:pt idx="6935">
                  <c:v>0</c:v>
                </c:pt>
                <c:pt idx="6936">
                  <c:v>0</c:v>
                </c:pt>
                <c:pt idx="6937">
                  <c:v>0</c:v>
                </c:pt>
                <c:pt idx="6938">
                  <c:v>0</c:v>
                </c:pt>
                <c:pt idx="6939">
                  <c:v>0</c:v>
                </c:pt>
                <c:pt idx="6940">
                  <c:v>0</c:v>
                </c:pt>
                <c:pt idx="6941">
                  <c:v>0</c:v>
                </c:pt>
                <c:pt idx="6942">
                  <c:v>0</c:v>
                </c:pt>
                <c:pt idx="6943">
                  <c:v>0</c:v>
                </c:pt>
                <c:pt idx="6944">
                  <c:v>0</c:v>
                </c:pt>
                <c:pt idx="6945">
                  <c:v>0</c:v>
                </c:pt>
                <c:pt idx="6946">
                  <c:v>0</c:v>
                </c:pt>
                <c:pt idx="6947">
                  <c:v>0</c:v>
                </c:pt>
                <c:pt idx="6948">
                  <c:v>0</c:v>
                </c:pt>
                <c:pt idx="6949">
                  <c:v>0</c:v>
                </c:pt>
                <c:pt idx="6950">
                  <c:v>0</c:v>
                </c:pt>
                <c:pt idx="6951">
                  <c:v>0</c:v>
                </c:pt>
                <c:pt idx="6952">
                  <c:v>0</c:v>
                </c:pt>
                <c:pt idx="6953">
                  <c:v>0</c:v>
                </c:pt>
                <c:pt idx="6954">
                  <c:v>0</c:v>
                </c:pt>
                <c:pt idx="6955">
                  <c:v>0</c:v>
                </c:pt>
                <c:pt idx="6956">
                  <c:v>0</c:v>
                </c:pt>
                <c:pt idx="6957">
                  <c:v>0</c:v>
                </c:pt>
                <c:pt idx="6958">
                  <c:v>0</c:v>
                </c:pt>
                <c:pt idx="6959">
                  <c:v>0</c:v>
                </c:pt>
                <c:pt idx="6960">
                  <c:v>0</c:v>
                </c:pt>
                <c:pt idx="6961">
                  <c:v>0</c:v>
                </c:pt>
                <c:pt idx="6962">
                  <c:v>0</c:v>
                </c:pt>
                <c:pt idx="6963">
                  <c:v>0</c:v>
                </c:pt>
                <c:pt idx="6964">
                  <c:v>0</c:v>
                </c:pt>
                <c:pt idx="6965">
                  <c:v>0</c:v>
                </c:pt>
                <c:pt idx="6966">
                  <c:v>0</c:v>
                </c:pt>
                <c:pt idx="6967">
                  <c:v>0</c:v>
                </c:pt>
                <c:pt idx="6968">
                  <c:v>0</c:v>
                </c:pt>
                <c:pt idx="6969">
                  <c:v>0</c:v>
                </c:pt>
                <c:pt idx="6970">
                  <c:v>0</c:v>
                </c:pt>
                <c:pt idx="6971">
                  <c:v>0</c:v>
                </c:pt>
                <c:pt idx="6972">
                  <c:v>0</c:v>
                </c:pt>
                <c:pt idx="6973">
                  <c:v>0</c:v>
                </c:pt>
                <c:pt idx="6974">
                  <c:v>0</c:v>
                </c:pt>
                <c:pt idx="6975">
                  <c:v>0</c:v>
                </c:pt>
                <c:pt idx="6976">
                  <c:v>0</c:v>
                </c:pt>
                <c:pt idx="6977">
                  <c:v>0</c:v>
                </c:pt>
                <c:pt idx="6978">
                  <c:v>0</c:v>
                </c:pt>
                <c:pt idx="6979">
                  <c:v>0</c:v>
                </c:pt>
                <c:pt idx="6980">
                  <c:v>0</c:v>
                </c:pt>
                <c:pt idx="6981">
                  <c:v>0</c:v>
                </c:pt>
                <c:pt idx="6982">
                  <c:v>0</c:v>
                </c:pt>
                <c:pt idx="6983">
                  <c:v>0</c:v>
                </c:pt>
                <c:pt idx="6984">
                  <c:v>0</c:v>
                </c:pt>
                <c:pt idx="6985">
                  <c:v>0</c:v>
                </c:pt>
                <c:pt idx="6986">
                  <c:v>0</c:v>
                </c:pt>
                <c:pt idx="6987">
                  <c:v>0</c:v>
                </c:pt>
                <c:pt idx="6988">
                  <c:v>0</c:v>
                </c:pt>
                <c:pt idx="6989">
                  <c:v>0</c:v>
                </c:pt>
                <c:pt idx="6990">
                  <c:v>0</c:v>
                </c:pt>
                <c:pt idx="6991">
                  <c:v>0</c:v>
                </c:pt>
                <c:pt idx="6992">
                  <c:v>0</c:v>
                </c:pt>
                <c:pt idx="6993">
                  <c:v>0</c:v>
                </c:pt>
                <c:pt idx="6994">
                  <c:v>0</c:v>
                </c:pt>
                <c:pt idx="6995">
                  <c:v>0</c:v>
                </c:pt>
                <c:pt idx="6996">
                  <c:v>0</c:v>
                </c:pt>
                <c:pt idx="6997">
                  <c:v>0</c:v>
                </c:pt>
                <c:pt idx="6998">
                  <c:v>0</c:v>
                </c:pt>
                <c:pt idx="6999">
                  <c:v>0</c:v>
                </c:pt>
                <c:pt idx="7000">
                  <c:v>0</c:v>
                </c:pt>
                <c:pt idx="7001">
                  <c:v>0</c:v>
                </c:pt>
                <c:pt idx="7002">
                  <c:v>0</c:v>
                </c:pt>
                <c:pt idx="7003">
                  <c:v>0</c:v>
                </c:pt>
                <c:pt idx="7004">
                  <c:v>0</c:v>
                </c:pt>
                <c:pt idx="7005">
                  <c:v>0</c:v>
                </c:pt>
                <c:pt idx="7006">
                  <c:v>0</c:v>
                </c:pt>
                <c:pt idx="7007">
                  <c:v>0</c:v>
                </c:pt>
                <c:pt idx="7008">
                  <c:v>0</c:v>
                </c:pt>
                <c:pt idx="7009">
                  <c:v>0</c:v>
                </c:pt>
                <c:pt idx="7010">
                  <c:v>0</c:v>
                </c:pt>
                <c:pt idx="7011">
                  <c:v>0</c:v>
                </c:pt>
                <c:pt idx="7012">
                  <c:v>0</c:v>
                </c:pt>
                <c:pt idx="7013">
                  <c:v>0</c:v>
                </c:pt>
                <c:pt idx="7014">
                  <c:v>0</c:v>
                </c:pt>
                <c:pt idx="7015">
                  <c:v>0</c:v>
                </c:pt>
                <c:pt idx="7016">
                  <c:v>0</c:v>
                </c:pt>
                <c:pt idx="7017">
                  <c:v>0</c:v>
                </c:pt>
                <c:pt idx="7018">
                  <c:v>0</c:v>
                </c:pt>
                <c:pt idx="7019">
                  <c:v>0</c:v>
                </c:pt>
                <c:pt idx="7020">
                  <c:v>0</c:v>
                </c:pt>
                <c:pt idx="7021">
                  <c:v>0</c:v>
                </c:pt>
                <c:pt idx="7022">
                  <c:v>0</c:v>
                </c:pt>
                <c:pt idx="7023">
                  <c:v>0</c:v>
                </c:pt>
                <c:pt idx="7024">
                  <c:v>0</c:v>
                </c:pt>
                <c:pt idx="7025">
                  <c:v>0</c:v>
                </c:pt>
                <c:pt idx="7026">
                  <c:v>0</c:v>
                </c:pt>
                <c:pt idx="7027">
                  <c:v>0</c:v>
                </c:pt>
                <c:pt idx="7028">
                  <c:v>0</c:v>
                </c:pt>
                <c:pt idx="7029">
                  <c:v>0</c:v>
                </c:pt>
                <c:pt idx="7030">
                  <c:v>0</c:v>
                </c:pt>
                <c:pt idx="7031">
                  <c:v>0</c:v>
                </c:pt>
                <c:pt idx="7032">
                  <c:v>0</c:v>
                </c:pt>
                <c:pt idx="7033">
                  <c:v>0</c:v>
                </c:pt>
                <c:pt idx="7034">
                  <c:v>0</c:v>
                </c:pt>
                <c:pt idx="7035">
                  <c:v>0</c:v>
                </c:pt>
                <c:pt idx="7036">
                  <c:v>0</c:v>
                </c:pt>
                <c:pt idx="7037">
                  <c:v>0</c:v>
                </c:pt>
                <c:pt idx="7038">
                  <c:v>0</c:v>
                </c:pt>
                <c:pt idx="7039">
                  <c:v>0</c:v>
                </c:pt>
                <c:pt idx="7040">
                  <c:v>0</c:v>
                </c:pt>
                <c:pt idx="7041">
                  <c:v>0</c:v>
                </c:pt>
                <c:pt idx="7042">
                  <c:v>0</c:v>
                </c:pt>
                <c:pt idx="7043">
                  <c:v>0</c:v>
                </c:pt>
                <c:pt idx="7044">
                  <c:v>0</c:v>
                </c:pt>
                <c:pt idx="7045">
                  <c:v>0</c:v>
                </c:pt>
                <c:pt idx="7046">
                  <c:v>0</c:v>
                </c:pt>
                <c:pt idx="7047">
                  <c:v>0</c:v>
                </c:pt>
                <c:pt idx="7048">
                  <c:v>0</c:v>
                </c:pt>
                <c:pt idx="7049">
                  <c:v>0</c:v>
                </c:pt>
                <c:pt idx="7050">
                  <c:v>0</c:v>
                </c:pt>
                <c:pt idx="7051">
                  <c:v>0</c:v>
                </c:pt>
                <c:pt idx="7052">
                  <c:v>0</c:v>
                </c:pt>
                <c:pt idx="7053">
                  <c:v>0</c:v>
                </c:pt>
                <c:pt idx="7054">
                  <c:v>0</c:v>
                </c:pt>
                <c:pt idx="7055">
                  <c:v>0</c:v>
                </c:pt>
                <c:pt idx="7056">
                  <c:v>0</c:v>
                </c:pt>
                <c:pt idx="7057">
                  <c:v>0</c:v>
                </c:pt>
                <c:pt idx="7058">
                  <c:v>0</c:v>
                </c:pt>
                <c:pt idx="7059">
                  <c:v>0</c:v>
                </c:pt>
                <c:pt idx="7060">
                  <c:v>0</c:v>
                </c:pt>
                <c:pt idx="7061">
                  <c:v>0</c:v>
                </c:pt>
                <c:pt idx="7062">
                  <c:v>0</c:v>
                </c:pt>
                <c:pt idx="7063">
                  <c:v>0</c:v>
                </c:pt>
                <c:pt idx="7064">
                  <c:v>0</c:v>
                </c:pt>
                <c:pt idx="7065">
                  <c:v>0</c:v>
                </c:pt>
                <c:pt idx="7066">
                  <c:v>0</c:v>
                </c:pt>
                <c:pt idx="7067">
                  <c:v>0</c:v>
                </c:pt>
                <c:pt idx="7068">
                  <c:v>0</c:v>
                </c:pt>
                <c:pt idx="7069">
                  <c:v>0</c:v>
                </c:pt>
                <c:pt idx="7070">
                  <c:v>0</c:v>
                </c:pt>
                <c:pt idx="7071">
                  <c:v>0</c:v>
                </c:pt>
                <c:pt idx="7072">
                  <c:v>0</c:v>
                </c:pt>
                <c:pt idx="7073">
                  <c:v>0</c:v>
                </c:pt>
                <c:pt idx="7074">
                  <c:v>0</c:v>
                </c:pt>
                <c:pt idx="7075">
                  <c:v>0</c:v>
                </c:pt>
                <c:pt idx="7076">
                  <c:v>0</c:v>
                </c:pt>
                <c:pt idx="7077">
                  <c:v>0</c:v>
                </c:pt>
                <c:pt idx="7078">
                  <c:v>0</c:v>
                </c:pt>
                <c:pt idx="7079">
                  <c:v>0</c:v>
                </c:pt>
                <c:pt idx="7080">
                  <c:v>0</c:v>
                </c:pt>
                <c:pt idx="7081">
                  <c:v>0</c:v>
                </c:pt>
                <c:pt idx="7082">
                  <c:v>0</c:v>
                </c:pt>
                <c:pt idx="7083">
                  <c:v>0</c:v>
                </c:pt>
                <c:pt idx="7084">
                  <c:v>0</c:v>
                </c:pt>
                <c:pt idx="7085">
                  <c:v>0</c:v>
                </c:pt>
                <c:pt idx="7086">
                  <c:v>0</c:v>
                </c:pt>
                <c:pt idx="7087">
                  <c:v>0</c:v>
                </c:pt>
                <c:pt idx="7088">
                  <c:v>0</c:v>
                </c:pt>
                <c:pt idx="7089">
                  <c:v>0</c:v>
                </c:pt>
                <c:pt idx="7090">
                  <c:v>0</c:v>
                </c:pt>
                <c:pt idx="7091">
                  <c:v>0</c:v>
                </c:pt>
                <c:pt idx="7092">
                  <c:v>0</c:v>
                </c:pt>
                <c:pt idx="7093">
                  <c:v>0</c:v>
                </c:pt>
                <c:pt idx="7094">
                  <c:v>0</c:v>
                </c:pt>
                <c:pt idx="7095">
                  <c:v>0</c:v>
                </c:pt>
                <c:pt idx="7096">
                  <c:v>0</c:v>
                </c:pt>
                <c:pt idx="7097">
                  <c:v>0</c:v>
                </c:pt>
                <c:pt idx="7098">
                  <c:v>0</c:v>
                </c:pt>
                <c:pt idx="7099">
                  <c:v>0</c:v>
                </c:pt>
                <c:pt idx="7100">
                  <c:v>0</c:v>
                </c:pt>
                <c:pt idx="7101">
                  <c:v>0</c:v>
                </c:pt>
                <c:pt idx="7102">
                  <c:v>0</c:v>
                </c:pt>
                <c:pt idx="7103">
                  <c:v>0</c:v>
                </c:pt>
                <c:pt idx="7104">
                  <c:v>0</c:v>
                </c:pt>
                <c:pt idx="7105">
                  <c:v>0</c:v>
                </c:pt>
                <c:pt idx="7106">
                  <c:v>0</c:v>
                </c:pt>
                <c:pt idx="7107">
                  <c:v>0</c:v>
                </c:pt>
                <c:pt idx="7108">
                  <c:v>0</c:v>
                </c:pt>
                <c:pt idx="7109">
                  <c:v>0</c:v>
                </c:pt>
                <c:pt idx="7110">
                  <c:v>0</c:v>
                </c:pt>
                <c:pt idx="7111">
                  <c:v>0</c:v>
                </c:pt>
                <c:pt idx="7112">
                  <c:v>0</c:v>
                </c:pt>
                <c:pt idx="7113">
                  <c:v>0</c:v>
                </c:pt>
                <c:pt idx="7114">
                  <c:v>0</c:v>
                </c:pt>
                <c:pt idx="7115">
                  <c:v>0</c:v>
                </c:pt>
                <c:pt idx="7116">
                  <c:v>0</c:v>
                </c:pt>
                <c:pt idx="7117">
                  <c:v>0</c:v>
                </c:pt>
                <c:pt idx="7118">
                  <c:v>0</c:v>
                </c:pt>
                <c:pt idx="7119">
                  <c:v>0</c:v>
                </c:pt>
                <c:pt idx="7120">
                  <c:v>0</c:v>
                </c:pt>
                <c:pt idx="7121">
                  <c:v>0</c:v>
                </c:pt>
                <c:pt idx="7122">
                  <c:v>0</c:v>
                </c:pt>
                <c:pt idx="7123">
                  <c:v>0</c:v>
                </c:pt>
                <c:pt idx="7124">
                  <c:v>0</c:v>
                </c:pt>
                <c:pt idx="7125">
                  <c:v>0</c:v>
                </c:pt>
                <c:pt idx="7126">
                  <c:v>0</c:v>
                </c:pt>
                <c:pt idx="7127">
                  <c:v>0</c:v>
                </c:pt>
                <c:pt idx="7128">
                  <c:v>0</c:v>
                </c:pt>
                <c:pt idx="7129">
                  <c:v>0</c:v>
                </c:pt>
                <c:pt idx="7130">
                  <c:v>0</c:v>
                </c:pt>
                <c:pt idx="7131">
                  <c:v>0</c:v>
                </c:pt>
                <c:pt idx="7132">
                  <c:v>0</c:v>
                </c:pt>
                <c:pt idx="7133">
                  <c:v>0</c:v>
                </c:pt>
                <c:pt idx="7134">
                  <c:v>0</c:v>
                </c:pt>
                <c:pt idx="7135">
                  <c:v>0</c:v>
                </c:pt>
                <c:pt idx="7136">
                  <c:v>0</c:v>
                </c:pt>
                <c:pt idx="7137">
                  <c:v>0</c:v>
                </c:pt>
                <c:pt idx="7138">
                  <c:v>0</c:v>
                </c:pt>
                <c:pt idx="7139">
                  <c:v>0</c:v>
                </c:pt>
                <c:pt idx="7140">
                  <c:v>0</c:v>
                </c:pt>
                <c:pt idx="7141">
                  <c:v>0</c:v>
                </c:pt>
                <c:pt idx="7142">
                  <c:v>0</c:v>
                </c:pt>
                <c:pt idx="7143">
                  <c:v>0</c:v>
                </c:pt>
                <c:pt idx="7144">
                  <c:v>0</c:v>
                </c:pt>
                <c:pt idx="7145">
                  <c:v>0</c:v>
                </c:pt>
                <c:pt idx="7146">
                  <c:v>0</c:v>
                </c:pt>
                <c:pt idx="7147">
                  <c:v>0</c:v>
                </c:pt>
                <c:pt idx="7148">
                  <c:v>0</c:v>
                </c:pt>
                <c:pt idx="7149">
                  <c:v>0</c:v>
                </c:pt>
                <c:pt idx="7150">
                  <c:v>0</c:v>
                </c:pt>
                <c:pt idx="7151">
                  <c:v>0</c:v>
                </c:pt>
                <c:pt idx="7152">
                  <c:v>0</c:v>
                </c:pt>
                <c:pt idx="7153">
                  <c:v>0</c:v>
                </c:pt>
                <c:pt idx="7154">
                  <c:v>0</c:v>
                </c:pt>
                <c:pt idx="7155">
                  <c:v>0</c:v>
                </c:pt>
                <c:pt idx="7156">
                  <c:v>0</c:v>
                </c:pt>
                <c:pt idx="7157">
                  <c:v>0</c:v>
                </c:pt>
                <c:pt idx="7158">
                  <c:v>0</c:v>
                </c:pt>
                <c:pt idx="7159">
                  <c:v>0</c:v>
                </c:pt>
                <c:pt idx="7160">
                  <c:v>0</c:v>
                </c:pt>
                <c:pt idx="7161">
                  <c:v>0</c:v>
                </c:pt>
                <c:pt idx="7162">
                  <c:v>0</c:v>
                </c:pt>
                <c:pt idx="7163">
                  <c:v>0</c:v>
                </c:pt>
                <c:pt idx="7164">
                  <c:v>0</c:v>
                </c:pt>
                <c:pt idx="7165">
                  <c:v>0</c:v>
                </c:pt>
                <c:pt idx="7166">
                  <c:v>0</c:v>
                </c:pt>
                <c:pt idx="7167">
                  <c:v>0</c:v>
                </c:pt>
                <c:pt idx="7168">
                  <c:v>0</c:v>
                </c:pt>
                <c:pt idx="7169">
                  <c:v>0</c:v>
                </c:pt>
                <c:pt idx="7170">
                  <c:v>0</c:v>
                </c:pt>
                <c:pt idx="7171">
                  <c:v>0</c:v>
                </c:pt>
                <c:pt idx="7172">
                  <c:v>0</c:v>
                </c:pt>
                <c:pt idx="7173">
                  <c:v>0</c:v>
                </c:pt>
                <c:pt idx="7174">
                  <c:v>0</c:v>
                </c:pt>
                <c:pt idx="7175">
                  <c:v>0</c:v>
                </c:pt>
                <c:pt idx="7176">
                  <c:v>0</c:v>
                </c:pt>
                <c:pt idx="7177">
                  <c:v>0</c:v>
                </c:pt>
                <c:pt idx="7178">
                  <c:v>0</c:v>
                </c:pt>
                <c:pt idx="7179">
                  <c:v>0</c:v>
                </c:pt>
                <c:pt idx="7180">
                  <c:v>0</c:v>
                </c:pt>
                <c:pt idx="7181">
                  <c:v>0</c:v>
                </c:pt>
                <c:pt idx="7182">
                  <c:v>0</c:v>
                </c:pt>
                <c:pt idx="7183">
                  <c:v>0</c:v>
                </c:pt>
                <c:pt idx="7184">
                  <c:v>0</c:v>
                </c:pt>
                <c:pt idx="7185">
                  <c:v>0</c:v>
                </c:pt>
                <c:pt idx="7186">
                  <c:v>0</c:v>
                </c:pt>
                <c:pt idx="7187">
                  <c:v>0</c:v>
                </c:pt>
                <c:pt idx="7188">
                  <c:v>0</c:v>
                </c:pt>
                <c:pt idx="7189">
                  <c:v>0</c:v>
                </c:pt>
                <c:pt idx="7190">
                  <c:v>0</c:v>
                </c:pt>
                <c:pt idx="7191">
                  <c:v>0</c:v>
                </c:pt>
                <c:pt idx="7192">
                  <c:v>0</c:v>
                </c:pt>
                <c:pt idx="7193">
                  <c:v>0</c:v>
                </c:pt>
                <c:pt idx="7194">
                  <c:v>0</c:v>
                </c:pt>
                <c:pt idx="7195">
                  <c:v>0</c:v>
                </c:pt>
                <c:pt idx="7196">
                  <c:v>0</c:v>
                </c:pt>
                <c:pt idx="7197">
                  <c:v>0</c:v>
                </c:pt>
                <c:pt idx="7198">
                  <c:v>0</c:v>
                </c:pt>
                <c:pt idx="7199">
                  <c:v>0</c:v>
                </c:pt>
                <c:pt idx="7200">
                  <c:v>0</c:v>
                </c:pt>
                <c:pt idx="7201">
                  <c:v>0</c:v>
                </c:pt>
                <c:pt idx="7202">
                  <c:v>0</c:v>
                </c:pt>
                <c:pt idx="7203">
                  <c:v>0</c:v>
                </c:pt>
                <c:pt idx="7204">
                  <c:v>0</c:v>
                </c:pt>
                <c:pt idx="7205">
                  <c:v>0</c:v>
                </c:pt>
                <c:pt idx="7206">
                  <c:v>0</c:v>
                </c:pt>
                <c:pt idx="7207">
                  <c:v>0</c:v>
                </c:pt>
                <c:pt idx="7208">
                  <c:v>0</c:v>
                </c:pt>
                <c:pt idx="7209">
                  <c:v>0</c:v>
                </c:pt>
                <c:pt idx="7210">
                  <c:v>0</c:v>
                </c:pt>
                <c:pt idx="7211">
                  <c:v>0</c:v>
                </c:pt>
                <c:pt idx="7212">
                  <c:v>0</c:v>
                </c:pt>
                <c:pt idx="7213">
                  <c:v>0</c:v>
                </c:pt>
                <c:pt idx="7214">
                  <c:v>0</c:v>
                </c:pt>
                <c:pt idx="7215">
                  <c:v>0</c:v>
                </c:pt>
                <c:pt idx="7216">
                  <c:v>0</c:v>
                </c:pt>
                <c:pt idx="7217">
                  <c:v>0</c:v>
                </c:pt>
                <c:pt idx="7218">
                  <c:v>0</c:v>
                </c:pt>
                <c:pt idx="7219">
                  <c:v>0</c:v>
                </c:pt>
                <c:pt idx="7220">
                  <c:v>0</c:v>
                </c:pt>
                <c:pt idx="7221">
                  <c:v>0</c:v>
                </c:pt>
                <c:pt idx="7222">
                  <c:v>0</c:v>
                </c:pt>
                <c:pt idx="7223">
                  <c:v>0</c:v>
                </c:pt>
                <c:pt idx="7224">
                  <c:v>0</c:v>
                </c:pt>
                <c:pt idx="7225">
                  <c:v>0</c:v>
                </c:pt>
                <c:pt idx="7226">
                  <c:v>0</c:v>
                </c:pt>
                <c:pt idx="7227">
                  <c:v>0</c:v>
                </c:pt>
                <c:pt idx="7228">
                  <c:v>0</c:v>
                </c:pt>
                <c:pt idx="7229">
                  <c:v>0</c:v>
                </c:pt>
                <c:pt idx="7230">
                  <c:v>0</c:v>
                </c:pt>
                <c:pt idx="7231">
                  <c:v>0</c:v>
                </c:pt>
                <c:pt idx="7232">
                  <c:v>0</c:v>
                </c:pt>
                <c:pt idx="7233">
                  <c:v>0</c:v>
                </c:pt>
                <c:pt idx="7234">
                  <c:v>0</c:v>
                </c:pt>
                <c:pt idx="7235">
                  <c:v>0</c:v>
                </c:pt>
                <c:pt idx="7236">
                  <c:v>0</c:v>
                </c:pt>
                <c:pt idx="7237">
                  <c:v>0</c:v>
                </c:pt>
                <c:pt idx="7238">
                  <c:v>0</c:v>
                </c:pt>
                <c:pt idx="7239">
                  <c:v>0</c:v>
                </c:pt>
                <c:pt idx="7240">
                  <c:v>0</c:v>
                </c:pt>
                <c:pt idx="7241">
                  <c:v>0</c:v>
                </c:pt>
                <c:pt idx="7242">
                  <c:v>0</c:v>
                </c:pt>
                <c:pt idx="7243">
                  <c:v>0</c:v>
                </c:pt>
                <c:pt idx="7244">
                  <c:v>0</c:v>
                </c:pt>
                <c:pt idx="7245">
                  <c:v>0</c:v>
                </c:pt>
                <c:pt idx="7246">
                  <c:v>0</c:v>
                </c:pt>
                <c:pt idx="7247">
                  <c:v>0</c:v>
                </c:pt>
                <c:pt idx="7248">
                  <c:v>0</c:v>
                </c:pt>
                <c:pt idx="7249">
                  <c:v>0</c:v>
                </c:pt>
                <c:pt idx="7250">
                  <c:v>0</c:v>
                </c:pt>
                <c:pt idx="7251">
                  <c:v>0</c:v>
                </c:pt>
                <c:pt idx="7252">
                  <c:v>0</c:v>
                </c:pt>
                <c:pt idx="7253">
                  <c:v>0</c:v>
                </c:pt>
                <c:pt idx="7254">
                  <c:v>0</c:v>
                </c:pt>
                <c:pt idx="7255">
                  <c:v>0</c:v>
                </c:pt>
                <c:pt idx="7256">
                  <c:v>0</c:v>
                </c:pt>
                <c:pt idx="7257">
                  <c:v>0</c:v>
                </c:pt>
                <c:pt idx="7258">
                  <c:v>0</c:v>
                </c:pt>
                <c:pt idx="7259">
                  <c:v>0</c:v>
                </c:pt>
                <c:pt idx="7260">
                  <c:v>0</c:v>
                </c:pt>
                <c:pt idx="7261">
                  <c:v>0</c:v>
                </c:pt>
                <c:pt idx="7262">
                  <c:v>0</c:v>
                </c:pt>
                <c:pt idx="7263">
                  <c:v>0</c:v>
                </c:pt>
                <c:pt idx="7264">
                  <c:v>0</c:v>
                </c:pt>
                <c:pt idx="7265">
                  <c:v>0</c:v>
                </c:pt>
                <c:pt idx="7266">
                  <c:v>0</c:v>
                </c:pt>
                <c:pt idx="7267">
                  <c:v>0</c:v>
                </c:pt>
                <c:pt idx="7268">
                  <c:v>0</c:v>
                </c:pt>
                <c:pt idx="7269">
                  <c:v>0</c:v>
                </c:pt>
                <c:pt idx="7270">
                  <c:v>0</c:v>
                </c:pt>
                <c:pt idx="7271">
                  <c:v>0</c:v>
                </c:pt>
                <c:pt idx="7272">
                  <c:v>0</c:v>
                </c:pt>
                <c:pt idx="7273">
                  <c:v>0</c:v>
                </c:pt>
                <c:pt idx="7274">
                  <c:v>0</c:v>
                </c:pt>
                <c:pt idx="7275">
                  <c:v>0</c:v>
                </c:pt>
                <c:pt idx="7276">
                  <c:v>0</c:v>
                </c:pt>
                <c:pt idx="7277">
                  <c:v>0</c:v>
                </c:pt>
                <c:pt idx="7278">
                  <c:v>0</c:v>
                </c:pt>
                <c:pt idx="7279">
                  <c:v>0</c:v>
                </c:pt>
                <c:pt idx="7280">
                  <c:v>0</c:v>
                </c:pt>
                <c:pt idx="7281">
                  <c:v>0</c:v>
                </c:pt>
                <c:pt idx="7282">
                  <c:v>0</c:v>
                </c:pt>
                <c:pt idx="7283">
                  <c:v>0</c:v>
                </c:pt>
                <c:pt idx="7284">
                  <c:v>0</c:v>
                </c:pt>
                <c:pt idx="7285">
                  <c:v>0</c:v>
                </c:pt>
                <c:pt idx="7286">
                  <c:v>0</c:v>
                </c:pt>
                <c:pt idx="7287">
                  <c:v>0</c:v>
                </c:pt>
                <c:pt idx="7288">
                  <c:v>0</c:v>
                </c:pt>
                <c:pt idx="7289">
                  <c:v>0</c:v>
                </c:pt>
                <c:pt idx="7290">
                  <c:v>0</c:v>
                </c:pt>
                <c:pt idx="7291">
                  <c:v>0</c:v>
                </c:pt>
                <c:pt idx="7292">
                  <c:v>0</c:v>
                </c:pt>
                <c:pt idx="7293">
                  <c:v>0</c:v>
                </c:pt>
                <c:pt idx="7294">
                  <c:v>0</c:v>
                </c:pt>
                <c:pt idx="7295">
                  <c:v>0</c:v>
                </c:pt>
                <c:pt idx="7296">
                  <c:v>0</c:v>
                </c:pt>
                <c:pt idx="7297">
                  <c:v>0</c:v>
                </c:pt>
                <c:pt idx="7298">
                  <c:v>0</c:v>
                </c:pt>
                <c:pt idx="7299">
                  <c:v>0</c:v>
                </c:pt>
                <c:pt idx="7300">
                  <c:v>0</c:v>
                </c:pt>
                <c:pt idx="7301">
                  <c:v>0</c:v>
                </c:pt>
                <c:pt idx="7302">
                  <c:v>0</c:v>
                </c:pt>
                <c:pt idx="7303">
                  <c:v>0</c:v>
                </c:pt>
                <c:pt idx="7304">
                  <c:v>0</c:v>
                </c:pt>
                <c:pt idx="7305">
                  <c:v>0</c:v>
                </c:pt>
                <c:pt idx="7306">
                  <c:v>0</c:v>
                </c:pt>
                <c:pt idx="7307">
                  <c:v>0</c:v>
                </c:pt>
                <c:pt idx="7308">
                  <c:v>0</c:v>
                </c:pt>
                <c:pt idx="7309">
                  <c:v>0</c:v>
                </c:pt>
                <c:pt idx="7310">
                  <c:v>0</c:v>
                </c:pt>
                <c:pt idx="7311">
                  <c:v>0</c:v>
                </c:pt>
                <c:pt idx="7312">
                  <c:v>0</c:v>
                </c:pt>
                <c:pt idx="7313">
                  <c:v>0</c:v>
                </c:pt>
                <c:pt idx="7314">
                  <c:v>0</c:v>
                </c:pt>
                <c:pt idx="7315">
                  <c:v>0</c:v>
                </c:pt>
                <c:pt idx="7316">
                  <c:v>0</c:v>
                </c:pt>
                <c:pt idx="7317">
                  <c:v>0</c:v>
                </c:pt>
                <c:pt idx="7318">
                  <c:v>0</c:v>
                </c:pt>
                <c:pt idx="7319">
                  <c:v>0</c:v>
                </c:pt>
                <c:pt idx="7320">
                  <c:v>0</c:v>
                </c:pt>
                <c:pt idx="7321">
                  <c:v>0</c:v>
                </c:pt>
                <c:pt idx="7322">
                  <c:v>0</c:v>
                </c:pt>
                <c:pt idx="7323">
                  <c:v>0</c:v>
                </c:pt>
                <c:pt idx="7324">
                  <c:v>0</c:v>
                </c:pt>
                <c:pt idx="7325">
                  <c:v>0</c:v>
                </c:pt>
                <c:pt idx="7326">
                  <c:v>0</c:v>
                </c:pt>
                <c:pt idx="7327">
                  <c:v>0</c:v>
                </c:pt>
                <c:pt idx="7328">
                  <c:v>0</c:v>
                </c:pt>
                <c:pt idx="7329">
                  <c:v>0</c:v>
                </c:pt>
                <c:pt idx="7330">
                  <c:v>0</c:v>
                </c:pt>
                <c:pt idx="7331">
                  <c:v>0</c:v>
                </c:pt>
                <c:pt idx="7332">
                  <c:v>0</c:v>
                </c:pt>
                <c:pt idx="7333">
                  <c:v>0</c:v>
                </c:pt>
                <c:pt idx="7334">
                  <c:v>0</c:v>
                </c:pt>
                <c:pt idx="7335">
                  <c:v>0</c:v>
                </c:pt>
                <c:pt idx="7336">
                  <c:v>0</c:v>
                </c:pt>
                <c:pt idx="7337">
                  <c:v>0</c:v>
                </c:pt>
                <c:pt idx="7338">
                  <c:v>0</c:v>
                </c:pt>
                <c:pt idx="7339">
                  <c:v>0</c:v>
                </c:pt>
                <c:pt idx="7340">
                  <c:v>0</c:v>
                </c:pt>
                <c:pt idx="7341">
                  <c:v>0</c:v>
                </c:pt>
                <c:pt idx="7342">
                  <c:v>0</c:v>
                </c:pt>
                <c:pt idx="7343">
                  <c:v>0</c:v>
                </c:pt>
                <c:pt idx="7344">
                  <c:v>0</c:v>
                </c:pt>
                <c:pt idx="7345">
                  <c:v>0</c:v>
                </c:pt>
                <c:pt idx="7346">
                  <c:v>0</c:v>
                </c:pt>
                <c:pt idx="7347">
                  <c:v>0</c:v>
                </c:pt>
                <c:pt idx="7348">
                  <c:v>0</c:v>
                </c:pt>
                <c:pt idx="7349">
                  <c:v>0</c:v>
                </c:pt>
                <c:pt idx="7350">
                  <c:v>0</c:v>
                </c:pt>
                <c:pt idx="7351">
                  <c:v>0</c:v>
                </c:pt>
                <c:pt idx="7352">
                  <c:v>0</c:v>
                </c:pt>
                <c:pt idx="7353">
                  <c:v>0</c:v>
                </c:pt>
                <c:pt idx="7354">
                  <c:v>0</c:v>
                </c:pt>
                <c:pt idx="7355">
                  <c:v>0</c:v>
                </c:pt>
                <c:pt idx="7356">
                  <c:v>0</c:v>
                </c:pt>
                <c:pt idx="7357">
                  <c:v>0</c:v>
                </c:pt>
                <c:pt idx="7358">
                  <c:v>0</c:v>
                </c:pt>
                <c:pt idx="7359">
                  <c:v>0</c:v>
                </c:pt>
                <c:pt idx="7360">
                  <c:v>0</c:v>
                </c:pt>
                <c:pt idx="7361">
                  <c:v>0</c:v>
                </c:pt>
                <c:pt idx="7362">
                  <c:v>0</c:v>
                </c:pt>
                <c:pt idx="7363">
                  <c:v>0</c:v>
                </c:pt>
                <c:pt idx="7364">
                  <c:v>0</c:v>
                </c:pt>
                <c:pt idx="7365">
                  <c:v>0</c:v>
                </c:pt>
                <c:pt idx="7366">
                  <c:v>0</c:v>
                </c:pt>
                <c:pt idx="7367">
                  <c:v>0</c:v>
                </c:pt>
                <c:pt idx="7368">
                  <c:v>0</c:v>
                </c:pt>
                <c:pt idx="7369">
                  <c:v>0</c:v>
                </c:pt>
                <c:pt idx="7370">
                  <c:v>0</c:v>
                </c:pt>
                <c:pt idx="7371">
                  <c:v>0</c:v>
                </c:pt>
                <c:pt idx="7372">
                  <c:v>0</c:v>
                </c:pt>
                <c:pt idx="7373">
                  <c:v>0</c:v>
                </c:pt>
                <c:pt idx="7374">
                  <c:v>0</c:v>
                </c:pt>
                <c:pt idx="7375">
                  <c:v>0</c:v>
                </c:pt>
                <c:pt idx="7376">
                  <c:v>0</c:v>
                </c:pt>
                <c:pt idx="7377">
                  <c:v>0</c:v>
                </c:pt>
                <c:pt idx="7378">
                  <c:v>0</c:v>
                </c:pt>
                <c:pt idx="7379">
                  <c:v>0</c:v>
                </c:pt>
                <c:pt idx="7380">
                  <c:v>0</c:v>
                </c:pt>
                <c:pt idx="7381">
                  <c:v>0</c:v>
                </c:pt>
                <c:pt idx="7382">
                  <c:v>0</c:v>
                </c:pt>
                <c:pt idx="7383">
                  <c:v>0</c:v>
                </c:pt>
                <c:pt idx="7384">
                  <c:v>0</c:v>
                </c:pt>
                <c:pt idx="7385">
                  <c:v>0</c:v>
                </c:pt>
                <c:pt idx="7386">
                  <c:v>0</c:v>
                </c:pt>
                <c:pt idx="7387">
                  <c:v>0</c:v>
                </c:pt>
                <c:pt idx="7388">
                  <c:v>0</c:v>
                </c:pt>
                <c:pt idx="7389">
                  <c:v>0</c:v>
                </c:pt>
                <c:pt idx="7390">
                  <c:v>0</c:v>
                </c:pt>
                <c:pt idx="7391">
                  <c:v>0</c:v>
                </c:pt>
                <c:pt idx="7392">
                  <c:v>0</c:v>
                </c:pt>
                <c:pt idx="7393">
                  <c:v>0</c:v>
                </c:pt>
                <c:pt idx="7394">
                  <c:v>0</c:v>
                </c:pt>
                <c:pt idx="7395">
                  <c:v>0</c:v>
                </c:pt>
                <c:pt idx="7396">
                  <c:v>0</c:v>
                </c:pt>
                <c:pt idx="7397">
                  <c:v>0</c:v>
                </c:pt>
                <c:pt idx="7398">
                  <c:v>0</c:v>
                </c:pt>
                <c:pt idx="7399">
                  <c:v>0</c:v>
                </c:pt>
                <c:pt idx="7400">
                  <c:v>0</c:v>
                </c:pt>
                <c:pt idx="7401">
                  <c:v>0</c:v>
                </c:pt>
                <c:pt idx="7402">
                  <c:v>0</c:v>
                </c:pt>
                <c:pt idx="7403">
                  <c:v>0</c:v>
                </c:pt>
                <c:pt idx="7404">
                  <c:v>0</c:v>
                </c:pt>
                <c:pt idx="7405">
                  <c:v>0</c:v>
                </c:pt>
                <c:pt idx="7406">
                  <c:v>0</c:v>
                </c:pt>
                <c:pt idx="7407">
                  <c:v>0</c:v>
                </c:pt>
                <c:pt idx="7408">
                  <c:v>0</c:v>
                </c:pt>
                <c:pt idx="7409">
                  <c:v>0</c:v>
                </c:pt>
                <c:pt idx="7410">
                  <c:v>0</c:v>
                </c:pt>
                <c:pt idx="7411">
                  <c:v>0</c:v>
                </c:pt>
                <c:pt idx="7412">
                  <c:v>0</c:v>
                </c:pt>
                <c:pt idx="7413">
                  <c:v>0</c:v>
                </c:pt>
                <c:pt idx="7414">
                  <c:v>0</c:v>
                </c:pt>
                <c:pt idx="7415">
                  <c:v>0</c:v>
                </c:pt>
                <c:pt idx="7416">
                  <c:v>0</c:v>
                </c:pt>
                <c:pt idx="7417">
                  <c:v>0</c:v>
                </c:pt>
                <c:pt idx="7418">
                  <c:v>0</c:v>
                </c:pt>
                <c:pt idx="7419">
                  <c:v>0</c:v>
                </c:pt>
                <c:pt idx="7420">
                  <c:v>0</c:v>
                </c:pt>
                <c:pt idx="7421">
                  <c:v>0</c:v>
                </c:pt>
                <c:pt idx="7422">
                  <c:v>0</c:v>
                </c:pt>
                <c:pt idx="7423">
                  <c:v>0</c:v>
                </c:pt>
                <c:pt idx="7424">
                  <c:v>0</c:v>
                </c:pt>
                <c:pt idx="7425">
                  <c:v>0</c:v>
                </c:pt>
                <c:pt idx="7426">
                  <c:v>0</c:v>
                </c:pt>
                <c:pt idx="7427">
                  <c:v>0</c:v>
                </c:pt>
                <c:pt idx="7428">
                  <c:v>0</c:v>
                </c:pt>
                <c:pt idx="7429">
                  <c:v>0</c:v>
                </c:pt>
                <c:pt idx="7430">
                  <c:v>0</c:v>
                </c:pt>
                <c:pt idx="7431">
                  <c:v>0</c:v>
                </c:pt>
                <c:pt idx="7432">
                  <c:v>0</c:v>
                </c:pt>
                <c:pt idx="7433">
                  <c:v>0</c:v>
                </c:pt>
                <c:pt idx="7434">
                  <c:v>0</c:v>
                </c:pt>
                <c:pt idx="7435">
                  <c:v>0</c:v>
                </c:pt>
                <c:pt idx="7436">
                  <c:v>0</c:v>
                </c:pt>
                <c:pt idx="7437">
                  <c:v>0</c:v>
                </c:pt>
                <c:pt idx="7438">
                  <c:v>0</c:v>
                </c:pt>
                <c:pt idx="7439">
                  <c:v>0</c:v>
                </c:pt>
                <c:pt idx="7440">
                  <c:v>0</c:v>
                </c:pt>
                <c:pt idx="7441">
                  <c:v>0</c:v>
                </c:pt>
                <c:pt idx="7442">
                  <c:v>0</c:v>
                </c:pt>
                <c:pt idx="7443">
                  <c:v>0</c:v>
                </c:pt>
                <c:pt idx="7444">
                  <c:v>0</c:v>
                </c:pt>
                <c:pt idx="7445">
                  <c:v>0</c:v>
                </c:pt>
                <c:pt idx="7446">
                  <c:v>0</c:v>
                </c:pt>
                <c:pt idx="7447">
                  <c:v>0</c:v>
                </c:pt>
                <c:pt idx="7448">
                  <c:v>0</c:v>
                </c:pt>
                <c:pt idx="7449">
                  <c:v>0</c:v>
                </c:pt>
                <c:pt idx="7450">
                  <c:v>0</c:v>
                </c:pt>
                <c:pt idx="7451">
                  <c:v>0</c:v>
                </c:pt>
                <c:pt idx="7452">
                  <c:v>0</c:v>
                </c:pt>
                <c:pt idx="7453">
                  <c:v>0</c:v>
                </c:pt>
                <c:pt idx="7454">
                  <c:v>0</c:v>
                </c:pt>
                <c:pt idx="7455">
                  <c:v>0</c:v>
                </c:pt>
                <c:pt idx="7456">
                  <c:v>0</c:v>
                </c:pt>
                <c:pt idx="7457">
                  <c:v>0</c:v>
                </c:pt>
                <c:pt idx="7458">
                  <c:v>0</c:v>
                </c:pt>
                <c:pt idx="7459">
                  <c:v>0</c:v>
                </c:pt>
                <c:pt idx="7460">
                  <c:v>0</c:v>
                </c:pt>
                <c:pt idx="7461">
                  <c:v>0</c:v>
                </c:pt>
                <c:pt idx="7462">
                  <c:v>0</c:v>
                </c:pt>
                <c:pt idx="7463">
                  <c:v>0</c:v>
                </c:pt>
                <c:pt idx="7464">
                  <c:v>0</c:v>
                </c:pt>
                <c:pt idx="7465">
                  <c:v>0</c:v>
                </c:pt>
                <c:pt idx="7466">
                  <c:v>0</c:v>
                </c:pt>
                <c:pt idx="7467">
                  <c:v>0</c:v>
                </c:pt>
                <c:pt idx="7468">
                  <c:v>0</c:v>
                </c:pt>
                <c:pt idx="7469">
                  <c:v>0</c:v>
                </c:pt>
                <c:pt idx="7470">
                  <c:v>0</c:v>
                </c:pt>
                <c:pt idx="7471">
                  <c:v>0</c:v>
                </c:pt>
                <c:pt idx="7472">
                  <c:v>0</c:v>
                </c:pt>
                <c:pt idx="7473">
                  <c:v>0</c:v>
                </c:pt>
                <c:pt idx="7474">
                  <c:v>0</c:v>
                </c:pt>
                <c:pt idx="7475">
                  <c:v>0</c:v>
                </c:pt>
                <c:pt idx="7476">
                  <c:v>0</c:v>
                </c:pt>
                <c:pt idx="7477">
                  <c:v>0</c:v>
                </c:pt>
                <c:pt idx="7478">
                  <c:v>0</c:v>
                </c:pt>
                <c:pt idx="7479">
                  <c:v>0</c:v>
                </c:pt>
                <c:pt idx="7480">
                  <c:v>0</c:v>
                </c:pt>
                <c:pt idx="7481">
                  <c:v>0</c:v>
                </c:pt>
                <c:pt idx="7482">
                  <c:v>0</c:v>
                </c:pt>
                <c:pt idx="7483">
                  <c:v>0</c:v>
                </c:pt>
                <c:pt idx="7484">
                  <c:v>0</c:v>
                </c:pt>
                <c:pt idx="7485">
                  <c:v>0</c:v>
                </c:pt>
                <c:pt idx="7486">
                  <c:v>0</c:v>
                </c:pt>
                <c:pt idx="7487">
                  <c:v>0</c:v>
                </c:pt>
                <c:pt idx="7488">
                  <c:v>0</c:v>
                </c:pt>
                <c:pt idx="7489">
                  <c:v>0</c:v>
                </c:pt>
                <c:pt idx="7490">
                  <c:v>0</c:v>
                </c:pt>
                <c:pt idx="7491">
                  <c:v>0</c:v>
                </c:pt>
                <c:pt idx="7492">
                  <c:v>0</c:v>
                </c:pt>
                <c:pt idx="7493">
                  <c:v>0</c:v>
                </c:pt>
                <c:pt idx="7494">
                  <c:v>0</c:v>
                </c:pt>
                <c:pt idx="7495">
                  <c:v>0</c:v>
                </c:pt>
                <c:pt idx="7496">
                  <c:v>0</c:v>
                </c:pt>
                <c:pt idx="7497">
                  <c:v>0</c:v>
                </c:pt>
                <c:pt idx="7498">
                  <c:v>0</c:v>
                </c:pt>
                <c:pt idx="7499">
                  <c:v>0</c:v>
                </c:pt>
                <c:pt idx="7500">
                  <c:v>0</c:v>
                </c:pt>
                <c:pt idx="7501">
                  <c:v>0</c:v>
                </c:pt>
                <c:pt idx="7502">
                  <c:v>0</c:v>
                </c:pt>
                <c:pt idx="7503">
                  <c:v>0</c:v>
                </c:pt>
                <c:pt idx="7504">
                  <c:v>0</c:v>
                </c:pt>
                <c:pt idx="7505">
                  <c:v>0</c:v>
                </c:pt>
                <c:pt idx="7506">
                  <c:v>0</c:v>
                </c:pt>
                <c:pt idx="7507">
                  <c:v>0</c:v>
                </c:pt>
                <c:pt idx="7508">
                  <c:v>0</c:v>
                </c:pt>
                <c:pt idx="7509">
                  <c:v>0</c:v>
                </c:pt>
                <c:pt idx="7510">
                  <c:v>0</c:v>
                </c:pt>
                <c:pt idx="7511">
                  <c:v>0</c:v>
                </c:pt>
                <c:pt idx="7512">
                  <c:v>0</c:v>
                </c:pt>
                <c:pt idx="7513">
                  <c:v>0</c:v>
                </c:pt>
                <c:pt idx="7514">
                  <c:v>0</c:v>
                </c:pt>
                <c:pt idx="7515">
                  <c:v>0</c:v>
                </c:pt>
                <c:pt idx="7516">
                  <c:v>0</c:v>
                </c:pt>
                <c:pt idx="7517">
                  <c:v>0</c:v>
                </c:pt>
                <c:pt idx="7518">
                  <c:v>0</c:v>
                </c:pt>
                <c:pt idx="7519">
                  <c:v>0</c:v>
                </c:pt>
                <c:pt idx="7520">
                  <c:v>0</c:v>
                </c:pt>
                <c:pt idx="7521">
                  <c:v>0</c:v>
                </c:pt>
                <c:pt idx="7522">
                  <c:v>0</c:v>
                </c:pt>
                <c:pt idx="7523">
                  <c:v>0</c:v>
                </c:pt>
                <c:pt idx="7524">
                  <c:v>0</c:v>
                </c:pt>
                <c:pt idx="7525">
                  <c:v>0</c:v>
                </c:pt>
                <c:pt idx="7526">
                  <c:v>0</c:v>
                </c:pt>
                <c:pt idx="7527">
                  <c:v>0</c:v>
                </c:pt>
                <c:pt idx="7528">
                  <c:v>0</c:v>
                </c:pt>
                <c:pt idx="7529">
                  <c:v>0</c:v>
                </c:pt>
                <c:pt idx="7530">
                  <c:v>0</c:v>
                </c:pt>
                <c:pt idx="7531">
                  <c:v>0</c:v>
                </c:pt>
                <c:pt idx="7532">
                  <c:v>0</c:v>
                </c:pt>
                <c:pt idx="7533">
                  <c:v>0</c:v>
                </c:pt>
                <c:pt idx="7534">
                  <c:v>0</c:v>
                </c:pt>
                <c:pt idx="7535">
                  <c:v>0</c:v>
                </c:pt>
                <c:pt idx="7536">
                  <c:v>0</c:v>
                </c:pt>
                <c:pt idx="7537">
                  <c:v>0</c:v>
                </c:pt>
                <c:pt idx="7538">
                  <c:v>0</c:v>
                </c:pt>
                <c:pt idx="7539">
                  <c:v>0</c:v>
                </c:pt>
                <c:pt idx="7540">
                  <c:v>0</c:v>
                </c:pt>
                <c:pt idx="7541">
                  <c:v>0</c:v>
                </c:pt>
                <c:pt idx="7542">
                  <c:v>0</c:v>
                </c:pt>
                <c:pt idx="7543">
                  <c:v>0</c:v>
                </c:pt>
                <c:pt idx="7544">
                  <c:v>0</c:v>
                </c:pt>
                <c:pt idx="7545">
                  <c:v>0</c:v>
                </c:pt>
                <c:pt idx="7546">
                  <c:v>0</c:v>
                </c:pt>
                <c:pt idx="7547">
                  <c:v>0</c:v>
                </c:pt>
                <c:pt idx="7548">
                  <c:v>0</c:v>
                </c:pt>
                <c:pt idx="7549">
                  <c:v>0</c:v>
                </c:pt>
                <c:pt idx="7550">
                  <c:v>0</c:v>
                </c:pt>
                <c:pt idx="7551">
                  <c:v>0</c:v>
                </c:pt>
                <c:pt idx="7552">
                  <c:v>0</c:v>
                </c:pt>
                <c:pt idx="7553">
                  <c:v>0</c:v>
                </c:pt>
                <c:pt idx="7554">
                  <c:v>0</c:v>
                </c:pt>
                <c:pt idx="7555">
                  <c:v>0</c:v>
                </c:pt>
                <c:pt idx="7556">
                  <c:v>0</c:v>
                </c:pt>
                <c:pt idx="7557">
                  <c:v>0</c:v>
                </c:pt>
                <c:pt idx="7558">
                  <c:v>0</c:v>
                </c:pt>
                <c:pt idx="7559">
                  <c:v>0</c:v>
                </c:pt>
                <c:pt idx="7560">
                  <c:v>0</c:v>
                </c:pt>
                <c:pt idx="7561">
                  <c:v>0</c:v>
                </c:pt>
                <c:pt idx="7562">
                  <c:v>0</c:v>
                </c:pt>
                <c:pt idx="7563">
                  <c:v>0</c:v>
                </c:pt>
                <c:pt idx="7564">
                  <c:v>0</c:v>
                </c:pt>
                <c:pt idx="7565">
                  <c:v>0</c:v>
                </c:pt>
                <c:pt idx="7566">
                  <c:v>0</c:v>
                </c:pt>
                <c:pt idx="7567">
                  <c:v>0</c:v>
                </c:pt>
                <c:pt idx="7568">
                  <c:v>0</c:v>
                </c:pt>
                <c:pt idx="7569">
                  <c:v>0</c:v>
                </c:pt>
                <c:pt idx="7570">
                  <c:v>0</c:v>
                </c:pt>
                <c:pt idx="7571">
                  <c:v>0</c:v>
                </c:pt>
                <c:pt idx="7572">
                  <c:v>0</c:v>
                </c:pt>
                <c:pt idx="7573">
                  <c:v>0</c:v>
                </c:pt>
                <c:pt idx="7574">
                  <c:v>0</c:v>
                </c:pt>
                <c:pt idx="7575">
                  <c:v>0</c:v>
                </c:pt>
                <c:pt idx="7576">
                  <c:v>0</c:v>
                </c:pt>
                <c:pt idx="7577">
                  <c:v>0</c:v>
                </c:pt>
                <c:pt idx="7578">
                  <c:v>0</c:v>
                </c:pt>
                <c:pt idx="7579">
                  <c:v>0</c:v>
                </c:pt>
                <c:pt idx="7580">
                  <c:v>0</c:v>
                </c:pt>
                <c:pt idx="7581">
                  <c:v>0</c:v>
                </c:pt>
                <c:pt idx="7582">
                  <c:v>0</c:v>
                </c:pt>
                <c:pt idx="7583">
                  <c:v>0</c:v>
                </c:pt>
                <c:pt idx="7584">
                  <c:v>0</c:v>
                </c:pt>
                <c:pt idx="7585">
                  <c:v>0</c:v>
                </c:pt>
                <c:pt idx="7586">
                  <c:v>0</c:v>
                </c:pt>
                <c:pt idx="7587">
                  <c:v>0</c:v>
                </c:pt>
                <c:pt idx="7588">
                  <c:v>0</c:v>
                </c:pt>
                <c:pt idx="7589">
                  <c:v>0</c:v>
                </c:pt>
                <c:pt idx="7590">
                  <c:v>0</c:v>
                </c:pt>
                <c:pt idx="7591">
                  <c:v>0</c:v>
                </c:pt>
                <c:pt idx="7592">
                  <c:v>0</c:v>
                </c:pt>
                <c:pt idx="7593">
                  <c:v>0</c:v>
                </c:pt>
                <c:pt idx="7594">
                  <c:v>0</c:v>
                </c:pt>
                <c:pt idx="7595">
                  <c:v>0</c:v>
                </c:pt>
                <c:pt idx="7596">
                  <c:v>0</c:v>
                </c:pt>
                <c:pt idx="7597">
                  <c:v>0</c:v>
                </c:pt>
                <c:pt idx="7598">
                  <c:v>0</c:v>
                </c:pt>
                <c:pt idx="7599">
                  <c:v>0</c:v>
                </c:pt>
                <c:pt idx="7600">
                  <c:v>0</c:v>
                </c:pt>
                <c:pt idx="7601">
                  <c:v>0</c:v>
                </c:pt>
                <c:pt idx="7602">
                  <c:v>0</c:v>
                </c:pt>
                <c:pt idx="7603">
                  <c:v>0</c:v>
                </c:pt>
                <c:pt idx="7604">
                  <c:v>0</c:v>
                </c:pt>
                <c:pt idx="7605">
                  <c:v>0</c:v>
                </c:pt>
                <c:pt idx="7606">
                  <c:v>0</c:v>
                </c:pt>
                <c:pt idx="7607">
                  <c:v>0</c:v>
                </c:pt>
                <c:pt idx="7608">
                  <c:v>0</c:v>
                </c:pt>
                <c:pt idx="7609">
                  <c:v>0</c:v>
                </c:pt>
                <c:pt idx="7610">
                  <c:v>0</c:v>
                </c:pt>
                <c:pt idx="7611">
                  <c:v>0</c:v>
                </c:pt>
                <c:pt idx="7612">
                  <c:v>0</c:v>
                </c:pt>
                <c:pt idx="7613">
                  <c:v>0</c:v>
                </c:pt>
                <c:pt idx="7614">
                  <c:v>0</c:v>
                </c:pt>
                <c:pt idx="7615">
                  <c:v>0</c:v>
                </c:pt>
                <c:pt idx="7616">
                  <c:v>0</c:v>
                </c:pt>
                <c:pt idx="7617">
                  <c:v>0</c:v>
                </c:pt>
                <c:pt idx="7618">
                  <c:v>0</c:v>
                </c:pt>
                <c:pt idx="7619">
                  <c:v>0</c:v>
                </c:pt>
                <c:pt idx="7620">
                  <c:v>0</c:v>
                </c:pt>
                <c:pt idx="7621">
                  <c:v>0</c:v>
                </c:pt>
                <c:pt idx="7622">
                  <c:v>0</c:v>
                </c:pt>
                <c:pt idx="7623">
                  <c:v>0</c:v>
                </c:pt>
                <c:pt idx="7624">
                  <c:v>0</c:v>
                </c:pt>
                <c:pt idx="7625">
                  <c:v>0</c:v>
                </c:pt>
                <c:pt idx="7626">
                  <c:v>0</c:v>
                </c:pt>
                <c:pt idx="7627">
                  <c:v>0</c:v>
                </c:pt>
                <c:pt idx="7628">
                  <c:v>0</c:v>
                </c:pt>
                <c:pt idx="7629">
                  <c:v>0</c:v>
                </c:pt>
                <c:pt idx="7630">
                  <c:v>0</c:v>
                </c:pt>
                <c:pt idx="7631">
                  <c:v>0</c:v>
                </c:pt>
                <c:pt idx="7632">
                  <c:v>0</c:v>
                </c:pt>
                <c:pt idx="7633">
                  <c:v>0</c:v>
                </c:pt>
                <c:pt idx="7634">
                  <c:v>0</c:v>
                </c:pt>
                <c:pt idx="7635">
                  <c:v>0</c:v>
                </c:pt>
                <c:pt idx="7636">
                  <c:v>0</c:v>
                </c:pt>
                <c:pt idx="7637">
                  <c:v>0</c:v>
                </c:pt>
                <c:pt idx="7638">
                  <c:v>0</c:v>
                </c:pt>
                <c:pt idx="7639">
                  <c:v>0</c:v>
                </c:pt>
                <c:pt idx="7640">
                  <c:v>0</c:v>
                </c:pt>
                <c:pt idx="7641">
                  <c:v>0</c:v>
                </c:pt>
                <c:pt idx="7642">
                  <c:v>0</c:v>
                </c:pt>
                <c:pt idx="7643">
                  <c:v>0</c:v>
                </c:pt>
                <c:pt idx="7644">
                  <c:v>0</c:v>
                </c:pt>
                <c:pt idx="7645">
                  <c:v>0</c:v>
                </c:pt>
                <c:pt idx="7646">
                  <c:v>0</c:v>
                </c:pt>
                <c:pt idx="7647">
                  <c:v>0</c:v>
                </c:pt>
                <c:pt idx="7648">
                  <c:v>0</c:v>
                </c:pt>
                <c:pt idx="7649">
                  <c:v>0</c:v>
                </c:pt>
                <c:pt idx="7650">
                  <c:v>0</c:v>
                </c:pt>
                <c:pt idx="7651">
                  <c:v>0</c:v>
                </c:pt>
                <c:pt idx="7652">
                  <c:v>0</c:v>
                </c:pt>
                <c:pt idx="7653">
                  <c:v>0</c:v>
                </c:pt>
                <c:pt idx="7654">
                  <c:v>0</c:v>
                </c:pt>
                <c:pt idx="7655">
                  <c:v>0</c:v>
                </c:pt>
                <c:pt idx="7656">
                  <c:v>0</c:v>
                </c:pt>
                <c:pt idx="7657">
                  <c:v>0</c:v>
                </c:pt>
                <c:pt idx="7658">
                  <c:v>0</c:v>
                </c:pt>
                <c:pt idx="7659">
                  <c:v>0</c:v>
                </c:pt>
                <c:pt idx="7660">
                  <c:v>0</c:v>
                </c:pt>
                <c:pt idx="7661">
                  <c:v>0</c:v>
                </c:pt>
                <c:pt idx="7662">
                  <c:v>0</c:v>
                </c:pt>
                <c:pt idx="7663">
                  <c:v>0</c:v>
                </c:pt>
                <c:pt idx="7664">
                  <c:v>0</c:v>
                </c:pt>
                <c:pt idx="7665">
                  <c:v>0</c:v>
                </c:pt>
                <c:pt idx="7666">
                  <c:v>0</c:v>
                </c:pt>
                <c:pt idx="7667">
                  <c:v>0</c:v>
                </c:pt>
                <c:pt idx="7668">
                  <c:v>0</c:v>
                </c:pt>
                <c:pt idx="7669">
                  <c:v>0</c:v>
                </c:pt>
                <c:pt idx="7670">
                  <c:v>0</c:v>
                </c:pt>
                <c:pt idx="7671">
                  <c:v>0</c:v>
                </c:pt>
                <c:pt idx="7672">
                  <c:v>0</c:v>
                </c:pt>
                <c:pt idx="7673">
                  <c:v>0</c:v>
                </c:pt>
                <c:pt idx="7674">
                  <c:v>0</c:v>
                </c:pt>
                <c:pt idx="7675">
                  <c:v>0</c:v>
                </c:pt>
                <c:pt idx="7676">
                  <c:v>0</c:v>
                </c:pt>
                <c:pt idx="7677">
                  <c:v>0</c:v>
                </c:pt>
                <c:pt idx="7678">
                  <c:v>0</c:v>
                </c:pt>
                <c:pt idx="7679">
                  <c:v>0</c:v>
                </c:pt>
                <c:pt idx="7680">
                  <c:v>0</c:v>
                </c:pt>
                <c:pt idx="7681">
                  <c:v>0</c:v>
                </c:pt>
                <c:pt idx="7682">
                  <c:v>0</c:v>
                </c:pt>
                <c:pt idx="7683">
                  <c:v>0</c:v>
                </c:pt>
                <c:pt idx="7684">
                  <c:v>0</c:v>
                </c:pt>
                <c:pt idx="7685">
                  <c:v>0</c:v>
                </c:pt>
                <c:pt idx="7686">
                  <c:v>0</c:v>
                </c:pt>
                <c:pt idx="7687">
                  <c:v>0</c:v>
                </c:pt>
                <c:pt idx="7688">
                  <c:v>0</c:v>
                </c:pt>
                <c:pt idx="7689">
                  <c:v>0</c:v>
                </c:pt>
                <c:pt idx="7690">
                  <c:v>0</c:v>
                </c:pt>
                <c:pt idx="7691">
                  <c:v>0</c:v>
                </c:pt>
                <c:pt idx="7692">
                  <c:v>0</c:v>
                </c:pt>
                <c:pt idx="7693">
                  <c:v>0</c:v>
                </c:pt>
                <c:pt idx="7694">
                  <c:v>0</c:v>
                </c:pt>
                <c:pt idx="7695">
                  <c:v>0</c:v>
                </c:pt>
                <c:pt idx="7696">
                  <c:v>0</c:v>
                </c:pt>
                <c:pt idx="7697">
                  <c:v>0</c:v>
                </c:pt>
                <c:pt idx="7698">
                  <c:v>0</c:v>
                </c:pt>
                <c:pt idx="7699">
                  <c:v>0</c:v>
                </c:pt>
                <c:pt idx="7700">
                  <c:v>0</c:v>
                </c:pt>
                <c:pt idx="7701">
                  <c:v>0</c:v>
                </c:pt>
                <c:pt idx="7702">
                  <c:v>0</c:v>
                </c:pt>
                <c:pt idx="7703">
                  <c:v>0</c:v>
                </c:pt>
                <c:pt idx="7704">
                  <c:v>0</c:v>
                </c:pt>
                <c:pt idx="7705">
                  <c:v>0</c:v>
                </c:pt>
                <c:pt idx="7706">
                  <c:v>0</c:v>
                </c:pt>
                <c:pt idx="7707">
                  <c:v>0</c:v>
                </c:pt>
                <c:pt idx="7708">
                  <c:v>0</c:v>
                </c:pt>
                <c:pt idx="7709">
                  <c:v>0</c:v>
                </c:pt>
                <c:pt idx="7710">
                  <c:v>0</c:v>
                </c:pt>
                <c:pt idx="7711">
                  <c:v>0</c:v>
                </c:pt>
                <c:pt idx="7712">
                  <c:v>0</c:v>
                </c:pt>
                <c:pt idx="7713">
                  <c:v>0</c:v>
                </c:pt>
                <c:pt idx="7714">
                  <c:v>0</c:v>
                </c:pt>
                <c:pt idx="7715">
                  <c:v>0</c:v>
                </c:pt>
                <c:pt idx="7716">
                  <c:v>0</c:v>
                </c:pt>
                <c:pt idx="7717">
                  <c:v>0</c:v>
                </c:pt>
                <c:pt idx="7718">
                  <c:v>0</c:v>
                </c:pt>
                <c:pt idx="7719">
                  <c:v>0</c:v>
                </c:pt>
                <c:pt idx="7720">
                  <c:v>0</c:v>
                </c:pt>
                <c:pt idx="7721">
                  <c:v>0</c:v>
                </c:pt>
                <c:pt idx="7722">
                  <c:v>0</c:v>
                </c:pt>
                <c:pt idx="7723">
                  <c:v>0</c:v>
                </c:pt>
                <c:pt idx="7724">
                  <c:v>0</c:v>
                </c:pt>
                <c:pt idx="7725">
                  <c:v>0</c:v>
                </c:pt>
                <c:pt idx="7726">
                  <c:v>0</c:v>
                </c:pt>
                <c:pt idx="7727">
                  <c:v>0</c:v>
                </c:pt>
                <c:pt idx="7728">
                  <c:v>0</c:v>
                </c:pt>
                <c:pt idx="7729">
                  <c:v>0</c:v>
                </c:pt>
                <c:pt idx="7730">
                  <c:v>0</c:v>
                </c:pt>
                <c:pt idx="7731">
                  <c:v>0</c:v>
                </c:pt>
                <c:pt idx="7732">
                  <c:v>0</c:v>
                </c:pt>
                <c:pt idx="7733">
                  <c:v>0</c:v>
                </c:pt>
                <c:pt idx="7734">
                  <c:v>0</c:v>
                </c:pt>
                <c:pt idx="7735">
                  <c:v>0</c:v>
                </c:pt>
                <c:pt idx="7736">
                  <c:v>0</c:v>
                </c:pt>
                <c:pt idx="7737">
                  <c:v>0</c:v>
                </c:pt>
                <c:pt idx="7738">
                  <c:v>0</c:v>
                </c:pt>
                <c:pt idx="7739">
                  <c:v>0</c:v>
                </c:pt>
                <c:pt idx="7740">
                  <c:v>0</c:v>
                </c:pt>
                <c:pt idx="7741">
                  <c:v>0</c:v>
                </c:pt>
                <c:pt idx="7742">
                  <c:v>0</c:v>
                </c:pt>
                <c:pt idx="7743">
                  <c:v>0</c:v>
                </c:pt>
                <c:pt idx="7744">
                  <c:v>0</c:v>
                </c:pt>
                <c:pt idx="7745">
                  <c:v>0</c:v>
                </c:pt>
                <c:pt idx="7746">
                  <c:v>0</c:v>
                </c:pt>
                <c:pt idx="7747">
                  <c:v>0</c:v>
                </c:pt>
                <c:pt idx="7748">
                  <c:v>0</c:v>
                </c:pt>
                <c:pt idx="7749">
                  <c:v>0</c:v>
                </c:pt>
                <c:pt idx="7750">
                  <c:v>0</c:v>
                </c:pt>
                <c:pt idx="7751">
                  <c:v>0</c:v>
                </c:pt>
                <c:pt idx="7752">
                  <c:v>0</c:v>
                </c:pt>
                <c:pt idx="7753">
                  <c:v>0</c:v>
                </c:pt>
                <c:pt idx="7754">
                  <c:v>0</c:v>
                </c:pt>
                <c:pt idx="7755">
                  <c:v>0</c:v>
                </c:pt>
                <c:pt idx="7756">
                  <c:v>0</c:v>
                </c:pt>
                <c:pt idx="7757">
                  <c:v>0</c:v>
                </c:pt>
                <c:pt idx="7758">
                  <c:v>0</c:v>
                </c:pt>
                <c:pt idx="7759">
                  <c:v>0</c:v>
                </c:pt>
                <c:pt idx="7760">
                  <c:v>0</c:v>
                </c:pt>
                <c:pt idx="7761">
                  <c:v>0</c:v>
                </c:pt>
                <c:pt idx="7762">
                  <c:v>0</c:v>
                </c:pt>
                <c:pt idx="7763">
                  <c:v>0</c:v>
                </c:pt>
                <c:pt idx="7764">
                  <c:v>0</c:v>
                </c:pt>
                <c:pt idx="7765">
                  <c:v>0</c:v>
                </c:pt>
                <c:pt idx="7766">
                  <c:v>0</c:v>
                </c:pt>
                <c:pt idx="7767">
                  <c:v>0</c:v>
                </c:pt>
                <c:pt idx="7768">
                  <c:v>0</c:v>
                </c:pt>
                <c:pt idx="7769">
                  <c:v>0</c:v>
                </c:pt>
                <c:pt idx="7770">
                  <c:v>0</c:v>
                </c:pt>
                <c:pt idx="7771">
                  <c:v>0</c:v>
                </c:pt>
                <c:pt idx="7772">
                  <c:v>0</c:v>
                </c:pt>
                <c:pt idx="7773">
                  <c:v>0</c:v>
                </c:pt>
                <c:pt idx="7774">
                  <c:v>0</c:v>
                </c:pt>
                <c:pt idx="7775">
                  <c:v>0</c:v>
                </c:pt>
                <c:pt idx="7776">
                  <c:v>0</c:v>
                </c:pt>
                <c:pt idx="7777">
                  <c:v>0</c:v>
                </c:pt>
                <c:pt idx="7778">
                  <c:v>0</c:v>
                </c:pt>
                <c:pt idx="7779">
                  <c:v>0</c:v>
                </c:pt>
                <c:pt idx="7780">
                  <c:v>0</c:v>
                </c:pt>
                <c:pt idx="7781">
                  <c:v>0</c:v>
                </c:pt>
                <c:pt idx="7782">
                  <c:v>0</c:v>
                </c:pt>
                <c:pt idx="7783">
                  <c:v>0</c:v>
                </c:pt>
                <c:pt idx="7784">
                  <c:v>0</c:v>
                </c:pt>
                <c:pt idx="7785">
                  <c:v>0</c:v>
                </c:pt>
                <c:pt idx="7786">
                  <c:v>0</c:v>
                </c:pt>
                <c:pt idx="7787">
                  <c:v>0</c:v>
                </c:pt>
                <c:pt idx="7788">
                  <c:v>0</c:v>
                </c:pt>
                <c:pt idx="7789">
                  <c:v>0</c:v>
                </c:pt>
                <c:pt idx="7790">
                  <c:v>0</c:v>
                </c:pt>
                <c:pt idx="7791">
                  <c:v>0</c:v>
                </c:pt>
                <c:pt idx="7792">
                  <c:v>0</c:v>
                </c:pt>
                <c:pt idx="7793">
                  <c:v>0</c:v>
                </c:pt>
                <c:pt idx="7794">
                  <c:v>0</c:v>
                </c:pt>
                <c:pt idx="7795">
                  <c:v>0</c:v>
                </c:pt>
                <c:pt idx="7796">
                  <c:v>0</c:v>
                </c:pt>
                <c:pt idx="7797">
                  <c:v>0</c:v>
                </c:pt>
                <c:pt idx="7798">
                  <c:v>0</c:v>
                </c:pt>
                <c:pt idx="7799">
                  <c:v>0</c:v>
                </c:pt>
                <c:pt idx="7800">
                  <c:v>0</c:v>
                </c:pt>
                <c:pt idx="7801">
                  <c:v>0</c:v>
                </c:pt>
                <c:pt idx="7802">
                  <c:v>0</c:v>
                </c:pt>
                <c:pt idx="7803">
                  <c:v>0</c:v>
                </c:pt>
                <c:pt idx="7804">
                  <c:v>0</c:v>
                </c:pt>
                <c:pt idx="7805">
                  <c:v>0</c:v>
                </c:pt>
                <c:pt idx="7806">
                  <c:v>0</c:v>
                </c:pt>
                <c:pt idx="7807">
                  <c:v>0</c:v>
                </c:pt>
                <c:pt idx="7808">
                  <c:v>0</c:v>
                </c:pt>
                <c:pt idx="7809">
                  <c:v>0</c:v>
                </c:pt>
                <c:pt idx="7810">
                  <c:v>0</c:v>
                </c:pt>
                <c:pt idx="7811">
                  <c:v>0</c:v>
                </c:pt>
                <c:pt idx="7812">
                  <c:v>0</c:v>
                </c:pt>
                <c:pt idx="7813">
                  <c:v>0</c:v>
                </c:pt>
                <c:pt idx="7814">
                  <c:v>0</c:v>
                </c:pt>
                <c:pt idx="7815">
                  <c:v>0</c:v>
                </c:pt>
                <c:pt idx="7816">
                  <c:v>0</c:v>
                </c:pt>
                <c:pt idx="7817">
                  <c:v>0</c:v>
                </c:pt>
                <c:pt idx="7818">
                  <c:v>0</c:v>
                </c:pt>
                <c:pt idx="7819">
                  <c:v>0</c:v>
                </c:pt>
                <c:pt idx="7820">
                  <c:v>0</c:v>
                </c:pt>
                <c:pt idx="7821">
                  <c:v>0</c:v>
                </c:pt>
                <c:pt idx="7822">
                  <c:v>0</c:v>
                </c:pt>
                <c:pt idx="7823">
                  <c:v>0</c:v>
                </c:pt>
                <c:pt idx="7824">
                  <c:v>0</c:v>
                </c:pt>
                <c:pt idx="7825">
                  <c:v>0</c:v>
                </c:pt>
                <c:pt idx="7826">
                  <c:v>0</c:v>
                </c:pt>
                <c:pt idx="7827">
                  <c:v>0</c:v>
                </c:pt>
                <c:pt idx="7828">
                  <c:v>0</c:v>
                </c:pt>
                <c:pt idx="7829">
                  <c:v>0</c:v>
                </c:pt>
                <c:pt idx="7830">
                  <c:v>0</c:v>
                </c:pt>
                <c:pt idx="7831">
                  <c:v>0</c:v>
                </c:pt>
                <c:pt idx="7832">
                  <c:v>0</c:v>
                </c:pt>
                <c:pt idx="7833">
                  <c:v>0</c:v>
                </c:pt>
                <c:pt idx="7834">
                  <c:v>0</c:v>
                </c:pt>
                <c:pt idx="7835">
                  <c:v>0</c:v>
                </c:pt>
                <c:pt idx="7836">
                  <c:v>0</c:v>
                </c:pt>
                <c:pt idx="7837">
                  <c:v>0</c:v>
                </c:pt>
                <c:pt idx="7838">
                  <c:v>0</c:v>
                </c:pt>
                <c:pt idx="7839">
                  <c:v>0</c:v>
                </c:pt>
                <c:pt idx="7840">
                  <c:v>0</c:v>
                </c:pt>
                <c:pt idx="7841">
                  <c:v>0</c:v>
                </c:pt>
                <c:pt idx="7842">
                  <c:v>0</c:v>
                </c:pt>
                <c:pt idx="7843">
                  <c:v>0</c:v>
                </c:pt>
                <c:pt idx="7844">
                  <c:v>0</c:v>
                </c:pt>
                <c:pt idx="7845">
                  <c:v>0</c:v>
                </c:pt>
                <c:pt idx="7846">
                  <c:v>0</c:v>
                </c:pt>
                <c:pt idx="7847">
                  <c:v>0</c:v>
                </c:pt>
                <c:pt idx="7848">
                  <c:v>0</c:v>
                </c:pt>
                <c:pt idx="7849">
                  <c:v>0</c:v>
                </c:pt>
                <c:pt idx="7850">
                  <c:v>0</c:v>
                </c:pt>
                <c:pt idx="7851">
                  <c:v>0</c:v>
                </c:pt>
                <c:pt idx="7852">
                  <c:v>0</c:v>
                </c:pt>
                <c:pt idx="7853">
                  <c:v>0</c:v>
                </c:pt>
                <c:pt idx="7854">
                  <c:v>0</c:v>
                </c:pt>
                <c:pt idx="7855">
                  <c:v>0</c:v>
                </c:pt>
                <c:pt idx="7856">
                  <c:v>0</c:v>
                </c:pt>
                <c:pt idx="7857">
                  <c:v>0</c:v>
                </c:pt>
                <c:pt idx="7858">
                  <c:v>0</c:v>
                </c:pt>
                <c:pt idx="7859">
                  <c:v>0</c:v>
                </c:pt>
                <c:pt idx="7860">
                  <c:v>0</c:v>
                </c:pt>
                <c:pt idx="7861">
                  <c:v>0</c:v>
                </c:pt>
                <c:pt idx="7862">
                  <c:v>0</c:v>
                </c:pt>
                <c:pt idx="7863">
                  <c:v>0</c:v>
                </c:pt>
                <c:pt idx="7864">
                  <c:v>0</c:v>
                </c:pt>
                <c:pt idx="7865">
                  <c:v>0</c:v>
                </c:pt>
                <c:pt idx="7866">
                  <c:v>0</c:v>
                </c:pt>
                <c:pt idx="7867">
                  <c:v>0</c:v>
                </c:pt>
                <c:pt idx="7868">
                  <c:v>0</c:v>
                </c:pt>
                <c:pt idx="7869">
                  <c:v>0</c:v>
                </c:pt>
                <c:pt idx="7870">
                  <c:v>0</c:v>
                </c:pt>
                <c:pt idx="7871">
                  <c:v>0</c:v>
                </c:pt>
                <c:pt idx="7872">
                  <c:v>0</c:v>
                </c:pt>
                <c:pt idx="7873">
                  <c:v>0</c:v>
                </c:pt>
                <c:pt idx="7874">
                  <c:v>0</c:v>
                </c:pt>
                <c:pt idx="7875">
                  <c:v>0</c:v>
                </c:pt>
                <c:pt idx="7876">
                  <c:v>0</c:v>
                </c:pt>
                <c:pt idx="7877">
                  <c:v>0</c:v>
                </c:pt>
                <c:pt idx="7878">
                  <c:v>0</c:v>
                </c:pt>
                <c:pt idx="7879">
                  <c:v>0</c:v>
                </c:pt>
                <c:pt idx="7880">
                  <c:v>0</c:v>
                </c:pt>
                <c:pt idx="7881">
                  <c:v>0</c:v>
                </c:pt>
                <c:pt idx="7882">
                  <c:v>0</c:v>
                </c:pt>
                <c:pt idx="7883">
                  <c:v>0</c:v>
                </c:pt>
                <c:pt idx="7884">
                  <c:v>0</c:v>
                </c:pt>
                <c:pt idx="7885">
                  <c:v>0</c:v>
                </c:pt>
                <c:pt idx="7886">
                  <c:v>0</c:v>
                </c:pt>
                <c:pt idx="7887">
                  <c:v>0</c:v>
                </c:pt>
                <c:pt idx="7888">
                  <c:v>0</c:v>
                </c:pt>
                <c:pt idx="7889">
                  <c:v>0</c:v>
                </c:pt>
                <c:pt idx="7890">
                  <c:v>0</c:v>
                </c:pt>
                <c:pt idx="7891">
                  <c:v>0</c:v>
                </c:pt>
                <c:pt idx="7892">
                  <c:v>0</c:v>
                </c:pt>
                <c:pt idx="7893">
                  <c:v>0</c:v>
                </c:pt>
                <c:pt idx="7894">
                  <c:v>0</c:v>
                </c:pt>
                <c:pt idx="7895">
                  <c:v>0</c:v>
                </c:pt>
                <c:pt idx="7896">
                  <c:v>0</c:v>
                </c:pt>
                <c:pt idx="7897">
                  <c:v>0</c:v>
                </c:pt>
                <c:pt idx="7898">
                  <c:v>0</c:v>
                </c:pt>
                <c:pt idx="7899">
                  <c:v>0</c:v>
                </c:pt>
                <c:pt idx="7900">
                  <c:v>0</c:v>
                </c:pt>
                <c:pt idx="7901">
                  <c:v>0</c:v>
                </c:pt>
                <c:pt idx="7902">
                  <c:v>0</c:v>
                </c:pt>
                <c:pt idx="7903">
                  <c:v>0</c:v>
                </c:pt>
                <c:pt idx="7904">
                  <c:v>0</c:v>
                </c:pt>
                <c:pt idx="7905">
                  <c:v>0</c:v>
                </c:pt>
                <c:pt idx="7906">
                  <c:v>0</c:v>
                </c:pt>
                <c:pt idx="7907">
                  <c:v>0</c:v>
                </c:pt>
                <c:pt idx="7908">
                  <c:v>0</c:v>
                </c:pt>
                <c:pt idx="7909">
                  <c:v>0</c:v>
                </c:pt>
                <c:pt idx="7910">
                  <c:v>0</c:v>
                </c:pt>
                <c:pt idx="7911">
                  <c:v>0</c:v>
                </c:pt>
                <c:pt idx="7912">
                  <c:v>0</c:v>
                </c:pt>
                <c:pt idx="7913">
                  <c:v>0</c:v>
                </c:pt>
                <c:pt idx="7914">
                  <c:v>0</c:v>
                </c:pt>
                <c:pt idx="7915">
                  <c:v>0</c:v>
                </c:pt>
                <c:pt idx="7916">
                  <c:v>0</c:v>
                </c:pt>
                <c:pt idx="7917">
                  <c:v>0</c:v>
                </c:pt>
                <c:pt idx="7918">
                  <c:v>0</c:v>
                </c:pt>
                <c:pt idx="7919">
                  <c:v>0</c:v>
                </c:pt>
                <c:pt idx="7920">
                  <c:v>0</c:v>
                </c:pt>
                <c:pt idx="7921">
                  <c:v>0</c:v>
                </c:pt>
                <c:pt idx="7922">
                  <c:v>0</c:v>
                </c:pt>
                <c:pt idx="7923">
                  <c:v>0</c:v>
                </c:pt>
                <c:pt idx="7924">
                  <c:v>0</c:v>
                </c:pt>
                <c:pt idx="7925">
                  <c:v>0</c:v>
                </c:pt>
                <c:pt idx="7926">
                  <c:v>0</c:v>
                </c:pt>
                <c:pt idx="7927">
                  <c:v>0</c:v>
                </c:pt>
                <c:pt idx="7928">
                  <c:v>0</c:v>
                </c:pt>
                <c:pt idx="7929">
                  <c:v>0</c:v>
                </c:pt>
                <c:pt idx="7930">
                  <c:v>0</c:v>
                </c:pt>
                <c:pt idx="7931">
                  <c:v>0</c:v>
                </c:pt>
                <c:pt idx="7932">
                  <c:v>0</c:v>
                </c:pt>
                <c:pt idx="7933">
                  <c:v>0</c:v>
                </c:pt>
                <c:pt idx="7934">
                  <c:v>0</c:v>
                </c:pt>
                <c:pt idx="7935">
                  <c:v>0</c:v>
                </c:pt>
                <c:pt idx="7936">
                  <c:v>0</c:v>
                </c:pt>
                <c:pt idx="7937">
                  <c:v>0</c:v>
                </c:pt>
                <c:pt idx="7938">
                  <c:v>0</c:v>
                </c:pt>
                <c:pt idx="7939">
                  <c:v>0</c:v>
                </c:pt>
                <c:pt idx="7940">
                  <c:v>0</c:v>
                </c:pt>
                <c:pt idx="7941">
                  <c:v>0</c:v>
                </c:pt>
                <c:pt idx="7942">
                  <c:v>0</c:v>
                </c:pt>
                <c:pt idx="7943">
                  <c:v>0</c:v>
                </c:pt>
                <c:pt idx="7944">
                  <c:v>0</c:v>
                </c:pt>
                <c:pt idx="7945">
                  <c:v>0</c:v>
                </c:pt>
                <c:pt idx="7946">
                  <c:v>0</c:v>
                </c:pt>
                <c:pt idx="7947">
                  <c:v>0</c:v>
                </c:pt>
                <c:pt idx="7948">
                  <c:v>0</c:v>
                </c:pt>
                <c:pt idx="7949">
                  <c:v>0</c:v>
                </c:pt>
                <c:pt idx="7950">
                  <c:v>0</c:v>
                </c:pt>
                <c:pt idx="7951">
                  <c:v>0</c:v>
                </c:pt>
                <c:pt idx="7952">
                  <c:v>0</c:v>
                </c:pt>
                <c:pt idx="7953">
                  <c:v>0</c:v>
                </c:pt>
                <c:pt idx="7954">
                  <c:v>0</c:v>
                </c:pt>
                <c:pt idx="7955">
                  <c:v>0</c:v>
                </c:pt>
                <c:pt idx="7956">
                  <c:v>0</c:v>
                </c:pt>
                <c:pt idx="7957">
                  <c:v>0</c:v>
                </c:pt>
                <c:pt idx="7958">
                  <c:v>0</c:v>
                </c:pt>
                <c:pt idx="7959">
                  <c:v>0</c:v>
                </c:pt>
                <c:pt idx="7960">
                  <c:v>0</c:v>
                </c:pt>
                <c:pt idx="7961">
                  <c:v>0</c:v>
                </c:pt>
                <c:pt idx="7962">
                  <c:v>0</c:v>
                </c:pt>
                <c:pt idx="7963">
                  <c:v>0</c:v>
                </c:pt>
                <c:pt idx="7964">
                  <c:v>0</c:v>
                </c:pt>
                <c:pt idx="7965">
                  <c:v>0</c:v>
                </c:pt>
                <c:pt idx="7966">
                  <c:v>0</c:v>
                </c:pt>
                <c:pt idx="7967">
                  <c:v>0</c:v>
                </c:pt>
                <c:pt idx="7968">
                  <c:v>0</c:v>
                </c:pt>
                <c:pt idx="7969">
                  <c:v>0</c:v>
                </c:pt>
                <c:pt idx="7970">
                  <c:v>0</c:v>
                </c:pt>
                <c:pt idx="7971">
                  <c:v>0</c:v>
                </c:pt>
                <c:pt idx="7972">
                  <c:v>0</c:v>
                </c:pt>
                <c:pt idx="7973">
                  <c:v>0</c:v>
                </c:pt>
                <c:pt idx="7974">
                  <c:v>0</c:v>
                </c:pt>
                <c:pt idx="7975">
                  <c:v>0</c:v>
                </c:pt>
                <c:pt idx="7976">
                  <c:v>0</c:v>
                </c:pt>
                <c:pt idx="7977">
                  <c:v>0</c:v>
                </c:pt>
                <c:pt idx="7978">
                  <c:v>0</c:v>
                </c:pt>
                <c:pt idx="7979">
                  <c:v>0</c:v>
                </c:pt>
                <c:pt idx="7980">
                  <c:v>0</c:v>
                </c:pt>
                <c:pt idx="7981">
                  <c:v>0</c:v>
                </c:pt>
                <c:pt idx="7982">
                  <c:v>0</c:v>
                </c:pt>
                <c:pt idx="7983">
                  <c:v>0</c:v>
                </c:pt>
                <c:pt idx="7984">
                  <c:v>0</c:v>
                </c:pt>
                <c:pt idx="7985">
                  <c:v>0</c:v>
                </c:pt>
                <c:pt idx="7986">
                  <c:v>0</c:v>
                </c:pt>
                <c:pt idx="7987">
                  <c:v>0</c:v>
                </c:pt>
                <c:pt idx="7988">
                  <c:v>0</c:v>
                </c:pt>
                <c:pt idx="7989">
                  <c:v>0</c:v>
                </c:pt>
                <c:pt idx="7990">
                  <c:v>0</c:v>
                </c:pt>
                <c:pt idx="7991">
                  <c:v>0</c:v>
                </c:pt>
                <c:pt idx="7992">
                  <c:v>0</c:v>
                </c:pt>
                <c:pt idx="7993">
                  <c:v>0</c:v>
                </c:pt>
                <c:pt idx="7994">
                  <c:v>0</c:v>
                </c:pt>
                <c:pt idx="7995">
                  <c:v>0</c:v>
                </c:pt>
                <c:pt idx="7996">
                  <c:v>0</c:v>
                </c:pt>
                <c:pt idx="7997">
                  <c:v>0</c:v>
                </c:pt>
                <c:pt idx="7998">
                  <c:v>0</c:v>
                </c:pt>
                <c:pt idx="7999">
                  <c:v>0</c:v>
                </c:pt>
                <c:pt idx="8000">
                  <c:v>0</c:v>
                </c:pt>
                <c:pt idx="8001">
                  <c:v>0</c:v>
                </c:pt>
                <c:pt idx="8002">
                  <c:v>0</c:v>
                </c:pt>
                <c:pt idx="8003">
                  <c:v>0</c:v>
                </c:pt>
                <c:pt idx="8004">
                  <c:v>0</c:v>
                </c:pt>
                <c:pt idx="8005">
                  <c:v>0</c:v>
                </c:pt>
                <c:pt idx="8006">
                  <c:v>0</c:v>
                </c:pt>
                <c:pt idx="8007">
                  <c:v>0</c:v>
                </c:pt>
                <c:pt idx="8008">
                  <c:v>0</c:v>
                </c:pt>
                <c:pt idx="8009">
                  <c:v>0</c:v>
                </c:pt>
                <c:pt idx="8010">
                  <c:v>0</c:v>
                </c:pt>
                <c:pt idx="8011">
                  <c:v>0</c:v>
                </c:pt>
                <c:pt idx="8012">
                  <c:v>0</c:v>
                </c:pt>
                <c:pt idx="8013">
                  <c:v>0</c:v>
                </c:pt>
                <c:pt idx="8014">
                  <c:v>0</c:v>
                </c:pt>
                <c:pt idx="8015">
                  <c:v>0</c:v>
                </c:pt>
                <c:pt idx="8016">
                  <c:v>0</c:v>
                </c:pt>
                <c:pt idx="8017">
                  <c:v>0</c:v>
                </c:pt>
                <c:pt idx="8018">
                  <c:v>0</c:v>
                </c:pt>
                <c:pt idx="8019">
                  <c:v>0</c:v>
                </c:pt>
                <c:pt idx="8020">
                  <c:v>0</c:v>
                </c:pt>
                <c:pt idx="8021">
                  <c:v>0</c:v>
                </c:pt>
                <c:pt idx="8022">
                  <c:v>0</c:v>
                </c:pt>
                <c:pt idx="8023">
                  <c:v>0</c:v>
                </c:pt>
                <c:pt idx="8024">
                  <c:v>0</c:v>
                </c:pt>
                <c:pt idx="8025">
                  <c:v>0</c:v>
                </c:pt>
                <c:pt idx="8026">
                  <c:v>0</c:v>
                </c:pt>
                <c:pt idx="8027">
                  <c:v>0</c:v>
                </c:pt>
                <c:pt idx="8028">
                  <c:v>0</c:v>
                </c:pt>
                <c:pt idx="8029">
                  <c:v>0</c:v>
                </c:pt>
                <c:pt idx="8030">
                  <c:v>0</c:v>
                </c:pt>
                <c:pt idx="8031">
                  <c:v>0</c:v>
                </c:pt>
                <c:pt idx="8032">
                  <c:v>0</c:v>
                </c:pt>
                <c:pt idx="8033">
                  <c:v>0</c:v>
                </c:pt>
                <c:pt idx="8034">
                  <c:v>0</c:v>
                </c:pt>
                <c:pt idx="8035">
                  <c:v>0</c:v>
                </c:pt>
                <c:pt idx="8036">
                  <c:v>0</c:v>
                </c:pt>
                <c:pt idx="8037">
                  <c:v>0</c:v>
                </c:pt>
                <c:pt idx="8038">
                  <c:v>0</c:v>
                </c:pt>
                <c:pt idx="8039">
                  <c:v>0</c:v>
                </c:pt>
                <c:pt idx="8040">
                  <c:v>0</c:v>
                </c:pt>
                <c:pt idx="8041">
                  <c:v>0</c:v>
                </c:pt>
                <c:pt idx="8042">
                  <c:v>0</c:v>
                </c:pt>
                <c:pt idx="8043">
                  <c:v>0</c:v>
                </c:pt>
                <c:pt idx="8044">
                  <c:v>0</c:v>
                </c:pt>
                <c:pt idx="8045">
                  <c:v>0</c:v>
                </c:pt>
                <c:pt idx="8046">
                  <c:v>0</c:v>
                </c:pt>
                <c:pt idx="8047">
                  <c:v>0</c:v>
                </c:pt>
                <c:pt idx="8048">
                  <c:v>0</c:v>
                </c:pt>
                <c:pt idx="8049">
                  <c:v>0</c:v>
                </c:pt>
                <c:pt idx="8050">
                  <c:v>0</c:v>
                </c:pt>
                <c:pt idx="8051">
                  <c:v>0</c:v>
                </c:pt>
                <c:pt idx="8052">
                  <c:v>0</c:v>
                </c:pt>
                <c:pt idx="8053">
                  <c:v>0</c:v>
                </c:pt>
                <c:pt idx="8054">
                  <c:v>0</c:v>
                </c:pt>
                <c:pt idx="8055">
                  <c:v>0</c:v>
                </c:pt>
                <c:pt idx="8056">
                  <c:v>0</c:v>
                </c:pt>
                <c:pt idx="8057">
                  <c:v>0</c:v>
                </c:pt>
                <c:pt idx="8058">
                  <c:v>0</c:v>
                </c:pt>
                <c:pt idx="8059">
                  <c:v>0</c:v>
                </c:pt>
                <c:pt idx="8060">
                  <c:v>0</c:v>
                </c:pt>
                <c:pt idx="8061">
                  <c:v>0</c:v>
                </c:pt>
                <c:pt idx="8062">
                  <c:v>0</c:v>
                </c:pt>
                <c:pt idx="8063">
                  <c:v>0</c:v>
                </c:pt>
                <c:pt idx="8064">
                  <c:v>0</c:v>
                </c:pt>
                <c:pt idx="8065">
                  <c:v>0</c:v>
                </c:pt>
                <c:pt idx="8066">
                  <c:v>0</c:v>
                </c:pt>
                <c:pt idx="8067">
                  <c:v>0</c:v>
                </c:pt>
                <c:pt idx="8068">
                  <c:v>0</c:v>
                </c:pt>
                <c:pt idx="8069">
                  <c:v>0</c:v>
                </c:pt>
                <c:pt idx="8070">
                  <c:v>0</c:v>
                </c:pt>
                <c:pt idx="8071">
                  <c:v>0</c:v>
                </c:pt>
                <c:pt idx="8072">
                  <c:v>0</c:v>
                </c:pt>
                <c:pt idx="8073">
                  <c:v>0</c:v>
                </c:pt>
                <c:pt idx="8074">
                  <c:v>0</c:v>
                </c:pt>
                <c:pt idx="8075">
                  <c:v>0</c:v>
                </c:pt>
                <c:pt idx="8076">
                  <c:v>0</c:v>
                </c:pt>
                <c:pt idx="8077">
                  <c:v>0</c:v>
                </c:pt>
                <c:pt idx="8078">
                  <c:v>0</c:v>
                </c:pt>
                <c:pt idx="8079">
                  <c:v>0</c:v>
                </c:pt>
                <c:pt idx="8080">
                  <c:v>0</c:v>
                </c:pt>
                <c:pt idx="8081">
                  <c:v>0</c:v>
                </c:pt>
                <c:pt idx="8082">
                  <c:v>0</c:v>
                </c:pt>
                <c:pt idx="8083">
                  <c:v>0</c:v>
                </c:pt>
                <c:pt idx="8084">
                  <c:v>0</c:v>
                </c:pt>
                <c:pt idx="8085">
                  <c:v>0</c:v>
                </c:pt>
                <c:pt idx="8086">
                  <c:v>0</c:v>
                </c:pt>
                <c:pt idx="8087">
                  <c:v>0</c:v>
                </c:pt>
                <c:pt idx="8088">
                  <c:v>0</c:v>
                </c:pt>
                <c:pt idx="8089">
                  <c:v>0</c:v>
                </c:pt>
                <c:pt idx="8090">
                  <c:v>0</c:v>
                </c:pt>
                <c:pt idx="8091">
                  <c:v>0</c:v>
                </c:pt>
                <c:pt idx="8092">
                  <c:v>0</c:v>
                </c:pt>
                <c:pt idx="8093">
                  <c:v>0</c:v>
                </c:pt>
                <c:pt idx="8094">
                  <c:v>0</c:v>
                </c:pt>
                <c:pt idx="8095">
                  <c:v>0</c:v>
                </c:pt>
                <c:pt idx="8096">
                  <c:v>0</c:v>
                </c:pt>
                <c:pt idx="8097">
                  <c:v>0</c:v>
                </c:pt>
                <c:pt idx="8098">
                  <c:v>0</c:v>
                </c:pt>
                <c:pt idx="8099">
                  <c:v>0</c:v>
                </c:pt>
                <c:pt idx="8100">
                  <c:v>0</c:v>
                </c:pt>
                <c:pt idx="8101">
                  <c:v>0</c:v>
                </c:pt>
                <c:pt idx="8102">
                  <c:v>0</c:v>
                </c:pt>
                <c:pt idx="8103">
                  <c:v>0</c:v>
                </c:pt>
                <c:pt idx="8104">
                  <c:v>0</c:v>
                </c:pt>
                <c:pt idx="8105">
                  <c:v>0</c:v>
                </c:pt>
                <c:pt idx="8106">
                  <c:v>0</c:v>
                </c:pt>
                <c:pt idx="8107">
                  <c:v>0</c:v>
                </c:pt>
                <c:pt idx="8108">
                  <c:v>0</c:v>
                </c:pt>
                <c:pt idx="8109">
                  <c:v>0</c:v>
                </c:pt>
                <c:pt idx="8110">
                  <c:v>0</c:v>
                </c:pt>
                <c:pt idx="8111">
                  <c:v>0</c:v>
                </c:pt>
                <c:pt idx="8112">
                  <c:v>0</c:v>
                </c:pt>
                <c:pt idx="8113">
                  <c:v>0</c:v>
                </c:pt>
                <c:pt idx="8114">
                  <c:v>0</c:v>
                </c:pt>
                <c:pt idx="8115">
                  <c:v>0</c:v>
                </c:pt>
                <c:pt idx="8116">
                  <c:v>0</c:v>
                </c:pt>
                <c:pt idx="8117">
                  <c:v>0</c:v>
                </c:pt>
                <c:pt idx="8118">
                  <c:v>0</c:v>
                </c:pt>
                <c:pt idx="8119">
                  <c:v>0</c:v>
                </c:pt>
                <c:pt idx="8120">
                  <c:v>0</c:v>
                </c:pt>
                <c:pt idx="8121">
                  <c:v>0</c:v>
                </c:pt>
                <c:pt idx="8122">
                  <c:v>0</c:v>
                </c:pt>
                <c:pt idx="8123">
                  <c:v>0</c:v>
                </c:pt>
                <c:pt idx="8124">
                  <c:v>0</c:v>
                </c:pt>
                <c:pt idx="8125">
                  <c:v>0</c:v>
                </c:pt>
                <c:pt idx="8126">
                  <c:v>0</c:v>
                </c:pt>
                <c:pt idx="8127">
                  <c:v>0</c:v>
                </c:pt>
                <c:pt idx="8128">
                  <c:v>0</c:v>
                </c:pt>
                <c:pt idx="8129">
                  <c:v>0</c:v>
                </c:pt>
                <c:pt idx="8130">
                  <c:v>0</c:v>
                </c:pt>
                <c:pt idx="8131">
                  <c:v>0</c:v>
                </c:pt>
                <c:pt idx="8132">
                  <c:v>0</c:v>
                </c:pt>
                <c:pt idx="8133">
                  <c:v>0</c:v>
                </c:pt>
                <c:pt idx="8134">
                  <c:v>0</c:v>
                </c:pt>
                <c:pt idx="8135">
                  <c:v>0</c:v>
                </c:pt>
                <c:pt idx="8136">
                  <c:v>0</c:v>
                </c:pt>
                <c:pt idx="8137">
                  <c:v>0</c:v>
                </c:pt>
                <c:pt idx="8138">
                  <c:v>0</c:v>
                </c:pt>
                <c:pt idx="8139">
                  <c:v>0</c:v>
                </c:pt>
                <c:pt idx="8140">
                  <c:v>0</c:v>
                </c:pt>
                <c:pt idx="8141">
                  <c:v>0</c:v>
                </c:pt>
                <c:pt idx="8142">
                  <c:v>0</c:v>
                </c:pt>
                <c:pt idx="8143">
                  <c:v>0</c:v>
                </c:pt>
                <c:pt idx="8144">
                  <c:v>0</c:v>
                </c:pt>
                <c:pt idx="8145">
                  <c:v>0</c:v>
                </c:pt>
                <c:pt idx="8146">
                  <c:v>0</c:v>
                </c:pt>
                <c:pt idx="8147">
                  <c:v>0</c:v>
                </c:pt>
                <c:pt idx="8148">
                  <c:v>0</c:v>
                </c:pt>
                <c:pt idx="8149">
                  <c:v>0</c:v>
                </c:pt>
                <c:pt idx="8150">
                  <c:v>0</c:v>
                </c:pt>
                <c:pt idx="8151">
                  <c:v>0</c:v>
                </c:pt>
                <c:pt idx="8152">
                  <c:v>0</c:v>
                </c:pt>
                <c:pt idx="8153">
                  <c:v>0</c:v>
                </c:pt>
                <c:pt idx="8154">
                  <c:v>0</c:v>
                </c:pt>
                <c:pt idx="8155">
                  <c:v>0</c:v>
                </c:pt>
                <c:pt idx="8156">
                  <c:v>0</c:v>
                </c:pt>
                <c:pt idx="8157">
                  <c:v>0</c:v>
                </c:pt>
                <c:pt idx="8158">
                  <c:v>0</c:v>
                </c:pt>
                <c:pt idx="8159">
                  <c:v>0</c:v>
                </c:pt>
                <c:pt idx="8160">
                  <c:v>0</c:v>
                </c:pt>
                <c:pt idx="8161">
                  <c:v>0</c:v>
                </c:pt>
                <c:pt idx="8162">
                  <c:v>0</c:v>
                </c:pt>
                <c:pt idx="8163">
                  <c:v>0</c:v>
                </c:pt>
                <c:pt idx="8164">
                  <c:v>0</c:v>
                </c:pt>
                <c:pt idx="8165">
                  <c:v>0</c:v>
                </c:pt>
                <c:pt idx="8166">
                  <c:v>0</c:v>
                </c:pt>
                <c:pt idx="8167">
                  <c:v>0</c:v>
                </c:pt>
                <c:pt idx="8168">
                  <c:v>0</c:v>
                </c:pt>
                <c:pt idx="8169">
                  <c:v>0</c:v>
                </c:pt>
                <c:pt idx="8170">
                  <c:v>0</c:v>
                </c:pt>
                <c:pt idx="8171">
                  <c:v>0</c:v>
                </c:pt>
                <c:pt idx="8172">
                  <c:v>0</c:v>
                </c:pt>
                <c:pt idx="8173">
                  <c:v>0</c:v>
                </c:pt>
                <c:pt idx="8174">
                  <c:v>0</c:v>
                </c:pt>
                <c:pt idx="8175">
                  <c:v>0</c:v>
                </c:pt>
                <c:pt idx="8176">
                  <c:v>0</c:v>
                </c:pt>
                <c:pt idx="8177">
                  <c:v>0</c:v>
                </c:pt>
                <c:pt idx="8178">
                  <c:v>0</c:v>
                </c:pt>
                <c:pt idx="8179">
                  <c:v>0</c:v>
                </c:pt>
                <c:pt idx="8180">
                  <c:v>0</c:v>
                </c:pt>
                <c:pt idx="8181">
                  <c:v>0</c:v>
                </c:pt>
                <c:pt idx="8182">
                  <c:v>0</c:v>
                </c:pt>
                <c:pt idx="8183">
                  <c:v>0</c:v>
                </c:pt>
                <c:pt idx="8184">
                  <c:v>0</c:v>
                </c:pt>
                <c:pt idx="8185">
                  <c:v>0</c:v>
                </c:pt>
                <c:pt idx="8186">
                  <c:v>0</c:v>
                </c:pt>
                <c:pt idx="8187">
                  <c:v>0</c:v>
                </c:pt>
                <c:pt idx="8188">
                  <c:v>0</c:v>
                </c:pt>
                <c:pt idx="8189">
                  <c:v>0</c:v>
                </c:pt>
                <c:pt idx="8190">
                  <c:v>0</c:v>
                </c:pt>
                <c:pt idx="8191">
                  <c:v>0</c:v>
                </c:pt>
                <c:pt idx="8192">
                  <c:v>0</c:v>
                </c:pt>
                <c:pt idx="8193">
                  <c:v>0</c:v>
                </c:pt>
                <c:pt idx="8194">
                  <c:v>0</c:v>
                </c:pt>
                <c:pt idx="8195">
                  <c:v>0</c:v>
                </c:pt>
                <c:pt idx="8196">
                  <c:v>0</c:v>
                </c:pt>
                <c:pt idx="8197">
                  <c:v>0</c:v>
                </c:pt>
                <c:pt idx="8198">
                  <c:v>0</c:v>
                </c:pt>
                <c:pt idx="8199">
                  <c:v>0</c:v>
                </c:pt>
                <c:pt idx="8200">
                  <c:v>0</c:v>
                </c:pt>
                <c:pt idx="8201">
                  <c:v>0</c:v>
                </c:pt>
                <c:pt idx="8202">
                  <c:v>0</c:v>
                </c:pt>
                <c:pt idx="8203">
                  <c:v>0</c:v>
                </c:pt>
                <c:pt idx="8204">
                  <c:v>0</c:v>
                </c:pt>
                <c:pt idx="8205">
                  <c:v>0</c:v>
                </c:pt>
                <c:pt idx="8206">
                  <c:v>0</c:v>
                </c:pt>
                <c:pt idx="8207">
                  <c:v>0</c:v>
                </c:pt>
                <c:pt idx="8208">
                  <c:v>0</c:v>
                </c:pt>
                <c:pt idx="8209">
                  <c:v>0</c:v>
                </c:pt>
                <c:pt idx="8210">
                  <c:v>0</c:v>
                </c:pt>
                <c:pt idx="8211">
                  <c:v>0</c:v>
                </c:pt>
                <c:pt idx="8212">
                  <c:v>0</c:v>
                </c:pt>
                <c:pt idx="8213">
                  <c:v>0</c:v>
                </c:pt>
                <c:pt idx="8214">
                  <c:v>0</c:v>
                </c:pt>
                <c:pt idx="8215">
                  <c:v>0</c:v>
                </c:pt>
                <c:pt idx="8216">
                  <c:v>0</c:v>
                </c:pt>
                <c:pt idx="8217">
                  <c:v>0</c:v>
                </c:pt>
                <c:pt idx="8218">
                  <c:v>0</c:v>
                </c:pt>
                <c:pt idx="8219">
                  <c:v>0</c:v>
                </c:pt>
                <c:pt idx="8220">
                  <c:v>0</c:v>
                </c:pt>
                <c:pt idx="8221">
                  <c:v>0</c:v>
                </c:pt>
                <c:pt idx="8222">
                  <c:v>0</c:v>
                </c:pt>
                <c:pt idx="8223">
                  <c:v>0</c:v>
                </c:pt>
                <c:pt idx="8224">
                  <c:v>0</c:v>
                </c:pt>
                <c:pt idx="8225">
                  <c:v>0</c:v>
                </c:pt>
                <c:pt idx="8226">
                  <c:v>0</c:v>
                </c:pt>
                <c:pt idx="8227">
                  <c:v>0</c:v>
                </c:pt>
                <c:pt idx="8228">
                  <c:v>0</c:v>
                </c:pt>
                <c:pt idx="8229">
                  <c:v>0</c:v>
                </c:pt>
                <c:pt idx="8230">
                  <c:v>0</c:v>
                </c:pt>
                <c:pt idx="8231">
                  <c:v>0</c:v>
                </c:pt>
                <c:pt idx="8232">
                  <c:v>0</c:v>
                </c:pt>
                <c:pt idx="8233">
                  <c:v>0</c:v>
                </c:pt>
                <c:pt idx="8234">
                  <c:v>0</c:v>
                </c:pt>
                <c:pt idx="8235">
                  <c:v>0</c:v>
                </c:pt>
                <c:pt idx="8236">
                  <c:v>0</c:v>
                </c:pt>
                <c:pt idx="8237">
                  <c:v>0</c:v>
                </c:pt>
                <c:pt idx="8238">
                  <c:v>0</c:v>
                </c:pt>
                <c:pt idx="8239">
                  <c:v>0</c:v>
                </c:pt>
                <c:pt idx="8240">
                  <c:v>0</c:v>
                </c:pt>
                <c:pt idx="8241">
                  <c:v>0</c:v>
                </c:pt>
                <c:pt idx="8242">
                  <c:v>0</c:v>
                </c:pt>
                <c:pt idx="8243">
                  <c:v>0</c:v>
                </c:pt>
                <c:pt idx="8244">
                  <c:v>0</c:v>
                </c:pt>
                <c:pt idx="8245">
                  <c:v>0</c:v>
                </c:pt>
                <c:pt idx="8246">
                  <c:v>0</c:v>
                </c:pt>
                <c:pt idx="8247">
                  <c:v>0</c:v>
                </c:pt>
                <c:pt idx="8248">
                  <c:v>0</c:v>
                </c:pt>
                <c:pt idx="8249">
                  <c:v>0</c:v>
                </c:pt>
                <c:pt idx="8250">
                  <c:v>0</c:v>
                </c:pt>
                <c:pt idx="8251">
                  <c:v>0</c:v>
                </c:pt>
                <c:pt idx="8252">
                  <c:v>0</c:v>
                </c:pt>
                <c:pt idx="8253">
                  <c:v>0</c:v>
                </c:pt>
                <c:pt idx="8254">
                  <c:v>0</c:v>
                </c:pt>
                <c:pt idx="8255">
                  <c:v>0</c:v>
                </c:pt>
                <c:pt idx="8256">
                  <c:v>0</c:v>
                </c:pt>
                <c:pt idx="8257">
                  <c:v>0</c:v>
                </c:pt>
                <c:pt idx="8258">
                  <c:v>0</c:v>
                </c:pt>
                <c:pt idx="8259">
                  <c:v>0</c:v>
                </c:pt>
                <c:pt idx="8260">
                  <c:v>0</c:v>
                </c:pt>
                <c:pt idx="8261">
                  <c:v>0</c:v>
                </c:pt>
                <c:pt idx="8262">
                  <c:v>0</c:v>
                </c:pt>
                <c:pt idx="8263">
                  <c:v>0</c:v>
                </c:pt>
                <c:pt idx="8264">
                  <c:v>0</c:v>
                </c:pt>
                <c:pt idx="8265">
                  <c:v>0</c:v>
                </c:pt>
                <c:pt idx="8266">
                  <c:v>0</c:v>
                </c:pt>
                <c:pt idx="8267">
                  <c:v>0</c:v>
                </c:pt>
                <c:pt idx="8268">
                  <c:v>0</c:v>
                </c:pt>
                <c:pt idx="8269">
                  <c:v>0</c:v>
                </c:pt>
                <c:pt idx="8270">
                  <c:v>0</c:v>
                </c:pt>
                <c:pt idx="8271">
                  <c:v>0</c:v>
                </c:pt>
                <c:pt idx="8272">
                  <c:v>0</c:v>
                </c:pt>
                <c:pt idx="8273">
                  <c:v>0</c:v>
                </c:pt>
                <c:pt idx="8274">
                  <c:v>0</c:v>
                </c:pt>
                <c:pt idx="8275">
                  <c:v>0</c:v>
                </c:pt>
                <c:pt idx="8276">
                  <c:v>0</c:v>
                </c:pt>
                <c:pt idx="8277">
                  <c:v>0</c:v>
                </c:pt>
                <c:pt idx="8278">
                  <c:v>0</c:v>
                </c:pt>
                <c:pt idx="8279">
                  <c:v>0</c:v>
                </c:pt>
                <c:pt idx="8280">
                  <c:v>0</c:v>
                </c:pt>
                <c:pt idx="8281">
                  <c:v>0</c:v>
                </c:pt>
                <c:pt idx="8282">
                  <c:v>0</c:v>
                </c:pt>
                <c:pt idx="8283">
                  <c:v>0</c:v>
                </c:pt>
                <c:pt idx="8284">
                  <c:v>0</c:v>
                </c:pt>
                <c:pt idx="8285">
                  <c:v>0</c:v>
                </c:pt>
                <c:pt idx="8286">
                  <c:v>0</c:v>
                </c:pt>
                <c:pt idx="8287">
                  <c:v>0</c:v>
                </c:pt>
                <c:pt idx="8288">
                  <c:v>0</c:v>
                </c:pt>
                <c:pt idx="8289">
                  <c:v>0</c:v>
                </c:pt>
                <c:pt idx="8290">
                  <c:v>0</c:v>
                </c:pt>
                <c:pt idx="8291">
                  <c:v>0</c:v>
                </c:pt>
                <c:pt idx="8292">
                  <c:v>0</c:v>
                </c:pt>
                <c:pt idx="8293">
                  <c:v>0</c:v>
                </c:pt>
                <c:pt idx="8294">
                  <c:v>0</c:v>
                </c:pt>
                <c:pt idx="8295">
                  <c:v>0</c:v>
                </c:pt>
                <c:pt idx="8296">
                  <c:v>0</c:v>
                </c:pt>
                <c:pt idx="8297">
                  <c:v>0</c:v>
                </c:pt>
                <c:pt idx="8298">
                  <c:v>0</c:v>
                </c:pt>
                <c:pt idx="8299">
                  <c:v>0</c:v>
                </c:pt>
                <c:pt idx="8300">
                  <c:v>0</c:v>
                </c:pt>
                <c:pt idx="8301">
                  <c:v>0</c:v>
                </c:pt>
                <c:pt idx="8302">
                  <c:v>0</c:v>
                </c:pt>
                <c:pt idx="8303">
                  <c:v>0</c:v>
                </c:pt>
                <c:pt idx="8304">
                  <c:v>0</c:v>
                </c:pt>
                <c:pt idx="8305">
                  <c:v>0</c:v>
                </c:pt>
                <c:pt idx="8306">
                  <c:v>0</c:v>
                </c:pt>
                <c:pt idx="8307">
                  <c:v>0</c:v>
                </c:pt>
                <c:pt idx="8308">
                  <c:v>0</c:v>
                </c:pt>
                <c:pt idx="8309">
                  <c:v>0</c:v>
                </c:pt>
                <c:pt idx="8310">
                  <c:v>0</c:v>
                </c:pt>
                <c:pt idx="8311">
                  <c:v>0</c:v>
                </c:pt>
                <c:pt idx="8312">
                  <c:v>0</c:v>
                </c:pt>
                <c:pt idx="8313">
                  <c:v>0</c:v>
                </c:pt>
                <c:pt idx="8314">
                  <c:v>0</c:v>
                </c:pt>
                <c:pt idx="8315">
                  <c:v>0</c:v>
                </c:pt>
                <c:pt idx="8316">
                  <c:v>0</c:v>
                </c:pt>
                <c:pt idx="8317">
                  <c:v>0</c:v>
                </c:pt>
                <c:pt idx="8318">
                  <c:v>0</c:v>
                </c:pt>
                <c:pt idx="8319">
                  <c:v>0</c:v>
                </c:pt>
                <c:pt idx="8320">
                  <c:v>0</c:v>
                </c:pt>
                <c:pt idx="8321">
                  <c:v>0</c:v>
                </c:pt>
                <c:pt idx="8322">
                  <c:v>0</c:v>
                </c:pt>
                <c:pt idx="8323">
                  <c:v>0</c:v>
                </c:pt>
                <c:pt idx="8324">
                  <c:v>0</c:v>
                </c:pt>
                <c:pt idx="8325">
                  <c:v>0</c:v>
                </c:pt>
                <c:pt idx="8326">
                  <c:v>0</c:v>
                </c:pt>
                <c:pt idx="8327">
                  <c:v>0</c:v>
                </c:pt>
                <c:pt idx="8328">
                  <c:v>0</c:v>
                </c:pt>
                <c:pt idx="8329">
                  <c:v>0</c:v>
                </c:pt>
                <c:pt idx="8330">
                  <c:v>0</c:v>
                </c:pt>
                <c:pt idx="8331">
                  <c:v>0</c:v>
                </c:pt>
                <c:pt idx="8332">
                  <c:v>0</c:v>
                </c:pt>
                <c:pt idx="8333">
                  <c:v>0</c:v>
                </c:pt>
                <c:pt idx="8334">
                  <c:v>0</c:v>
                </c:pt>
                <c:pt idx="8335">
                  <c:v>0</c:v>
                </c:pt>
                <c:pt idx="8336">
                  <c:v>0</c:v>
                </c:pt>
                <c:pt idx="8337">
                  <c:v>0</c:v>
                </c:pt>
                <c:pt idx="8338">
                  <c:v>0</c:v>
                </c:pt>
                <c:pt idx="8339">
                  <c:v>0</c:v>
                </c:pt>
                <c:pt idx="8340">
                  <c:v>0</c:v>
                </c:pt>
                <c:pt idx="8341">
                  <c:v>0</c:v>
                </c:pt>
                <c:pt idx="8342">
                  <c:v>0</c:v>
                </c:pt>
                <c:pt idx="8343">
                  <c:v>0</c:v>
                </c:pt>
                <c:pt idx="8344">
                  <c:v>0</c:v>
                </c:pt>
                <c:pt idx="8345">
                  <c:v>0</c:v>
                </c:pt>
                <c:pt idx="8346">
                  <c:v>0</c:v>
                </c:pt>
                <c:pt idx="8347">
                  <c:v>0</c:v>
                </c:pt>
                <c:pt idx="8348">
                  <c:v>0</c:v>
                </c:pt>
                <c:pt idx="8349">
                  <c:v>0</c:v>
                </c:pt>
                <c:pt idx="8350">
                  <c:v>0</c:v>
                </c:pt>
                <c:pt idx="8351">
                  <c:v>0</c:v>
                </c:pt>
                <c:pt idx="8352">
                  <c:v>0</c:v>
                </c:pt>
                <c:pt idx="8353">
                  <c:v>0</c:v>
                </c:pt>
                <c:pt idx="8354">
                  <c:v>0</c:v>
                </c:pt>
                <c:pt idx="8355">
                  <c:v>0</c:v>
                </c:pt>
                <c:pt idx="8356">
                  <c:v>0</c:v>
                </c:pt>
                <c:pt idx="8357">
                  <c:v>0</c:v>
                </c:pt>
                <c:pt idx="8358">
                  <c:v>0</c:v>
                </c:pt>
                <c:pt idx="8359">
                  <c:v>0</c:v>
                </c:pt>
                <c:pt idx="8360">
                  <c:v>0</c:v>
                </c:pt>
                <c:pt idx="8361">
                  <c:v>0</c:v>
                </c:pt>
                <c:pt idx="8362">
                  <c:v>0</c:v>
                </c:pt>
                <c:pt idx="8363">
                  <c:v>0</c:v>
                </c:pt>
                <c:pt idx="8364">
                  <c:v>0</c:v>
                </c:pt>
                <c:pt idx="8365">
                  <c:v>0</c:v>
                </c:pt>
                <c:pt idx="8366">
                  <c:v>0</c:v>
                </c:pt>
                <c:pt idx="8367">
                  <c:v>0</c:v>
                </c:pt>
                <c:pt idx="8368">
                  <c:v>0</c:v>
                </c:pt>
                <c:pt idx="8369">
                  <c:v>0</c:v>
                </c:pt>
                <c:pt idx="8370">
                  <c:v>0</c:v>
                </c:pt>
                <c:pt idx="8371">
                  <c:v>0</c:v>
                </c:pt>
                <c:pt idx="8372">
                  <c:v>0</c:v>
                </c:pt>
                <c:pt idx="8373">
                  <c:v>0</c:v>
                </c:pt>
                <c:pt idx="8374">
                  <c:v>0</c:v>
                </c:pt>
                <c:pt idx="8375">
                  <c:v>0</c:v>
                </c:pt>
                <c:pt idx="8376">
                  <c:v>0</c:v>
                </c:pt>
                <c:pt idx="8377">
                  <c:v>0</c:v>
                </c:pt>
                <c:pt idx="8378">
                  <c:v>0</c:v>
                </c:pt>
                <c:pt idx="8379">
                  <c:v>0</c:v>
                </c:pt>
                <c:pt idx="8380">
                  <c:v>0</c:v>
                </c:pt>
                <c:pt idx="8381">
                  <c:v>0</c:v>
                </c:pt>
                <c:pt idx="8382">
                  <c:v>0</c:v>
                </c:pt>
                <c:pt idx="8383">
                  <c:v>0</c:v>
                </c:pt>
                <c:pt idx="8384">
                  <c:v>0</c:v>
                </c:pt>
                <c:pt idx="8385">
                  <c:v>0</c:v>
                </c:pt>
                <c:pt idx="8386">
                  <c:v>0</c:v>
                </c:pt>
                <c:pt idx="8387">
                  <c:v>0</c:v>
                </c:pt>
                <c:pt idx="8388">
                  <c:v>0</c:v>
                </c:pt>
                <c:pt idx="8389">
                  <c:v>0</c:v>
                </c:pt>
                <c:pt idx="8390">
                  <c:v>0</c:v>
                </c:pt>
                <c:pt idx="8391">
                  <c:v>0</c:v>
                </c:pt>
                <c:pt idx="8392">
                  <c:v>0</c:v>
                </c:pt>
                <c:pt idx="8393">
                  <c:v>0</c:v>
                </c:pt>
                <c:pt idx="8394">
                  <c:v>0</c:v>
                </c:pt>
                <c:pt idx="8395">
                  <c:v>0</c:v>
                </c:pt>
                <c:pt idx="8396">
                  <c:v>0</c:v>
                </c:pt>
                <c:pt idx="8397">
                  <c:v>0</c:v>
                </c:pt>
                <c:pt idx="8398">
                  <c:v>0</c:v>
                </c:pt>
                <c:pt idx="8399">
                  <c:v>0</c:v>
                </c:pt>
                <c:pt idx="8400">
                  <c:v>0</c:v>
                </c:pt>
                <c:pt idx="8401">
                  <c:v>0</c:v>
                </c:pt>
                <c:pt idx="8402">
                  <c:v>0</c:v>
                </c:pt>
                <c:pt idx="8403">
                  <c:v>0</c:v>
                </c:pt>
                <c:pt idx="8404">
                  <c:v>0</c:v>
                </c:pt>
                <c:pt idx="8405">
                  <c:v>0</c:v>
                </c:pt>
                <c:pt idx="8406">
                  <c:v>0</c:v>
                </c:pt>
                <c:pt idx="8407">
                  <c:v>0</c:v>
                </c:pt>
                <c:pt idx="8408">
                  <c:v>0</c:v>
                </c:pt>
                <c:pt idx="8409">
                  <c:v>0</c:v>
                </c:pt>
                <c:pt idx="8410">
                  <c:v>0</c:v>
                </c:pt>
                <c:pt idx="8411">
                  <c:v>0</c:v>
                </c:pt>
                <c:pt idx="8412">
                  <c:v>0</c:v>
                </c:pt>
                <c:pt idx="8413">
                  <c:v>0</c:v>
                </c:pt>
                <c:pt idx="8414">
                  <c:v>0</c:v>
                </c:pt>
                <c:pt idx="8415">
                  <c:v>0</c:v>
                </c:pt>
                <c:pt idx="8416">
                  <c:v>0</c:v>
                </c:pt>
                <c:pt idx="8417">
                  <c:v>0</c:v>
                </c:pt>
                <c:pt idx="8418">
                  <c:v>0</c:v>
                </c:pt>
                <c:pt idx="8419">
                  <c:v>0</c:v>
                </c:pt>
                <c:pt idx="8420">
                  <c:v>0</c:v>
                </c:pt>
                <c:pt idx="8421">
                  <c:v>0</c:v>
                </c:pt>
                <c:pt idx="8422">
                  <c:v>0</c:v>
                </c:pt>
                <c:pt idx="8423">
                  <c:v>0</c:v>
                </c:pt>
                <c:pt idx="8424">
                  <c:v>0</c:v>
                </c:pt>
                <c:pt idx="8425">
                  <c:v>0</c:v>
                </c:pt>
                <c:pt idx="8426">
                  <c:v>0</c:v>
                </c:pt>
                <c:pt idx="8427">
                  <c:v>0</c:v>
                </c:pt>
                <c:pt idx="8428">
                  <c:v>0</c:v>
                </c:pt>
                <c:pt idx="8429">
                  <c:v>0</c:v>
                </c:pt>
                <c:pt idx="8430">
                  <c:v>0</c:v>
                </c:pt>
                <c:pt idx="8431">
                  <c:v>0</c:v>
                </c:pt>
                <c:pt idx="8432">
                  <c:v>0</c:v>
                </c:pt>
                <c:pt idx="8433">
                  <c:v>0</c:v>
                </c:pt>
                <c:pt idx="8434">
                  <c:v>0</c:v>
                </c:pt>
                <c:pt idx="8435">
                  <c:v>0</c:v>
                </c:pt>
                <c:pt idx="8436">
                  <c:v>0</c:v>
                </c:pt>
                <c:pt idx="8437">
                  <c:v>0</c:v>
                </c:pt>
                <c:pt idx="8438">
                  <c:v>0</c:v>
                </c:pt>
                <c:pt idx="8439">
                  <c:v>0</c:v>
                </c:pt>
                <c:pt idx="8440">
                  <c:v>0</c:v>
                </c:pt>
                <c:pt idx="8441">
                  <c:v>0</c:v>
                </c:pt>
                <c:pt idx="8442">
                  <c:v>0</c:v>
                </c:pt>
                <c:pt idx="8443">
                  <c:v>0</c:v>
                </c:pt>
                <c:pt idx="8444">
                  <c:v>0</c:v>
                </c:pt>
                <c:pt idx="8445">
                  <c:v>0</c:v>
                </c:pt>
                <c:pt idx="8446">
                  <c:v>0</c:v>
                </c:pt>
                <c:pt idx="8447">
                  <c:v>0</c:v>
                </c:pt>
                <c:pt idx="8448">
                  <c:v>0</c:v>
                </c:pt>
                <c:pt idx="8449">
                  <c:v>0</c:v>
                </c:pt>
                <c:pt idx="8450">
                  <c:v>0</c:v>
                </c:pt>
                <c:pt idx="8451">
                  <c:v>0</c:v>
                </c:pt>
                <c:pt idx="8452">
                  <c:v>0</c:v>
                </c:pt>
                <c:pt idx="8453">
                  <c:v>0</c:v>
                </c:pt>
                <c:pt idx="8454">
                  <c:v>0</c:v>
                </c:pt>
                <c:pt idx="8455">
                  <c:v>0</c:v>
                </c:pt>
                <c:pt idx="8456">
                  <c:v>0</c:v>
                </c:pt>
                <c:pt idx="8457">
                  <c:v>0</c:v>
                </c:pt>
                <c:pt idx="8458">
                  <c:v>0</c:v>
                </c:pt>
                <c:pt idx="8459">
                  <c:v>0</c:v>
                </c:pt>
                <c:pt idx="8460">
                  <c:v>0</c:v>
                </c:pt>
                <c:pt idx="8461">
                  <c:v>0</c:v>
                </c:pt>
                <c:pt idx="8462">
                  <c:v>0</c:v>
                </c:pt>
                <c:pt idx="8463">
                  <c:v>0</c:v>
                </c:pt>
                <c:pt idx="8464">
                  <c:v>0</c:v>
                </c:pt>
                <c:pt idx="8465">
                  <c:v>0</c:v>
                </c:pt>
                <c:pt idx="8466">
                  <c:v>0</c:v>
                </c:pt>
                <c:pt idx="8467">
                  <c:v>0</c:v>
                </c:pt>
                <c:pt idx="8468">
                  <c:v>0</c:v>
                </c:pt>
                <c:pt idx="8469">
                  <c:v>0</c:v>
                </c:pt>
                <c:pt idx="8470">
                  <c:v>0</c:v>
                </c:pt>
                <c:pt idx="8471">
                  <c:v>0</c:v>
                </c:pt>
                <c:pt idx="8472">
                  <c:v>0</c:v>
                </c:pt>
                <c:pt idx="8473">
                  <c:v>0</c:v>
                </c:pt>
                <c:pt idx="8474">
                  <c:v>0</c:v>
                </c:pt>
                <c:pt idx="8475">
                  <c:v>0</c:v>
                </c:pt>
                <c:pt idx="8476">
                  <c:v>0</c:v>
                </c:pt>
                <c:pt idx="8477">
                  <c:v>0</c:v>
                </c:pt>
                <c:pt idx="8478">
                  <c:v>0</c:v>
                </c:pt>
                <c:pt idx="8479">
                  <c:v>0</c:v>
                </c:pt>
                <c:pt idx="8480">
                  <c:v>0</c:v>
                </c:pt>
                <c:pt idx="8481">
                  <c:v>0</c:v>
                </c:pt>
                <c:pt idx="8482">
                  <c:v>0</c:v>
                </c:pt>
                <c:pt idx="8483">
                  <c:v>0</c:v>
                </c:pt>
                <c:pt idx="8484">
                  <c:v>0</c:v>
                </c:pt>
                <c:pt idx="8485">
                  <c:v>0</c:v>
                </c:pt>
                <c:pt idx="8486">
                  <c:v>0</c:v>
                </c:pt>
                <c:pt idx="8487">
                  <c:v>0</c:v>
                </c:pt>
                <c:pt idx="8488">
                  <c:v>0</c:v>
                </c:pt>
                <c:pt idx="8489">
                  <c:v>0</c:v>
                </c:pt>
                <c:pt idx="8490">
                  <c:v>0</c:v>
                </c:pt>
                <c:pt idx="8491">
                  <c:v>0</c:v>
                </c:pt>
                <c:pt idx="8492">
                  <c:v>0</c:v>
                </c:pt>
                <c:pt idx="8493">
                  <c:v>0</c:v>
                </c:pt>
                <c:pt idx="8494">
                  <c:v>0</c:v>
                </c:pt>
                <c:pt idx="8495">
                  <c:v>0</c:v>
                </c:pt>
                <c:pt idx="8496">
                  <c:v>0</c:v>
                </c:pt>
                <c:pt idx="8497">
                  <c:v>0</c:v>
                </c:pt>
                <c:pt idx="8498">
                  <c:v>0</c:v>
                </c:pt>
                <c:pt idx="8499">
                  <c:v>0</c:v>
                </c:pt>
                <c:pt idx="8500">
                  <c:v>0</c:v>
                </c:pt>
                <c:pt idx="8501">
                  <c:v>0</c:v>
                </c:pt>
                <c:pt idx="8502">
                  <c:v>0</c:v>
                </c:pt>
                <c:pt idx="8503">
                  <c:v>0</c:v>
                </c:pt>
                <c:pt idx="8504">
                  <c:v>0</c:v>
                </c:pt>
                <c:pt idx="8505">
                  <c:v>0</c:v>
                </c:pt>
                <c:pt idx="8506">
                  <c:v>0</c:v>
                </c:pt>
                <c:pt idx="8507">
                  <c:v>0</c:v>
                </c:pt>
                <c:pt idx="8508">
                  <c:v>0</c:v>
                </c:pt>
                <c:pt idx="8509">
                  <c:v>0</c:v>
                </c:pt>
                <c:pt idx="8510">
                  <c:v>0</c:v>
                </c:pt>
                <c:pt idx="8511">
                  <c:v>0</c:v>
                </c:pt>
                <c:pt idx="8512">
                  <c:v>0</c:v>
                </c:pt>
                <c:pt idx="8513">
                  <c:v>0</c:v>
                </c:pt>
                <c:pt idx="8514">
                  <c:v>0</c:v>
                </c:pt>
                <c:pt idx="8515">
                  <c:v>0</c:v>
                </c:pt>
                <c:pt idx="8516">
                  <c:v>0</c:v>
                </c:pt>
                <c:pt idx="8517">
                  <c:v>0</c:v>
                </c:pt>
                <c:pt idx="8518">
                  <c:v>0</c:v>
                </c:pt>
                <c:pt idx="8519">
                  <c:v>0</c:v>
                </c:pt>
                <c:pt idx="8520">
                  <c:v>0</c:v>
                </c:pt>
                <c:pt idx="8521">
                  <c:v>0</c:v>
                </c:pt>
                <c:pt idx="8522">
                  <c:v>0</c:v>
                </c:pt>
                <c:pt idx="8523">
                  <c:v>0</c:v>
                </c:pt>
                <c:pt idx="8524">
                  <c:v>0</c:v>
                </c:pt>
                <c:pt idx="8525">
                  <c:v>0</c:v>
                </c:pt>
                <c:pt idx="8526">
                  <c:v>0</c:v>
                </c:pt>
                <c:pt idx="8527">
                  <c:v>0</c:v>
                </c:pt>
                <c:pt idx="8528">
                  <c:v>0</c:v>
                </c:pt>
                <c:pt idx="8529">
                  <c:v>0</c:v>
                </c:pt>
                <c:pt idx="8530">
                  <c:v>0</c:v>
                </c:pt>
                <c:pt idx="8531">
                  <c:v>0</c:v>
                </c:pt>
                <c:pt idx="8532">
                  <c:v>0</c:v>
                </c:pt>
                <c:pt idx="8533">
                  <c:v>0</c:v>
                </c:pt>
                <c:pt idx="8534">
                  <c:v>0</c:v>
                </c:pt>
                <c:pt idx="8535">
                  <c:v>0</c:v>
                </c:pt>
                <c:pt idx="8536">
                  <c:v>0</c:v>
                </c:pt>
                <c:pt idx="8537">
                  <c:v>0</c:v>
                </c:pt>
                <c:pt idx="8538">
                  <c:v>0</c:v>
                </c:pt>
                <c:pt idx="8539">
                  <c:v>0</c:v>
                </c:pt>
                <c:pt idx="8540">
                  <c:v>0</c:v>
                </c:pt>
                <c:pt idx="8541">
                  <c:v>0</c:v>
                </c:pt>
                <c:pt idx="8542">
                  <c:v>0</c:v>
                </c:pt>
                <c:pt idx="8543">
                  <c:v>0</c:v>
                </c:pt>
                <c:pt idx="8544">
                  <c:v>0</c:v>
                </c:pt>
                <c:pt idx="8545">
                  <c:v>0</c:v>
                </c:pt>
                <c:pt idx="8546">
                  <c:v>0</c:v>
                </c:pt>
                <c:pt idx="8547">
                  <c:v>0</c:v>
                </c:pt>
                <c:pt idx="8548">
                  <c:v>0</c:v>
                </c:pt>
                <c:pt idx="8549">
                  <c:v>0</c:v>
                </c:pt>
                <c:pt idx="8550">
                  <c:v>0</c:v>
                </c:pt>
                <c:pt idx="8551">
                  <c:v>0</c:v>
                </c:pt>
                <c:pt idx="8552">
                  <c:v>0</c:v>
                </c:pt>
                <c:pt idx="8553">
                  <c:v>0</c:v>
                </c:pt>
                <c:pt idx="8554">
                  <c:v>0</c:v>
                </c:pt>
                <c:pt idx="8555">
                  <c:v>0</c:v>
                </c:pt>
                <c:pt idx="8556">
                  <c:v>0</c:v>
                </c:pt>
                <c:pt idx="8557">
                  <c:v>0</c:v>
                </c:pt>
                <c:pt idx="8558">
                  <c:v>0</c:v>
                </c:pt>
                <c:pt idx="8559">
                  <c:v>0</c:v>
                </c:pt>
                <c:pt idx="8560">
                  <c:v>0</c:v>
                </c:pt>
                <c:pt idx="8561">
                  <c:v>0</c:v>
                </c:pt>
                <c:pt idx="8562">
                  <c:v>0</c:v>
                </c:pt>
                <c:pt idx="8563">
                  <c:v>0</c:v>
                </c:pt>
                <c:pt idx="8564">
                  <c:v>0</c:v>
                </c:pt>
                <c:pt idx="8565">
                  <c:v>0</c:v>
                </c:pt>
                <c:pt idx="8566">
                  <c:v>0</c:v>
                </c:pt>
                <c:pt idx="8567">
                  <c:v>0</c:v>
                </c:pt>
                <c:pt idx="8568">
                  <c:v>0</c:v>
                </c:pt>
                <c:pt idx="8569">
                  <c:v>0</c:v>
                </c:pt>
                <c:pt idx="8570">
                  <c:v>0</c:v>
                </c:pt>
                <c:pt idx="8571">
                  <c:v>0</c:v>
                </c:pt>
                <c:pt idx="8572">
                  <c:v>0</c:v>
                </c:pt>
                <c:pt idx="8573">
                  <c:v>0</c:v>
                </c:pt>
                <c:pt idx="8574">
                  <c:v>0</c:v>
                </c:pt>
                <c:pt idx="8575">
                  <c:v>0</c:v>
                </c:pt>
                <c:pt idx="8576">
                  <c:v>0</c:v>
                </c:pt>
                <c:pt idx="8577">
                  <c:v>0</c:v>
                </c:pt>
                <c:pt idx="8578">
                  <c:v>0</c:v>
                </c:pt>
                <c:pt idx="8579">
                  <c:v>0</c:v>
                </c:pt>
                <c:pt idx="8580">
                  <c:v>0</c:v>
                </c:pt>
                <c:pt idx="8581">
                  <c:v>0</c:v>
                </c:pt>
                <c:pt idx="8582">
                  <c:v>0</c:v>
                </c:pt>
                <c:pt idx="8583">
                  <c:v>0</c:v>
                </c:pt>
                <c:pt idx="8584">
                  <c:v>0</c:v>
                </c:pt>
                <c:pt idx="8585">
                  <c:v>0</c:v>
                </c:pt>
                <c:pt idx="8586">
                  <c:v>0</c:v>
                </c:pt>
                <c:pt idx="8587">
                  <c:v>0</c:v>
                </c:pt>
                <c:pt idx="8588">
                  <c:v>0</c:v>
                </c:pt>
                <c:pt idx="8589">
                  <c:v>0</c:v>
                </c:pt>
                <c:pt idx="8590">
                  <c:v>0</c:v>
                </c:pt>
                <c:pt idx="8591">
                  <c:v>0</c:v>
                </c:pt>
                <c:pt idx="8592">
                  <c:v>0</c:v>
                </c:pt>
                <c:pt idx="8593">
                  <c:v>0</c:v>
                </c:pt>
                <c:pt idx="8594">
                  <c:v>0</c:v>
                </c:pt>
                <c:pt idx="8595">
                  <c:v>0</c:v>
                </c:pt>
                <c:pt idx="8596">
                  <c:v>0</c:v>
                </c:pt>
                <c:pt idx="8597">
                  <c:v>0</c:v>
                </c:pt>
                <c:pt idx="8598">
                  <c:v>0</c:v>
                </c:pt>
                <c:pt idx="8599">
                  <c:v>0</c:v>
                </c:pt>
                <c:pt idx="8600">
                  <c:v>0</c:v>
                </c:pt>
                <c:pt idx="8601">
                  <c:v>0</c:v>
                </c:pt>
                <c:pt idx="8602">
                  <c:v>0</c:v>
                </c:pt>
                <c:pt idx="8603">
                  <c:v>0</c:v>
                </c:pt>
                <c:pt idx="8604">
                  <c:v>0</c:v>
                </c:pt>
                <c:pt idx="8605">
                  <c:v>0</c:v>
                </c:pt>
                <c:pt idx="8606">
                  <c:v>0</c:v>
                </c:pt>
                <c:pt idx="8607">
                  <c:v>0</c:v>
                </c:pt>
                <c:pt idx="8608">
                  <c:v>0</c:v>
                </c:pt>
                <c:pt idx="8609">
                  <c:v>0</c:v>
                </c:pt>
                <c:pt idx="8610">
                  <c:v>0</c:v>
                </c:pt>
                <c:pt idx="8611">
                  <c:v>0</c:v>
                </c:pt>
                <c:pt idx="8612">
                  <c:v>0</c:v>
                </c:pt>
                <c:pt idx="8613">
                  <c:v>0</c:v>
                </c:pt>
                <c:pt idx="8614">
                  <c:v>0</c:v>
                </c:pt>
                <c:pt idx="8615">
                  <c:v>0</c:v>
                </c:pt>
                <c:pt idx="8616">
                  <c:v>0</c:v>
                </c:pt>
                <c:pt idx="8617">
                  <c:v>0</c:v>
                </c:pt>
                <c:pt idx="8618">
                  <c:v>0</c:v>
                </c:pt>
                <c:pt idx="8619">
                  <c:v>0</c:v>
                </c:pt>
                <c:pt idx="8620">
                  <c:v>0</c:v>
                </c:pt>
                <c:pt idx="8621">
                  <c:v>0</c:v>
                </c:pt>
                <c:pt idx="8622">
                  <c:v>0</c:v>
                </c:pt>
                <c:pt idx="8623">
                  <c:v>0</c:v>
                </c:pt>
                <c:pt idx="8624">
                  <c:v>0</c:v>
                </c:pt>
                <c:pt idx="8625">
                  <c:v>0</c:v>
                </c:pt>
                <c:pt idx="8626">
                  <c:v>0</c:v>
                </c:pt>
                <c:pt idx="8627">
                  <c:v>0</c:v>
                </c:pt>
                <c:pt idx="8628">
                  <c:v>0</c:v>
                </c:pt>
                <c:pt idx="8629">
                  <c:v>0</c:v>
                </c:pt>
                <c:pt idx="8630">
                  <c:v>0</c:v>
                </c:pt>
                <c:pt idx="8631">
                  <c:v>0</c:v>
                </c:pt>
                <c:pt idx="8632">
                  <c:v>0</c:v>
                </c:pt>
                <c:pt idx="8633">
                  <c:v>0</c:v>
                </c:pt>
                <c:pt idx="8634">
                  <c:v>0</c:v>
                </c:pt>
                <c:pt idx="8635">
                  <c:v>0</c:v>
                </c:pt>
                <c:pt idx="8636">
                  <c:v>0</c:v>
                </c:pt>
                <c:pt idx="8637">
                  <c:v>0</c:v>
                </c:pt>
                <c:pt idx="8638">
                  <c:v>0</c:v>
                </c:pt>
                <c:pt idx="8639">
                  <c:v>0</c:v>
                </c:pt>
                <c:pt idx="8640">
                  <c:v>0</c:v>
                </c:pt>
                <c:pt idx="8641">
                  <c:v>0</c:v>
                </c:pt>
                <c:pt idx="8642">
                  <c:v>0</c:v>
                </c:pt>
                <c:pt idx="8643">
                  <c:v>0</c:v>
                </c:pt>
                <c:pt idx="8644">
                  <c:v>0</c:v>
                </c:pt>
                <c:pt idx="8645">
                  <c:v>0</c:v>
                </c:pt>
                <c:pt idx="8646">
                  <c:v>0</c:v>
                </c:pt>
                <c:pt idx="8647">
                  <c:v>0</c:v>
                </c:pt>
                <c:pt idx="8648">
                  <c:v>0</c:v>
                </c:pt>
                <c:pt idx="8649">
                  <c:v>0</c:v>
                </c:pt>
                <c:pt idx="8650">
                  <c:v>0</c:v>
                </c:pt>
                <c:pt idx="8651">
                  <c:v>0</c:v>
                </c:pt>
                <c:pt idx="8652">
                  <c:v>0</c:v>
                </c:pt>
                <c:pt idx="8653">
                  <c:v>0</c:v>
                </c:pt>
                <c:pt idx="8654">
                  <c:v>0</c:v>
                </c:pt>
                <c:pt idx="8655">
                  <c:v>0</c:v>
                </c:pt>
                <c:pt idx="8656">
                  <c:v>0</c:v>
                </c:pt>
                <c:pt idx="8657">
                  <c:v>0</c:v>
                </c:pt>
                <c:pt idx="8658">
                  <c:v>0</c:v>
                </c:pt>
                <c:pt idx="8659">
                  <c:v>0</c:v>
                </c:pt>
                <c:pt idx="8660">
                  <c:v>0</c:v>
                </c:pt>
                <c:pt idx="8661">
                  <c:v>0</c:v>
                </c:pt>
                <c:pt idx="8662">
                  <c:v>0</c:v>
                </c:pt>
                <c:pt idx="8663">
                  <c:v>0</c:v>
                </c:pt>
                <c:pt idx="8664">
                  <c:v>0</c:v>
                </c:pt>
                <c:pt idx="8665">
                  <c:v>0</c:v>
                </c:pt>
                <c:pt idx="8666">
                  <c:v>0</c:v>
                </c:pt>
                <c:pt idx="8667">
                  <c:v>0</c:v>
                </c:pt>
                <c:pt idx="8668">
                  <c:v>0</c:v>
                </c:pt>
                <c:pt idx="8669">
                  <c:v>0</c:v>
                </c:pt>
                <c:pt idx="8670">
                  <c:v>0</c:v>
                </c:pt>
                <c:pt idx="8671">
                  <c:v>0</c:v>
                </c:pt>
                <c:pt idx="8672">
                  <c:v>0</c:v>
                </c:pt>
                <c:pt idx="8673">
                  <c:v>0</c:v>
                </c:pt>
                <c:pt idx="8674">
                  <c:v>0</c:v>
                </c:pt>
                <c:pt idx="8675">
                  <c:v>0</c:v>
                </c:pt>
                <c:pt idx="8676">
                  <c:v>0</c:v>
                </c:pt>
                <c:pt idx="8677">
                  <c:v>0</c:v>
                </c:pt>
                <c:pt idx="8678">
                  <c:v>0</c:v>
                </c:pt>
                <c:pt idx="8679">
                  <c:v>0</c:v>
                </c:pt>
                <c:pt idx="8680">
                  <c:v>0</c:v>
                </c:pt>
                <c:pt idx="8681">
                  <c:v>0</c:v>
                </c:pt>
                <c:pt idx="8682">
                  <c:v>0</c:v>
                </c:pt>
                <c:pt idx="8683">
                  <c:v>0</c:v>
                </c:pt>
                <c:pt idx="8684">
                  <c:v>0</c:v>
                </c:pt>
                <c:pt idx="8685">
                  <c:v>0</c:v>
                </c:pt>
                <c:pt idx="8686">
                  <c:v>0</c:v>
                </c:pt>
                <c:pt idx="8687">
                  <c:v>0</c:v>
                </c:pt>
                <c:pt idx="8688">
                  <c:v>0</c:v>
                </c:pt>
                <c:pt idx="8689">
                  <c:v>0</c:v>
                </c:pt>
                <c:pt idx="8690">
                  <c:v>0</c:v>
                </c:pt>
                <c:pt idx="8691">
                  <c:v>0</c:v>
                </c:pt>
                <c:pt idx="8692">
                  <c:v>0</c:v>
                </c:pt>
                <c:pt idx="8693">
                  <c:v>0</c:v>
                </c:pt>
                <c:pt idx="8694">
                  <c:v>0</c:v>
                </c:pt>
                <c:pt idx="8695">
                  <c:v>0</c:v>
                </c:pt>
                <c:pt idx="8696">
                  <c:v>0</c:v>
                </c:pt>
                <c:pt idx="8697">
                  <c:v>0</c:v>
                </c:pt>
                <c:pt idx="8698">
                  <c:v>0</c:v>
                </c:pt>
                <c:pt idx="8699">
                  <c:v>0</c:v>
                </c:pt>
                <c:pt idx="8700">
                  <c:v>0</c:v>
                </c:pt>
                <c:pt idx="8701">
                  <c:v>0</c:v>
                </c:pt>
                <c:pt idx="8702">
                  <c:v>0</c:v>
                </c:pt>
                <c:pt idx="8703">
                  <c:v>0</c:v>
                </c:pt>
                <c:pt idx="8704">
                  <c:v>0</c:v>
                </c:pt>
                <c:pt idx="8705">
                  <c:v>0</c:v>
                </c:pt>
                <c:pt idx="8706">
                  <c:v>0</c:v>
                </c:pt>
                <c:pt idx="8707">
                  <c:v>0</c:v>
                </c:pt>
                <c:pt idx="8708">
                  <c:v>0</c:v>
                </c:pt>
                <c:pt idx="8709">
                  <c:v>0</c:v>
                </c:pt>
                <c:pt idx="8710">
                  <c:v>0</c:v>
                </c:pt>
                <c:pt idx="8711">
                  <c:v>0</c:v>
                </c:pt>
                <c:pt idx="8712">
                  <c:v>0</c:v>
                </c:pt>
                <c:pt idx="8713">
                  <c:v>0</c:v>
                </c:pt>
                <c:pt idx="8714">
                  <c:v>0</c:v>
                </c:pt>
                <c:pt idx="8715">
                  <c:v>0</c:v>
                </c:pt>
                <c:pt idx="8716">
                  <c:v>0</c:v>
                </c:pt>
                <c:pt idx="8717">
                  <c:v>0</c:v>
                </c:pt>
                <c:pt idx="8718">
                  <c:v>0</c:v>
                </c:pt>
                <c:pt idx="8719">
                  <c:v>0</c:v>
                </c:pt>
                <c:pt idx="8720">
                  <c:v>0</c:v>
                </c:pt>
                <c:pt idx="8721">
                  <c:v>0</c:v>
                </c:pt>
                <c:pt idx="8722">
                  <c:v>0</c:v>
                </c:pt>
                <c:pt idx="8723">
                  <c:v>0</c:v>
                </c:pt>
                <c:pt idx="8724">
                  <c:v>0</c:v>
                </c:pt>
                <c:pt idx="8725">
                  <c:v>0</c:v>
                </c:pt>
                <c:pt idx="8726">
                  <c:v>0</c:v>
                </c:pt>
                <c:pt idx="8727">
                  <c:v>0</c:v>
                </c:pt>
                <c:pt idx="8728">
                  <c:v>0</c:v>
                </c:pt>
                <c:pt idx="8729">
                  <c:v>0</c:v>
                </c:pt>
                <c:pt idx="8730">
                  <c:v>0</c:v>
                </c:pt>
                <c:pt idx="8731">
                  <c:v>0</c:v>
                </c:pt>
                <c:pt idx="8732">
                  <c:v>0</c:v>
                </c:pt>
                <c:pt idx="8733">
                  <c:v>0</c:v>
                </c:pt>
                <c:pt idx="8734">
                  <c:v>0</c:v>
                </c:pt>
                <c:pt idx="8735">
                  <c:v>0</c:v>
                </c:pt>
                <c:pt idx="8736">
                  <c:v>0</c:v>
                </c:pt>
                <c:pt idx="8737">
                  <c:v>0</c:v>
                </c:pt>
                <c:pt idx="8738">
                  <c:v>0</c:v>
                </c:pt>
                <c:pt idx="8739">
                  <c:v>0</c:v>
                </c:pt>
                <c:pt idx="8740">
                  <c:v>0</c:v>
                </c:pt>
                <c:pt idx="8741">
                  <c:v>0</c:v>
                </c:pt>
                <c:pt idx="8742">
                  <c:v>0</c:v>
                </c:pt>
                <c:pt idx="8743">
                  <c:v>0</c:v>
                </c:pt>
                <c:pt idx="8744">
                  <c:v>0</c:v>
                </c:pt>
                <c:pt idx="8745">
                  <c:v>0</c:v>
                </c:pt>
                <c:pt idx="8746">
                  <c:v>0</c:v>
                </c:pt>
                <c:pt idx="8747">
                  <c:v>0</c:v>
                </c:pt>
                <c:pt idx="8748">
                  <c:v>0</c:v>
                </c:pt>
                <c:pt idx="8749">
                  <c:v>0</c:v>
                </c:pt>
                <c:pt idx="8750">
                  <c:v>0</c:v>
                </c:pt>
                <c:pt idx="8751">
                  <c:v>0</c:v>
                </c:pt>
                <c:pt idx="8752">
                  <c:v>0</c:v>
                </c:pt>
                <c:pt idx="8753">
                  <c:v>0</c:v>
                </c:pt>
                <c:pt idx="8754">
                  <c:v>0</c:v>
                </c:pt>
                <c:pt idx="8755">
                  <c:v>0</c:v>
                </c:pt>
                <c:pt idx="8756">
                  <c:v>0</c:v>
                </c:pt>
                <c:pt idx="8757">
                  <c:v>0</c:v>
                </c:pt>
                <c:pt idx="8758">
                  <c:v>0</c:v>
                </c:pt>
                <c:pt idx="8759">
                  <c:v>0</c:v>
                </c:pt>
                <c:pt idx="8760">
                  <c:v>0</c:v>
                </c:pt>
                <c:pt idx="8761">
                  <c:v>0</c:v>
                </c:pt>
                <c:pt idx="8762">
                  <c:v>0</c:v>
                </c:pt>
                <c:pt idx="8763">
                  <c:v>0</c:v>
                </c:pt>
                <c:pt idx="8764">
                  <c:v>0</c:v>
                </c:pt>
                <c:pt idx="8765">
                  <c:v>0</c:v>
                </c:pt>
                <c:pt idx="8766">
                  <c:v>0</c:v>
                </c:pt>
                <c:pt idx="8767">
                  <c:v>0</c:v>
                </c:pt>
                <c:pt idx="8768">
                  <c:v>0</c:v>
                </c:pt>
                <c:pt idx="8769">
                  <c:v>0</c:v>
                </c:pt>
                <c:pt idx="8770">
                  <c:v>0</c:v>
                </c:pt>
                <c:pt idx="8771">
                  <c:v>0</c:v>
                </c:pt>
                <c:pt idx="8772">
                  <c:v>0</c:v>
                </c:pt>
                <c:pt idx="8773">
                  <c:v>0</c:v>
                </c:pt>
                <c:pt idx="8774">
                  <c:v>0</c:v>
                </c:pt>
                <c:pt idx="8775">
                  <c:v>0</c:v>
                </c:pt>
                <c:pt idx="8776">
                  <c:v>0</c:v>
                </c:pt>
                <c:pt idx="8777">
                  <c:v>0</c:v>
                </c:pt>
                <c:pt idx="8778">
                  <c:v>0</c:v>
                </c:pt>
                <c:pt idx="8779">
                  <c:v>0</c:v>
                </c:pt>
                <c:pt idx="8780">
                  <c:v>0</c:v>
                </c:pt>
                <c:pt idx="8781">
                  <c:v>0</c:v>
                </c:pt>
                <c:pt idx="8782">
                  <c:v>0</c:v>
                </c:pt>
                <c:pt idx="8783">
                  <c:v>0</c:v>
                </c:pt>
                <c:pt idx="8784">
                  <c:v>0</c:v>
                </c:pt>
                <c:pt idx="8785">
                  <c:v>0</c:v>
                </c:pt>
                <c:pt idx="8786">
                  <c:v>0</c:v>
                </c:pt>
                <c:pt idx="8787">
                  <c:v>0</c:v>
                </c:pt>
                <c:pt idx="8788">
                  <c:v>0</c:v>
                </c:pt>
                <c:pt idx="8789">
                  <c:v>0</c:v>
                </c:pt>
                <c:pt idx="8790">
                  <c:v>0</c:v>
                </c:pt>
                <c:pt idx="8791">
                  <c:v>0</c:v>
                </c:pt>
                <c:pt idx="8792">
                  <c:v>0</c:v>
                </c:pt>
                <c:pt idx="8793">
                  <c:v>0</c:v>
                </c:pt>
                <c:pt idx="8794">
                  <c:v>0</c:v>
                </c:pt>
                <c:pt idx="8795">
                  <c:v>0</c:v>
                </c:pt>
                <c:pt idx="8796">
                  <c:v>0</c:v>
                </c:pt>
                <c:pt idx="8797">
                  <c:v>0</c:v>
                </c:pt>
                <c:pt idx="8798">
                  <c:v>0</c:v>
                </c:pt>
                <c:pt idx="8799">
                  <c:v>0</c:v>
                </c:pt>
                <c:pt idx="8800">
                  <c:v>0</c:v>
                </c:pt>
                <c:pt idx="8801">
                  <c:v>0</c:v>
                </c:pt>
                <c:pt idx="8802">
                  <c:v>0</c:v>
                </c:pt>
                <c:pt idx="8803">
                  <c:v>0</c:v>
                </c:pt>
                <c:pt idx="8804">
                  <c:v>0</c:v>
                </c:pt>
                <c:pt idx="8805">
                  <c:v>0</c:v>
                </c:pt>
                <c:pt idx="8806">
                  <c:v>0</c:v>
                </c:pt>
                <c:pt idx="8807">
                  <c:v>0</c:v>
                </c:pt>
                <c:pt idx="8808">
                  <c:v>0</c:v>
                </c:pt>
                <c:pt idx="8809">
                  <c:v>0</c:v>
                </c:pt>
                <c:pt idx="8810">
                  <c:v>0</c:v>
                </c:pt>
                <c:pt idx="8811">
                  <c:v>0</c:v>
                </c:pt>
                <c:pt idx="8812">
                  <c:v>0</c:v>
                </c:pt>
                <c:pt idx="8813">
                  <c:v>0</c:v>
                </c:pt>
                <c:pt idx="8814">
                  <c:v>0</c:v>
                </c:pt>
                <c:pt idx="8815">
                  <c:v>0</c:v>
                </c:pt>
                <c:pt idx="8816">
                  <c:v>0</c:v>
                </c:pt>
                <c:pt idx="8817">
                  <c:v>0</c:v>
                </c:pt>
                <c:pt idx="8818">
                  <c:v>0</c:v>
                </c:pt>
                <c:pt idx="8819">
                  <c:v>0</c:v>
                </c:pt>
                <c:pt idx="8820">
                  <c:v>0</c:v>
                </c:pt>
                <c:pt idx="8821">
                  <c:v>0</c:v>
                </c:pt>
                <c:pt idx="8822">
                  <c:v>0</c:v>
                </c:pt>
                <c:pt idx="8823">
                  <c:v>0</c:v>
                </c:pt>
                <c:pt idx="8824">
                  <c:v>0</c:v>
                </c:pt>
                <c:pt idx="8825">
                  <c:v>0</c:v>
                </c:pt>
                <c:pt idx="8826">
                  <c:v>0</c:v>
                </c:pt>
                <c:pt idx="8827">
                  <c:v>0</c:v>
                </c:pt>
                <c:pt idx="8828">
                  <c:v>0</c:v>
                </c:pt>
                <c:pt idx="8829">
                  <c:v>0</c:v>
                </c:pt>
                <c:pt idx="8830">
                  <c:v>0</c:v>
                </c:pt>
                <c:pt idx="8831">
                  <c:v>0</c:v>
                </c:pt>
                <c:pt idx="8832">
                  <c:v>0</c:v>
                </c:pt>
                <c:pt idx="8833">
                  <c:v>0</c:v>
                </c:pt>
                <c:pt idx="8834">
                  <c:v>0</c:v>
                </c:pt>
                <c:pt idx="8835">
                  <c:v>0</c:v>
                </c:pt>
                <c:pt idx="8836">
                  <c:v>0</c:v>
                </c:pt>
                <c:pt idx="8837">
                  <c:v>0</c:v>
                </c:pt>
                <c:pt idx="8838">
                  <c:v>0</c:v>
                </c:pt>
                <c:pt idx="8839">
                  <c:v>0</c:v>
                </c:pt>
                <c:pt idx="8840">
                  <c:v>0</c:v>
                </c:pt>
                <c:pt idx="8841">
                  <c:v>0</c:v>
                </c:pt>
                <c:pt idx="8842">
                  <c:v>0</c:v>
                </c:pt>
                <c:pt idx="8843">
                  <c:v>0</c:v>
                </c:pt>
                <c:pt idx="8844">
                  <c:v>0</c:v>
                </c:pt>
                <c:pt idx="8845">
                  <c:v>0</c:v>
                </c:pt>
                <c:pt idx="8846">
                  <c:v>0</c:v>
                </c:pt>
                <c:pt idx="8847">
                  <c:v>0</c:v>
                </c:pt>
                <c:pt idx="8848">
                  <c:v>0</c:v>
                </c:pt>
                <c:pt idx="8849">
                  <c:v>0</c:v>
                </c:pt>
                <c:pt idx="8850">
                  <c:v>0</c:v>
                </c:pt>
                <c:pt idx="8851">
                  <c:v>0</c:v>
                </c:pt>
                <c:pt idx="8852">
                  <c:v>0</c:v>
                </c:pt>
                <c:pt idx="8853">
                  <c:v>0</c:v>
                </c:pt>
                <c:pt idx="8854">
                  <c:v>0</c:v>
                </c:pt>
                <c:pt idx="8855">
                  <c:v>0</c:v>
                </c:pt>
                <c:pt idx="8856">
                  <c:v>0</c:v>
                </c:pt>
                <c:pt idx="8857">
                  <c:v>0</c:v>
                </c:pt>
                <c:pt idx="8858">
                  <c:v>0</c:v>
                </c:pt>
                <c:pt idx="8859">
                  <c:v>0</c:v>
                </c:pt>
                <c:pt idx="8860">
                  <c:v>0</c:v>
                </c:pt>
                <c:pt idx="8861">
                  <c:v>0</c:v>
                </c:pt>
                <c:pt idx="8862">
                  <c:v>0</c:v>
                </c:pt>
                <c:pt idx="8863">
                  <c:v>0</c:v>
                </c:pt>
                <c:pt idx="8864">
                  <c:v>0</c:v>
                </c:pt>
                <c:pt idx="8865">
                  <c:v>0</c:v>
                </c:pt>
                <c:pt idx="8866">
                  <c:v>0</c:v>
                </c:pt>
                <c:pt idx="8867">
                  <c:v>0</c:v>
                </c:pt>
                <c:pt idx="8868">
                  <c:v>0</c:v>
                </c:pt>
                <c:pt idx="8869">
                  <c:v>0</c:v>
                </c:pt>
                <c:pt idx="8870">
                  <c:v>0</c:v>
                </c:pt>
                <c:pt idx="8871">
                  <c:v>0</c:v>
                </c:pt>
                <c:pt idx="8872">
                  <c:v>0</c:v>
                </c:pt>
                <c:pt idx="8873">
                  <c:v>0</c:v>
                </c:pt>
                <c:pt idx="8874">
                  <c:v>0</c:v>
                </c:pt>
                <c:pt idx="8875">
                  <c:v>0</c:v>
                </c:pt>
                <c:pt idx="8876">
                  <c:v>0</c:v>
                </c:pt>
                <c:pt idx="8877">
                  <c:v>0</c:v>
                </c:pt>
                <c:pt idx="8878">
                  <c:v>0</c:v>
                </c:pt>
                <c:pt idx="8879">
                  <c:v>0</c:v>
                </c:pt>
                <c:pt idx="8880">
                  <c:v>0</c:v>
                </c:pt>
                <c:pt idx="8881">
                  <c:v>0</c:v>
                </c:pt>
                <c:pt idx="8882">
                  <c:v>0</c:v>
                </c:pt>
                <c:pt idx="8883">
                  <c:v>0</c:v>
                </c:pt>
                <c:pt idx="8884">
                  <c:v>0</c:v>
                </c:pt>
                <c:pt idx="8885">
                  <c:v>0</c:v>
                </c:pt>
                <c:pt idx="8886">
                  <c:v>0</c:v>
                </c:pt>
                <c:pt idx="8887">
                  <c:v>0</c:v>
                </c:pt>
                <c:pt idx="8888">
                  <c:v>0</c:v>
                </c:pt>
                <c:pt idx="8889">
                  <c:v>0</c:v>
                </c:pt>
                <c:pt idx="8890">
                  <c:v>0</c:v>
                </c:pt>
                <c:pt idx="8891">
                  <c:v>0</c:v>
                </c:pt>
                <c:pt idx="8892">
                  <c:v>0</c:v>
                </c:pt>
                <c:pt idx="8893">
                  <c:v>0</c:v>
                </c:pt>
                <c:pt idx="8894">
                  <c:v>0</c:v>
                </c:pt>
                <c:pt idx="8895">
                  <c:v>0</c:v>
                </c:pt>
                <c:pt idx="8896">
                  <c:v>0</c:v>
                </c:pt>
                <c:pt idx="8897">
                  <c:v>0</c:v>
                </c:pt>
                <c:pt idx="8898">
                  <c:v>0</c:v>
                </c:pt>
                <c:pt idx="8899">
                  <c:v>0</c:v>
                </c:pt>
                <c:pt idx="8900">
                  <c:v>0</c:v>
                </c:pt>
                <c:pt idx="8901">
                  <c:v>0</c:v>
                </c:pt>
                <c:pt idx="8902">
                  <c:v>0</c:v>
                </c:pt>
                <c:pt idx="8903">
                  <c:v>0</c:v>
                </c:pt>
                <c:pt idx="8904">
                  <c:v>0</c:v>
                </c:pt>
                <c:pt idx="8905">
                  <c:v>0</c:v>
                </c:pt>
                <c:pt idx="8906">
                  <c:v>0</c:v>
                </c:pt>
                <c:pt idx="8907">
                  <c:v>0</c:v>
                </c:pt>
                <c:pt idx="8908">
                  <c:v>0</c:v>
                </c:pt>
                <c:pt idx="8909">
                  <c:v>0</c:v>
                </c:pt>
                <c:pt idx="8910">
                  <c:v>0</c:v>
                </c:pt>
                <c:pt idx="8911">
                  <c:v>0</c:v>
                </c:pt>
                <c:pt idx="8912">
                  <c:v>0</c:v>
                </c:pt>
                <c:pt idx="8913">
                  <c:v>0</c:v>
                </c:pt>
                <c:pt idx="8914">
                  <c:v>0</c:v>
                </c:pt>
                <c:pt idx="8915">
                  <c:v>0</c:v>
                </c:pt>
                <c:pt idx="8916">
                  <c:v>0</c:v>
                </c:pt>
                <c:pt idx="8917">
                  <c:v>0</c:v>
                </c:pt>
                <c:pt idx="8918">
                  <c:v>0</c:v>
                </c:pt>
                <c:pt idx="8919">
                  <c:v>0</c:v>
                </c:pt>
                <c:pt idx="8920">
                  <c:v>0</c:v>
                </c:pt>
                <c:pt idx="8921">
                  <c:v>0</c:v>
                </c:pt>
                <c:pt idx="8922">
                  <c:v>0</c:v>
                </c:pt>
                <c:pt idx="8923">
                  <c:v>0</c:v>
                </c:pt>
                <c:pt idx="8924">
                  <c:v>0</c:v>
                </c:pt>
                <c:pt idx="8925">
                  <c:v>0</c:v>
                </c:pt>
                <c:pt idx="8926">
                  <c:v>0</c:v>
                </c:pt>
                <c:pt idx="8927">
                  <c:v>0</c:v>
                </c:pt>
                <c:pt idx="8928">
                  <c:v>0</c:v>
                </c:pt>
                <c:pt idx="8929">
                  <c:v>0</c:v>
                </c:pt>
                <c:pt idx="8930">
                  <c:v>0</c:v>
                </c:pt>
                <c:pt idx="8931">
                  <c:v>0</c:v>
                </c:pt>
                <c:pt idx="8932">
                  <c:v>0</c:v>
                </c:pt>
                <c:pt idx="8933">
                  <c:v>0</c:v>
                </c:pt>
                <c:pt idx="8934">
                  <c:v>0</c:v>
                </c:pt>
                <c:pt idx="8935">
                  <c:v>0</c:v>
                </c:pt>
                <c:pt idx="8936">
                  <c:v>0</c:v>
                </c:pt>
                <c:pt idx="8937">
                  <c:v>0</c:v>
                </c:pt>
                <c:pt idx="8938">
                  <c:v>0</c:v>
                </c:pt>
                <c:pt idx="8939">
                  <c:v>0</c:v>
                </c:pt>
                <c:pt idx="8940">
                  <c:v>0</c:v>
                </c:pt>
                <c:pt idx="8941">
                  <c:v>0</c:v>
                </c:pt>
                <c:pt idx="8942">
                  <c:v>0</c:v>
                </c:pt>
                <c:pt idx="8943">
                  <c:v>0</c:v>
                </c:pt>
                <c:pt idx="8944">
                  <c:v>0</c:v>
                </c:pt>
                <c:pt idx="8945">
                  <c:v>0</c:v>
                </c:pt>
                <c:pt idx="8946">
                  <c:v>0</c:v>
                </c:pt>
                <c:pt idx="8947">
                  <c:v>0</c:v>
                </c:pt>
                <c:pt idx="8948">
                  <c:v>0</c:v>
                </c:pt>
                <c:pt idx="8949">
                  <c:v>0</c:v>
                </c:pt>
                <c:pt idx="8950">
                  <c:v>0</c:v>
                </c:pt>
                <c:pt idx="8951">
                  <c:v>0</c:v>
                </c:pt>
                <c:pt idx="8952">
                  <c:v>0</c:v>
                </c:pt>
                <c:pt idx="8953">
                  <c:v>0</c:v>
                </c:pt>
                <c:pt idx="8954">
                  <c:v>0</c:v>
                </c:pt>
                <c:pt idx="8955">
                  <c:v>0</c:v>
                </c:pt>
                <c:pt idx="8956">
                  <c:v>0</c:v>
                </c:pt>
                <c:pt idx="8957">
                  <c:v>0</c:v>
                </c:pt>
                <c:pt idx="8958">
                  <c:v>0</c:v>
                </c:pt>
                <c:pt idx="8959">
                  <c:v>0</c:v>
                </c:pt>
                <c:pt idx="8960">
                  <c:v>0</c:v>
                </c:pt>
                <c:pt idx="8961">
                  <c:v>0</c:v>
                </c:pt>
                <c:pt idx="8962">
                  <c:v>0</c:v>
                </c:pt>
                <c:pt idx="8963">
                  <c:v>0</c:v>
                </c:pt>
                <c:pt idx="8964">
                  <c:v>0</c:v>
                </c:pt>
                <c:pt idx="8965">
                  <c:v>0</c:v>
                </c:pt>
                <c:pt idx="8966">
                  <c:v>0</c:v>
                </c:pt>
                <c:pt idx="8967">
                  <c:v>0</c:v>
                </c:pt>
                <c:pt idx="8968">
                  <c:v>0</c:v>
                </c:pt>
                <c:pt idx="8969">
                  <c:v>0</c:v>
                </c:pt>
                <c:pt idx="8970">
                  <c:v>0</c:v>
                </c:pt>
                <c:pt idx="8971">
                  <c:v>0</c:v>
                </c:pt>
                <c:pt idx="8972">
                  <c:v>0</c:v>
                </c:pt>
                <c:pt idx="8973">
                  <c:v>0</c:v>
                </c:pt>
                <c:pt idx="8974">
                  <c:v>0</c:v>
                </c:pt>
                <c:pt idx="8975">
                  <c:v>0</c:v>
                </c:pt>
                <c:pt idx="8976">
                  <c:v>0</c:v>
                </c:pt>
                <c:pt idx="8977">
                  <c:v>0</c:v>
                </c:pt>
                <c:pt idx="8978">
                  <c:v>0</c:v>
                </c:pt>
                <c:pt idx="8979">
                  <c:v>0</c:v>
                </c:pt>
                <c:pt idx="8980">
                  <c:v>0</c:v>
                </c:pt>
                <c:pt idx="8981">
                  <c:v>0</c:v>
                </c:pt>
                <c:pt idx="8982">
                  <c:v>0</c:v>
                </c:pt>
                <c:pt idx="8983">
                  <c:v>0</c:v>
                </c:pt>
                <c:pt idx="8984">
                  <c:v>0</c:v>
                </c:pt>
                <c:pt idx="8985">
                  <c:v>0</c:v>
                </c:pt>
                <c:pt idx="8986">
                  <c:v>0</c:v>
                </c:pt>
                <c:pt idx="8987">
                  <c:v>0</c:v>
                </c:pt>
                <c:pt idx="8988">
                  <c:v>0</c:v>
                </c:pt>
                <c:pt idx="8989">
                  <c:v>0</c:v>
                </c:pt>
                <c:pt idx="8990">
                  <c:v>0</c:v>
                </c:pt>
                <c:pt idx="8991">
                  <c:v>0</c:v>
                </c:pt>
                <c:pt idx="8992">
                  <c:v>0</c:v>
                </c:pt>
                <c:pt idx="8993">
                  <c:v>0</c:v>
                </c:pt>
                <c:pt idx="8994">
                  <c:v>0</c:v>
                </c:pt>
                <c:pt idx="8995">
                  <c:v>0</c:v>
                </c:pt>
                <c:pt idx="8996">
                  <c:v>0</c:v>
                </c:pt>
                <c:pt idx="8997">
                  <c:v>0</c:v>
                </c:pt>
                <c:pt idx="8998">
                  <c:v>0</c:v>
                </c:pt>
                <c:pt idx="8999">
                  <c:v>0</c:v>
                </c:pt>
                <c:pt idx="9000">
                  <c:v>0</c:v>
                </c:pt>
                <c:pt idx="9001">
                  <c:v>0</c:v>
                </c:pt>
                <c:pt idx="9002">
                  <c:v>0</c:v>
                </c:pt>
                <c:pt idx="9003">
                  <c:v>0</c:v>
                </c:pt>
                <c:pt idx="9004">
                  <c:v>0</c:v>
                </c:pt>
                <c:pt idx="9005">
                  <c:v>0</c:v>
                </c:pt>
                <c:pt idx="9006">
                  <c:v>0</c:v>
                </c:pt>
                <c:pt idx="9007">
                  <c:v>0</c:v>
                </c:pt>
                <c:pt idx="9008">
                  <c:v>0</c:v>
                </c:pt>
                <c:pt idx="9009">
                  <c:v>0</c:v>
                </c:pt>
                <c:pt idx="9010">
                  <c:v>0</c:v>
                </c:pt>
                <c:pt idx="9011">
                  <c:v>0</c:v>
                </c:pt>
                <c:pt idx="9012">
                  <c:v>0</c:v>
                </c:pt>
                <c:pt idx="9013">
                  <c:v>0</c:v>
                </c:pt>
                <c:pt idx="9014">
                  <c:v>0</c:v>
                </c:pt>
                <c:pt idx="9015">
                  <c:v>0</c:v>
                </c:pt>
                <c:pt idx="9016">
                  <c:v>0</c:v>
                </c:pt>
                <c:pt idx="9017">
                  <c:v>0</c:v>
                </c:pt>
                <c:pt idx="9018">
                  <c:v>0</c:v>
                </c:pt>
                <c:pt idx="9019">
                  <c:v>0</c:v>
                </c:pt>
                <c:pt idx="9020">
                  <c:v>0</c:v>
                </c:pt>
                <c:pt idx="9021">
                  <c:v>0</c:v>
                </c:pt>
                <c:pt idx="9022">
                  <c:v>0</c:v>
                </c:pt>
                <c:pt idx="9023">
                  <c:v>0</c:v>
                </c:pt>
                <c:pt idx="9024">
                  <c:v>0</c:v>
                </c:pt>
                <c:pt idx="9025">
                  <c:v>0</c:v>
                </c:pt>
                <c:pt idx="9026">
                  <c:v>0</c:v>
                </c:pt>
                <c:pt idx="9027">
                  <c:v>0</c:v>
                </c:pt>
                <c:pt idx="9028">
                  <c:v>0</c:v>
                </c:pt>
                <c:pt idx="9029">
                  <c:v>0</c:v>
                </c:pt>
                <c:pt idx="9030">
                  <c:v>0</c:v>
                </c:pt>
                <c:pt idx="9031">
                  <c:v>0</c:v>
                </c:pt>
                <c:pt idx="9032">
                  <c:v>0</c:v>
                </c:pt>
                <c:pt idx="9033">
                  <c:v>0</c:v>
                </c:pt>
                <c:pt idx="9034">
                  <c:v>0</c:v>
                </c:pt>
                <c:pt idx="9035">
                  <c:v>0</c:v>
                </c:pt>
                <c:pt idx="9036">
                  <c:v>0</c:v>
                </c:pt>
                <c:pt idx="9037">
                  <c:v>0</c:v>
                </c:pt>
                <c:pt idx="9038">
                  <c:v>0</c:v>
                </c:pt>
                <c:pt idx="9039">
                  <c:v>0</c:v>
                </c:pt>
                <c:pt idx="9040">
                  <c:v>0</c:v>
                </c:pt>
                <c:pt idx="9041">
                  <c:v>0</c:v>
                </c:pt>
                <c:pt idx="9042">
                  <c:v>0</c:v>
                </c:pt>
                <c:pt idx="9043">
                  <c:v>0</c:v>
                </c:pt>
                <c:pt idx="9044">
                  <c:v>0</c:v>
                </c:pt>
                <c:pt idx="9045">
                  <c:v>0</c:v>
                </c:pt>
                <c:pt idx="9046">
                  <c:v>0</c:v>
                </c:pt>
                <c:pt idx="9047">
                  <c:v>0</c:v>
                </c:pt>
                <c:pt idx="9048">
                  <c:v>0</c:v>
                </c:pt>
                <c:pt idx="9049">
                  <c:v>0</c:v>
                </c:pt>
                <c:pt idx="9050">
                  <c:v>0</c:v>
                </c:pt>
                <c:pt idx="9051">
                  <c:v>0</c:v>
                </c:pt>
                <c:pt idx="9052">
                  <c:v>0</c:v>
                </c:pt>
                <c:pt idx="9053">
                  <c:v>0</c:v>
                </c:pt>
                <c:pt idx="9054">
                  <c:v>0</c:v>
                </c:pt>
                <c:pt idx="9055">
                  <c:v>0</c:v>
                </c:pt>
                <c:pt idx="9056">
                  <c:v>0</c:v>
                </c:pt>
                <c:pt idx="9057">
                  <c:v>0</c:v>
                </c:pt>
                <c:pt idx="9058">
                  <c:v>0</c:v>
                </c:pt>
                <c:pt idx="9059">
                  <c:v>0</c:v>
                </c:pt>
                <c:pt idx="9060">
                  <c:v>0</c:v>
                </c:pt>
                <c:pt idx="9061">
                  <c:v>0</c:v>
                </c:pt>
                <c:pt idx="9062">
                  <c:v>0</c:v>
                </c:pt>
                <c:pt idx="9063">
                  <c:v>0</c:v>
                </c:pt>
                <c:pt idx="9064">
                  <c:v>0</c:v>
                </c:pt>
                <c:pt idx="9065">
                  <c:v>0</c:v>
                </c:pt>
                <c:pt idx="9066">
                  <c:v>0</c:v>
                </c:pt>
                <c:pt idx="9067">
                  <c:v>0</c:v>
                </c:pt>
                <c:pt idx="9068">
                  <c:v>0</c:v>
                </c:pt>
                <c:pt idx="9069">
                  <c:v>0</c:v>
                </c:pt>
                <c:pt idx="9070">
                  <c:v>0</c:v>
                </c:pt>
                <c:pt idx="9071">
                  <c:v>0</c:v>
                </c:pt>
                <c:pt idx="9072">
                  <c:v>0</c:v>
                </c:pt>
                <c:pt idx="9073">
                  <c:v>0</c:v>
                </c:pt>
                <c:pt idx="9074">
                  <c:v>0</c:v>
                </c:pt>
                <c:pt idx="9075">
                  <c:v>0</c:v>
                </c:pt>
                <c:pt idx="9076">
                  <c:v>0</c:v>
                </c:pt>
                <c:pt idx="9077">
                  <c:v>0</c:v>
                </c:pt>
                <c:pt idx="9078">
                  <c:v>0</c:v>
                </c:pt>
                <c:pt idx="9079">
                  <c:v>0</c:v>
                </c:pt>
                <c:pt idx="9080">
                  <c:v>0</c:v>
                </c:pt>
                <c:pt idx="9081">
                  <c:v>0</c:v>
                </c:pt>
                <c:pt idx="9082">
                  <c:v>0</c:v>
                </c:pt>
                <c:pt idx="9083">
                  <c:v>0</c:v>
                </c:pt>
                <c:pt idx="9084">
                  <c:v>0</c:v>
                </c:pt>
                <c:pt idx="9085">
                  <c:v>0</c:v>
                </c:pt>
                <c:pt idx="9086">
                  <c:v>0</c:v>
                </c:pt>
                <c:pt idx="9087">
                  <c:v>0</c:v>
                </c:pt>
                <c:pt idx="9088">
                  <c:v>0</c:v>
                </c:pt>
                <c:pt idx="9089">
                  <c:v>0</c:v>
                </c:pt>
                <c:pt idx="9090">
                  <c:v>0</c:v>
                </c:pt>
                <c:pt idx="9091">
                  <c:v>0</c:v>
                </c:pt>
                <c:pt idx="9092">
                  <c:v>0</c:v>
                </c:pt>
                <c:pt idx="9093">
                  <c:v>0</c:v>
                </c:pt>
                <c:pt idx="9094">
                  <c:v>0</c:v>
                </c:pt>
                <c:pt idx="9095">
                  <c:v>0</c:v>
                </c:pt>
                <c:pt idx="9096">
                  <c:v>0</c:v>
                </c:pt>
                <c:pt idx="9097">
                  <c:v>0</c:v>
                </c:pt>
                <c:pt idx="9098">
                  <c:v>0</c:v>
                </c:pt>
                <c:pt idx="9099">
                  <c:v>0</c:v>
                </c:pt>
                <c:pt idx="9100">
                  <c:v>0</c:v>
                </c:pt>
                <c:pt idx="9101">
                  <c:v>0</c:v>
                </c:pt>
                <c:pt idx="9102">
                  <c:v>0</c:v>
                </c:pt>
                <c:pt idx="9103">
                  <c:v>0</c:v>
                </c:pt>
                <c:pt idx="9104">
                  <c:v>0</c:v>
                </c:pt>
                <c:pt idx="9105">
                  <c:v>0</c:v>
                </c:pt>
                <c:pt idx="9106">
                  <c:v>0</c:v>
                </c:pt>
                <c:pt idx="9107">
                  <c:v>0</c:v>
                </c:pt>
                <c:pt idx="9108">
                  <c:v>0</c:v>
                </c:pt>
                <c:pt idx="9109">
                  <c:v>0</c:v>
                </c:pt>
                <c:pt idx="9110">
                  <c:v>0</c:v>
                </c:pt>
                <c:pt idx="9111">
                  <c:v>0</c:v>
                </c:pt>
                <c:pt idx="9112">
                  <c:v>0</c:v>
                </c:pt>
                <c:pt idx="9113">
                  <c:v>0</c:v>
                </c:pt>
                <c:pt idx="9114">
                  <c:v>0</c:v>
                </c:pt>
                <c:pt idx="9115">
                  <c:v>0</c:v>
                </c:pt>
                <c:pt idx="9116">
                  <c:v>0</c:v>
                </c:pt>
                <c:pt idx="9117">
                  <c:v>0</c:v>
                </c:pt>
                <c:pt idx="9118">
                  <c:v>0</c:v>
                </c:pt>
                <c:pt idx="9119">
                  <c:v>0</c:v>
                </c:pt>
                <c:pt idx="9120">
                  <c:v>0</c:v>
                </c:pt>
                <c:pt idx="9121">
                  <c:v>0</c:v>
                </c:pt>
                <c:pt idx="9122">
                  <c:v>0</c:v>
                </c:pt>
                <c:pt idx="9123">
                  <c:v>0</c:v>
                </c:pt>
                <c:pt idx="9124">
                  <c:v>0</c:v>
                </c:pt>
                <c:pt idx="9125">
                  <c:v>0</c:v>
                </c:pt>
                <c:pt idx="9126">
                  <c:v>0</c:v>
                </c:pt>
                <c:pt idx="9127">
                  <c:v>0</c:v>
                </c:pt>
                <c:pt idx="9128">
                  <c:v>0</c:v>
                </c:pt>
                <c:pt idx="9129">
                  <c:v>0</c:v>
                </c:pt>
                <c:pt idx="9130">
                  <c:v>0</c:v>
                </c:pt>
                <c:pt idx="9131">
                  <c:v>0</c:v>
                </c:pt>
                <c:pt idx="9132">
                  <c:v>0</c:v>
                </c:pt>
                <c:pt idx="9133">
                  <c:v>0</c:v>
                </c:pt>
                <c:pt idx="9134">
                  <c:v>0</c:v>
                </c:pt>
                <c:pt idx="9135">
                  <c:v>0</c:v>
                </c:pt>
                <c:pt idx="9136">
                  <c:v>0</c:v>
                </c:pt>
                <c:pt idx="9137">
                  <c:v>0</c:v>
                </c:pt>
                <c:pt idx="9138">
                  <c:v>0</c:v>
                </c:pt>
                <c:pt idx="9139">
                  <c:v>0</c:v>
                </c:pt>
                <c:pt idx="9140">
                  <c:v>0</c:v>
                </c:pt>
                <c:pt idx="9141">
                  <c:v>0</c:v>
                </c:pt>
                <c:pt idx="9142">
                  <c:v>0</c:v>
                </c:pt>
                <c:pt idx="9143">
                  <c:v>0</c:v>
                </c:pt>
                <c:pt idx="9144">
                  <c:v>0</c:v>
                </c:pt>
                <c:pt idx="9145">
                  <c:v>0</c:v>
                </c:pt>
                <c:pt idx="9146">
                  <c:v>0</c:v>
                </c:pt>
                <c:pt idx="9147">
                  <c:v>0</c:v>
                </c:pt>
                <c:pt idx="9148">
                  <c:v>0</c:v>
                </c:pt>
                <c:pt idx="9149">
                  <c:v>0</c:v>
                </c:pt>
                <c:pt idx="9150">
                  <c:v>0</c:v>
                </c:pt>
                <c:pt idx="9151">
                  <c:v>0</c:v>
                </c:pt>
                <c:pt idx="9152">
                  <c:v>0</c:v>
                </c:pt>
                <c:pt idx="9153">
                  <c:v>0</c:v>
                </c:pt>
                <c:pt idx="9154">
                  <c:v>0</c:v>
                </c:pt>
                <c:pt idx="9155">
                  <c:v>0</c:v>
                </c:pt>
                <c:pt idx="9156">
                  <c:v>0</c:v>
                </c:pt>
                <c:pt idx="9157">
                  <c:v>0</c:v>
                </c:pt>
                <c:pt idx="9158">
                  <c:v>0</c:v>
                </c:pt>
                <c:pt idx="9159">
                  <c:v>0</c:v>
                </c:pt>
                <c:pt idx="9160">
                  <c:v>0</c:v>
                </c:pt>
                <c:pt idx="9161">
                  <c:v>0</c:v>
                </c:pt>
                <c:pt idx="9162">
                  <c:v>0</c:v>
                </c:pt>
                <c:pt idx="9163">
                  <c:v>0</c:v>
                </c:pt>
                <c:pt idx="9164">
                  <c:v>0</c:v>
                </c:pt>
                <c:pt idx="9165">
                  <c:v>0</c:v>
                </c:pt>
                <c:pt idx="9166">
                  <c:v>0</c:v>
                </c:pt>
                <c:pt idx="9167">
                  <c:v>0</c:v>
                </c:pt>
                <c:pt idx="9168">
                  <c:v>0</c:v>
                </c:pt>
                <c:pt idx="9169">
                  <c:v>0</c:v>
                </c:pt>
                <c:pt idx="9170">
                  <c:v>0</c:v>
                </c:pt>
                <c:pt idx="9171">
                  <c:v>0</c:v>
                </c:pt>
                <c:pt idx="9172">
                  <c:v>0</c:v>
                </c:pt>
                <c:pt idx="9173">
                  <c:v>0</c:v>
                </c:pt>
                <c:pt idx="9174">
                  <c:v>0</c:v>
                </c:pt>
                <c:pt idx="9175">
                  <c:v>0</c:v>
                </c:pt>
                <c:pt idx="9176">
                  <c:v>0</c:v>
                </c:pt>
                <c:pt idx="9177">
                  <c:v>0</c:v>
                </c:pt>
                <c:pt idx="9178">
                  <c:v>0</c:v>
                </c:pt>
                <c:pt idx="9179">
                  <c:v>0</c:v>
                </c:pt>
                <c:pt idx="9180">
                  <c:v>0</c:v>
                </c:pt>
                <c:pt idx="9181">
                  <c:v>0</c:v>
                </c:pt>
                <c:pt idx="9182">
                  <c:v>0</c:v>
                </c:pt>
                <c:pt idx="9183">
                  <c:v>0</c:v>
                </c:pt>
                <c:pt idx="9184">
                  <c:v>0</c:v>
                </c:pt>
                <c:pt idx="9185">
                  <c:v>0</c:v>
                </c:pt>
                <c:pt idx="9186">
                  <c:v>0</c:v>
                </c:pt>
                <c:pt idx="9187">
                  <c:v>0</c:v>
                </c:pt>
                <c:pt idx="9188">
                  <c:v>0</c:v>
                </c:pt>
                <c:pt idx="9189">
                  <c:v>0</c:v>
                </c:pt>
                <c:pt idx="9190">
                  <c:v>0</c:v>
                </c:pt>
                <c:pt idx="9191">
                  <c:v>0</c:v>
                </c:pt>
                <c:pt idx="9192">
                  <c:v>0</c:v>
                </c:pt>
                <c:pt idx="9193">
                  <c:v>0</c:v>
                </c:pt>
                <c:pt idx="9194">
                  <c:v>0</c:v>
                </c:pt>
                <c:pt idx="9195">
                  <c:v>0</c:v>
                </c:pt>
                <c:pt idx="9196">
                  <c:v>0</c:v>
                </c:pt>
                <c:pt idx="9197">
                  <c:v>0</c:v>
                </c:pt>
                <c:pt idx="9198">
                  <c:v>0</c:v>
                </c:pt>
                <c:pt idx="9199">
                  <c:v>0</c:v>
                </c:pt>
                <c:pt idx="9200">
                  <c:v>0</c:v>
                </c:pt>
                <c:pt idx="9201">
                  <c:v>0</c:v>
                </c:pt>
                <c:pt idx="9202">
                  <c:v>0</c:v>
                </c:pt>
                <c:pt idx="9203">
                  <c:v>0</c:v>
                </c:pt>
                <c:pt idx="9204">
                  <c:v>0</c:v>
                </c:pt>
                <c:pt idx="9205">
                  <c:v>0</c:v>
                </c:pt>
                <c:pt idx="9206">
                  <c:v>0</c:v>
                </c:pt>
                <c:pt idx="9207">
                  <c:v>0</c:v>
                </c:pt>
                <c:pt idx="9208">
                  <c:v>0</c:v>
                </c:pt>
                <c:pt idx="9209">
                  <c:v>0</c:v>
                </c:pt>
                <c:pt idx="9210">
                  <c:v>0</c:v>
                </c:pt>
                <c:pt idx="9211">
                  <c:v>0</c:v>
                </c:pt>
                <c:pt idx="9212">
                  <c:v>0</c:v>
                </c:pt>
                <c:pt idx="9213">
                  <c:v>0</c:v>
                </c:pt>
                <c:pt idx="9214">
                  <c:v>0</c:v>
                </c:pt>
                <c:pt idx="9215">
                  <c:v>0</c:v>
                </c:pt>
                <c:pt idx="9216">
                  <c:v>0</c:v>
                </c:pt>
                <c:pt idx="9217">
                  <c:v>0</c:v>
                </c:pt>
                <c:pt idx="9218">
                  <c:v>0</c:v>
                </c:pt>
                <c:pt idx="9219">
                  <c:v>0</c:v>
                </c:pt>
                <c:pt idx="9220">
                  <c:v>0</c:v>
                </c:pt>
                <c:pt idx="9221">
                  <c:v>0</c:v>
                </c:pt>
                <c:pt idx="9222">
                  <c:v>0</c:v>
                </c:pt>
                <c:pt idx="9223">
                  <c:v>0</c:v>
                </c:pt>
                <c:pt idx="9224">
                  <c:v>0</c:v>
                </c:pt>
                <c:pt idx="9225">
                  <c:v>0</c:v>
                </c:pt>
                <c:pt idx="9226">
                  <c:v>0</c:v>
                </c:pt>
                <c:pt idx="9227">
                  <c:v>0</c:v>
                </c:pt>
                <c:pt idx="9228">
                  <c:v>0</c:v>
                </c:pt>
                <c:pt idx="9229">
                  <c:v>0</c:v>
                </c:pt>
                <c:pt idx="9230">
                  <c:v>0</c:v>
                </c:pt>
                <c:pt idx="9231">
                  <c:v>0</c:v>
                </c:pt>
                <c:pt idx="9232">
                  <c:v>0</c:v>
                </c:pt>
                <c:pt idx="9233">
                  <c:v>0</c:v>
                </c:pt>
                <c:pt idx="9234">
                  <c:v>0</c:v>
                </c:pt>
                <c:pt idx="9235">
                  <c:v>0</c:v>
                </c:pt>
                <c:pt idx="9236">
                  <c:v>0</c:v>
                </c:pt>
                <c:pt idx="9237">
                  <c:v>0</c:v>
                </c:pt>
                <c:pt idx="9238">
                  <c:v>0</c:v>
                </c:pt>
                <c:pt idx="9239">
                  <c:v>0</c:v>
                </c:pt>
                <c:pt idx="9240">
                  <c:v>0</c:v>
                </c:pt>
                <c:pt idx="9241">
                  <c:v>0</c:v>
                </c:pt>
                <c:pt idx="9242">
                  <c:v>0</c:v>
                </c:pt>
                <c:pt idx="9243">
                  <c:v>0</c:v>
                </c:pt>
                <c:pt idx="9244">
                  <c:v>0</c:v>
                </c:pt>
                <c:pt idx="9245">
                  <c:v>0</c:v>
                </c:pt>
                <c:pt idx="9246">
                  <c:v>0</c:v>
                </c:pt>
                <c:pt idx="9247">
                  <c:v>0</c:v>
                </c:pt>
                <c:pt idx="9248">
                  <c:v>0</c:v>
                </c:pt>
                <c:pt idx="9249">
                  <c:v>0</c:v>
                </c:pt>
                <c:pt idx="9250">
                  <c:v>0</c:v>
                </c:pt>
                <c:pt idx="9251">
                  <c:v>0</c:v>
                </c:pt>
                <c:pt idx="9252">
                  <c:v>0</c:v>
                </c:pt>
                <c:pt idx="9253">
                  <c:v>0</c:v>
                </c:pt>
                <c:pt idx="9254">
                  <c:v>0</c:v>
                </c:pt>
                <c:pt idx="9255">
                  <c:v>0</c:v>
                </c:pt>
                <c:pt idx="9256">
                  <c:v>0</c:v>
                </c:pt>
                <c:pt idx="9257">
                  <c:v>0</c:v>
                </c:pt>
                <c:pt idx="9258">
                  <c:v>0</c:v>
                </c:pt>
                <c:pt idx="9259">
                  <c:v>0</c:v>
                </c:pt>
                <c:pt idx="9260">
                  <c:v>0</c:v>
                </c:pt>
                <c:pt idx="9261">
                  <c:v>0</c:v>
                </c:pt>
                <c:pt idx="9262">
                  <c:v>0</c:v>
                </c:pt>
                <c:pt idx="9263">
                  <c:v>0</c:v>
                </c:pt>
                <c:pt idx="9264">
                  <c:v>0</c:v>
                </c:pt>
                <c:pt idx="9265">
                  <c:v>0</c:v>
                </c:pt>
                <c:pt idx="9266">
                  <c:v>0</c:v>
                </c:pt>
                <c:pt idx="9267">
                  <c:v>0</c:v>
                </c:pt>
                <c:pt idx="9268">
                  <c:v>0</c:v>
                </c:pt>
                <c:pt idx="9269">
                  <c:v>0</c:v>
                </c:pt>
                <c:pt idx="9270">
                  <c:v>0</c:v>
                </c:pt>
                <c:pt idx="9271">
                  <c:v>0</c:v>
                </c:pt>
                <c:pt idx="9272">
                  <c:v>0</c:v>
                </c:pt>
                <c:pt idx="9273">
                  <c:v>0</c:v>
                </c:pt>
                <c:pt idx="9274">
                  <c:v>0</c:v>
                </c:pt>
                <c:pt idx="9275">
                  <c:v>0</c:v>
                </c:pt>
                <c:pt idx="9276">
                  <c:v>0</c:v>
                </c:pt>
                <c:pt idx="9277">
                  <c:v>0</c:v>
                </c:pt>
                <c:pt idx="9278">
                  <c:v>0</c:v>
                </c:pt>
                <c:pt idx="9279">
                  <c:v>0</c:v>
                </c:pt>
                <c:pt idx="9280">
                  <c:v>0</c:v>
                </c:pt>
                <c:pt idx="9281">
                  <c:v>0</c:v>
                </c:pt>
                <c:pt idx="9282">
                  <c:v>0</c:v>
                </c:pt>
                <c:pt idx="9283">
                  <c:v>0</c:v>
                </c:pt>
                <c:pt idx="9284">
                  <c:v>0</c:v>
                </c:pt>
                <c:pt idx="9285">
                  <c:v>0</c:v>
                </c:pt>
                <c:pt idx="9286">
                  <c:v>0</c:v>
                </c:pt>
                <c:pt idx="9287">
                  <c:v>0</c:v>
                </c:pt>
                <c:pt idx="9288">
                  <c:v>0</c:v>
                </c:pt>
                <c:pt idx="9289">
                  <c:v>0</c:v>
                </c:pt>
                <c:pt idx="9290">
                  <c:v>0</c:v>
                </c:pt>
                <c:pt idx="9291">
                  <c:v>0</c:v>
                </c:pt>
                <c:pt idx="9292">
                  <c:v>0</c:v>
                </c:pt>
                <c:pt idx="9293">
                  <c:v>0</c:v>
                </c:pt>
                <c:pt idx="9294">
                  <c:v>0</c:v>
                </c:pt>
                <c:pt idx="9295">
                  <c:v>0</c:v>
                </c:pt>
                <c:pt idx="9296">
                  <c:v>0</c:v>
                </c:pt>
                <c:pt idx="9297">
                  <c:v>0</c:v>
                </c:pt>
                <c:pt idx="9298">
                  <c:v>0</c:v>
                </c:pt>
                <c:pt idx="9299">
                  <c:v>0</c:v>
                </c:pt>
                <c:pt idx="9300">
                  <c:v>0</c:v>
                </c:pt>
                <c:pt idx="9301">
                  <c:v>0</c:v>
                </c:pt>
                <c:pt idx="9302">
                  <c:v>0</c:v>
                </c:pt>
                <c:pt idx="9303">
                  <c:v>0</c:v>
                </c:pt>
                <c:pt idx="9304">
                  <c:v>0</c:v>
                </c:pt>
                <c:pt idx="9305">
                  <c:v>0</c:v>
                </c:pt>
                <c:pt idx="9306">
                  <c:v>0</c:v>
                </c:pt>
                <c:pt idx="9307">
                  <c:v>0</c:v>
                </c:pt>
                <c:pt idx="9308">
                  <c:v>0</c:v>
                </c:pt>
                <c:pt idx="9309">
                  <c:v>0</c:v>
                </c:pt>
                <c:pt idx="9310">
                  <c:v>0</c:v>
                </c:pt>
                <c:pt idx="9311">
                  <c:v>0</c:v>
                </c:pt>
                <c:pt idx="9312">
                  <c:v>0</c:v>
                </c:pt>
                <c:pt idx="9313">
                  <c:v>0</c:v>
                </c:pt>
                <c:pt idx="9314">
                  <c:v>0</c:v>
                </c:pt>
                <c:pt idx="9315">
                  <c:v>0</c:v>
                </c:pt>
                <c:pt idx="9316">
                  <c:v>0</c:v>
                </c:pt>
                <c:pt idx="9317">
                  <c:v>0</c:v>
                </c:pt>
                <c:pt idx="9318">
                  <c:v>0</c:v>
                </c:pt>
                <c:pt idx="9319">
                  <c:v>0</c:v>
                </c:pt>
                <c:pt idx="9320">
                  <c:v>0</c:v>
                </c:pt>
                <c:pt idx="9321">
                  <c:v>0</c:v>
                </c:pt>
                <c:pt idx="9322">
                  <c:v>0</c:v>
                </c:pt>
                <c:pt idx="9323">
                  <c:v>0</c:v>
                </c:pt>
                <c:pt idx="9324">
                  <c:v>0</c:v>
                </c:pt>
                <c:pt idx="9325">
                  <c:v>0</c:v>
                </c:pt>
                <c:pt idx="9326">
                  <c:v>0</c:v>
                </c:pt>
                <c:pt idx="9327">
                  <c:v>0</c:v>
                </c:pt>
                <c:pt idx="9328">
                  <c:v>0</c:v>
                </c:pt>
                <c:pt idx="9329">
                  <c:v>0</c:v>
                </c:pt>
                <c:pt idx="9330">
                  <c:v>0</c:v>
                </c:pt>
                <c:pt idx="9331">
                  <c:v>0</c:v>
                </c:pt>
                <c:pt idx="9332">
                  <c:v>0</c:v>
                </c:pt>
                <c:pt idx="9333">
                  <c:v>0</c:v>
                </c:pt>
                <c:pt idx="9334">
                  <c:v>0</c:v>
                </c:pt>
                <c:pt idx="9335">
                  <c:v>0</c:v>
                </c:pt>
                <c:pt idx="9336">
                  <c:v>0</c:v>
                </c:pt>
                <c:pt idx="9337">
                  <c:v>0</c:v>
                </c:pt>
                <c:pt idx="9338">
                  <c:v>0</c:v>
                </c:pt>
                <c:pt idx="9339">
                  <c:v>0</c:v>
                </c:pt>
                <c:pt idx="9340">
                  <c:v>0</c:v>
                </c:pt>
                <c:pt idx="9341">
                  <c:v>0</c:v>
                </c:pt>
                <c:pt idx="9342">
                  <c:v>0</c:v>
                </c:pt>
                <c:pt idx="9343">
                  <c:v>0</c:v>
                </c:pt>
                <c:pt idx="9344">
                  <c:v>0</c:v>
                </c:pt>
                <c:pt idx="9345">
                  <c:v>0</c:v>
                </c:pt>
                <c:pt idx="9346">
                  <c:v>0</c:v>
                </c:pt>
                <c:pt idx="9347">
                  <c:v>0</c:v>
                </c:pt>
                <c:pt idx="9348">
                  <c:v>0</c:v>
                </c:pt>
                <c:pt idx="9349">
                  <c:v>0</c:v>
                </c:pt>
                <c:pt idx="9350">
                  <c:v>0</c:v>
                </c:pt>
                <c:pt idx="9351">
                  <c:v>0</c:v>
                </c:pt>
                <c:pt idx="9352">
                  <c:v>0</c:v>
                </c:pt>
                <c:pt idx="9353">
                  <c:v>0</c:v>
                </c:pt>
                <c:pt idx="9354">
                  <c:v>0</c:v>
                </c:pt>
                <c:pt idx="9355">
                  <c:v>0</c:v>
                </c:pt>
                <c:pt idx="9356">
                  <c:v>0</c:v>
                </c:pt>
                <c:pt idx="9357">
                  <c:v>0</c:v>
                </c:pt>
                <c:pt idx="9358">
                  <c:v>0</c:v>
                </c:pt>
                <c:pt idx="9359">
                  <c:v>0</c:v>
                </c:pt>
                <c:pt idx="9360">
                  <c:v>0</c:v>
                </c:pt>
                <c:pt idx="9361">
                  <c:v>0</c:v>
                </c:pt>
                <c:pt idx="9362">
                  <c:v>0</c:v>
                </c:pt>
                <c:pt idx="9363">
                  <c:v>0</c:v>
                </c:pt>
                <c:pt idx="9364">
                  <c:v>0</c:v>
                </c:pt>
                <c:pt idx="9365">
                  <c:v>0</c:v>
                </c:pt>
                <c:pt idx="9366">
                  <c:v>0</c:v>
                </c:pt>
                <c:pt idx="9367">
                  <c:v>0</c:v>
                </c:pt>
                <c:pt idx="9368">
                  <c:v>0</c:v>
                </c:pt>
                <c:pt idx="9369">
                  <c:v>0</c:v>
                </c:pt>
                <c:pt idx="9370">
                  <c:v>0</c:v>
                </c:pt>
                <c:pt idx="9371">
                  <c:v>0</c:v>
                </c:pt>
                <c:pt idx="9372">
                  <c:v>0</c:v>
                </c:pt>
                <c:pt idx="9373">
                  <c:v>0</c:v>
                </c:pt>
                <c:pt idx="9374">
                  <c:v>0</c:v>
                </c:pt>
                <c:pt idx="9375">
                  <c:v>0</c:v>
                </c:pt>
                <c:pt idx="9376">
                  <c:v>0</c:v>
                </c:pt>
                <c:pt idx="9377">
                  <c:v>0</c:v>
                </c:pt>
                <c:pt idx="9378">
                  <c:v>0</c:v>
                </c:pt>
                <c:pt idx="9379">
                  <c:v>0</c:v>
                </c:pt>
                <c:pt idx="9380">
                  <c:v>0</c:v>
                </c:pt>
                <c:pt idx="9381">
                  <c:v>0</c:v>
                </c:pt>
                <c:pt idx="9382">
                  <c:v>0</c:v>
                </c:pt>
                <c:pt idx="9383">
                  <c:v>0</c:v>
                </c:pt>
                <c:pt idx="9384">
                  <c:v>0</c:v>
                </c:pt>
                <c:pt idx="9385">
                  <c:v>0</c:v>
                </c:pt>
                <c:pt idx="9386">
                  <c:v>0</c:v>
                </c:pt>
                <c:pt idx="9387">
                  <c:v>0</c:v>
                </c:pt>
                <c:pt idx="9388">
                  <c:v>0</c:v>
                </c:pt>
                <c:pt idx="9389">
                  <c:v>0</c:v>
                </c:pt>
                <c:pt idx="9390">
                  <c:v>0</c:v>
                </c:pt>
                <c:pt idx="9391">
                  <c:v>0</c:v>
                </c:pt>
                <c:pt idx="9392">
                  <c:v>0</c:v>
                </c:pt>
                <c:pt idx="9393">
                  <c:v>0</c:v>
                </c:pt>
                <c:pt idx="9394">
                  <c:v>0</c:v>
                </c:pt>
                <c:pt idx="9395">
                  <c:v>0</c:v>
                </c:pt>
                <c:pt idx="9396">
                  <c:v>0</c:v>
                </c:pt>
                <c:pt idx="9397">
                  <c:v>0</c:v>
                </c:pt>
                <c:pt idx="9398">
                  <c:v>0</c:v>
                </c:pt>
                <c:pt idx="9399">
                  <c:v>0</c:v>
                </c:pt>
                <c:pt idx="9400">
                  <c:v>0</c:v>
                </c:pt>
                <c:pt idx="9401">
                  <c:v>0</c:v>
                </c:pt>
                <c:pt idx="9402">
                  <c:v>0</c:v>
                </c:pt>
                <c:pt idx="9403">
                  <c:v>0</c:v>
                </c:pt>
                <c:pt idx="9404">
                  <c:v>0</c:v>
                </c:pt>
                <c:pt idx="9405">
                  <c:v>0</c:v>
                </c:pt>
                <c:pt idx="9406">
                  <c:v>0</c:v>
                </c:pt>
                <c:pt idx="9407">
                  <c:v>0</c:v>
                </c:pt>
                <c:pt idx="9408">
                  <c:v>0</c:v>
                </c:pt>
                <c:pt idx="9409">
                  <c:v>0</c:v>
                </c:pt>
                <c:pt idx="9410">
                  <c:v>0</c:v>
                </c:pt>
                <c:pt idx="9411">
                  <c:v>0</c:v>
                </c:pt>
                <c:pt idx="9412">
                  <c:v>0</c:v>
                </c:pt>
                <c:pt idx="9413">
                  <c:v>0</c:v>
                </c:pt>
                <c:pt idx="9414">
                  <c:v>0</c:v>
                </c:pt>
                <c:pt idx="9415">
                  <c:v>0</c:v>
                </c:pt>
                <c:pt idx="9416">
                  <c:v>0</c:v>
                </c:pt>
                <c:pt idx="9417">
                  <c:v>0</c:v>
                </c:pt>
                <c:pt idx="9418">
                  <c:v>0</c:v>
                </c:pt>
                <c:pt idx="9419">
                  <c:v>0</c:v>
                </c:pt>
                <c:pt idx="9420">
                  <c:v>0</c:v>
                </c:pt>
                <c:pt idx="9421">
                  <c:v>0</c:v>
                </c:pt>
                <c:pt idx="9422">
                  <c:v>0</c:v>
                </c:pt>
                <c:pt idx="9423">
                  <c:v>0</c:v>
                </c:pt>
                <c:pt idx="9424">
                  <c:v>0</c:v>
                </c:pt>
                <c:pt idx="9425">
                  <c:v>0</c:v>
                </c:pt>
                <c:pt idx="9426">
                  <c:v>0</c:v>
                </c:pt>
                <c:pt idx="9427">
                  <c:v>0</c:v>
                </c:pt>
                <c:pt idx="9428">
                  <c:v>0</c:v>
                </c:pt>
                <c:pt idx="9429">
                  <c:v>0</c:v>
                </c:pt>
                <c:pt idx="9430">
                  <c:v>0</c:v>
                </c:pt>
                <c:pt idx="9431">
                  <c:v>0</c:v>
                </c:pt>
                <c:pt idx="9432">
                  <c:v>0</c:v>
                </c:pt>
                <c:pt idx="9433">
                  <c:v>0</c:v>
                </c:pt>
                <c:pt idx="9434">
                  <c:v>0</c:v>
                </c:pt>
                <c:pt idx="9435">
                  <c:v>0</c:v>
                </c:pt>
                <c:pt idx="9436">
                  <c:v>0</c:v>
                </c:pt>
                <c:pt idx="9437">
                  <c:v>0</c:v>
                </c:pt>
                <c:pt idx="9438">
                  <c:v>0</c:v>
                </c:pt>
                <c:pt idx="9439">
                  <c:v>0</c:v>
                </c:pt>
                <c:pt idx="9440">
                  <c:v>0</c:v>
                </c:pt>
                <c:pt idx="9441">
                  <c:v>0</c:v>
                </c:pt>
                <c:pt idx="9442">
                  <c:v>0</c:v>
                </c:pt>
                <c:pt idx="9443">
                  <c:v>0</c:v>
                </c:pt>
                <c:pt idx="9444">
                  <c:v>0</c:v>
                </c:pt>
                <c:pt idx="9445">
                  <c:v>0</c:v>
                </c:pt>
                <c:pt idx="9446">
                  <c:v>0</c:v>
                </c:pt>
                <c:pt idx="9447">
                  <c:v>0</c:v>
                </c:pt>
                <c:pt idx="9448">
                  <c:v>0</c:v>
                </c:pt>
                <c:pt idx="9449">
                  <c:v>0</c:v>
                </c:pt>
                <c:pt idx="9450">
                  <c:v>0</c:v>
                </c:pt>
                <c:pt idx="9451">
                  <c:v>0</c:v>
                </c:pt>
                <c:pt idx="9452">
                  <c:v>0</c:v>
                </c:pt>
                <c:pt idx="9453">
                  <c:v>0</c:v>
                </c:pt>
                <c:pt idx="9454">
                  <c:v>0</c:v>
                </c:pt>
                <c:pt idx="9455">
                  <c:v>0</c:v>
                </c:pt>
                <c:pt idx="9456">
                  <c:v>0</c:v>
                </c:pt>
                <c:pt idx="9457">
                  <c:v>0</c:v>
                </c:pt>
                <c:pt idx="9458">
                  <c:v>0</c:v>
                </c:pt>
                <c:pt idx="9459">
                  <c:v>0</c:v>
                </c:pt>
                <c:pt idx="9460">
                  <c:v>0</c:v>
                </c:pt>
                <c:pt idx="9461">
                  <c:v>0</c:v>
                </c:pt>
                <c:pt idx="9462">
                  <c:v>0</c:v>
                </c:pt>
                <c:pt idx="9463">
                  <c:v>0</c:v>
                </c:pt>
                <c:pt idx="9464">
                  <c:v>0</c:v>
                </c:pt>
                <c:pt idx="9465">
                  <c:v>0</c:v>
                </c:pt>
                <c:pt idx="9466">
                  <c:v>0</c:v>
                </c:pt>
                <c:pt idx="9467">
                  <c:v>0</c:v>
                </c:pt>
                <c:pt idx="9468">
                  <c:v>0</c:v>
                </c:pt>
                <c:pt idx="9469">
                  <c:v>0</c:v>
                </c:pt>
                <c:pt idx="9470">
                  <c:v>0</c:v>
                </c:pt>
                <c:pt idx="9471">
                  <c:v>0</c:v>
                </c:pt>
                <c:pt idx="9472">
                  <c:v>0</c:v>
                </c:pt>
                <c:pt idx="9473">
                  <c:v>0</c:v>
                </c:pt>
                <c:pt idx="9474">
                  <c:v>0</c:v>
                </c:pt>
                <c:pt idx="9475">
                  <c:v>0</c:v>
                </c:pt>
                <c:pt idx="9476">
                  <c:v>0</c:v>
                </c:pt>
                <c:pt idx="9477">
                  <c:v>0</c:v>
                </c:pt>
                <c:pt idx="9478">
                  <c:v>0</c:v>
                </c:pt>
                <c:pt idx="9479">
                  <c:v>0</c:v>
                </c:pt>
                <c:pt idx="9480">
                  <c:v>0</c:v>
                </c:pt>
                <c:pt idx="9481">
                  <c:v>0</c:v>
                </c:pt>
                <c:pt idx="9482">
                  <c:v>0</c:v>
                </c:pt>
                <c:pt idx="9483">
                  <c:v>0</c:v>
                </c:pt>
                <c:pt idx="9484">
                  <c:v>0</c:v>
                </c:pt>
                <c:pt idx="9485">
                  <c:v>0</c:v>
                </c:pt>
                <c:pt idx="9486">
                  <c:v>0</c:v>
                </c:pt>
                <c:pt idx="9487">
                  <c:v>0</c:v>
                </c:pt>
                <c:pt idx="9488">
                  <c:v>0</c:v>
                </c:pt>
                <c:pt idx="9489">
                  <c:v>0</c:v>
                </c:pt>
                <c:pt idx="9490">
                  <c:v>0</c:v>
                </c:pt>
                <c:pt idx="9491">
                  <c:v>0</c:v>
                </c:pt>
                <c:pt idx="9492">
                  <c:v>0</c:v>
                </c:pt>
                <c:pt idx="9493">
                  <c:v>0</c:v>
                </c:pt>
                <c:pt idx="9494">
                  <c:v>0</c:v>
                </c:pt>
                <c:pt idx="9495">
                  <c:v>0</c:v>
                </c:pt>
                <c:pt idx="9496">
                  <c:v>0</c:v>
                </c:pt>
                <c:pt idx="9497">
                  <c:v>0</c:v>
                </c:pt>
                <c:pt idx="9498">
                  <c:v>0</c:v>
                </c:pt>
                <c:pt idx="9499">
                  <c:v>0</c:v>
                </c:pt>
                <c:pt idx="9500">
                  <c:v>0</c:v>
                </c:pt>
                <c:pt idx="9501">
                  <c:v>0</c:v>
                </c:pt>
                <c:pt idx="9502">
                  <c:v>0</c:v>
                </c:pt>
                <c:pt idx="9503">
                  <c:v>0</c:v>
                </c:pt>
                <c:pt idx="9504">
                  <c:v>0</c:v>
                </c:pt>
                <c:pt idx="9505">
                  <c:v>0</c:v>
                </c:pt>
                <c:pt idx="9506">
                  <c:v>0</c:v>
                </c:pt>
                <c:pt idx="9507">
                  <c:v>0</c:v>
                </c:pt>
                <c:pt idx="9508">
                  <c:v>0</c:v>
                </c:pt>
                <c:pt idx="9509">
                  <c:v>0</c:v>
                </c:pt>
                <c:pt idx="9510">
                  <c:v>0</c:v>
                </c:pt>
                <c:pt idx="9511">
                  <c:v>0</c:v>
                </c:pt>
                <c:pt idx="9512">
                  <c:v>0</c:v>
                </c:pt>
                <c:pt idx="9513">
                  <c:v>0</c:v>
                </c:pt>
                <c:pt idx="9514">
                  <c:v>0</c:v>
                </c:pt>
                <c:pt idx="9515">
                  <c:v>0</c:v>
                </c:pt>
                <c:pt idx="9516">
                  <c:v>0</c:v>
                </c:pt>
                <c:pt idx="9517">
                  <c:v>0</c:v>
                </c:pt>
                <c:pt idx="9518">
                  <c:v>0</c:v>
                </c:pt>
                <c:pt idx="9519">
                  <c:v>0</c:v>
                </c:pt>
                <c:pt idx="9520">
                  <c:v>0</c:v>
                </c:pt>
                <c:pt idx="9521">
                  <c:v>0</c:v>
                </c:pt>
                <c:pt idx="9522">
                  <c:v>0</c:v>
                </c:pt>
                <c:pt idx="9523">
                  <c:v>0</c:v>
                </c:pt>
                <c:pt idx="9524">
                  <c:v>0</c:v>
                </c:pt>
                <c:pt idx="9525">
                  <c:v>0</c:v>
                </c:pt>
                <c:pt idx="9526">
                  <c:v>0</c:v>
                </c:pt>
                <c:pt idx="9527">
                  <c:v>0</c:v>
                </c:pt>
                <c:pt idx="9528">
                  <c:v>0</c:v>
                </c:pt>
                <c:pt idx="9529">
                  <c:v>0</c:v>
                </c:pt>
                <c:pt idx="9530">
                  <c:v>0</c:v>
                </c:pt>
                <c:pt idx="9531">
                  <c:v>0</c:v>
                </c:pt>
                <c:pt idx="9532">
                  <c:v>0</c:v>
                </c:pt>
                <c:pt idx="9533">
                  <c:v>0</c:v>
                </c:pt>
                <c:pt idx="9534">
                  <c:v>0</c:v>
                </c:pt>
                <c:pt idx="9535">
                  <c:v>0</c:v>
                </c:pt>
                <c:pt idx="9536">
                  <c:v>0</c:v>
                </c:pt>
                <c:pt idx="9537">
                  <c:v>0</c:v>
                </c:pt>
                <c:pt idx="9538">
                  <c:v>0</c:v>
                </c:pt>
                <c:pt idx="9539">
                  <c:v>0</c:v>
                </c:pt>
                <c:pt idx="9540">
                  <c:v>0</c:v>
                </c:pt>
                <c:pt idx="9541">
                  <c:v>0</c:v>
                </c:pt>
                <c:pt idx="9542">
                  <c:v>0</c:v>
                </c:pt>
                <c:pt idx="9543">
                  <c:v>0</c:v>
                </c:pt>
                <c:pt idx="9544">
                  <c:v>0</c:v>
                </c:pt>
                <c:pt idx="9545">
                  <c:v>0</c:v>
                </c:pt>
                <c:pt idx="9546">
                  <c:v>0</c:v>
                </c:pt>
                <c:pt idx="9547">
                  <c:v>0</c:v>
                </c:pt>
                <c:pt idx="9548">
                  <c:v>0</c:v>
                </c:pt>
                <c:pt idx="9549">
                  <c:v>0</c:v>
                </c:pt>
                <c:pt idx="9550">
                  <c:v>0</c:v>
                </c:pt>
                <c:pt idx="9551">
                  <c:v>0</c:v>
                </c:pt>
                <c:pt idx="9552">
                  <c:v>0</c:v>
                </c:pt>
                <c:pt idx="9553">
                  <c:v>0</c:v>
                </c:pt>
                <c:pt idx="9554">
                  <c:v>0</c:v>
                </c:pt>
                <c:pt idx="9555">
                  <c:v>0</c:v>
                </c:pt>
                <c:pt idx="9556">
                  <c:v>0</c:v>
                </c:pt>
                <c:pt idx="9557">
                  <c:v>0</c:v>
                </c:pt>
                <c:pt idx="9558">
                  <c:v>0</c:v>
                </c:pt>
                <c:pt idx="9559">
                  <c:v>0</c:v>
                </c:pt>
                <c:pt idx="9560">
                  <c:v>0</c:v>
                </c:pt>
                <c:pt idx="9561">
                  <c:v>0</c:v>
                </c:pt>
                <c:pt idx="9562">
                  <c:v>0</c:v>
                </c:pt>
                <c:pt idx="9563">
                  <c:v>0</c:v>
                </c:pt>
                <c:pt idx="9564">
                  <c:v>0</c:v>
                </c:pt>
                <c:pt idx="9565">
                  <c:v>0</c:v>
                </c:pt>
                <c:pt idx="9566">
                  <c:v>0</c:v>
                </c:pt>
                <c:pt idx="9567">
                  <c:v>0</c:v>
                </c:pt>
                <c:pt idx="9568">
                  <c:v>0</c:v>
                </c:pt>
                <c:pt idx="9569">
                  <c:v>0</c:v>
                </c:pt>
                <c:pt idx="9570">
                  <c:v>0</c:v>
                </c:pt>
                <c:pt idx="9571">
                  <c:v>0</c:v>
                </c:pt>
                <c:pt idx="9572">
                  <c:v>0</c:v>
                </c:pt>
                <c:pt idx="9573">
                  <c:v>0</c:v>
                </c:pt>
                <c:pt idx="9574">
                  <c:v>0</c:v>
                </c:pt>
                <c:pt idx="9575">
                  <c:v>0</c:v>
                </c:pt>
                <c:pt idx="9576">
                  <c:v>0</c:v>
                </c:pt>
                <c:pt idx="9577">
                  <c:v>0</c:v>
                </c:pt>
                <c:pt idx="9578">
                  <c:v>0</c:v>
                </c:pt>
                <c:pt idx="9579">
                  <c:v>0</c:v>
                </c:pt>
                <c:pt idx="9580">
                  <c:v>0</c:v>
                </c:pt>
                <c:pt idx="9581">
                  <c:v>0</c:v>
                </c:pt>
                <c:pt idx="9582">
                  <c:v>0</c:v>
                </c:pt>
                <c:pt idx="9583">
                  <c:v>0</c:v>
                </c:pt>
                <c:pt idx="9584">
                  <c:v>0</c:v>
                </c:pt>
                <c:pt idx="9585">
                  <c:v>0</c:v>
                </c:pt>
                <c:pt idx="9586">
                  <c:v>0</c:v>
                </c:pt>
                <c:pt idx="9587">
                  <c:v>0</c:v>
                </c:pt>
                <c:pt idx="9588">
                  <c:v>0</c:v>
                </c:pt>
                <c:pt idx="9589">
                  <c:v>0</c:v>
                </c:pt>
                <c:pt idx="9590">
                  <c:v>0</c:v>
                </c:pt>
                <c:pt idx="9591">
                  <c:v>0</c:v>
                </c:pt>
                <c:pt idx="9592">
                  <c:v>0</c:v>
                </c:pt>
                <c:pt idx="9593">
                  <c:v>0</c:v>
                </c:pt>
                <c:pt idx="9594">
                  <c:v>0</c:v>
                </c:pt>
                <c:pt idx="9595">
                  <c:v>0</c:v>
                </c:pt>
                <c:pt idx="9596">
                  <c:v>0</c:v>
                </c:pt>
                <c:pt idx="9597">
                  <c:v>0</c:v>
                </c:pt>
                <c:pt idx="9598">
                  <c:v>0</c:v>
                </c:pt>
                <c:pt idx="9599">
                  <c:v>0</c:v>
                </c:pt>
                <c:pt idx="9600">
                  <c:v>0</c:v>
                </c:pt>
                <c:pt idx="9601">
                  <c:v>0</c:v>
                </c:pt>
                <c:pt idx="9602">
                  <c:v>0</c:v>
                </c:pt>
                <c:pt idx="9603">
                  <c:v>0</c:v>
                </c:pt>
                <c:pt idx="9604">
                  <c:v>0</c:v>
                </c:pt>
                <c:pt idx="9605">
                  <c:v>0</c:v>
                </c:pt>
                <c:pt idx="9606">
                  <c:v>0</c:v>
                </c:pt>
                <c:pt idx="9607">
                  <c:v>0</c:v>
                </c:pt>
                <c:pt idx="9608">
                  <c:v>0</c:v>
                </c:pt>
                <c:pt idx="9609">
                  <c:v>0</c:v>
                </c:pt>
                <c:pt idx="9610">
                  <c:v>0</c:v>
                </c:pt>
                <c:pt idx="9611">
                  <c:v>0</c:v>
                </c:pt>
                <c:pt idx="9612">
                  <c:v>0</c:v>
                </c:pt>
                <c:pt idx="9613">
                  <c:v>0</c:v>
                </c:pt>
                <c:pt idx="9614">
                  <c:v>0</c:v>
                </c:pt>
                <c:pt idx="9615">
                  <c:v>0</c:v>
                </c:pt>
                <c:pt idx="9616">
                  <c:v>0</c:v>
                </c:pt>
                <c:pt idx="9617">
                  <c:v>0</c:v>
                </c:pt>
                <c:pt idx="9618">
                  <c:v>0</c:v>
                </c:pt>
                <c:pt idx="9619">
                  <c:v>0</c:v>
                </c:pt>
                <c:pt idx="9620">
                  <c:v>0</c:v>
                </c:pt>
                <c:pt idx="9621">
                  <c:v>0</c:v>
                </c:pt>
                <c:pt idx="9622">
                  <c:v>0</c:v>
                </c:pt>
                <c:pt idx="9623">
                  <c:v>0</c:v>
                </c:pt>
                <c:pt idx="9624">
                  <c:v>0</c:v>
                </c:pt>
                <c:pt idx="9625">
                  <c:v>0</c:v>
                </c:pt>
                <c:pt idx="9626">
                  <c:v>0</c:v>
                </c:pt>
                <c:pt idx="9627">
                  <c:v>0</c:v>
                </c:pt>
                <c:pt idx="9628">
                  <c:v>0</c:v>
                </c:pt>
                <c:pt idx="9629">
                  <c:v>0</c:v>
                </c:pt>
                <c:pt idx="9630">
                  <c:v>0</c:v>
                </c:pt>
                <c:pt idx="9631">
                  <c:v>0</c:v>
                </c:pt>
                <c:pt idx="9632">
                  <c:v>0</c:v>
                </c:pt>
                <c:pt idx="9633">
                  <c:v>0</c:v>
                </c:pt>
                <c:pt idx="9634">
                  <c:v>0</c:v>
                </c:pt>
                <c:pt idx="9635">
                  <c:v>0</c:v>
                </c:pt>
                <c:pt idx="9636">
                  <c:v>0</c:v>
                </c:pt>
                <c:pt idx="9637">
                  <c:v>0</c:v>
                </c:pt>
                <c:pt idx="9638">
                  <c:v>0</c:v>
                </c:pt>
                <c:pt idx="9639">
                  <c:v>0</c:v>
                </c:pt>
                <c:pt idx="9640">
                  <c:v>0</c:v>
                </c:pt>
                <c:pt idx="9641">
                  <c:v>0</c:v>
                </c:pt>
                <c:pt idx="9642">
                  <c:v>0</c:v>
                </c:pt>
                <c:pt idx="9643">
                  <c:v>0</c:v>
                </c:pt>
                <c:pt idx="9644">
                  <c:v>0</c:v>
                </c:pt>
                <c:pt idx="9645">
                  <c:v>0</c:v>
                </c:pt>
                <c:pt idx="9646">
                  <c:v>0</c:v>
                </c:pt>
                <c:pt idx="9647">
                  <c:v>0</c:v>
                </c:pt>
                <c:pt idx="9648">
                  <c:v>0</c:v>
                </c:pt>
                <c:pt idx="9649">
                  <c:v>0</c:v>
                </c:pt>
                <c:pt idx="9650">
                  <c:v>0</c:v>
                </c:pt>
                <c:pt idx="9651">
                  <c:v>0</c:v>
                </c:pt>
                <c:pt idx="9652">
                  <c:v>0</c:v>
                </c:pt>
                <c:pt idx="9653">
                  <c:v>0</c:v>
                </c:pt>
                <c:pt idx="9654">
                  <c:v>0</c:v>
                </c:pt>
                <c:pt idx="9655">
                  <c:v>0</c:v>
                </c:pt>
                <c:pt idx="9656">
                  <c:v>0</c:v>
                </c:pt>
                <c:pt idx="9657">
                  <c:v>0</c:v>
                </c:pt>
                <c:pt idx="9658">
                  <c:v>0</c:v>
                </c:pt>
                <c:pt idx="9659">
                  <c:v>0</c:v>
                </c:pt>
                <c:pt idx="9660">
                  <c:v>0</c:v>
                </c:pt>
                <c:pt idx="9661">
                  <c:v>0</c:v>
                </c:pt>
                <c:pt idx="9662">
                  <c:v>0</c:v>
                </c:pt>
                <c:pt idx="9663">
                  <c:v>0</c:v>
                </c:pt>
                <c:pt idx="9664">
                  <c:v>0</c:v>
                </c:pt>
                <c:pt idx="9665">
                  <c:v>0</c:v>
                </c:pt>
                <c:pt idx="9666">
                  <c:v>0</c:v>
                </c:pt>
                <c:pt idx="9667">
                  <c:v>0</c:v>
                </c:pt>
                <c:pt idx="9668">
                  <c:v>0</c:v>
                </c:pt>
                <c:pt idx="9669">
                  <c:v>0</c:v>
                </c:pt>
                <c:pt idx="9670">
                  <c:v>0</c:v>
                </c:pt>
                <c:pt idx="9671">
                  <c:v>0</c:v>
                </c:pt>
                <c:pt idx="9672">
                  <c:v>0</c:v>
                </c:pt>
                <c:pt idx="9673">
                  <c:v>0</c:v>
                </c:pt>
                <c:pt idx="9674">
                  <c:v>0</c:v>
                </c:pt>
                <c:pt idx="9675">
                  <c:v>0</c:v>
                </c:pt>
                <c:pt idx="9676">
                  <c:v>0</c:v>
                </c:pt>
                <c:pt idx="9677">
                  <c:v>0</c:v>
                </c:pt>
                <c:pt idx="9678">
                  <c:v>0</c:v>
                </c:pt>
                <c:pt idx="9679">
                  <c:v>0</c:v>
                </c:pt>
                <c:pt idx="9680">
                  <c:v>0</c:v>
                </c:pt>
                <c:pt idx="9681">
                  <c:v>0</c:v>
                </c:pt>
                <c:pt idx="9682">
                  <c:v>0</c:v>
                </c:pt>
                <c:pt idx="9683">
                  <c:v>0</c:v>
                </c:pt>
                <c:pt idx="9684">
                  <c:v>0</c:v>
                </c:pt>
                <c:pt idx="9685">
                  <c:v>0</c:v>
                </c:pt>
                <c:pt idx="9686">
                  <c:v>0</c:v>
                </c:pt>
                <c:pt idx="9687">
                  <c:v>0</c:v>
                </c:pt>
                <c:pt idx="9688">
                  <c:v>0</c:v>
                </c:pt>
                <c:pt idx="9689">
                  <c:v>0</c:v>
                </c:pt>
                <c:pt idx="9690">
                  <c:v>0</c:v>
                </c:pt>
                <c:pt idx="9691">
                  <c:v>0</c:v>
                </c:pt>
                <c:pt idx="9692">
                  <c:v>0</c:v>
                </c:pt>
                <c:pt idx="9693">
                  <c:v>0</c:v>
                </c:pt>
                <c:pt idx="9694">
                  <c:v>0</c:v>
                </c:pt>
                <c:pt idx="9695">
                  <c:v>0</c:v>
                </c:pt>
                <c:pt idx="9696">
                  <c:v>0</c:v>
                </c:pt>
                <c:pt idx="9697">
                  <c:v>0</c:v>
                </c:pt>
                <c:pt idx="9698">
                  <c:v>0</c:v>
                </c:pt>
                <c:pt idx="9699">
                  <c:v>0</c:v>
                </c:pt>
                <c:pt idx="9700">
                  <c:v>0</c:v>
                </c:pt>
                <c:pt idx="9701">
                  <c:v>0</c:v>
                </c:pt>
                <c:pt idx="9702">
                  <c:v>0</c:v>
                </c:pt>
                <c:pt idx="9703">
                  <c:v>0</c:v>
                </c:pt>
                <c:pt idx="9704">
                  <c:v>0</c:v>
                </c:pt>
                <c:pt idx="9705">
                  <c:v>0</c:v>
                </c:pt>
                <c:pt idx="9706">
                  <c:v>0</c:v>
                </c:pt>
                <c:pt idx="9707">
                  <c:v>0</c:v>
                </c:pt>
                <c:pt idx="9708">
                  <c:v>0</c:v>
                </c:pt>
                <c:pt idx="9709">
                  <c:v>0</c:v>
                </c:pt>
                <c:pt idx="9710">
                  <c:v>0</c:v>
                </c:pt>
                <c:pt idx="9711">
                  <c:v>0</c:v>
                </c:pt>
                <c:pt idx="9712">
                  <c:v>0</c:v>
                </c:pt>
                <c:pt idx="9713">
                  <c:v>0</c:v>
                </c:pt>
                <c:pt idx="9714">
                  <c:v>0</c:v>
                </c:pt>
                <c:pt idx="9715">
                  <c:v>0</c:v>
                </c:pt>
                <c:pt idx="9716">
                  <c:v>0</c:v>
                </c:pt>
                <c:pt idx="9717">
                  <c:v>0</c:v>
                </c:pt>
                <c:pt idx="9718">
                  <c:v>0</c:v>
                </c:pt>
                <c:pt idx="9719">
                  <c:v>0</c:v>
                </c:pt>
                <c:pt idx="9720">
                  <c:v>0</c:v>
                </c:pt>
                <c:pt idx="9721">
                  <c:v>0</c:v>
                </c:pt>
                <c:pt idx="9722">
                  <c:v>0</c:v>
                </c:pt>
                <c:pt idx="9723">
                  <c:v>0</c:v>
                </c:pt>
                <c:pt idx="9724">
                  <c:v>0</c:v>
                </c:pt>
                <c:pt idx="9725">
                  <c:v>0</c:v>
                </c:pt>
                <c:pt idx="9726">
                  <c:v>0</c:v>
                </c:pt>
                <c:pt idx="9727">
                  <c:v>0</c:v>
                </c:pt>
                <c:pt idx="9728">
                  <c:v>0</c:v>
                </c:pt>
                <c:pt idx="9729">
                  <c:v>0</c:v>
                </c:pt>
                <c:pt idx="9730">
                  <c:v>0</c:v>
                </c:pt>
                <c:pt idx="9731">
                  <c:v>0</c:v>
                </c:pt>
                <c:pt idx="9732">
                  <c:v>0</c:v>
                </c:pt>
                <c:pt idx="9733">
                  <c:v>0</c:v>
                </c:pt>
                <c:pt idx="9734">
                  <c:v>0</c:v>
                </c:pt>
                <c:pt idx="9735">
                  <c:v>0</c:v>
                </c:pt>
                <c:pt idx="9736">
                  <c:v>0</c:v>
                </c:pt>
                <c:pt idx="9737">
                  <c:v>0</c:v>
                </c:pt>
                <c:pt idx="9738">
                  <c:v>0</c:v>
                </c:pt>
                <c:pt idx="9739">
                  <c:v>0</c:v>
                </c:pt>
                <c:pt idx="9740">
                  <c:v>0</c:v>
                </c:pt>
                <c:pt idx="9741">
                  <c:v>0</c:v>
                </c:pt>
                <c:pt idx="9742">
                  <c:v>0</c:v>
                </c:pt>
                <c:pt idx="9743">
                  <c:v>0</c:v>
                </c:pt>
                <c:pt idx="9744">
                  <c:v>0</c:v>
                </c:pt>
                <c:pt idx="9745">
                  <c:v>0</c:v>
                </c:pt>
                <c:pt idx="9746">
                  <c:v>0</c:v>
                </c:pt>
                <c:pt idx="9747">
                  <c:v>0</c:v>
                </c:pt>
                <c:pt idx="9748">
                  <c:v>0</c:v>
                </c:pt>
                <c:pt idx="9749">
                  <c:v>0</c:v>
                </c:pt>
                <c:pt idx="9750">
                  <c:v>0</c:v>
                </c:pt>
                <c:pt idx="9751">
                  <c:v>0</c:v>
                </c:pt>
                <c:pt idx="9752">
                  <c:v>0</c:v>
                </c:pt>
                <c:pt idx="9753">
                  <c:v>0</c:v>
                </c:pt>
                <c:pt idx="9754">
                  <c:v>0</c:v>
                </c:pt>
                <c:pt idx="9755">
                  <c:v>0</c:v>
                </c:pt>
                <c:pt idx="9756">
                  <c:v>0</c:v>
                </c:pt>
                <c:pt idx="9757">
                  <c:v>0</c:v>
                </c:pt>
                <c:pt idx="9758">
                  <c:v>0</c:v>
                </c:pt>
                <c:pt idx="9759">
                  <c:v>0</c:v>
                </c:pt>
                <c:pt idx="9760">
                  <c:v>0</c:v>
                </c:pt>
                <c:pt idx="9761">
                  <c:v>0</c:v>
                </c:pt>
                <c:pt idx="9762">
                  <c:v>0</c:v>
                </c:pt>
                <c:pt idx="9763">
                  <c:v>0</c:v>
                </c:pt>
                <c:pt idx="9764">
                  <c:v>0</c:v>
                </c:pt>
                <c:pt idx="9765">
                  <c:v>0</c:v>
                </c:pt>
                <c:pt idx="9766">
                  <c:v>0</c:v>
                </c:pt>
                <c:pt idx="9767">
                  <c:v>0</c:v>
                </c:pt>
                <c:pt idx="9768">
                  <c:v>0</c:v>
                </c:pt>
                <c:pt idx="9769">
                  <c:v>0</c:v>
                </c:pt>
                <c:pt idx="9770">
                  <c:v>0</c:v>
                </c:pt>
                <c:pt idx="9771">
                  <c:v>0</c:v>
                </c:pt>
                <c:pt idx="9772">
                  <c:v>0</c:v>
                </c:pt>
                <c:pt idx="9773">
                  <c:v>0</c:v>
                </c:pt>
                <c:pt idx="9774">
                  <c:v>0</c:v>
                </c:pt>
                <c:pt idx="9775">
                  <c:v>0</c:v>
                </c:pt>
                <c:pt idx="9776">
                  <c:v>0</c:v>
                </c:pt>
                <c:pt idx="9777">
                  <c:v>0</c:v>
                </c:pt>
                <c:pt idx="9778">
                  <c:v>0</c:v>
                </c:pt>
                <c:pt idx="9779">
                  <c:v>0</c:v>
                </c:pt>
                <c:pt idx="9780">
                  <c:v>0</c:v>
                </c:pt>
                <c:pt idx="9781">
                  <c:v>0</c:v>
                </c:pt>
                <c:pt idx="9782">
                  <c:v>0</c:v>
                </c:pt>
                <c:pt idx="9783">
                  <c:v>0</c:v>
                </c:pt>
                <c:pt idx="9784">
                  <c:v>0</c:v>
                </c:pt>
                <c:pt idx="9785">
                  <c:v>0</c:v>
                </c:pt>
                <c:pt idx="9786">
                  <c:v>0</c:v>
                </c:pt>
                <c:pt idx="9787">
                  <c:v>0</c:v>
                </c:pt>
                <c:pt idx="9788">
                  <c:v>0</c:v>
                </c:pt>
                <c:pt idx="9789">
                  <c:v>0</c:v>
                </c:pt>
                <c:pt idx="9790">
                  <c:v>0</c:v>
                </c:pt>
                <c:pt idx="9791">
                  <c:v>0</c:v>
                </c:pt>
                <c:pt idx="9792">
                  <c:v>0</c:v>
                </c:pt>
                <c:pt idx="9793">
                  <c:v>0</c:v>
                </c:pt>
                <c:pt idx="9794">
                  <c:v>0</c:v>
                </c:pt>
                <c:pt idx="9795">
                  <c:v>0</c:v>
                </c:pt>
                <c:pt idx="9796">
                  <c:v>0</c:v>
                </c:pt>
                <c:pt idx="9797">
                  <c:v>0</c:v>
                </c:pt>
                <c:pt idx="9798">
                  <c:v>0</c:v>
                </c:pt>
                <c:pt idx="9799">
                  <c:v>0</c:v>
                </c:pt>
                <c:pt idx="9800">
                  <c:v>0</c:v>
                </c:pt>
                <c:pt idx="9801">
                  <c:v>0</c:v>
                </c:pt>
                <c:pt idx="9802">
                  <c:v>0</c:v>
                </c:pt>
                <c:pt idx="9803">
                  <c:v>0</c:v>
                </c:pt>
                <c:pt idx="9804">
                  <c:v>0</c:v>
                </c:pt>
                <c:pt idx="9805">
                  <c:v>0</c:v>
                </c:pt>
                <c:pt idx="9806">
                  <c:v>0</c:v>
                </c:pt>
                <c:pt idx="9807">
                  <c:v>0</c:v>
                </c:pt>
                <c:pt idx="9808">
                  <c:v>0</c:v>
                </c:pt>
                <c:pt idx="9809">
                  <c:v>0</c:v>
                </c:pt>
                <c:pt idx="9810">
                  <c:v>0</c:v>
                </c:pt>
                <c:pt idx="9811">
                  <c:v>0</c:v>
                </c:pt>
                <c:pt idx="9812">
                  <c:v>0</c:v>
                </c:pt>
                <c:pt idx="9813">
                  <c:v>0</c:v>
                </c:pt>
                <c:pt idx="9814">
                  <c:v>0</c:v>
                </c:pt>
                <c:pt idx="9815">
                  <c:v>0</c:v>
                </c:pt>
                <c:pt idx="9816">
                  <c:v>0</c:v>
                </c:pt>
                <c:pt idx="9817">
                  <c:v>0</c:v>
                </c:pt>
                <c:pt idx="9818">
                  <c:v>0</c:v>
                </c:pt>
                <c:pt idx="9819">
                  <c:v>0</c:v>
                </c:pt>
                <c:pt idx="9820">
                  <c:v>0</c:v>
                </c:pt>
                <c:pt idx="9821">
                  <c:v>0</c:v>
                </c:pt>
                <c:pt idx="9822">
                  <c:v>0</c:v>
                </c:pt>
                <c:pt idx="9823">
                  <c:v>0</c:v>
                </c:pt>
                <c:pt idx="9824">
                  <c:v>0</c:v>
                </c:pt>
                <c:pt idx="9825">
                  <c:v>0</c:v>
                </c:pt>
                <c:pt idx="9826">
                  <c:v>0</c:v>
                </c:pt>
                <c:pt idx="9827">
                  <c:v>0</c:v>
                </c:pt>
                <c:pt idx="9828">
                  <c:v>0</c:v>
                </c:pt>
                <c:pt idx="9829">
                  <c:v>0</c:v>
                </c:pt>
                <c:pt idx="9830">
                  <c:v>0</c:v>
                </c:pt>
                <c:pt idx="9831">
                  <c:v>0</c:v>
                </c:pt>
                <c:pt idx="9832">
                  <c:v>0</c:v>
                </c:pt>
                <c:pt idx="9833">
                  <c:v>0</c:v>
                </c:pt>
                <c:pt idx="9834">
                  <c:v>0</c:v>
                </c:pt>
                <c:pt idx="9835">
                  <c:v>0</c:v>
                </c:pt>
                <c:pt idx="9836">
                  <c:v>0</c:v>
                </c:pt>
                <c:pt idx="9837">
                  <c:v>0</c:v>
                </c:pt>
                <c:pt idx="9838">
                  <c:v>0</c:v>
                </c:pt>
                <c:pt idx="9839">
                  <c:v>0</c:v>
                </c:pt>
                <c:pt idx="9840">
                  <c:v>0</c:v>
                </c:pt>
                <c:pt idx="9841">
                  <c:v>0</c:v>
                </c:pt>
                <c:pt idx="9842">
                  <c:v>0</c:v>
                </c:pt>
                <c:pt idx="9843">
                  <c:v>0</c:v>
                </c:pt>
                <c:pt idx="9844">
                  <c:v>0</c:v>
                </c:pt>
                <c:pt idx="9845">
                  <c:v>0</c:v>
                </c:pt>
                <c:pt idx="9846">
                  <c:v>0</c:v>
                </c:pt>
                <c:pt idx="9847">
                  <c:v>0</c:v>
                </c:pt>
                <c:pt idx="9848">
                  <c:v>0</c:v>
                </c:pt>
                <c:pt idx="9849">
                  <c:v>0</c:v>
                </c:pt>
                <c:pt idx="9850">
                  <c:v>0</c:v>
                </c:pt>
                <c:pt idx="9851">
                  <c:v>0</c:v>
                </c:pt>
                <c:pt idx="9852">
                  <c:v>0</c:v>
                </c:pt>
                <c:pt idx="9853">
                  <c:v>0</c:v>
                </c:pt>
                <c:pt idx="9854">
                  <c:v>0</c:v>
                </c:pt>
                <c:pt idx="9855">
                  <c:v>0</c:v>
                </c:pt>
                <c:pt idx="9856">
                  <c:v>0</c:v>
                </c:pt>
                <c:pt idx="9857">
                  <c:v>0</c:v>
                </c:pt>
                <c:pt idx="9858">
                  <c:v>0</c:v>
                </c:pt>
                <c:pt idx="9859">
                  <c:v>0</c:v>
                </c:pt>
                <c:pt idx="9860">
                  <c:v>0</c:v>
                </c:pt>
                <c:pt idx="9861">
                  <c:v>0</c:v>
                </c:pt>
                <c:pt idx="9862">
                  <c:v>0</c:v>
                </c:pt>
                <c:pt idx="9863">
                  <c:v>0</c:v>
                </c:pt>
                <c:pt idx="9864">
                  <c:v>0</c:v>
                </c:pt>
                <c:pt idx="9865">
                  <c:v>0</c:v>
                </c:pt>
                <c:pt idx="9866">
                  <c:v>0</c:v>
                </c:pt>
                <c:pt idx="9867">
                  <c:v>0</c:v>
                </c:pt>
                <c:pt idx="9868">
                  <c:v>0</c:v>
                </c:pt>
                <c:pt idx="9869">
                  <c:v>0</c:v>
                </c:pt>
                <c:pt idx="9870">
                  <c:v>0</c:v>
                </c:pt>
                <c:pt idx="9871">
                  <c:v>0</c:v>
                </c:pt>
                <c:pt idx="9872">
                  <c:v>0</c:v>
                </c:pt>
                <c:pt idx="9873">
                  <c:v>0</c:v>
                </c:pt>
                <c:pt idx="9874">
                  <c:v>0</c:v>
                </c:pt>
                <c:pt idx="9875">
                  <c:v>0</c:v>
                </c:pt>
                <c:pt idx="9876">
                  <c:v>0</c:v>
                </c:pt>
                <c:pt idx="9877">
                  <c:v>0</c:v>
                </c:pt>
                <c:pt idx="9878">
                  <c:v>0</c:v>
                </c:pt>
                <c:pt idx="9879">
                  <c:v>0</c:v>
                </c:pt>
                <c:pt idx="9880">
                  <c:v>0</c:v>
                </c:pt>
                <c:pt idx="9881">
                  <c:v>0</c:v>
                </c:pt>
                <c:pt idx="9882">
                  <c:v>0</c:v>
                </c:pt>
                <c:pt idx="9883">
                  <c:v>0</c:v>
                </c:pt>
                <c:pt idx="9884">
                  <c:v>0</c:v>
                </c:pt>
                <c:pt idx="9885">
                  <c:v>0</c:v>
                </c:pt>
                <c:pt idx="9886">
                  <c:v>0</c:v>
                </c:pt>
                <c:pt idx="9887">
                  <c:v>0</c:v>
                </c:pt>
                <c:pt idx="9888">
                  <c:v>0</c:v>
                </c:pt>
                <c:pt idx="9889">
                  <c:v>0</c:v>
                </c:pt>
                <c:pt idx="9890">
                  <c:v>0</c:v>
                </c:pt>
                <c:pt idx="9891">
                  <c:v>0</c:v>
                </c:pt>
                <c:pt idx="9892">
                  <c:v>0</c:v>
                </c:pt>
                <c:pt idx="9893">
                  <c:v>0</c:v>
                </c:pt>
                <c:pt idx="9894">
                  <c:v>0</c:v>
                </c:pt>
                <c:pt idx="9895">
                  <c:v>0</c:v>
                </c:pt>
                <c:pt idx="9896">
                  <c:v>0</c:v>
                </c:pt>
                <c:pt idx="9897">
                  <c:v>0</c:v>
                </c:pt>
                <c:pt idx="9898">
                  <c:v>0</c:v>
                </c:pt>
                <c:pt idx="9899">
                  <c:v>0</c:v>
                </c:pt>
                <c:pt idx="9900">
                  <c:v>0</c:v>
                </c:pt>
                <c:pt idx="9901">
                  <c:v>0</c:v>
                </c:pt>
                <c:pt idx="9902">
                  <c:v>0</c:v>
                </c:pt>
                <c:pt idx="9903">
                  <c:v>0</c:v>
                </c:pt>
                <c:pt idx="9904">
                  <c:v>0</c:v>
                </c:pt>
                <c:pt idx="9905">
                  <c:v>0</c:v>
                </c:pt>
                <c:pt idx="9906">
                  <c:v>0</c:v>
                </c:pt>
                <c:pt idx="9907">
                  <c:v>0</c:v>
                </c:pt>
                <c:pt idx="9908">
                  <c:v>0</c:v>
                </c:pt>
                <c:pt idx="9909">
                  <c:v>0</c:v>
                </c:pt>
                <c:pt idx="9910">
                  <c:v>0</c:v>
                </c:pt>
                <c:pt idx="9911">
                  <c:v>0</c:v>
                </c:pt>
                <c:pt idx="9912">
                  <c:v>0</c:v>
                </c:pt>
                <c:pt idx="9913">
                  <c:v>0</c:v>
                </c:pt>
                <c:pt idx="9914">
                  <c:v>0</c:v>
                </c:pt>
                <c:pt idx="9915">
                  <c:v>0</c:v>
                </c:pt>
                <c:pt idx="9916">
                  <c:v>0</c:v>
                </c:pt>
                <c:pt idx="9917">
                  <c:v>0</c:v>
                </c:pt>
                <c:pt idx="9918">
                  <c:v>0</c:v>
                </c:pt>
                <c:pt idx="9919">
                  <c:v>0</c:v>
                </c:pt>
                <c:pt idx="9920">
                  <c:v>0</c:v>
                </c:pt>
                <c:pt idx="9921">
                  <c:v>0</c:v>
                </c:pt>
                <c:pt idx="9922">
                  <c:v>0</c:v>
                </c:pt>
                <c:pt idx="9923">
                  <c:v>0</c:v>
                </c:pt>
                <c:pt idx="9924">
                  <c:v>0</c:v>
                </c:pt>
                <c:pt idx="9925">
                  <c:v>0</c:v>
                </c:pt>
                <c:pt idx="9926">
                  <c:v>0</c:v>
                </c:pt>
                <c:pt idx="9927">
                  <c:v>0</c:v>
                </c:pt>
                <c:pt idx="9928">
                  <c:v>0</c:v>
                </c:pt>
                <c:pt idx="9929">
                  <c:v>0</c:v>
                </c:pt>
                <c:pt idx="9930">
                  <c:v>0</c:v>
                </c:pt>
                <c:pt idx="9931">
                  <c:v>0</c:v>
                </c:pt>
                <c:pt idx="9932">
                  <c:v>0</c:v>
                </c:pt>
                <c:pt idx="9933">
                  <c:v>0</c:v>
                </c:pt>
                <c:pt idx="9934">
                  <c:v>0</c:v>
                </c:pt>
                <c:pt idx="9935">
                  <c:v>0</c:v>
                </c:pt>
                <c:pt idx="9936">
                  <c:v>0</c:v>
                </c:pt>
                <c:pt idx="9937">
                  <c:v>0</c:v>
                </c:pt>
                <c:pt idx="9938">
                  <c:v>0</c:v>
                </c:pt>
                <c:pt idx="9939">
                  <c:v>0</c:v>
                </c:pt>
                <c:pt idx="9940">
                  <c:v>0</c:v>
                </c:pt>
                <c:pt idx="9941">
                  <c:v>0</c:v>
                </c:pt>
                <c:pt idx="9942">
                  <c:v>0</c:v>
                </c:pt>
                <c:pt idx="9943">
                  <c:v>0</c:v>
                </c:pt>
                <c:pt idx="9944">
                  <c:v>0</c:v>
                </c:pt>
                <c:pt idx="9945">
                  <c:v>0</c:v>
                </c:pt>
                <c:pt idx="9946">
                  <c:v>0</c:v>
                </c:pt>
                <c:pt idx="9947">
                  <c:v>0</c:v>
                </c:pt>
                <c:pt idx="9948">
                  <c:v>0</c:v>
                </c:pt>
                <c:pt idx="9949">
                  <c:v>0</c:v>
                </c:pt>
                <c:pt idx="9950">
                  <c:v>0</c:v>
                </c:pt>
                <c:pt idx="9951">
                  <c:v>0</c:v>
                </c:pt>
                <c:pt idx="9952">
                  <c:v>0</c:v>
                </c:pt>
                <c:pt idx="9953">
                  <c:v>0</c:v>
                </c:pt>
                <c:pt idx="9954">
                  <c:v>0</c:v>
                </c:pt>
                <c:pt idx="9955">
                  <c:v>0</c:v>
                </c:pt>
                <c:pt idx="9956">
                  <c:v>0</c:v>
                </c:pt>
                <c:pt idx="9957">
                  <c:v>0</c:v>
                </c:pt>
                <c:pt idx="9958">
                  <c:v>0</c:v>
                </c:pt>
                <c:pt idx="9959">
                  <c:v>0</c:v>
                </c:pt>
                <c:pt idx="9960">
                  <c:v>0</c:v>
                </c:pt>
                <c:pt idx="9961">
                  <c:v>0</c:v>
                </c:pt>
                <c:pt idx="9962">
                  <c:v>0</c:v>
                </c:pt>
                <c:pt idx="9963">
                  <c:v>0</c:v>
                </c:pt>
                <c:pt idx="9964">
                  <c:v>0</c:v>
                </c:pt>
                <c:pt idx="9965">
                  <c:v>0</c:v>
                </c:pt>
                <c:pt idx="9966">
                  <c:v>0</c:v>
                </c:pt>
                <c:pt idx="9967">
                  <c:v>0</c:v>
                </c:pt>
                <c:pt idx="9968">
                  <c:v>0</c:v>
                </c:pt>
                <c:pt idx="9969">
                  <c:v>0</c:v>
                </c:pt>
                <c:pt idx="9970">
                  <c:v>0</c:v>
                </c:pt>
                <c:pt idx="9971">
                  <c:v>0</c:v>
                </c:pt>
                <c:pt idx="9972">
                  <c:v>0</c:v>
                </c:pt>
                <c:pt idx="9973">
                  <c:v>0</c:v>
                </c:pt>
                <c:pt idx="9974">
                  <c:v>0</c:v>
                </c:pt>
                <c:pt idx="9975">
                  <c:v>0</c:v>
                </c:pt>
                <c:pt idx="9976">
                  <c:v>0</c:v>
                </c:pt>
                <c:pt idx="9977">
                  <c:v>0</c:v>
                </c:pt>
                <c:pt idx="9978">
                  <c:v>0</c:v>
                </c:pt>
                <c:pt idx="9979">
                  <c:v>0</c:v>
                </c:pt>
                <c:pt idx="9980">
                  <c:v>0</c:v>
                </c:pt>
                <c:pt idx="9981">
                  <c:v>0</c:v>
                </c:pt>
                <c:pt idx="9982">
                  <c:v>0</c:v>
                </c:pt>
                <c:pt idx="9983">
                  <c:v>0</c:v>
                </c:pt>
                <c:pt idx="9984">
                  <c:v>0</c:v>
                </c:pt>
                <c:pt idx="9985">
                  <c:v>0</c:v>
                </c:pt>
                <c:pt idx="9986">
                  <c:v>0</c:v>
                </c:pt>
                <c:pt idx="9987">
                  <c:v>0</c:v>
                </c:pt>
                <c:pt idx="9988">
                  <c:v>0</c:v>
                </c:pt>
                <c:pt idx="9989">
                  <c:v>0</c:v>
                </c:pt>
                <c:pt idx="9990">
                  <c:v>0</c:v>
                </c:pt>
                <c:pt idx="9991">
                  <c:v>0</c:v>
                </c:pt>
                <c:pt idx="9992">
                  <c:v>0</c:v>
                </c:pt>
                <c:pt idx="9993">
                  <c:v>0</c:v>
                </c:pt>
                <c:pt idx="9994">
                  <c:v>0</c:v>
                </c:pt>
                <c:pt idx="9995">
                  <c:v>0</c:v>
                </c:pt>
                <c:pt idx="9996">
                  <c:v>0</c:v>
                </c:pt>
                <c:pt idx="9997">
                  <c:v>0</c:v>
                </c:pt>
                <c:pt idx="9998">
                  <c:v>0</c:v>
                </c:pt>
                <c:pt idx="9999">
                  <c:v>0</c:v>
                </c:pt>
                <c:pt idx="10000">
                  <c:v>0</c:v>
                </c:pt>
                <c:pt idx="10001">
                  <c:v>0</c:v>
                </c:pt>
                <c:pt idx="10002">
                  <c:v>0</c:v>
                </c:pt>
                <c:pt idx="10003">
                  <c:v>0</c:v>
                </c:pt>
                <c:pt idx="10004">
                  <c:v>0</c:v>
                </c:pt>
                <c:pt idx="10005">
                  <c:v>0</c:v>
                </c:pt>
                <c:pt idx="10006">
                  <c:v>0</c:v>
                </c:pt>
                <c:pt idx="10007">
                  <c:v>0</c:v>
                </c:pt>
                <c:pt idx="10008">
                  <c:v>0</c:v>
                </c:pt>
                <c:pt idx="10009">
                  <c:v>0</c:v>
                </c:pt>
                <c:pt idx="10010">
                  <c:v>0</c:v>
                </c:pt>
                <c:pt idx="10011">
                  <c:v>0</c:v>
                </c:pt>
                <c:pt idx="10012">
                  <c:v>0</c:v>
                </c:pt>
                <c:pt idx="10013">
                  <c:v>0</c:v>
                </c:pt>
                <c:pt idx="10014">
                  <c:v>0</c:v>
                </c:pt>
                <c:pt idx="10015">
                  <c:v>0</c:v>
                </c:pt>
                <c:pt idx="10016">
                  <c:v>0</c:v>
                </c:pt>
                <c:pt idx="10017">
                  <c:v>0</c:v>
                </c:pt>
                <c:pt idx="10018">
                  <c:v>0</c:v>
                </c:pt>
                <c:pt idx="10019">
                  <c:v>0</c:v>
                </c:pt>
                <c:pt idx="10020">
                  <c:v>0</c:v>
                </c:pt>
                <c:pt idx="10021">
                  <c:v>0</c:v>
                </c:pt>
                <c:pt idx="10022">
                  <c:v>0</c:v>
                </c:pt>
                <c:pt idx="10023">
                  <c:v>0</c:v>
                </c:pt>
                <c:pt idx="10024">
                  <c:v>0</c:v>
                </c:pt>
                <c:pt idx="10025">
                  <c:v>0</c:v>
                </c:pt>
                <c:pt idx="10026">
                  <c:v>0</c:v>
                </c:pt>
                <c:pt idx="10027">
                  <c:v>0</c:v>
                </c:pt>
                <c:pt idx="10028">
                  <c:v>0</c:v>
                </c:pt>
                <c:pt idx="10029">
                  <c:v>0</c:v>
                </c:pt>
                <c:pt idx="10030">
                  <c:v>0</c:v>
                </c:pt>
                <c:pt idx="10031">
                  <c:v>0</c:v>
                </c:pt>
                <c:pt idx="10032">
                  <c:v>0</c:v>
                </c:pt>
                <c:pt idx="10033">
                  <c:v>0</c:v>
                </c:pt>
                <c:pt idx="10034">
                  <c:v>0</c:v>
                </c:pt>
                <c:pt idx="10035">
                  <c:v>0</c:v>
                </c:pt>
                <c:pt idx="10036">
                  <c:v>0</c:v>
                </c:pt>
                <c:pt idx="10037">
                  <c:v>0</c:v>
                </c:pt>
                <c:pt idx="10038">
                  <c:v>0</c:v>
                </c:pt>
                <c:pt idx="10039">
                  <c:v>0</c:v>
                </c:pt>
                <c:pt idx="10040">
                  <c:v>0</c:v>
                </c:pt>
                <c:pt idx="10041">
                  <c:v>0</c:v>
                </c:pt>
                <c:pt idx="10042">
                  <c:v>0</c:v>
                </c:pt>
                <c:pt idx="10043">
                  <c:v>0</c:v>
                </c:pt>
                <c:pt idx="10044">
                  <c:v>0</c:v>
                </c:pt>
                <c:pt idx="10045">
                  <c:v>0</c:v>
                </c:pt>
                <c:pt idx="10046">
                  <c:v>0</c:v>
                </c:pt>
                <c:pt idx="10047">
                  <c:v>0</c:v>
                </c:pt>
                <c:pt idx="10048">
                  <c:v>0</c:v>
                </c:pt>
                <c:pt idx="10049">
                  <c:v>0</c:v>
                </c:pt>
                <c:pt idx="10050">
                  <c:v>0</c:v>
                </c:pt>
                <c:pt idx="10051">
                  <c:v>0</c:v>
                </c:pt>
                <c:pt idx="10052">
                  <c:v>0</c:v>
                </c:pt>
                <c:pt idx="10053">
                  <c:v>0</c:v>
                </c:pt>
                <c:pt idx="10054">
                  <c:v>0</c:v>
                </c:pt>
                <c:pt idx="10055">
                  <c:v>0</c:v>
                </c:pt>
                <c:pt idx="10056">
                  <c:v>0</c:v>
                </c:pt>
                <c:pt idx="10057">
                  <c:v>0</c:v>
                </c:pt>
                <c:pt idx="10058">
                  <c:v>0</c:v>
                </c:pt>
                <c:pt idx="10059">
                  <c:v>0</c:v>
                </c:pt>
                <c:pt idx="10060">
                  <c:v>0</c:v>
                </c:pt>
                <c:pt idx="10061">
                  <c:v>0</c:v>
                </c:pt>
                <c:pt idx="10062">
                  <c:v>0</c:v>
                </c:pt>
                <c:pt idx="10063">
                  <c:v>0</c:v>
                </c:pt>
                <c:pt idx="10064">
                  <c:v>0</c:v>
                </c:pt>
                <c:pt idx="10065">
                  <c:v>0</c:v>
                </c:pt>
                <c:pt idx="10066">
                  <c:v>0</c:v>
                </c:pt>
                <c:pt idx="10067">
                  <c:v>0</c:v>
                </c:pt>
                <c:pt idx="10068">
                  <c:v>0</c:v>
                </c:pt>
                <c:pt idx="10069">
                  <c:v>0</c:v>
                </c:pt>
                <c:pt idx="10070">
                  <c:v>0</c:v>
                </c:pt>
                <c:pt idx="10071">
                  <c:v>0</c:v>
                </c:pt>
                <c:pt idx="10072">
                  <c:v>0</c:v>
                </c:pt>
                <c:pt idx="10073">
                  <c:v>0</c:v>
                </c:pt>
                <c:pt idx="10074">
                  <c:v>0</c:v>
                </c:pt>
                <c:pt idx="10075">
                  <c:v>0</c:v>
                </c:pt>
                <c:pt idx="10076">
                  <c:v>0</c:v>
                </c:pt>
                <c:pt idx="10077">
                  <c:v>0</c:v>
                </c:pt>
                <c:pt idx="10078">
                  <c:v>0</c:v>
                </c:pt>
                <c:pt idx="10079">
                  <c:v>0</c:v>
                </c:pt>
                <c:pt idx="10080">
                  <c:v>0</c:v>
                </c:pt>
                <c:pt idx="10081">
                  <c:v>0</c:v>
                </c:pt>
                <c:pt idx="10082">
                  <c:v>0</c:v>
                </c:pt>
                <c:pt idx="10083">
                  <c:v>0</c:v>
                </c:pt>
                <c:pt idx="10084">
                  <c:v>0</c:v>
                </c:pt>
                <c:pt idx="10085">
                  <c:v>0</c:v>
                </c:pt>
                <c:pt idx="10086">
                  <c:v>0</c:v>
                </c:pt>
                <c:pt idx="10087">
                  <c:v>0</c:v>
                </c:pt>
                <c:pt idx="10088">
                  <c:v>0</c:v>
                </c:pt>
                <c:pt idx="10089">
                  <c:v>0</c:v>
                </c:pt>
                <c:pt idx="10090">
                  <c:v>0</c:v>
                </c:pt>
                <c:pt idx="10091">
                  <c:v>0</c:v>
                </c:pt>
                <c:pt idx="10092">
                  <c:v>0</c:v>
                </c:pt>
                <c:pt idx="10093">
                  <c:v>0</c:v>
                </c:pt>
                <c:pt idx="10094">
                  <c:v>0</c:v>
                </c:pt>
                <c:pt idx="10095">
                  <c:v>0</c:v>
                </c:pt>
                <c:pt idx="10096">
                  <c:v>0</c:v>
                </c:pt>
                <c:pt idx="10097">
                  <c:v>0</c:v>
                </c:pt>
                <c:pt idx="10098">
                  <c:v>0</c:v>
                </c:pt>
                <c:pt idx="10099">
                  <c:v>0</c:v>
                </c:pt>
                <c:pt idx="10100">
                  <c:v>0</c:v>
                </c:pt>
                <c:pt idx="10101">
                  <c:v>0</c:v>
                </c:pt>
                <c:pt idx="10102">
                  <c:v>0</c:v>
                </c:pt>
                <c:pt idx="10103">
                  <c:v>0</c:v>
                </c:pt>
                <c:pt idx="10104">
                  <c:v>0</c:v>
                </c:pt>
                <c:pt idx="10105">
                  <c:v>0</c:v>
                </c:pt>
                <c:pt idx="10106">
                  <c:v>0</c:v>
                </c:pt>
                <c:pt idx="10107">
                  <c:v>0</c:v>
                </c:pt>
                <c:pt idx="10108">
                  <c:v>0</c:v>
                </c:pt>
                <c:pt idx="10109">
                  <c:v>0</c:v>
                </c:pt>
                <c:pt idx="10110">
                  <c:v>0</c:v>
                </c:pt>
                <c:pt idx="10111">
                  <c:v>0</c:v>
                </c:pt>
                <c:pt idx="10112">
                  <c:v>0</c:v>
                </c:pt>
                <c:pt idx="10113">
                  <c:v>0</c:v>
                </c:pt>
                <c:pt idx="10114">
                  <c:v>0</c:v>
                </c:pt>
                <c:pt idx="10115">
                  <c:v>0</c:v>
                </c:pt>
                <c:pt idx="10116">
                  <c:v>0</c:v>
                </c:pt>
                <c:pt idx="10117">
                  <c:v>0</c:v>
                </c:pt>
                <c:pt idx="10118">
                  <c:v>0</c:v>
                </c:pt>
                <c:pt idx="10119">
                  <c:v>0</c:v>
                </c:pt>
                <c:pt idx="10120">
                  <c:v>0</c:v>
                </c:pt>
                <c:pt idx="10121">
                  <c:v>0</c:v>
                </c:pt>
                <c:pt idx="10122">
                  <c:v>0</c:v>
                </c:pt>
                <c:pt idx="10123">
                  <c:v>0</c:v>
                </c:pt>
                <c:pt idx="10124">
                  <c:v>0</c:v>
                </c:pt>
                <c:pt idx="10125">
                  <c:v>0</c:v>
                </c:pt>
                <c:pt idx="10126">
                  <c:v>0</c:v>
                </c:pt>
                <c:pt idx="10127">
                  <c:v>0</c:v>
                </c:pt>
                <c:pt idx="10128">
                  <c:v>0</c:v>
                </c:pt>
                <c:pt idx="10129">
                  <c:v>0</c:v>
                </c:pt>
                <c:pt idx="10130">
                  <c:v>0</c:v>
                </c:pt>
                <c:pt idx="10131">
                  <c:v>0</c:v>
                </c:pt>
                <c:pt idx="10132">
                  <c:v>0</c:v>
                </c:pt>
                <c:pt idx="10133">
                  <c:v>0</c:v>
                </c:pt>
                <c:pt idx="10134">
                  <c:v>0</c:v>
                </c:pt>
                <c:pt idx="10135">
                  <c:v>0</c:v>
                </c:pt>
                <c:pt idx="10136">
                  <c:v>0</c:v>
                </c:pt>
                <c:pt idx="10137">
                  <c:v>0</c:v>
                </c:pt>
                <c:pt idx="10138">
                  <c:v>0</c:v>
                </c:pt>
                <c:pt idx="10139">
                  <c:v>0</c:v>
                </c:pt>
                <c:pt idx="10140">
                  <c:v>0</c:v>
                </c:pt>
                <c:pt idx="10141">
                  <c:v>0</c:v>
                </c:pt>
                <c:pt idx="10142">
                  <c:v>0</c:v>
                </c:pt>
                <c:pt idx="10143">
                  <c:v>0</c:v>
                </c:pt>
                <c:pt idx="10144">
                  <c:v>0</c:v>
                </c:pt>
                <c:pt idx="10145">
                  <c:v>0</c:v>
                </c:pt>
                <c:pt idx="10146">
                  <c:v>0</c:v>
                </c:pt>
                <c:pt idx="10147">
                  <c:v>0</c:v>
                </c:pt>
                <c:pt idx="10148">
                  <c:v>0</c:v>
                </c:pt>
                <c:pt idx="10149">
                  <c:v>0</c:v>
                </c:pt>
                <c:pt idx="10150">
                  <c:v>0</c:v>
                </c:pt>
                <c:pt idx="10151">
                  <c:v>0</c:v>
                </c:pt>
                <c:pt idx="10152">
                  <c:v>0</c:v>
                </c:pt>
                <c:pt idx="10153">
                  <c:v>0</c:v>
                </c:pt>
                <c:pt idx="10154">
                  <c:v>0</c:v>
                </c:pt>
                <c:pt idx="10155">
                  <c:v>0</c:v>
                </c:pt>
                <c:pt idx="10156">
                  <c:v>0</c:v>
                </c:pt>
                <c:pt idx="10157">
                  <c:v>0</c:v>
                </c:pt>
                <c:pt idx="10158">
                  <c:v>0</c:v>
                </c:pt>
                <c:pt idx="10159">
                  <c:v>0</c:v>
                </c:pt>
                <c:pt idx="10160">
                  <c:v>0</c:v>
                </c:pt>
                <c:pt idx="10161">
                  <c:v>0</c:v>
                </c:pt>
                <c:pt idx="10162">
                  <c:v>0</c:v>
                </c:pt>
                <c:pt idx="10163">
                  <c:v>0</c:v>
                </c:pt>
                <c:pt idx="10164">
                  <c:v>0</c:v>
                </c:pt>
                <c:pt idx="10165">
                  <c:v>0</c:v>
                </c:pt>
                <c:pt idx="10166">
                  <c:v>0</c:v>
                </c:pt>
                <c:pt idx="10167">
                  <c:v>0</c:v>
                </c:pt>
                <c:pt idx="10168">
                  <c:v>0</c:v>
                </c:pt>
                <c:pt idx="10169">
                  <c:v>0</c:v>
                </c:pt>
                <c:pt idx="10170">
                  <c:v>0</c:v>
                </c:pt>
                <c:pt idx="10171">
                  <c:v>0</c:v>
                </c:pt>
                <c:pt idx="10172">
                  <c:v>0</c:v>
                </c:pt>
                <c:pt idx="10173">
                  <c:v>0</c:v>
                </c:pt>
                <c:pt idx="10174">
                  <c:v>0</c:v>
                </c:pt>
                <c:pt idx="10175">
                  <c:v>0</c:v>
                </c:pt>
                <c:pt idx="10176">
                  <c:v>0</c:v>
                </c:pt>
                <c:pt idx="10177">
                  <c:v>0</c:v>
                </c:pt>
                <c:pt idx="10178">
                  <c:v>0</c:v>
                </c:pt>
                <c:pt idx="10179">
                  <c:v>0</c:v>
                </c:pt>
                <c:pt idx="10180">
                  <c:v>0</c:v>
                </c:pt>
                <c:pt idx="10181">
                  <c:v>0</c:v>
                </c:pt>
                <c:pt idx="10182">
                  <c:v>0</c:v>
                </c:pt>
                <c:pt idx="10183">
                  <c:v>0</c:v>
                </c:pt>
                <c:pt idx="10184">
                  <c:v>0</c:v>
                </c:pt>
                <c:pt idx="10185">
                  <c:v>0</c:v>
                </c:pt>
                <c:pt idx="10186">
                  <c:v>0</c:v>
                </c:pt>
                <c:pt idx="10187">
                  <c:v>0</c:v>
                </c:pt>
                <c:pt idx="10188">
                  <c:v>0</c:v>
                </c:pt>
                <c:pt idx="10189">
                  <c:v>0</c:v>
                </c:pt>
                <c:pt idx="10190">
                  <c:v>0</c:v>
                </c:pt>
                <c:pt idx="10191">
                  <c:v>0</c:v>
                </c:pt>
                <c:pt idx="10192">
                  <c:v>0</c:v>
                </c:pt>
                <c:pt idx="10193">
                  <c:v>0</c:v>
                </c:pt>
                <c:pt idx="10194">
                  <c:v>0</c:v>
                </c:pt>
                <c:pt idx="10195">
                  <c:v>0</c:v>
                </c:pt>
                <c:pt idx="10196">
                  <c:v>0</c:v>
                </c:pt>
                <c:pt idx="10197">
                  <c:v>0</c:v>
                </c:pt>
                <c:pt idx="10198">
                  <c:v>0</c:v>
                </c:pt>
                <c:pt idx="10199">
                  <c:v>0</c:v>
                </c:pt>
                <c:pt idx="10200">
                  <c:v>0</c:v>
                </c:pt>
                <c:pt idx="10201">
                  <c:v>0</c:v>
                </c:pt>
                <c:pt idx="10202">
                  <c:v>0</c:v>
                </c:pt>
                <c:pt idx="10203">
                  <c:v>0</c:v>
                </c:pt>
                <c:pt idx="10204">
                  <c:v>0</c:v>
                </c:pt>
                <c:pt idx="10205">
                  <c:v>0</c:v>
                </c:pt>
                <c:pt idx="10206">
                  <c:v>0</c:v>
                </c:pt>
                <c:pt idx="10207">
                  <c:v>0</c:v>
                </c:pt>
                <c:pt idx="10208">
                  <c:v>0</c:v>
                </c:pt>
                <c:pt idx="10209">
                  <c:v>0</c:v>
                </c:pt>
                <c:pt idx="10210">
                  <c:v>0</c:v>
                </c:pt>
                <c:pt idx="10211">
                  <c:v>0</c:v>
                </c:pt>
                <c:pt idx="10212">
                  <c:v>0</c:v>
                </c:pt>
                <c:pt idx="10213">
                  <c:v>0</c:v>
                </c:pt>
                <c:pt idx="10214">
                  <c:v>0</c:v>
                </c:pt>
                <c:pt idx="10215">
                  <c:v>0</c:v>
                </c:pt>
                <c:pt idx="10216">
                  <c:v>0</c:v>
                </c:pt>
                <c:pt idx="10217">
                  <c:v>0</c:v>
                </c:pt>
                <c:pt idx="10218">
                  <c:v>0</c:v>
                </c:pt>
                <c:pt idx="10219">
                  <c:v>0</c:v>
                </c:pt>
                <c:pt idx="10220">
                  <c:v>0</c:v>
                </c:pt>
                <c:pt idx="10221">
                  <c:v>0</c:v>
                </c:pt>
                <c:pt idx="10222">
                  <c:v>0</c:v>
                </c:pt>
                <c:pt idx="10223">
                  <c:v>0</c:v>
                </c:pt>
                <c:pt idx="10224">
                  <c:v>0</c:v>
                </c:pt>
                <c:pt idx="10225">
                  <c:v>0</c:v>
                </c:pt>
                <c:pt idx="10226">
                  <c:v>0</c:v>
                </c:pt>
                <c:pt idx="10227">
                  <c:v>0</c:v>
                </c:pt>
                <c:pt idx="10228">
                  <c:v>0</c:v>
                </c:pt>
                <c:pt idx="10229">
                  <c:v>0</c:v>
                </c:pt>
                <c:pt idx="10230">
                  <c:v>0</c:v>
                </c:pt>
                <c:pt idx="10231">
                  <c:v>0</c:v>
                </c:pt>
                <c:pt idx="10232">
                  <c:v>0</c:v>
                </c:pt>
                <c:pt idx="10233">
                  <c:v>0</c:v>
                </c:pt>
                <c:pt idx="10234">
                  <c:v>0</c:v>
                </c:pt>
                <c:pt idx="10235">
                  <c:v>0</c:v>
                </c:pt>
                <c:pt idx="10236">
                  <c:v>0</c:v>
                </c:pt>
                <c:pt idx="10237">
                  <c:v>0</c:v>
                </c:pt>
                <c:pt idx="10238">
                  <c:v>0</c:v>
                </c:pt>
                <c:pt idx="10239">
                  <c:v>0</c:v>
                </c:pt>
                <c:pt idx="10240">
                  <c:v>0</c:v>
                </c:pt>
                <c:pt idx="10241">
                  <c:v>0</c:v>
                </c:pt>
                <c:pt idx="10242">
                  <c:v>0</c:v>
                </c:pt>
                <c:pt idx="10243">
                  <c:v>0</c:v>
                </c:pt>
                <c:pt idx="10244">
                  <c:v>0</c:v>
                </c:pt>
                <c:pt idx="10245">
                  <c:v>0</c:v>
                </c:pt>
                <c:pt idx="10246">
                  <c:v>0</c:v>
                </c:pt>
                <c:pt idx="10247">
                  <c:v>0</c:v>
                </c:pt>
                <c:pt idx="10248">
                  <c:v>0</c:v>
                </c:pt>
                <c:pt idx="10249">
                  <c:v>0</c:v>
                </c:pt>
                <c:pt idx="10250">
                  <c:v>0</c:v>
                </c:pt>
                <c:pt idx="10251">
                  <c:v>0</c:v>
                </c:pt>
                <c:pt idx="10252">
                  <c:v>0</c:v>
                </c:pt>
                <c:pt idx="10253">
                  <c:v>0</c:v>
                </c:pt>
                <c:pt idx="10254">
                  <c:v>0</c:v>
                </c:pt>
                <c:pt idx="10255">
                  <c:v>0</c:v>
                </c:pt>
                <c:pt idx="10256">
                  <c:v>0</c:v>
                </c:pt>
                <c:pt idx="10257">
                  <c:v>0</c:v>
                </c:pt>
                <c:pt idx="10258">
                  <c:v>0</c:v>
                </c:pt>
                <c:pt idx="10259">
                  <c:v>0</c:v>
                </c:pt>
                <c:pt idx="10260">
                  <c:v>0</c:v>
                </c:pt>
                <c:pt idx="10261">
                  <c:v>0</c:v>
                </c:pt>
                <c:pt idx="10262">
                  <c:v>0</c:v>
                </c:pt>
                <c:pt idx="10263">
                  <c:v>0</c:v>
                </c:pt>
                <c:pt idx="10264">
                  <c:v>0</c:v>
                </c:pt>
                <c:pt idx="10265">
                  <c:v>0</c:v>
                </c:pt>
                <c:pt idx="10266">
                  <c:v>0</c:v>
                </c:pt>
                <c:pt idx="10267">
                  <c:v>0</c:v>
                </c:pt>
                <c:pt idx="10268">
                  <c:v>0</c:v>
                </c:pt>
                <c:pt idx="10269">
                  <c:v>0</c:v>
                </c:pt>
                <c:pt idx="10270">
                  <c:v>0</c:v>
                </c:pt>
                <c:pt idx="10271">
                  <c:v>0</c:v>
                </c:pt>
                <c:pt idx="10272">
                  <c:v>0</c:v>
                </c:pt>
                <c:pt idx="10273">
                  <c:v>0</c:v>
                </c:pt>
                <c:pt idx="10274">
                  <c:v>0</c:v>
                </c:pt>
                <c:pt idx="10275">
                  <c:v>0</c:v>
                </c:pt>
                <c:pt idx="10276">
                  <c:v>0</c:v>
                </c:pt>
                <c:pt idx="10277">
                  <c:v>0</c:v>
                </c:pt>
                <c:pt idx="10278">
                  <c:v>0</c:v>
                </c:pt>
                <c:pt idx="10279">
                  <c:v>0</c:v>
                </c:pt>
                <c:pt idx="10280">
                  <c:v>0</c:v>
                </c:pt>
                <c:pt idx="10281">
                  <c:v>0</c:v>
                </c:pt>
                <c:pt idx="10282">
                  <c:v>0</c:v>
                </c:pt>
                <c:pt idx="10283">
                  <c:v>0</c:v>
                </c:pt>
                <c:pt idx="10284">
                  <c:v>0</c:v>
                </c:pt>
                <c:pt idx="10285">
                  <c:v>0</c:v>
                </c:pt>
                <c:pt idx="10286">
                  <c:v>0</c:v>
                </c:pt>
                <c:pt idx="10287">
                  <c:v>0</c:v>
                </c:pt>
                <c:pt idx="10288">
                  <c:v>0</c:v>
                </c:pt>
                <c:pt idx="10289">
                  <c:v>0</c:v>
                </c:pt>
                <c:pt idx="10290">
                  <c:v>0</c:v>
                </c:pt>
                <c:pt idx="10291">
                  <c:v>0</c:v>
                </c:pt>
                <c:pt idx="10292">
                  <c:v>0</c:v>
                </c:pt>
                <c:pt idx="10293">
                  <c:v>0</c:v>
                </c:pt>
                <c:pt idx="10294">
                  <c:v>0</c:v>
                </c:pt>
                <c:pt idx="10295">
                  <c:v>0</c:v>
                </c:pt>
                <c:pt idx="10296">
                  <c:v>0</c:v>
                </c:pt>
                <c:pt idx="10297">
                  <c:v>0</c:v>
                </c:pt>
                <c:pt idx="10298">
                  <c:v>0</c:v>
                </c:pt>
                <c:pt idx="10299">
                  <c:v>0</c:v>
                </c:pt>
                <c:pt idx="10300">
                  <c:v>0</c:v>
                </c:pt>
                <c:pt idx="10301">
                  <c:v>0</c:v>
                </c:pt>
                <c:pt idx="10302">
                  <c:v>0</c:v>
                </c:pt>
                <c:pt idx="10303">
                  <c:v>0</c:v>
                </c:pt>
                <c:pt idx="10304">
                  <c:v>0</c:v>
                </c:pt>
                <c:pt idx="10305">
                  <c:v>0</c:v>
                </c:pt>
                <c:pt idx="10306">
                  <c:v>0</c:v>
                </c:pt>
                <c:pt idx="10307">
                  <c:v>0</c:v>
                </c:pt>
                <c:pt idx="10308">
                  <c:v>0</c:v>
                </c:pt>
                <c:pt idx="10309">
                  <c:v>0</c:v>
                </c:pt>
                <c:pt idx="10310">
                  <c:v>0</c:v>
                </c:pt>
                <c:pt idx="10311">
                  <c:v>0</c:v>
                </c:pt>
                <c:pt idx="10312">
                  <c:v>0</c:v>
                </c:pt>
                <c:pt idx="10313">
                  <c:v>0</c:v>
                </c:pt>
                <c:pt idx="10314">
                  <c:v>0</c:v>
                </c:pt>
                <c:pt idx="10315">
                  <c:v>0</c:v>
                </c:pt>
                <c:pt idx="10316">
                  <c:v>0</c:v>
                </c:pt>
                <c:pt idx="10317">
                  <c:v>0</c:v>
                </c:pt>
                <c:pt idx="10318">
                  <c:v>0</c:v>
                </c:pt>
                <c:pt idx="10319">
                  <c:v>0</c:v>
                </c:pt>
                <c:pt idx="10320">
                  <c:v>0</c:v>
                </c:pt>
                <c:pt idx="10321">
                  <c:v>0</c:v>
                </c:pt>
                <c:pt idx="10322">
                  <c:v>0</c:v>
                </c:pt>
                <c:pt idx="10323">
                  <c:v>0</c:v>
                </c:pt>
                <c:pt idx="10324">
                  <c:v>0</c:v>
                </c:pt>
                <c:pt idx="10325">
                  <c:v>0</c:v>
                </c:pt>
                <c:pt idx="10326">
                  <c:v>0</c:v>
                </c:pt>
                <c:pt idx="10327">
                  <c:v>0</c:v>
                </c:pt>
                <c:pt idx="10328">
                  <c:v>0</c:v>
                </c:pt>
                <c:pt idx="10329">
                  <c:v>0</c:v>
                </c:pt>
                <c:pt idx="10330">
                  <c:v>0</c:v>
                </c:pt>
                <c:pt idx="10331">
                  <c:v>0</c:v>
                </c:pt>
                <c:pt idx="10332">
                  <c:v>0</c:v>
                </c:pt>
                <c:pt idx="10333">
                  <c:v>0</c:v>
                </c:pt>
                <c:pt idx="10334">
                  <c:v>0</c:v>
                </c:pt>
                <c:pt idx="10335">
                  <c:v>0</c:v>
                </c:pt>
                <c:pt idx="10336">
                  <c:v>0</c:v>
                </c:pt>
                <c:pt idx="10337">
                  <c:v>0</c:v>
                </c:pt>
                <c:pt idx="10338">
                  <c:v>0</c:v>
                </c:pt>
                <c:pt idx="10339">
                  <c:v>0</c:v>
                </c:pt>
                <c:pt idx="10340">
                  <c:v>0</c:v>
                </c:pt>
                <c:pt idx="10341">
                  <c:v>0</c:v>
                </c:pt>
                <c:pt idx="10342">
                  <c:v>0</c:v>
                </c:pt>
                <c:pt idx="10343">
                  <c:v>0</c:v>
                </c:pt>
                <c:pt idx="10344">
                  <c:v>0</c:v>
                </c:pt>
                <c:pt idx="10345">
                  <c:v>0</c:v>
                </c:pt>
                <c:pt idx="10346">
                  <c:v>0</c:v>
                </c:pt>
                <c:pt idx="10347">
                  <c:v>0</c:v>
                </c:pt>
                <c:pt idx="10348">
                  <c:v>0</c:v>
                </c:pt>
                <c:pt idx="10349">
                  <c:v>0</c:v>
                </c:pt>
              </c:numCache>
            </c:numRef>
          </c:yVal>
          <c:smooth val="1"/>
          <c:extLst>
            <c:ext xmlns:c16="http://schemas.microsoft.com/office/drawing/2014/chart" uri="{C3380CC4-5D6E-409C-BE32-E72D297353CC}">
              <c16:uniqueId val="{00000001-679F-4D2A-A505-4AD8EFF3E8C9}"/>
            </c:ext>
          </c:extLst>
        </c:ser>
        <c:dLbls>
          <c:showLegendKey val="0"/>
          <c:showVal val="0"/>
          <c:showCatName val="0"/>
          <c:showSerName val="0"/>
          <c:showPercent val="0"/>
          <c:showBubbleSize val="0"/>
        </c:dLbls>
        <c:axId val="134705904"/>
        <c:axId val="134706296"/>
      </c:scatterChart>
      <c:valAx>
        <c:axId val="134705904"/>
        <c:scaling>
          <c:orientation val="minMax"/>
          <c:max val="4800"/>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a:t>Time (seconds)</a:t>
                </a: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out"/>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06296"/>
        <c:crosses val="autoZero"/>
        <c:crossBetween val="midCat"/>
        <c:majorUnit val="1200"/>
        <c:minorUnit val="300"/>
      </c:valAx>
      <c:valAx>
        <c:axId val="134706296"/>
        <c:scaling>
          <c:orientation val="minMax"/>
          <c:min val="0"/>
        </c:scaling>
        <c:delete val="0"/>
        <c:axPos val="l"/>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a:t>Oyxtocin concentration in blood (pg/ml)</a:t>
                </a:r>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05904"/>
        <c:crosses val="autoZero"/>
        <c:crossBetween val="midCat"/>
        <c:majorUnit val="40"/>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dirty="0"/>
              <a:t>Secretion rate </a:t>
            </a:r>
            <a:r>
              <a:rPr lang="en-GB" sz="1800" dirty="0" smtClean="0"/>
              <a:t>with and without an AHP</a:t>
            </a:r>
            <a:endParaRPr lang="en-GB" sz="1800" dirty="0"/>
          </a:p>
        </c:rich>
      </c:tx>
      <c:layout>
        <c:manualLayout>
          <c:xMode val="edge"/>
          <c:yMode val="edge"/>
          <c:x val="0.21640142198218273"/>
          <c:y val="2.2102765677774902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554844174789693"/>
          <c:y val="0.10235083560162241"/>
          <c:w val="0.80181747182035168"/>
          <c:h val="0.75523362480927081"/>
        </c:manualLayout>
      </c:layout>
      <c:scatterChart>
        <c:scatterStyle val="smoothMarker"/>
        <c:varyColors val="0"/>
        <c:ser>
          <c:idx val="1"/>
          <c:order val="0"/>
          <c:tx>
            <c:strRef>
              <c:f>'With CCK same epsp'!$D$2</c:f>
              <c:strCache>
                <c:ptCount val="1"/>
                <c:pt idx="0">
                  <c:v>AV 16s</c:v>
                </c:pt>
              </c:strCache>
            </c:strRef>
          </c:tx>
          <c:spPr>
            <a:ln w="19050" cap="rnd">
              <a:solidFill>
                <a:srgbClr val="00B050"/>
              </a:solidFill>
              <a:round/>
            </a:ln>
            <a:effectLst/>
          </c:spPr>
          <c:marker>
            <c:symbol val="none"/>
          </c:marker>
          <c:yVal>
            <c:numRef>
              <c:f>'With CCK same epsp'!$D$3:$D$4001</c:f>
              <c:numCache>
                <c:formatCode>General</c:formatCode>
                <c:ptCount val="3999"/>
                <c:pt idx="0">
                  <c:v>0.19187500000000002</c:v>
                </c:pt>
                <c:pt idx="1">
                  <c:v>0.1925</c:v>
                </c:pt>
                <c:pt idx="2">
                  <c:v>0.20624999999999996</c:v>
                </c:pt>
                <c:pt idx="3">
                  <c:v>0.19624999999999998</c:v>
                </c:pt>
                <c:pt idx="4">
                  <c:v>0.200625</c:v>
                </c:pt>
                <c:pt idx="5">
                  <c:v>0.19562499999999997</c:v>
                </c:pt>
                <c:pt idx="6">
                  <c:v>0.18937499999999999</c:v>
                </c:pt>
                <c:pt idx="7">
                  <c:v>0.168125</c:v>
                </c:pt>
                <c:pt idx="8">
                  <c:v>0.16062500000000002</c:v>
                </c:pt>
                <c:pt idx="9">
                  <c:v>0.15437500000000004</c:v>
                </c:pt>
                <c:pt idx="10">
                  <c:v>0.17187500000000003</c:v>
                </c:pt>
                <c:pt idx="11">
                  <c:v>0.14812500000000001</c:v>
                </c:pt>
                <c:pt idx="12">
                  <c:v>0.139375</c:v>
                </c:pt>
                <c:pt idx="13">
                  <c:v>0.12250000000000001</c:v>
                </c:pt>
                <c:pt idx="14">
                  <c:v>9.9374999999999991E-2</c:v>
                </c:pt>
                <c:pt idx="15">
                  <c:v>0.11312499999999999</c:v>
                </c:pt>
                <c:pt idx="16">
                  <c:v>0.138125</c:v>
                </c:pt>
                <c:pt idx="17">
                  <c:v>0.19625000000000001</c:v>
                </c:pt>
                <c:pt idx="18">
                  <c:v>0.17625000000000002</c:v>
                </c:pt>
                <c:pt idx="19">
                  <c:v>0.16874999999999998</c:v>
                </c:pt>
                <c:pt idx="20">
                  <c:v>0.16375000000000001</c:v>
                </c:pt>
                <c:pt idx="21">
                  <c:v>0.16875000000000001</c:v>
                </c:pt>
                <c:pt idx="22">
                  <c:v>0.17500000000000002</c:v>
                </c:pt>
                <c:pt idx="23">
                  <c:v>0.17500000000000002</c:v>
                </c:pt>
                <c:pt idx="24">
                  <c:v>0.18375000000000002</c:v>
                </c:pt>
                <c:pt idx="25">
                  <c:v>0.19937500000000002</c:v>
                </c:pt>
                <c:pt idx="26">
                  <c:v>0.19000000000000003</c:v>
                </c:pt>
                <c:pt idx="27">
                  <c:v>0.21812500000000001</c:v>
                </c:pt>
                <c:pt idx="28">
                  <c:v>0.21812500000000001</c:v>
                </c:pt>
                <c:pt idx="29">
                  <c:v>0.21312500000000001</c:v>
                </c:pt>
                <c:pt idx="30">
                  <c:v>0.22125</c:v>
                </c:pt>
                <c:pt idx="31">
                  <c:v>0.21375000000000002</c:v>
                </c:pt>
                <c:pt idx="32">
                  <c:v>0.19187500000000002</c:v>
                </c:pt>
                <c:pt idx="33">
                  <c:v>0.13187499999999999</c:v>
                </c:pt>
                <c:pt idx="34">
                  <c:v>0.13187499999999999</c:v>
                </c:pt>
                <c:pt idx="35">
                  <c:v>0.13875000000000001</c:v>
                </c:pt>
                <c:pt idx="36">
                  <c:v>0.14500000000000002</c:v>
                </c:pt>
                <c:pt idx="37">
                  <c:v>0.15312500000000001</c:v>
                </c:pt>
                <c:pt idx="38">
                  <c:v>0.16875000000000001</c:v>
                </c:pt>
                <c:pt idx="39">
                  <c:v>0.16250000000000001</c:v>
                </c:pt>
                <c:pt idx="40">
                  <c:v>0.15375000000000003</c:v>
                </c:pt>
                <c:pt idx="41">
                  <c:v>0.16562500000000002</c:v>
                </c:pt>
                <c:pt idx="42">
                  <c:v>0.16312499999999999</c:v>
                </c:pt>
                <c:pt idx="43">
                  <c:v>0.15437499999999998</c:v>
                </c:pt>
                <c:pt idx="44">
                  <c:v>0.17249999999999999</c:v>
                </c:pt>
                <c:pt idx="45">
                  <c:v>0.18062499999999998</c:v>
                </c:pt>
                <c:pt idx="46">
                  <c:v>0.17187499999999997</c:v>
                </c:pt>
                <c:pt idx="47">
                  <c:v>0.17249999999999999</c:v>
                </c:pt>
                <c:pt idx="48">
                  <c:v>0.18312499999999998</c:v>
                </c:pt>
                <c:pt idx="49">
                  <c:v>0.18187499999999998</c:v>
                </c:pt>
                <c:pt idx="50">
                  <c:v>0.19999999999999998</c:v>
                </c:pt>
                <c:pt idx="51">
                  <c:v>0.1925</c:v>
                </c:pt>
                <c:pt idx="52">
                  <c:v>0.18625</c:v>
                </c:pt>
                <c:pt idx="53">
                  <c:v>0.17937500000000003</c:v>
                </c:pt>
                <c:pt idx="54">
                  <c:v>0.16312500000000002</c:v>
                </c:pt>
                <c:pt idx="55">
                  <c:v>0.17562500000000003</c:v>
                </c:pt>
                <c:pt idx="56">
                  <c:v>0.17750000000000002</c:v>
                </c:pt>
                <c:pt idx="57">
                  <c:v>0.15062500000000001</c:v>
                </c:pt>
                <c:pt idx="58">
                  <c:v>0.14249999999999999</c:v>
                </c:pt>
                <c:pt idx="59">
                  <c:v>0.13</c:v>
                </c:pt>
                <c:pt idx="60">
                  <c:v>0.12625</c:v>
                </c:pt>
                <c:pt idx="61">
                  <c:v>0.13125000000000001</c:v>
                </c:pt>
                <c:pt idx="62">
                  <c:v>0.13874999999999998</c:v>
                </c:pt>
                <c:pt idx="63">
                  <c:v>0.144375</c:v>
                </c:pt>
                <c:pt idx="64">
                  <c:v>0.176875</c:v>
                </c:pt>
                <c:pt idx="65">
                  <c:v>0.18437500000000001</c:v>
                </c:pt>
                <c:pt idx="66">
                  <c:v>0.19687500000000002</c:v>
                </c:pt>
                <c:pt idx="67">
                  <c:v>0.21</c:v>
                </c:pt>
                <c:pt idx="68">
                  <c:v>0.21124999999999999</c:v>
                </c:pt>
                <c:pt idx="69">
                  <c:v>0.23562500000000003</c:v>
                </c:pt>
                <c:pt idx="70">
                  <c:v>0.245</c:v>
                </c:pt>
                <c:pt idx="71">
                  <c:v>0.24062499999999998</c:v>
                </c:pt>
                <c:pt idx="72">
                  <c:v>0.23249999999999998</c:v>
                </c:pt>
                <c:pt idx="73">
                  <c:v>0.238125</c:v>
                </c:pt>
                <c:pt idx="74">
                  <c:v>0.23187500000000003</c:v>
                </c:pt>
                <c:pt idx="75">
                  <c:v>0.22312499999999999</c:v>
                </c:pt>
                <c:pt idx="76">
                  <c:v>0.23</c:v>
                </c:pt>
                <c:pt idx="77">
                  <c:v>0.25750000000000001</c:v>
                </c:pt>
                <c:pt idx="78">
                  <c:v>0.255</c:v>
                </c:pt>
                <c:pt idx="79">
                  <c:v>0.25125000000000003</c:v>
                </c:pt>
                <c:pt idx="80">
                  <c:v>0.20687499999999998</c:v>
                </c:pt>
                <c:pt idx="81">
                  <c:v>0.20874999999999999</c:v>
                </c:pt>
                <c:pt idx="82">
                  <c:v>0.17812500000000001</c:v>
                </c:pt>
                <c:pt idx="83">
                  <c:v>0.16500000000000001</c:v>
                </c:pt>
                <c:pt idx="84">
                  <c:v>0.17875000000000002</c:v>
                </c:pt>
                <c:pt idx="85">
                  <c:v>0.16125000000000003</c:v>
                </c:pt>
                <c:pt idx="86">
                  <c:v>0.19500000000000001</c:v>
                </c:pt>
                <c:pt idx="87">
                  <c:v>0.206875</c:v>
                </c:pt>
                <c:pt idx="88">
                  <c:v>0.23</c:v>
                </c:pt>
                <c:pt idx="89">
                  <c:v>0.22499999999999998</c:v>
                </c:pt>
                <c:pt idx="90">
                  <c:v>0.24562499999999998</c:v>
                </c:pt>
                <c:pt idx="91">
                  <c:v>0.26</c:v>
                </c:pt>
                <c:pt idx="92">
                  <c:v>0.25312499999999999</c:v>
                </c:pt>
                <c:pt idx="93">
                  <c:v>0.21937500000000001</c:v>
                </c:pt>
                <c:pt idx="94">
                  <c:v>0.21437499999999998</c:v>
                </c:pt>
                <c:pt idx="95">
                  <c:v>0.21187500000000001</c:v>
                </c:pt>
                <c:pt idx="96">
                  <c:v>0.21</c:v>
                </c:pt>
                <c:pt idx="97">
                  <c:v>0.21062500000000001</c:v>
                </c:pt>
                <c:pt idx="98">
                  <c:v>0.235625</c:v>
                </c:pt>
                <c:pt idx="99">
                  <c:v>0.22999999999999998</c:v>
                </c:pt>
                <c:pt idx="100">
                  <c:v>0.22812499999999999</c:v>
                </c:pt>
                <c:pt idx="101">
                  <c:v>0.21375</c:v>
                </c:pt>
                <c:pt idx="102">
                  <c:v>0.16500000000000001</c:v>
                </c:pt>
                <c:pt idx="103">
                  <c:v>0.15062499999999998</c:v>
                </c:pt>
                <c:pt idx="104">
                  <c:v>0.17125000000000001</c:v>
                </c:pt>
                <c:pt idx="105">
                  <c:v>0.17749999999999999</c:v>
                </c:pt>
                <c:pt idx="106">
                  <c:v>0.21937499999999999</c:v>
                </c:pt>
                <c:pt idx="107">
                  <c:v>0.21375000000000002</c:v>
                </c:pt>
                <c:pt idx="108">
                  <c:v>0.22937500000000002</c:v>
                </c:pt>
                <c:pt idx="109">
                  <c:v>0.23</c:v>
                </c:pt>
                <c:pt idx="110">
                  <c:v>0.25</c:v>
                </c:pt>
                <c:pt idx="111">
                  <c:v>0.24687500000000001</c:v>
                </c:pt>
                <c:pt idx="112">
                  <c:v>0.25062499999999999</c:v>
                </c:pt>
                <c:pt idx="113">
                  <c:v>0.24437500000000001</c:v>
                </c:pt>
                <c:pt idx="114">
                  <c:v>0.22937500000000002</c:v>
                </c:pt>
                <c:pt idx="115">
                  <c:v>0.27062500000000006</c:v>
                </c:pt>
                <c:pt idx="116">
                  <c:v>0.25812499999999999</c:v>
                </c:pt>
                <c:pt idx="117">
                  <c:v>0.27312500000000001</c:v>
                </c:pt>
                <c:pt idx="118">
                  <c:v>0.27374999999999999</c:v>
                </c:pt>
                <c:pt idx="119">
                  <c:v>0.28062500000000001</c:v>
                </c:pt>
                <c:pt idx="120">
                  <c:v>0.245</c:v>
                </c:pt>
                <c:pt idx="121">
                  <c:v>0.26187499999999997</c:v>
                </c:pt>
                <c:pt idx="122">
                  <c:v>0.21937499999999999</c:v>
                </c:pt>
                <c:pt idx="123">
                  <c:v>0.22750000000000001</c:v>
                </c:pt>
                <c:pt idx="124">
                  <c:v>0.22812500000000002</c:v>
                </c:pt>
                <c:pt idx="125">
                  <c:v>0.22562500000000002</c:v>
                </c:pt>
                <c:pt idx="126">
                  <c:v>0.260625</c:v>
                </c:pt>
                <c:pt idx="127">
                  <c:v>0.29812500000000003</c:v>
                </c:pt>
                <c:pt idx="128">
                  <c:v>0.31312500000000004</c:v>
                </c:pt>
                <c:pt idx="129">
                  <c:v>0.31375000000000003</c:v>
                </c:pt>
                <c:pt idx="130">
                  <c:v>0.33812500000000006</c:v>
                </c:pt>
                <c:pt idx="131">
                  <c:v>0.33937499999999998</c:v>
                </c:pt>
                <c:pt idx="132">
                  <c:v>0.35812499999999997</c:v>
                </c:pt>
                <c:pt idx="133">
                  <c:v>0.37999999999999995</c:v>
                </c:pt>
                <c:pt idx="134">
                  <c:v>0.40124999999999994</c:v>
                </c:pt>
                <c:pt idx="135">
                  <c:v>0.40249999999999986</c:v>
                </c:pt>
                <c:pt idx="136">
                  <c:v>0.40124999999999994</c:v>
                </c:pt>
                <c:pt idx="137">
                  <c:v>0.3768749999999999</c:v>
                </c:pt>
                <c:pt idx="138">
                  <c:v>0.37812499999999988</c:v>
                </c:pt>
                <c:pt idx="139">
                  <c:v>0.36812499999999998</c:v>
                </c:pt>
                <c:pt idx="140">
                  <c:v>0.35062499999999996</c:v>
                </c:pt>
                <c:pt idx="141">
                  <c:v>0.36937500000000001</c:v>
                </c:pt>
                <c:pt idx="142">
                  <c:v>0.33875</c:v>
                </c:pt>
                <c:pt idx="143">
                  <c:v>0.32749999999999996</c:v>
                </c:pt>
                <c:pt idx="144">
                  <c:v>0.323125</c:v>
                </c:pt>
                <c:pt idx="145">
                  <c:v>0.34624999999999995</c:v>
                </c:pt>
                <c:pt idx="146">
                  <c:v>0.34187500000000004</c:v>
                </c:pt>
                <c:pt idx="147">
                  <c:v>0.33562499999999995</c:v>
                </c:pt>
                <c:pt idx="148">
                  <c:v>0.32062500000000005</c:v>
                </c:pt>
                <c:pt idx="149">
                  <c:v>0.29750000000000004</c:v>
                </c:pt>
                <c:pt idx="150">
                  <c:v>0.27625</c:v>
                </c:pt>
                <c:pt idx="151">
                  <c:v>0.28499999999999998</c:v>
                </c:pt>
                <c:pt idx="152">
                  <c:v>0.29999999999999993</c:v>
                </c:pt>
                <c:pt idx="153">
                  <c:v>0.30874999999999991</c:v>
                </c:pt>
                <c:pt idx="154">
                  <c:v>0.28749999999999992</c:v>
                </c:pt>
                <c:pt idx="155">
                  <c:v>0.2806249999999999</c:v>
                </c:pt>
                <c:pt idx="156">
                  <c:v>0.26749999999999996</c:v>
                </c:pt>
                <c:pt idx="157">
                  <c:v>0.25</c:v>
                </c:pt>
                <c:pt idx="158">
                  <c:v>0.233125</c:v>
                </c:pt>
                <c:pt idx="159">
                  <c:v>0.22999999999999998</c:v>
                </c:pt>
                <c:pt idx="160">
                  <c:v>0.24312500000000001</c:v>
                </c:pt>
                <c:pt idx="161">
                  <c:v>0.26124999999999998</c:v>
                </c:pt>
                <c:pt idx="162">
                  <c:v>0.238125</c:v>
                </c:pt>
                <c:pt idx="163">
                  <c:v>0.23624999999999999</c:v>
                </c:pt>
                <c:pt idx="164">
                  <c:v>0.23374999999999999</c:v>
                </c:pt>
                <c:pt idx="165">
                  <c:v>0.22687499999999997</c:v>
                </c:pt>
                <c:pt idx="166">
                  <c:v>0.22624999999999998</c:v>
                </c:pt>
                <c:pt idx="167">
                  <c:v>0.21</c:v>
                </c:pt>
                <c:pt idx="168">
                  <c:v>0.19624999999999998</c:v>
                </c:pt>
                <c:pt idx="169">
                  <c:v>0.19937499999999997</c:v>
                </c:pt>
                <c:pt idx="170">
                  <c:v>0.21562499999999996</c:v>
                </c:pt>
                <c:pt idx="171">
                  <c:v>0.22187499999999996</c:v>
                </c:pt>
                <c:pt idx="172">
                  <c:v>0.22874999999999995</c:v>
                </c:pt>
                <c:pt idx="173">
                  <c:v>0.22249999999999998</c:v>
                </c:pt>
                <c:pt idx="174">
                  <c:v>0.22124999999999995</c:v>
                </c:pt>
                <c:pt idx="175">
                  <c:v>0.20250000000000001</c:v>
                </c:pt>
                <c:pt idx="176">
                  <c:v>0.18124999999999999</c:v>
                </c:pt>
                <c:pt idx="177">
                  <c:v>0.13312500000000002</c:v>
                </c:pt>
                <c:pt idx="178">
                  <c:v>0.13250000000000003</c:v>
                </c:pt>
                <c:pt idx="179">
                  <c:v>0.10375000000000001</c:v>
                </c:pt>
                <c:pt idx="180">
                  <c:v>0.10812500000000003</c:v>
                </c:pt>
                <c:pt idx="181">
                  <c:v>0.10750000000000004</c:v>
                </c:pt>
                <c:pt idx="182">
                  <c:v>0.11375000000000005</c:v>
                </c:pt>
                <c:pt idx="183">
                  <c:v>0.13750000000000004</c:v>
                </c:pt>
                <c:pt idx="184">
                  <c:v>0.15000000000000002</c:v>
                </c:pt>
                <c:pt idx="185">
                  <c:v>0.15687499999999999</c:v>
                </c:pt>
                <c:pt idx="186">
                  <c:v>0.140625</c:v>
                </c:pt>
                <c:pt idx="187">
                  <c:v>0.13437499999999999</c:v>
                </c:pt>
                <c:pt idx="188">
                  <c:v>0.12749999999999997</c:v>
                </c:pt>
                <c:pt idx="189">
                  <c:v>0.14062499999999997</c:v>
                </c:pt>
                <c:pt idx="190">
                  <c:v>0.13625000000000001</c:v>
                </c:pt>
                <c:pt idx="191">
                  <c:v>0.145625</c:v>
                </c:pt>
                <c:pt idx="192">
                  <c:v>0.16312499999999999</c:v>
                </c:pt>
                <c:pt idx="193">
                  <c:v>0.21187499999999998</c:v>
                </c:pt>
                <c:pt idx="194">
                  <c:v>0.22</c:v>
                </c:pt>
                <c:pt idx="195">
                  <c:v>0.25812500000000005</c:v>
                </c:pt>
                <c:pt idx="196">
                  <c:v>0.27374999999999994</c:v>
                </c:pt>
                <c:pt idx="197">
                  <c:v>0.296875</c:v>
                </c:pt>
                <c:pt idx="198">
                  <c:v>0.29874999999999996</c:v>
                </c:pt>
                <c:pt idx="199">
                  <c:v>0.27562500000000001</c:v>
                </c:pt>
                <c:pt idx="200">
                  <c:v>0.26437500000000003</c:v>
                </c:pt>
                <c:pt idx="201">
                  <c:v>0.25750000000000001</c:v>
                </c:pt>
                <c:pt idx="202">
                  <c:v>0.25750000000000001</c:v>
                </c:pt>
                <c:pt idx="203">
                  <c:v>0.26374999999999998</c:v>
                </c:pt>
                <c:pt idx="204">
                  <c:v>0.30124999999999996</c:v>
                </c:pt>
                <c:pt idx="205">
                  <c:v>0.33812499999999995</c:v>
                </c:pt>
                <c:pt idx="206">
                  <c:v>0.33624999999999999</c:v>
                </c:pt>
                <c:pt idx="207">
                  <c:v>0.32624999999999998</c:v>
                </c:pt>
                <c:pt idx="208">
                  <c:v>0.31687500000000007</c:v>
                </c:pt>
                <c:pt idx="209">
                  <c:v>0.31562499999999999</c:v>
                </c:pt>
                <c:pt idx="210">
                  <c:v>0.30687500000000001</c:v>
                </c:pt>
                <c:pt idx="211">
                  <c:v>0.330625</c:v>
                </c:pt>
                <c:pt idx="212">
                  <c:v>0.31124999999999997</c:v>
                </c:pt>
                <c:pt idx="213">
                  <c:v>0.29312499999999997</c:v>
                </c:pt>
                <c:pt idx="214">
                  <c:v>0.29312499999999997</c:v>
                </c:pt>
                <c:pt idx="215">
                  <c:v>0.28624999999999995</c:v>
                </c:pt>
                <c:pt idx="216">
                  <c:v>0.28312499999999996</c:v>
                </c:pt>
                <c:pt idx="217">
                  <c:v>0.28999999999999992</c:v>
                </c:pt>
                <c:pt idx="218">
                  <c:v>0.31124999999999992</c:v>
                </c:pt>
                <c:pt idx="219">
                  <c:v>0.32812499999999994</c:v>
                </c:pt>
                <c:pt idx="220">
                  <c:v>0.29812499999999997</c:v>
                </c:pt>
                <c:pt idx="221">
                  <c:v>0.26437500000000003</c:v>
                </c:pt>
                <c:pt idx="222">
                  <c:v>0.26437500000000003</c:v>
                </c:pt>
                <c:pt idx="223">
                  <c:v>0.26124999999999998</c:v>
                </c:pt>
                <c:pt idx="224">
                  <c:v>0.25</c:v>
                </c:pt>
                <c:pt idx="225">
                  <c:v>0.21625000000000003</c:v>
                </c:pt>
                <c:pt idx="226">
                  <c:v>0.21750000000000003</c:v>
                </c:pt>
                <c:pt idx="227">
                  <c:v>0.16375000000000001</c:v>
                </c:pt>
                <c:pt idx="228">
                  <c:v>0.19125</c:v>
                </c:pt>
                <c:pt idx="229">
                  <c:v>0.19750000000000001</c:v>
                </c:pt>
                <c:pt idx="230">
                  <c:v>0.19062500000000002</c:v>
                </c:pt>
                <c:pt idx="231">
                  <c:v>0.21250000000000002</c:v>
                </c:pt>
                <c:pt idx="232">
                  <c:v>0.23625000000000004</c:v>
                </c:pt>
                <c:pt idx="233">
                  <c:v>0.22437499999999999</c:v>
                </c:pt>
                <c:pt idx="234">
                  <c:v>0.22375</c:v>
                </c:pt>
                <c:pt idx="235">
                  <c:v>0.24374999999999999</c:v>
                </c:pt>
                <c:pt idx="236">
                  <c:v>0.24187499999999998</c:v>
                </c:pt>
                <c:pt idx="237">
                  <c:v>0.25749999999999995</c:v>
                </c:pt>
                <c:pt idx="238">
                  <c:v>0.27374999999999999</c:v>
                </c:pt>
                <c:pt idx="239">
                  <c:v>0.27749999999999997</c:v>
                </c:pt>
                <c:pt idx="240">
                  <c:v>0.33374999999999999</c:v>
                </c:pt>
                <c:pt idx="241">
                  <c:v>0.328125</c:v>
                </c:pt>
                <c:pt idx="242">
                  <c:v>0.32874999999999999</c:v>
                </c:pt>
                <c:pt idx="243">
                  <c:v>0.32125000000000004</c:v>
                </c:pt>
                <c:pt idx="244">
                  <c:v>0.30437500000000001</c:v>
                </c:pt>
                <c:pt idx="245">
                  <c:v>0.28812500000000002</c:v>
                </c:pt>
                <c:pt idx="246">
                  <c:v>0.3</c:v>
                </c:pt>
                <c:pt idx="247">
                  <c:v>0.28500000000000003</c:v>
                </c:pt>
                <c:pt idx="248">
                  <c:v>0.25750000000000001</c:v>
                </c:pt>
                <c:pt idx="249">
                  <c:v>0.27812500000000001</c:v>
                </c:pt>
                <c:pt idx="250">
                  <c:v>0.26687500000000003</c:v>
                </c:pt>
                <c:pt idx="251">
                  <c:v>0.24499999999999997</c:v>
                </c:pt>
                <c:pt idx="252">
                  <c:v>0.24624999999999997</c:v>
                </c:pt>
                <c:pt idx="253">
                  <c:v>0.229375</c:v>
                </c:pt>
                <c:pt idx="254">
                  <c:v>0.21312499999999998</c:v>
                </c:pt>
                <c:pt idx="255">
                  <c:v>0.20562499999999997</c:v>
                </c:pt>
                <c:pt idx="256">
                  <c:v>0.14874999999999999</c:v>
                </c:pt>
                <c:pt idx="257">
                  <c:v>0.15812500000000002</c:v>
                </c:pt>
                <c:pt idx="258">
                  <c:v>0.15687500000000001</c:v>
                </c:pt>
                <c:pt idx="259">
                  <c:v>0.16437499999999999</c:v>
                </c:pt>
                <c:pt idx="260">
                  <c:v>0.17562500000000003</c:v>
                </c:pt>
                <c:pt idx="261">
                  <c:v>0.19187500000000002</c:v>
                </c:pt>
                <c:pt idx="262">
                  <c:v>0.18562500000000001</c:v>
                </c:pt>
                <c:pt idx="263">
                  <c:v>0.19437500000000005</c:v>
                </c:pt>
                <c:pt idx="264">
                  <c:v>0.20062500000000005</c:v>
                </c:pt>
                <c:pt idx="265">
                  <c:v>0.19187500000000002</c:v>
                </c:pt>
                <c:pt idx="266">
                  <c:v>0.19062499999999999</c:v>
                </c:pt>
                <c:pt idx="267">
                  <c:v>0.169375</c:v>
                </c:pt>
                <c:pt idx="268">
                  <c:v>0.19875000000000001</c:v>
                </c:pt>
                <c:pt idx="269">
                  <c:v>0.19187499999999999</c:v>
                </c:pt>
                <c:pt idx="270">
                  <c:v>0.19750000000000001</c:v>
                </c:pt>
                <c:pt idx="271">
                  <c:v>0.206875</c:v>
                </c:pt>
                <c:pt idx="272">
                  <c:v>0.22750000000000001</c:v>
                </c:pt>
                <c:pt idx="273">
                  <c:v>0.23625000000000002</c:v>
                </c:pt>
                <c:pt idx="274">
                  <c:v>0.236875</c:v>
                </c:pt>
                <c:pt idx="275">
                  <c:v>0.24312500000000001</c:v>
                </c:pt>
                <c:pt idx="276">
                  <c:v>0.28937499999999999</c:v>
                </c:pt>
                <c:pt idx="277">
                  <c:v>0.27187499999999998</c:v>
                </c:pt>
                <c:pt idx="278">
                  <c:v>0.27312499999999995</c:v>
                </c:pt>
                <c:pt idx="279">
                  <c:v>0.26312499999999994</c:v>
                </c:pt>
                <c:pt idx="280">
                  <c:v>0.28249999999999997</c:v>
                </c:pt>
                <c:pt idx="281">
                  <c:v>0.270625</c:v>
                </c:pt>
                <c:pt idx="282">
                  <c:v>0.26874999999999993</c:v>
                </c:pt>
                <c:pt idx="283">
                  <c:v>0.26874999999999993</c:v>
                </c:pt>
                <c:pt idx="284">
                  <c:v>0.2525</c:v>
                </c:pt>
                <c:pt idx="285">
                  <c:v>0.24812499999999998</c:v>
                </c:pt>
                <c:pt idx="286">
                  <c:v>0.23562499999999997</c:v>
                </c:pt>
                <c:pt idx="287">
                  <c:v>0.23937499999999998</c:v>
                </c:pt>
                <c:pt idx="288">
                  <c:v>0.22312499999999999</c:v>
                </c:pt>
                <c:pt idx="289">
                  <c:v>0.21249999999999997</c:v>
                </c:pt>
                <c:pt idx="290">
                  <c:v>0.21249999999999997</c:v>
                </c:pt>
                <c:pt idx="291">
                  <c:v>0.21874999999999997</c:v>
                </c:pt>
                <c:pt idx="292">
                  <c:v>0.168125</c:v>
                </c:pt>
                <c:pt idx="293">
                  <c:v>0.18</c:v>
                </c:pt>
                <c:pt idx="294">
                  <c:v>0.18</c:v>
                </c:pt>
                <c:pt idx="295">
                  <c:v>0.19500000000000001</c:v>
                </c:pt>
                <c:pt idx="296">
                  <c:v>0.173125</c:v>
                </c:pt>
                <c:pt idx="297">
                  <c:v>0.173125</c:v>
                </c:pt>
                <c:pt idx="298">
                  <c:v>0.20937500000000001</c:v>
                </c:pt>
                <c:pt idx="299">
                  <c:v>0.21</c:v>
                </c:pt>
                <c:pt idx="300">
                  <c:v>0.22812499999999999</c:v>
                </c:pt>
                <c:pt idx="301">
                  <c:v>0.22499999999999998</c:v>
                </c:pt>
                <c:pt idx="302">
                  <c:v>0.24</c:v>
                </c:pt>
                <c:pt idx="303">
                  <c:v>0.24562499999999998</c:v>
                </c:pt>
                <c:pt idx="304">
                  <c:v>0.23937499999999995</c:v>
                </c:pt>
                <c:pt idx="305">
                  <c:v>0.22999999999999995</c:v>
                </c:pt>
                <c:pt idx="306">
                  <c:v>0.23562499999999995</c:v>
                </c:pt>
                <c:pt idx="307">
                  <c:v>0.21375000000000002</c:v>
                </c:pt>
                <c:pt idx="308">
                  <c:v>0.19625000000000001</c:v>
                </c:pt>
                <c:pt idx="309">
                  <c:v>0.19</c:v>
                </c:pt>
                <c:pt idx="310">
                  <c:v>0.18937500000000002</c:v>
                </c:pt>
                <c:pt idx="311">
                  <c:v>0.174375</c:v>
                </c:pt>
                <c:pt idx="312">
                  <c:v>0.18500000000000003</c:v>
                </c:pt>
                <c:pt idx="313">
                  <c:v>0.201875</c:v>
                </c:pt>
                <c:pt idx="314">
                  <c:v>0.18687499999999999</c:v>
                </c:pt>
                <c:pt idx="315">
                  <c:v>0.19187499999999999</c:v>
                </c:pt>
                <c:pt idx="316">
                  <c:v>0.169375</c:v>
                </c:pt>
                <c:pt idx="317">
                  <c:v>0.1875</c:v>
                </c:pt>
                <c:pt idx="318">
                  <c:v>0.17937499999999998</c:v>
                </c:pt>
                <c:pt idx="319">
                  <c:v>0.16062499999999999</c:v>
                </c:pt>
                <c:pt idx="320">
                  <c:v>0.16625000000000001</c:v>
                </c:pt>
                <c:pt idx="321">
                  <c:v>0.17124999999999999</c:v>
                </c:pt>
                <c:pt idx="322">
                  <c:v>0.16750000000000001</c:v>
                </c:pt>
                <c:pt idx="323">
                  <c:v>0.17</c:v>
                </c:pt>
                <c:pt idx="324">
                  <c:v>0.18125000000000005</c:v>
                </c:pt>
                <c:pt idx="325">
                  <c:v>0.18187500000000006</c:v>
                </c:pt>
                <c:pt idx="326">
                  <c:v>0.20062500000000005</c:v>
                </c:pt>
                <c:pt idx="327">
                  <c:v>0.19562500000000005</c:v>
                </c:pt>
                <c:pt idx="328">
                  <c:v>0.21437500000000001</c:v>
                </c:pt>
                <c:pt idx="329">
                  <c:v>0.19249999999999998</c:v>
                </c:pt>
                <c:pt idx="330">
                  <c:v>0.17124999999999999</c:v>
                </c:pt>
                <c:pt idx="331">
                  <c:v>0.169375</c:v>
                </c:pt>
                <c:pt idx="332">
                  <c:v>0.16375000000000001</c:v>
                </c:pt>
                <c:pt idx="333">
                  <c:v>0.16624999999999998</c:v>
                </c:pt>
                <c:pt idx="334">
                  <c:v>0.16312499999999999</c:v>
                </c:pt>
                <c:pt idx="335">
                  <c:v>0.16312499999999999</c:v>
                </c:pt>
                <c:pt idx="336">
                  <c:v>0.17749999999999999</c:v>
                </c:pt>
                <c:pt idx="337">
                  <c:v>0.1875</c:v>
                </c:pt>
                <c:pt idx="338">
                  <c:v>0.18562499999999998</c:v>
                </c:pt>
                <c:pt idx="339">
                  <c:v>0.17812499999999998</c:v>
                </c:pt>
                <c:pt idx="340">
                  <c:v>0.18187500000000001</c:v>
                </c:pt>
                <c:pt idx="341">
                  <c:v>0.20062499999999997</c:v>
                </c:pt>
                <c:pt idx="342">
                  <c:v>0.17937499999999998</c:v>
                </c:pt>
                <c:pt idx="343">
                  <c:v>0.18062499999999998</c:v>
                </c:pt>
                <c:pt idx="344">
                  <c:v>0.16125</c:v>
                </c:pt>
                <c:pt idx="345">
                  <c:v>0.173125</c:v>
                </c:pt>
                <c:pt idx="346">
                  <c:v>0.16687500000000002</c:v>
                </c:pt>
                <c:pt idx="347">
                  <c:v>0.16312500000000005</c:v>
                </c:pt>
                <c:pt idx="348">
                  <c:v>0.16437500000000005</c:v>
                </c:pt>
                <c:pt idx="349">
                  <c:v>0.15812500000000002</c:v>
                </c:pt>
                <c:pt idx="350">
                  <c:v>0.17937500000000003</c:v>
                </c:pt>
                <c:pt idx="351">
                  <c:v>0.18625000000000003</c:v>
                </c:pt>
                <c:pt idx="352">
                  <c:v>0.16562499999999997</c:v>
                </c:pt>
                <c:pt idx="353">
                  <c:v>0.15125</c:v>
                </c:pt>
                <c:pt idx="354">
                  <c:v>0.17124999999999999</c:v>
                </c:pt>
                <c:pt idx="355">
                  <c:v>0.19249999999999998</c:v>
                </c:pt>
                <c:pt idx="356">
                  <c:v>0.20187500000000003</c:v>
                </c:pt>
                <c:pt idx="357">
                  <c:v>0.19187500000000002</c:v>
                </c:pt>
                <c:pt idx="358">
                  <c:v>0.20062500000000003</c:v>
                </c:pt>
                <c:pt idx="359">
                  <c:v>0.21437500000000001</c:v>
                </c:pt>
                <c:pt idx="360">
                  <c:v>0.19812500000000002</c:v>
                </c:pt>
                <c:pt idx="361">
                  <c:v>0.19062500000000004</c:v>
                </c:pt>
                <c:pt idx="362">
                  <c:v>0.20187500000000005</c:v>
                </c:pt>
                <c:pt idx="363">
                  <c:v>0.22750000000000006</c:v>
                </c:pt>
                <c:pt idx="364">
                  <c:v>0.2525</c:v>
                </c:pt>
                <c:pt idx="365">
                  <c:v>0.25500000000000006</c:v>
                </c:pt>
                <c:pt idx="366">
                  <c:v>0.23375000000000004</c:v>
                </c:pt>
                <c:pt idx="367">
                  <c:v>0.23375000000000001</c:v>
                </c:pt>
                <c:pt idx="368">
                  <c:v>0.24000000000000002</c:v>
                </c:pt>
                <c:pt idx="369">
                  <c:v>0.233125</c:v>
                </c:pt>
                <c:pt idx="370">
                  <c:v>0.22312500000000002</c:v>
                </c:pt>
                <c:pt idx="371">
                  <c:v>0.21812499999999996</c:v>
                </c:pt>
                <c:pt idx="372">
                  <c:v>0.21562499999999998</c:v>
                </c:pt>
                <c:pt idx="373">
                  <c:v>0.20562499999999997</c:v>
                </c:pt>
                <c:pt idx="374">
                  <c:v>0.20875000000000005</c:v>
                </c:pt>
                <c:pt idx="375">
                  <c:v>0.20750000000000005</c:v>
                </c:pt>
                <c:pt idx="376">
                  <c:v>0.21937500000000004</c:v>
                </c:pt>
                <c:pt idx="377">
                  <c:v>0.23</c:v>
                </c:pt>
                <c:pt idx="378">
                  <c:v>0.22687500000000002</c:v>
                </c:pt>
                <c:pt idx="379">
                  <c:v>0.23500000000000001</c:v>
                </c:pt>
                <c:pt idx="380">
                  <c:v>0.20625000000000002</c:v>
                </c:pt>
                <c:pt idx="381">
                  <c:v>0.19562499999999999</c:v>
                </c:pt>
                <c:pt idx="382">
                  <c:v>0.20937499999999998</c:v>
                </c:pt>
                <c:pt idx="383">
                  <c:v>0.20937500000000001</c:v>
                </c:pt>
                <c:pt idx="384">
                  <c:v>0.20999999999999996</c:v>
                </c:pt>
                <c:pt idx="385">
                  <c:v>0.22499999999999998</c:v>
                </c:pt>
                <c:pt idx="386">
                  <c:v>0.21562500000000001</c:v>
                </c:pt>
                <c:pt idx="387">
                  <c:v>0.19937500000000002</c:v>
                </c:pt>
                <c:pt idx="388">
                  <c:v>0.17562499999999998</c:v>
                </c:pt>
                <c:pt idx="389">
                  <c:v>0.17624999999999996</c:v>
                </c:pt>
                <c:pt idx="390">
                  <c:v>0.16562499999999999</c:v>
                </c:pt>
                <c:pt idx="391">
                  <c:v>0.15875000000000003</c:v>
                </c:pt>
                <c:pt idx="392">
                  <c:v>0.16562499999999999</c:v>
                </c:pt>
                <c:pt idx="393">
                  <c:v>0.15937500000000002</c:v>
                </c:pt>
                <c:pt idx="394">
                  <c:v>0.15437500000000001</c:v>
                </c:pt>
                <c:pt idx="395">
                  <c:v>0.14250000000000002</c:v>
                </c:pt>
                <c:pt idx="396">
                  <c:v>0.14937500000000001</c:v>
                </c:pt>
                <c:pt idx="397">
                  <c:v>0.15687500000000001</c:v>
                </c:pt>
                <c:pt idx="398">
                  <c:v>0.14499999999999999</c:v>
                </c:pt>
                <c:pt idx="399">
                  <c:v>0.13874999999999996</c:v>
                </c:pt>
                <c:pt idx="400">
                  <c:v>0.13187499999999996</c:v>
                </c:pt>
                <c:pt idx="401">
                  <c:v>0.12312500000000001</c:v>
                </c:pt>
                <c:pt idx="402">
                  <c:v>0.12125000000000001</c:v>
                </c:pt>
                <c:pt idx="403">
                  <c:v>0.1275</c:v>
                </c:pt>
                <c:pt idx="404">
                  <c:v>0.13875000000000001</c:v>
                </c:pt>
                <c:pt idx="405">
                  <c:v>0.14875000000000002</c:v>
                </c:pt>
                <c:pt idx="406">
                  <c:v>0.18437500000000001</c:v>
                </c:pt>
                <c:pt idx="407">
                  <c:v>0.18375</c:v>
                </c:pt>
                <c:pt idx="408">
                  <c:v>0.18062500000000001</c:v>
                </c:pt>
                <c:pt idx="409">
                  <c:v>0.17750000000000002</c:v>
                </c:pt>
                <c:pt idx="410">
                  <c:v>0.18187500000000001</c:v>
                </c:pt>
                <c:pt idx="411">
                  <c:v>0.17874999999999999</c:v>
                </c:pt>
                <c:pt idx="412">
                  <c:v>0.17124999999999999</c:v>
                </c:pt>
                <c:pt idx="413">
                  <c:v>0.16749999999999998</c:v>
                </c:pt>
                <c:pt idx="414">
                  <c:v>0.19124999999999998</c:v>
                </c:pt>
                <c:pt idx="415">
                  <c:v>0.19062499999999999</c:v>
                </c:pt>
                <c:pt idx="416">
                  <c:v>0.19687499999999999</c:v>
                </c:pt>
                <c:pt idx="417">
                  <c:v>0.234375</c:v>
                </c:pt>
                <c:pt idx="418">
                  <c:v>0.22874999999999995</c:v>
                </c:pt>
                <c:pt idx="419">
                  <c:v>0.24749999999999997</c:v>
                </c:pt>
                <c:pt idx="420">
                  <c:v>0.26624999999999999</c:v>
                </c:pt>
                <c:pt idx="421">
                  <c:v>0.26937499999999998</c:v>
                </c:pt>
                <c:pt idx="422">
                  <c:v>0.24187499999999998</c:v>
                </c:pt>
                <c:pt idx="423">
                  <c:v>0.24937499999999996</c:v>
                </c:pt>
                <c:pt idx="424">
                  <c:v>0.24062499999999995</c:v>
                </c:pt>
                <c:pt idx="425">
                  <c:v>0.239375</c:v>
                </c:pt>
                <c:pt idx="426">
                  <c:v>0.24812499999999998</c:v>
                </c:pt>
                <c:pt idx="427">
                  <c:v>0.22937499999999994</c:v>
                </c:pt>
                <c:pt idx="428">
                  <c:v>0.24999999999999997</c:v>
                </c:pt>
                <c:pt idx="429">
                  <c:v>0.23937499999999998</c:v>
                </c:pt>
                <c:pt idx="430">
                  <c:v>0.22312499999999999</c:v>
                </c:pt>
                <c:pt idx="431">
                  <c:v>0.245</c:v>
                </c:pt>
                <c:pt idx="432">
                  <c:v>0.25375000000000003</c:v>
                </c:pt>
                <c:pt idx="433">
                  <c:v>0.31000000000000005</c:v>
                </c:pt>
                <c:pt idx="434">
                  <c:v>0.31875000000000003</c:v>
                </c:pt>
                <c:pt idx="435">
                  <c:v>0.30125000000000002</c:v>
                </c:pt>
                <c:pt idx="436">
                  <c:v>0.27750000000000002</c:v>
                </c:pt>
                <c:pt idx="437">
                  <c:v>0.26875000000000004</c:v>
                </c:pt>
                <c:pt idx="438">
                  <c:v>0.28187500000000004</c:v>
                </c:pt>
                <c:pt idx="439">
                  <c:v>0.27875000000000005</c:v>
                </c:pt>
                <c:pt idx="440">
                  <c:v>0.30875000000000002</c:v>
                </c:pt>
                <c:pt idx="441">
                  <c:v>0.30937500000000001</c:v>
                </c:pt>
                <c:pt idx="442">
                  <c:v>0.30062500000000003</c:v>
                </c:pt>
                <c:pt idx="443">
                  <c:v>0.30750000000000005</c:v>
                </c:pt>
                <c:pt idx="444">
                  <c:v>0.2868750000000001</c:v>
                </c:pt>
                <c:pt idx="445">
                  <c:v>0.29937500000000011</c:v>
                </c:pt>
                <c:pt idx="446">
                  <c:v>0.30250000000000005</c:v>
                </c:pt>
                <c:pt idx="447">
                  <c:v>0.28750000000000003</c:v>
                </c:pt>
                <c:pt idx="448">
                  <c:v>0.27250000000000002</c:v>
                </c:pt>
                <c:pt idx="449">
                  <c:v>0.17874999999999996</c:v>
                </c:pt>
                <c:pt idx="450">
                  <c:v>0.17625000000000005</c:v>
                </c:pt>
                <c:pt idx="451">
                  <c:v>0.17625000000000005</c:v>
                </c:pt>
                <c:pt idx="452">
                  <c:v>0.19125000000000003</c:v>
                </c:pt>
                <c:pt idx="453">
                  <c:v>0.18375000000000002</c:v>
                </c:pt>
                <c:pt idx="454">
                  <c:v>0.17375000000000002</c:v>
                </c:pt>
                <c:pt idx="455">
                  <c:v>0.22187500000000004</c:v>
                </c:pt>
                <c:pt idx="456">
                  <c:v>0.22875000000000006</c:v>
                </c:pt>
                <c:pt idx="457">
                  <c:v>0.236875</c:v>
                </c:pt>
                <c:pt idx="458">
                  <c:v>0.24062500000000001</c:v>
                </c:pt>
                <c:pt idx="459">
                  <c:v>0.25187500000000002</c:v>
                </c:pt>
                <c:pt idx="460">
                  <c:v>0.24500000000000002</c:v>
                </c:pt>
                <c:pt idx="461">
                  <c:v>0.23875000000000002</c:v>
                </c:pt>
                <c:pt idx="462">
                  <c:v>0.22250000000000003</c:v>
                </c:pt>
                <c:pt idx="463">
                  <c:v>0.21562500000000001</c:v>
                </c:pt>
                <c:pt idx="464">
                  <c:v>0.21625</c:v>
                </c:pt>
                <c:pt idx="465">
                  <c:v>0.22187500000000002</c:v>
                </c:pt>
                <c:pt idx="466">
                  <c:v>0.22249999999999998</c:v>
                </c:pt>
                <c:pt idx="467">
                  <c:v>0.21499999999999997</c:v>
                </c:pt>
                <c:pt idx="468">
                  <c:v>0.19874999999999998</c:v>
                </c:pt>
                <c:pt idx="469">
                  <c:v>0.19624999999999998</c:v>
                </c:pt>
                <c:pt idx="470">
                  <c:v>0.18499999999999997</c:v>
                </c:pt>
                <c:pt idx="471">
                  <c:v>0.12562500000000001</c:v>
                </c:pt>
                <c:pt idx="472">
                  <c:v>8.8125000000000023E-2</c:v>
                </c:pt>
                <c:pt idx="473">
                  <c:v>8.1875000000000003E-2</c:v>
                </c:pt>
                <c:pt idx="474">
                  <c:v>9.1249999999999998E-2</c:v>
                </c:pt>
                <c:pt idx="475">
                  <c:v>8.1249999999999989E-2</c:v>
                </c:pt>
                <c:pt idx="476">
                  <c:v>0.10124999999999999</c:v>
                </c:pt>
                <c:pt idx="477">
                  <c:v>0.11187500000000002</c:v>
                </c:pt>
                <c:pt idx="478">
                  <c:v>0.11937500000000001</c:v>
                </c:pt>
                <c:pt idx="479">
                  <c:v>0.12562500000000001</c:v>
                </c:pt>
                <c:pt idx="480">
                  <c:v>0.13187499999999999</c:v>
                </c:pt>
                <c:pt idx="481">
                  <c:v>0.12687500000000002</c:v>
                </c:pt>
                <c:pt idx="482">
                  <c:v>0.12000000000000002</c:v>
                </c:pt>
                <c:pt idx="483">
                  <c:v>0.13625000000000004</c:v>
                </c:pt>
                <c:pt idx="484">
                  <c:v>0.14875000000000005</c:v>
                </c:pt>
                <c:pt idx="485">
                  <c:v>0.14875000000000005</c:v>
                </c:pt>
                <c:pt idx="486">
                  <c:v>0.17937500000000001</c:v>
                </c:pt>
                <c:pt idx="487">
                  <c:v>0.18</c:v>
                </c:pt>
                <c:pt idx="488">
                  <c:v>0.19374999999999998</c:v>
                </c:pt>
                <c:pt idx="489">
                  <c:v>0.18687499999999996</c:v>
                </c:pt>
                <c:pt idx="490">
                  <c:v>0.17249999999999999</c:v>
                </c:pt>
                <c:pt idx="491">
                  <c:v>0.17874999999999996</c:v>
                </c:pt>
                <c:pt idx="492">
                  <c:v>0.16562499999999999</c:v>
                </c:pt>
                <c:pt idx="493">
                  <c:v>0.155</c:v>
                </c:pt>
                <c:pt idx="494">
                  <c:v>0.15375000000000003</c:v>
                </c:pt>
                <c:pt idx="495">
                  <c:v>0.17812500000000003</c:v>
                </c:pt>
                <c:pt idx="496">
                  <c:v>0.17875000000000002</c:v>
                </c:pt>
                <c:pt idx="497">
                  <c:v>0.18437500000000007</c:v>
                </c:pt>
                <c:pt idx="498">
                  <c:v>0.20250000000000007</c:v>
                </c:pt>
                <c:pt idx="499">
                  <c:v>0.19375000000000003</c:v>
                </c:pt>
                <c:pt idx="500">
                  <c:v>0.18250000000000002</c:v>
                </c:pt>
                <c:pt idx="501">
                  <c:v>0.19812500000000002</c:v>
                </c:pt>
                <c:pt idx="502">
                  <c:v>0.16124999999999998</c:v>
                </c:pt>
                <c:pt idx="503">
                  <c:v>0.17624999999999999</c:v>
                </c:pt>
                <c:pt idx="504">
                  <c:v>0.16375000000000001</c:v>
                </c:pt>
                <c:pt idx="505">
                  <c:v>0.17937500000000001</c:v>
                </c:pt>
                <c:pt idx="506">
                  <c:v>0.18937500000000002</c:v>
                </c:pt>
                <c:pt idx="507">
                  <c:v>0.18187500000000004</c:v>
                </c:pt>
                <c:pt idx="508">
                  <c:v>0.20062500000000003</c:v>
                </c:pt>
                <c:pt idx="509">
                  <c:v>0.20124999999999998</c:v>
                </c:pt>
                <c:pt idx="510">
                  <c:v>0.201875</c:v>
                </c:pt>
                <c:pt idx="511">
                  <c:v>0.18687499999999999</c:v>
                </c:pt>
                <c:pt idx="512">
                  <c:v>0.18687499999999999</c:v>
                </c:pt>
                <c:pt idx="513">
                  <c:v>0.19312499999999999</c:v>
                </c:pt>
                <c:pt idx="514">
                  <c:v>0.17499999999999999</c:v>
                </c:pt>
                <c:pt idx="515">
                  <c:v>0.16750000000000001</c:v>
                </c:pt>
                <c:pt idx="516">
                  <c:v>0.16625000000000001</c:v>
                </c:pt>
                <c:pt idx="517">
                  <c:v>0.17062499999999997</c:v>
                </c:pt>
                <c:pt idx="518">
                  <c:v>0.17062499999999997</c:v>
                </c:pt>
                <c:pt idx="519">
                  <c:v>0.17062499999999997</c:v>
                </c:pt>
                <c:pt idx="520">
                  <c:v>0.17500000000000002</c:v>
                </c:pt>
                <c:pt idx="521">
                  <c:v>0.168125</c:v>
                </c:pt>
                <c:pt idx="522">
                  <c:v>0.169375</c:v>
                </c:pt>
                <c:pt idx="523">
                  <c:v>0.17375000000000004</c:v>
                </c:pt>
                <c:pt idx="524">
                  <c:v>0.14812499999999998</c:v>
                </c:pt>
                <c:pt idx="525">
                  <c:v>0.14750000000000002</c:v>
                </c:pt>
                <c:pt idx="526">
                  <c:v>0.15375</c:v>
                </c:pt>
                <c:pt idx="527">
                  <c:v>0.15375</c:v>
                </c:pt>
                <c:pt idx="528">
                  <c:v>0.17124999999999999</c:v>
                </c:pt>
                <c:pt idx="529">
                  <c:v>0.16062499999999999</c:v>
                </c:pt>
                <c:pt idx="530">
                  <c:v>0.17937499999999998</c:v>
                </c:pt>
                <c:pt idx="531">
                  <c:v>0.21312499999999998</c:v>
                </c:pt>
                <c:pt idx="532">
                  <c:v>0.22249999999999998</c:v>
                </c:pt>
                <c:pt idx="533">
                  <c:v>0.23875000000000002</c:v>
                </c:pt>
                <c:pt idx="534">
                  <c:v>0.27750000000000002</c:v>
                </c:pt>
                <c:pt idx="535">
                  <c:v>0.263125</c:v>
                </c:pt>
                <c:pt idx="536">
                  <c:v>0.25812499999999999</c:v>
                </c:pt>
                <c:pt idx="537">
                  <c:v>0.25374999999999998</c:v>
                </c:pt>
                <c:pt idx="538">
                  <c:v>0.27062500000000006</c:v>
                </c:pt>
                <c:pt idx="539">
                  <c:v>0.28437500000000004</c:v>
                </c:pt>
                <c:pt idx="540">
                  <c:v>0.29312500000000002</c:v>
                </c:pt>
                <c:pt idx="541">
                  <c:v>0.32375000000000004</c:v>
                </c:pt>
                <c:pt idx="542">
                  <c:v>0.3175</c:v>
                </c:pt>
                <c:pt idx="543">
                  <c:v>0.32937500000000003</c:v>
                </c:pt>
                <c:pt idx="544">
                  <c:v>0.34437500000000004</c:v>
                </c:pt>
                <c:pt idx="545">
                  <c:v>0.34062500000000007</c:v>
                </c:pt>
                <c:pt idx="546">
                  <c:v>0.33999999999999997</c:v>
                </c:pt>
                <c:pt idx="547">
                  <c:v>0.31312500000000004</c:v>
                </c:pt>
                <c:pt idx="548">
                  <c:v>0.3175</c:v>
                </c:pt>
                <c:pt idx="549">
                  <c:v>0.28874999999999995</c:v>
                </c:pt>
                <c:pt idx="550">
                  <c:v>0.25750000000000001</c:v>
                </c:pt>
                <c:pt idx="551">
                  <c:v>0.25624999999999998</c:v>
                </c:pt>
                <c:pt idx="552">
                  <c:v>0.2525</c:v>
                </c:pt>
                <c:pt idx="553">
                  <c:v>0.28000000000000003</c:v>
                </c:pt>
                <c:pt idx="554">
                  <c:v>0.260625</c:v>
                </c:pt>
                <c:pt idx="555">
                  <c:v>0.24312499999999998</c:v>
                </c:pt>
                <c:pt idx="556">
                  <c:v>0.23749999999999999</c:v>
                </c:pt>
                <c:pt idx="557">
                  <c:v>0.204375</c:v>
                </c:pt>
                <c:pt idx="558">
                  <c:v>0.23375000000000004</c:v>
                </c:pt>
                <c:pt idx="559">
                  <c:v>0.21250000000000002</c:v>
                </c:pt>
                <c:pt idx="560">
                  <c:v>0.21312500000000001</c:v>
                </c:pt>
                <c:pt idx="561">
                  <c:v>0.24062499999999998</c:v>
                </c:pt>
                <c:pt idx="562">
                  <c:v>0.26499999999999996</c:v>
                </c:pt>
                <c:pt idx="563">
                  <c:v>0.26500000000000001</c:v>
                </c:pt>
                <c:pt idx="564">
                  <c:v>0.25312499999999999</c:v>
                </c:pt>
                <c:pt idx="565">
                  <c:v>0.25812499999999999</c:v>
                </c:pt>
                <c:pt idx="566">
                  <c:v>0.26000000000000006</c:v>
                </c:pt>
                <c:pt idx="567">
                  <c:v>0.27000000000000007</c:v>
                </c:pt>
                <c:pt idx="568">
                  <c:v>0.27</c:v>
                </c:pt>
                <c:pt idx="569">
                  <c:v>0.26874999999999999</c:v>
                </c:pt>
                <c:pt idx="570">
                  <c:v>0.25375000000000003</c:v>
                </c:pt>
                <c:pt idx="571">
                  <c:v>0.2525</c:v>
                </c:pt>
                <c:pt idx="572">
                  <c:v>0.26437500000000003</c:v>
                </c:pt>
                <c:pt idx="573">
                  <c:v>0.3075</c:v>
                </c:pt>
                <c:pt idx="574">
                  <c:v>0.27499999999999997</c:v>
                </c:pt>
                <c:pt idx="575">
                  <c:v>0.26874999999999999</c:v>
                </c:pt>
                <c:pt idx="576">
                  <c:v>0.24187500000000001</c:v>
                </c:pt>
                <c:pt idx="577">
                  <c:v>0.23125000000000001</c:v>
                </c:pt>
                <c:pt idx="578">
                  <c:v>0.21562500000000004</c:v>
                </c:pt>
                <c:pt idx="579">
                  <c:v>0.23062500000000002</c:v>
                </c:pt>
                <c:pt idx="580">
                  <c:v>0.24812500000000001</c:v>
                </c:pt>
                <c:pt idx="581">
                  <c:v>0.235625</c:v>
                </c:pt>
                <c:pt idx="582">
                  <c:v>0.239375</c:v>
                </c:pt>
                <c:pt idx="583">
                  <c:v>0.26125000000000004</c:v>
                </c:pt>
                <c:pt idx="584">
                  <c:v>0.25812499999999999</c:v>
                </c:pt>
                <c:pt idx="585">
                  <c:v>0.22562500000000002</c:v>
                </c:pt>
                <c:pt idx="586">
                  <c:v>0.25375000000000003</c:v>
                </c:pt>
                <c:pt idx="587">
                  <c:v>0.25</c:v>
                </c:pt>
                <c:pt idx="588">
                  <c:v>0.24812499999999998</c:v>
                </c:pt>
                <c:pt idx="589">
                  <c:v>0.20749999999999999</c:v>
                </c:pt>
                <c:pt idx="590">
                  <c:v>0.22500000000000001</c:v>
                </c:pt>
                <c:pt idx="591">
                  <c:v>0.25187500000000002</c:v>
                </c:pt>
                <c:pt idx="592">
                  <c:v>0.27187500000000003</c:v>
                </c:pt>
                <c:pt idx="593">
                  <c:v>0.27124999999999999</c:v>
                </c:pt>
                <c:pt idx="594">
                  <c:v>0.25437500000000002</c:v>
                </c:pt>
                <c:pt idx="595">
                  <c:v>0.23875000000000005</c:v>
                </c:pt>
                <c:pt idx="596">
                  <c:v>0.21437500000000001</c:v>
                </c:pt>
                <c:pt idx="597">
                  <c:v>0.255</c:v>
                </c:pt>
                <c:pt idx="598">
                  <c:v>0.25875000000000004</c:v>
                </c:pt>
                <c:pt idx="599">
                  <c:v>0.25124999999999997</c:v>
                </c:pt>
                <c:pt idx="600">
                  <c:v>0.26374999999999998</c:v>
                </c:pt>
                <c:pt idx="601">
                  <c:v>0.27812500000000001</c:v>
                </c:pt>
                <c:pt idx="602">
                  <c:v>0.25687500000000002</c:v>
                </c:pt>
                <c:pt idx="603">
                  <c:v>0.28000000000000003</c:v>
                </c:pt>
                <c:pt idx="604">
                  <c:v>0.28125</c:v>
                </c:pt>
                <c:pt idx="605">
                  <c:v>0.28062500000000001</c:v>
                </c:pt>
                <c:pt idx="606">
                  <c:v>0.29250000000000004</c:v>
                </c:pt>
                <c:pt idx="607">
                  <c:v>0.27312500000000001</c:v>
                </c:pt>
                <c:pt idx="608">
                  <c:v>0.2475</c:v>
                </c:pt>
                <c:pt idx="609">
                  <c:v>0.25562499999999999</c:v>
                </c:pt>
                <c:pt idx="610">
                  <c:v>0.25937499999999997</c:v>
                </c:pt>
                <c:pt idx="611">
                  <c:v>0.26187499999999997</c:v>
                </c:pt>
                <c:pt idx="612">
                  <c:v>0.29374999999999996</c:v>
                </c:pt>
                <c:pt idx="613">
                  <c:v>0.27562500000000006</c:v>
                </c:pt>
                <c:pt idx="614">
                  <c:v>0.27062500000000006</c:v>
                </c:pt>
                <c:pt idx="615">
                  <c:v>0.27374999999999999</c:v>
                </c:pt>
                <c:pt idx="616">
                  <c:v>0.27125000000000005</c:v>
                </c:pt>
                <c:pt idx="617">
                  <c:v>0.25687500000000002</c:v>
                </c:pt>
                <c:pt idx="618">
                  <c:v>0.25</c:v>
                </c:pt>
                <c:pt idx="619">
                  <c:v>0.27312500000000001</c:v>
                </c:pt>
                <c:pt idx="620">
                  <c:v>0.26374999999999998</c:v>
                </c:pt>
                <c:pt idx="621">
                  <c:v>0.270625</c:v>
                </c:pt>
                <c:pt idx="622">
                  <c:v>0.260625</c:v>
                </c:pt>
                <c:pt idx="623">
                  <c:v>0.25625000000000003</c:v>
                </c:pt>
                <c:pt idx="624">
                  <c:v>0.24812500000000004</c:v>
                </c:pt>
                <c:pt idx="625">
                  <c:v>0.23249999999999998</c:v>
                </c:pt>
                <c:pt idx="626">
                  <c:v>0.23125000000000001</c:v>
                </c:pt>
                <c:pt idx="627">
                  <c:v>0.23062500000000002</c:v>
                </c:pt>
                <c:pt idx="628">
                  <c:v>0.204375</c:v>
                </c:pt>
                <c:pt idx="629">
                  <c:v>0.18187500000000001</c:v>
                </c:pt>
                <c:pt idx="630">
                  <c:v>0.16999999999999998</c:v>
                </c:pt>
                <c:pt idx="631">
                  <c:v>0.14812499999999998</c:v>
                </c:pt>
                <c:pt idx="632">
                  <c:v>0.138125</c:v>
                </c:pt>
                <c:pt idx="633">
                  <c:v>0.138125</c:v>
                </c:pt>
                <c:pt idx="634">
                  <c:v>0.15437499999999998</c:v>
                </c:pt>
                <c:pt idx="635">
                  <c:v>0.11625000000000002</c:v>
                </c:pt>
                <c:pt idx="636">
                  <c:v>0.12812500000000002</c:v>
                </c:pt>
                <c:pt idx="637">
                  <c:v>0.11562500000000001</c:v>
                </c:pt>
                <c:pt idx="638">
                  <c:v>9.8750000000000004E-2</c:v>
                </c:pt>
                <c:pt idx="639">
                  <c:v>0.10187500000000001</c:v>
                </c:pt>
                <c:pt idx="640">
                  <c:v>0.13375000000000001</c:v>
                </c:pt>
                <c:pt idx="641">
                  <c:v>0.12062500000000002</c:v>
                </c:pt>
                <c:pt idx="642">
                  <c:v>0.11062500000000001</c:v>
                </c:pt>
                <c:pt idx="643">
                  <c:v>0.12437500000000001</c:v>
                </c:pt>
                <c:pt idx="644">
                  <c:v>0.125</c:v>
                </c:pt>
                <c:pt idx="645">
                  <c:v>0.14687500000000001</c:v>
                </c:pt>
                <c:pt idx="646">
                  <c:v>0.14749999999999999</c:v>
                </c:pt>
                <c:pt idx="647">
                  <c:v>0.14812500000000001</c:v>
                </c:pt>
                <c:pt idx="648">
                  <c:v>0.17375000000000002</c:v>
                </c:pt>
                <c:pt idx="649">
                  <c:v>0.18375000000000002</c:v>
                </c:pt>
                <c:pt idx="650">
                  <c:v>0.16750000000000001</c:v>
                </c:pt>
                <c:pt idx="651">
                  <c:v>0.16562500000000002</c:v>
                </c:pt>
                <c:pt idx="652">
                  <c:v>0.17</c:v>
                </c:pt>
                <c:pt idx="653">
                  <c:v>0.21125000000000002</c:v>
                </c:pt>
                <c:pt idx="654">
                  <c:v>0.24500000000000002</c:v>
                </c:pt>
                <c:pt idx="655">
                  <c:v>0.23875000000000002</c:v>
                </c:pt>
                <c:pt idx="656">
                  <c:v>0.206875</c:v>
                </c:pt>
                <c:pt idx="657">
                  <c:v>0.21312500000000001</c:v>
                </c:pt>
                <c:pt idx="658">
                  <c:v>0.22500000000000001</c:v>
                </c:pt>
                <c:pt idx="659">
                  <c:v>0.203125</c:v>
                </c:pt>
                <c:pt idx="660">
                  <c:v>0.20250000000000001</c:v>
                </c:pt>
                <c:pt idx="661">
                  <c:v>0.19187500000000005</c:v>
                </c:pt>
                <c:pt idx="662">
                  <c:v>0.20125000000000004</c:v>
                </c:pt>
                <c:pt idx="663">
                  <c:v>0.21125000000000005</c:v>
                </c:pt>
                <c:pt idx="664">
                  <c:v>0.19562500000000005</c:v>
                </c:pt>
                <c:pt idx="665">
                  <c:v>0.19062500000000004</c:v>
                </c:pt>
                <c:pt idx="666">
                  <c:v>0.19562500000000005</c:v>
                </c:pt>
                <c:pt idx="667">
                  <c:v>0.21562500000000007</c:v>
                </c:pt>
                <c:pt idx="668">
                  <c:v>0.20875000000000002</c:v>
                </c:pt>
                <c:pt idx="669">
                  <c:v>0.171875</c:v>
                </c:pt>
                <c:pt idx="670">
                  <c:v>0.15125000000000002</c:v>
                </c:pt>
                <c:pt idx="671">
                  <c:v>0.15937500000000002</c:v>
                </c:pt>
                <c:pt idx="672">
                  <c:v>0.15937500000000002</c:v>
                </c:pt>
                <c:pt idx="673">
                  <c:v>0.15937500000000002</c:v>
                </c:pt>
                <c:pt idx="674">
                  <c:v>0.17499999999999999</c:v>
                </c:pt>
                <c:pt idx="675">
                  <c:v>0.18625</c:v>
                </c:pt>
                <c:pt idx="676">
                  <c:v>0.19437500000000002</c:v>
                </c:pt>
                <c:pt idx="677">
                  <c:v>0.20937500000000001</c:v>
                </c:pt>
                <c:pt idx="678">
                  <c:v>0.25812500000000005</c:v>
                </c:pt>
                <c:pt idx="679">
                  <c:v>0.28500000000000003</c:v>
                </c:pt>
                <c:pt idx="680">
                  <c:v>0.28437500000000004</c:v>
                </c:pt>
                <c:pt idx="681">
                  <c:v>0.28625000000000006</c:v>
                </c:pt>
                <c:pt idx="682">
                  <c:v>0.28812500000000008</c:v>
                </c:pt>
                <c:pt idx="683">
                  <c:v>0.28625</c:v>
                </c:pt>
                <c:pt idx="684">
                  <c:v>0.27187499999999992</c:v>
                </c:pt>
                <c:pt idx="685">
                  <c:v>0.31374999999999997</c:v>
                </c:pt>
                <c:pt idx="686">
                  <c:v>0.31374999999999992</c:v>
                </c:pt>
                <c:pt idx="687">
                  <c:v>0.32937499999999992</c:v>
                </c:pt>
                <c:pt idx="688">
                  <c:v>0.3537499999999999</c:v>
                </c:pt>
                <c:pt idx="689">
                  <c:v>0.35437499999999994</c:v>
                </c:pt>
                <c:pt idx="690">
                  <c:v>0.33875</c:v>
                </c:pt>
                <c:pt idx="691">
                  <c:v>0.34437499999999999</c:v>
                </c:pt>
                <c:pt idx="692">
                  <c:v>0.35375000000000006</c:v>
                </c:pt>
                <c:pt idx="693">
                  <c:v>0.33500000000000008</c:v>
                </c:pt>
                <c:pt idx="694">
                  <c:v>0.29125000000000001</c:v>
                </c:pt>
                <c:pt idx="695">
                  <c:v>0.27312500000000001</c:v>
                </c:pt>
                <c:pt idx="696">
                  <c:v>0.28125000000000006</c:v>
                </c:pt>
                <c:pt idx="697">
                  <c:v>0.27500000000000002</c:v>
                </c:pt>
                <c:pt idx="698">
                  <c:v>0.29249999999999993</c:v>
                </c:pt>
                <c:pt idx="699">
                  <c:v>0.32687500000000003</c:v>
                </c:pt>
                <c:pt idx="700">
                  <c:v>0.33500000000000002</c:v>
                </c:pt>
                <c:pt idx="701">
                  <c:v>0.30375000000000002</c:v>
                </c:pt>
                <c:pt idx="702">
                  <c:v>0.291875</c:v>
                </c:pt>
                <c:pt idx="703">
                  <c:v>0.28500000000000003</c:v>
                </c:pt>
                <c:pt idx="704">
                  <c:v>0.28687499999999999</c:v>
                </c:pt>
                <c:pt idx="705">
                  <c:v>0.32250000000000001</c:v>
                </c:pt>
                <c:pt idx="706">
                  <c:v>0.31375000000000003</c:v>
                </c:pt>
                <c:pt idx="707">
                  <c:v>0.29875000000000002</c:v>
                </c:pt>
                <c:pt idx="708">
                  <c:v>0.291875</c:v>
                </c:pt>
                <c:pt idx="709">
                  <c:v>0.28437500000000004</c:v>
                </c:pt>
                <c:pt idx="710">
                  <c:v>0.29437500000000005</c:v>
                </c:pt>
                <c:pt idx="711">
                  <c:v>0.27812500000000001</c:v>
                </c:pt>
                <c:pt idx="712">
                  <c:v>0.27374999999999994</c:v>
                </c:pt>
                <c:pt idx="713">
                  <c:v>0.29312499999999997</c:v>
                </c:pt>
                <c:pt idx="714">
                  <c:v>0.27625</c:v>
                </c:pt>
                <c:pt idx="715">
                  <c:v>0.215</c:v>
                </c:pt>
                <c:pt idx="716">
                  <c:v>0.22062500000000002</c:v>
                </c:pt>
                <c:pt idx="717">
                  <c:v>0.22375000000000003</c:v>
                </c:pt>
                <c:pt idx="718">
                  <c:v>0.22125000000000003</c:v>
                </c:pt>
                <c:pt idx="719">
                  <c:v>0.20437500000000003</c:v>
                </c:pt>
                <c:pt idx="720">
                  <c:v>0.18437500000000004</c:v>
                </c:pt>
                <c:pt idx="721">
                  <c:v>0.1575</c:v>
                </c:pt>
                <c:pt idx="722">
                  <c:v>0.15812500000000002</c:v>
                </c:pt>
                <c:pt idx="723">
                  <c:v>0.15625</c:v>
                </c:pt>
                <c:pt idx="724">
                  <c:v>0.139375</c:v>
                </c:pt>
                <c:pt idx="725">
                  <c:v>0.145625</c:v>
                </c:pt>
                <c:pt idx="726">
                  <c:v>0.12687500000000002</c:v>
                </c:pt>
                <c:pt idx="727">
                  <c:v>0.12437500000000003</c:v>
                </c:pt>
                <c:pt idx="728">
                  <c:v>0.13437500000000002</c:v>
                </c:pt>
                <c:pt idx="729">
                  <c:v>0.14750000000000002</c:v>
                </c:pt>
                <c:pt idx="730">
                  <c:v>0.15500000000000003</c:v>
                </c:pt>
                <c:pt idx="731">
                  <c:v>0.16875000000000004</c:v>
                </c:pt>
                <c:pt idx="732">
                  <c:v>0.16187500000000005</c:v>
                </c:pt>
                <c:pt idx="733">
                  <c:v>0.15687499999999999</c:v>
                </c:pt>
                <c:pt idx="734">
                  <c:v>0.17312499999999997</c:v>
                </c:pt>
                <c:pt idx="735">
                  <c:v>0.17312499999999997</c:v>
                </c:pt>
                <c:pt idx="736">
                  <c:v>0.173125</c:v>
                </c:pt>
                <c:pt idx="737">
                  <c:v>0.16375000000000001</c:v>
                </c:pt>
                <c:pt idx="738">
                  <c:v>0.16375000000000003</c:v>
                </c:pt>
                <c:pt idx="739">
                  <c:v>0.17000000000000004</c:v>
                </c:pt>
                <c:pt idx="740">
                  <c:v>0.17000000000000004</c:v>
                </c:pt>
                <c:pt idx="741">
                  <c:v>0.17000000000000004</c:v>
                </c:pt>
                <c:pt idx="742">
                  <c:v>0.16375000000000003</c:v>
                </c:pt>
                <c:pt idx="743">
                  <c:v>0.17062500000000003</c:v>
                </c:pt>
                <c:pt idx="744">
                  <c:v>0.15375000000000003</c:v>
                </c:pt>
                <c:pt idx="745">
                  <c:v>0.13687500000000002</c:v>
                </c:pt>
                <c:pt idx="746">
                  <c:v>0.12187500000000002</c:v>
                </c:pt>
                <c:pt idx="747">
                  <c:v>0.11687500000000001</c:v>
                </c:pt>
                <c:pt idx="748">
                  <c:v>0.12062500000000001</c:v>
                </c:pt>
                <c:pt idx="749">
                  <c:v>0.11375000000000002</c:v>
                </c:pt>
                <c:pt idx="750">
                  <c:v>0.14374999999999999</c:v>
                </c:pt>
                <c:pt idx="751">
                  <c:v>0.17124999999999999</c:v>
                </c:pt>
                <c:pt idx="752">
                  <c:v>0.16499999999999998</c:v>
                </c:pt>
                <c:pt idx="753">
                  <c:v>0.15875</c:v>
                </c:pt>
                <c:pt idx="754">
                  <c:v>0.15812499999999999</c:v>
                </c:pt>
                <c:pt idx="755">
                  <c:v>0.15249999999999997</c:v>
                </c:pt>
                <c:pt idx="756">
                  <c:v>0.16687499999999997</c:v>
                </c:pt>
                <c:pt idx="757">
                  <c:v>0.166875</c:v>
                </c:pt>
                <c:pt idx="758">
                  <c:v>0.173125</c:v>
                </c:pt>
                <c:pt idx="759">
                  <c:v>0.17499999999999999</c:v>
                </c:pt>
                <c:pt idx="760">
                  <c:v>0.169375</c:v>
                </c:pt>
                <c:pt idx="761">
                  <c:v>0.1825</c:v>
                </c:pt>
                <c:pt idx="762">
                  <c:v>0.19625000000000001</c:v>
                </c:pt>
                <c:pt idx="763">
                  <c:v>0.19437499999999996</c:v>
                </c:pt>
                <c:pt idx="764">
                  <c:v>0.21624999999999997</c:v>
                </c:pt>
                <c:pt idx="765">
                  <c:v>0.21</c:v>
                </c:pt>
                <c:pt idx="766">
                  <c:v>0.16500000000000001</c:v>
                </c:pt>
                <c:pt idx="767">
                  <c:v>0.14375000000000002</c:v>
                </c:pt>
                <c:pt idx="768">
                  <c:v>0.15062500000000001</c:v>
                </c:pt>
                <c:pt idx="769">
                  <c:v>0.17375000000000002</c:v>
                </c:pt>
                <c:pt idx="770">
                  <c:v>0.17375000000000002</c:v>
                </c:pt>
                <c:pt idx="771">
                  <c:v>0.204375</c:v>
                </c:pt>
                <c:pt idx="772">
                  <c:v>0.19750000000000001</c:v>
                </c:pt>
                <c:pt idx="773">
                  <c:v>0.20250000000000004</c:v>
                </c:pt>
                <c:pt idx="774">
                  <c:v>0.20687500000000003</c:v>
                </c:pt>
                <c:pt idx="775">
                  <c:v>0.19187500000000002</c:v>
                </c:pt>
                <c:pt idx="776">
                  <c:v>0.19750000000000001</c:v>
                </c:pt>
                <c:pt idx="777">
                  <c:v>0.18062500000000004</c:v>
                </c:pt>
                <c:pt idx="778">
                  <c:v>0.18312500000000004</c:v>
                </c:pt>
                <c:pt idx="779">
                  <c:v>0.18187500000000001</c:v>
                </c:pt>
                <c:pt idx="780">
                  <c:v>0.15749999999999997</c:v>
                </c:pt>
                <c:pt idx="781">
                  <c:v>0.15749999999999997</c:v>
                </c:pt>
                <c:pt idx="782">
                  <c:v>0.185</c:v>
                </c:pt>
                <c:pt idx="783">
                  <c:v>0.18749999999999997</c:v>
                </c:pt>
                <c:pt idx="784">
                  <c:v>0.1875</c:v>
                </c:pt>
                <c:pt idx="785">
                  <c:v>0.17624999999999999</c:v>
                </c:pt>
                <c:pt idx="786">
                  <c:v>0.21312500000000001</c:v>
                </c:pt>
                <c:pt idx="787">
                  <c:v>0.18687500000000001</c:v>
                </c:pt>
                <c:pt idx="788">
                  <c:v>0.18750000000000003</c:v>
                </c:pt>
                <c:pt idx="789">
                  <c:v>0.18312499999999998</c:v>
                </c:pt>
                <c:pt idx="790">
                  <c:v>0.17874999999999999</c:v>
                </c:pt>
                <c:pt idx="791">
                  <c:v>0.185</c:v>
                </c:pt>
                <c:pt idx="792">
                  <c:v>0.18500000000000003</c:v>
                </c:pt>
                <c:pt idx="793">
                  <c:v>0.17250000000000001</c:v>
                </c:pt>
                <c:pt idx="794">
                  <c:v>0.16250000000000001</c:v>
                </c:pt>
                <c:pt idx="795">
                  <c:v>0.16687500000000002</c:v>
                </c:pt>
                <c:pt idx="796">
                  <c:v>0.16750000000000004</c:v>
                </c:pt>
                <c:pt idx="797">
                  <c:v>0.18312500000000004</c:v>
                </c:pt>
                <c:pt idx="798">
                  <c:v>0.16312500000000005</c:v>
                </c:pt>
                <c:pt idx="799">
                  <c:v>0.16062500000000005</c:v>
                </c:pt>
                <c:pt idx="800">
                  <c:v>0.16687500000000005</c:v>
                </c:pt>
                <c:pt idx="801">
                  <c:v>0.16562500000000002</c:v>
                </c:pt>
                <c:pt idx="802">
                  <c:v>0.13125000000000001</c:v>
                </c:pt>
                <c:pt idx="803">
                  <c:v>0.13312499999999999</c:v>
                </c:pt>
                <c:pt idx="804">
                  <c:v>0.13750000000000001</c:v>
                </c:pt>
                <c:pt idx="805">
                  <c:v>0.13125000000000001</c:v>
                </c:pt>
                <c:pt idx="806">
                  <c:v>0.125</c:v>
                </c:pt>
                <c:pt idx="807">
                  <c:v>0.13500000000000001</c:v>
                </c:pt>
                <c:pt idx="808">
                  <c:v>0.173125</c:v>
                </c:pt>
                <c:pt idx="809">
                  <c:v>0.20250000000000001</c:v>
                </c:pt>
                <c:pt idx="810">
                  <c:v>0.20312499999999997</c:v>
                </c:pt>
                <c:pt idx="811">
                  <c:v>0.19937499999999997</c:v>
                </c:pt>
                <c:pt idx="812">
                  <c:v>0.19874999999999998</c:v>
                </c:pt>
                <c:pt idx="813">
                  <c:v>0.18937499999999999</c:v>
                </c:pt>
                <c:pt idx="814">
                  <c:v>0.205625</c:v>
                </c:pt>
                <c:pt idx="815">
                  <c:v>0.21375</c:v>
                </c:pt>
                <c:pt idx="816">
                  <c:v>0.208125</c:v>
                </c:pt>
                <c:pt idx="817">
                  <c:v>0.21187500000000001</c:v>
                </c:pt>
                <c:pt idx="818">
                  <c:v>0.21000000000000002</c:v>
                </c:pt>
                <c:pt idx="819">
                  <c:v>0.21062500000000003</c:v>
                </c:pt>
                <c:pt idx="820">
                  <c:v>0.19812500000000002</c:v>
                </c:pt>
                <c:pt idx="821">
                  <c:v>0.19750000000000004</c:v>
                </c:pt>
                <c:pt idx="822">
                  <c:v>0.20312500000000003</c:v>
                </c:pt>
                <c:pt idx="823">
                  <c:v>0.21062500000000001</c:v>
                </c:pt>
                <c:pt idx="824">
                  <c:v>0.18499999999999997</c:v>
                </c:pt>
                <c:pt idx="825">
                  <c:v>0.16250000000000001</c:v>
                </c:pt>
                <c:pt idx="826">
                  <c:v>0.17375000000000002</c:v>
                </c:pt>
                <c:pt idx="827">
                  <c:v>0.19187500000000002</c:v>
                </c:pt>
                <c:pt idx="828">
                  <c:v>0.205625</c:v>
                </c:pt>
                <c:pt idx="829">
                  <c:v>0.19937500000000002</c:v>
                </c:pt>
                <c:pt idx="830">
                  <c:v>0.18437500000000001</c:v>
                </c:pt>
                <c:pt idx="831">
                  <c:v>0.19375000000000003</c:v>
                </c:pt>
                <c:pt idx="832">
                  <c:v>0.20375000000000004</c:v>
                </c:pt>
                <c:pt idx="833">
                  <c:v>0.23062500000000002</c:v>
                </c:pt>
                <c:pt idx="834">
                  <c:v>0.23124999999999998</c:v>
                </c:pt>
                <c:pt idx="835">
                  <c:v>0.22375000000000003</c:v>
                </c:pt>
                <c:pt idx="836">
                  <c:v>0.23000000000000004</c:v>
                </c:pt>
                <c:pt idx="837">
                  <c:v>0.24812500000000004</c:v>
                </c:pt>
                <c:pt idx="838">
                  <c:v>0.27875</c:v>
                </c:pt>
                <c:pt idx="839">
                  <c:v>0.255</c:v>
                </c:pt>
                <c:pt idx="840">
                  <c:v>0.24312500000000001</c:v>
                </c:pt>
                <c:pt idx="841">
                  <c:v>0.24875</c:v>
                </c:pt>
                <c:pt idx="842">
                  <c:v>0.238125</c:v>
                </c:pt>
                <c:pt idx="843">
                  <c:v>0.22000000000000003</c:v>
                </c:pt>
                <c:pt idx="844">
                  <c:v>0.20500000000000002</c:v>
                </c:pt>
                <c:pt idx="845">
                  <c:v>0.20937500000000001</c:v>
                </c:pt>
                <c:pt idx="846">
                  <c:v>0.19625000000000001</c:v>
                </c:pt>
                <c:pt idx="847">
                  <c:v>0.19312499999999999</c:v>
                </c:pt>
                <c:pt idx="848">
                  <c:v>0.19062499999999999</c:v>
                </c:pt>
                <c:pt idx="849">
                  <c:v>0.17812500000000003</c:v>
                </c:pt>
                <c:pt idx="850">
                  <c:v>0.18687500000000001</c:v>
                </c:pt>
                <c:pt idx="851">
                  <c:v>0.18812500000000001</c:v>
                </c:pt>
                <c:pt idx="852">
                  <c:v>0.23750000000000002</c:v>
                </c:pt>
                <c:pt idx="853">
                  <c:v>0.22750000000000001</c:v>
                </c:pt>
                <c:pt idx="854">
                  <c:v>0.208125</c:v>
                </c:pt>
                <c:pt idx="855">
                  <c:v>0.208125</c:v>
                </c:pt>
                <c:pt idx="856">
                  <c:v>0.20125000000000001</c:v>
                </c:pt>
                <c:pt idx="857">
                  <c:v>0.21</c:v>
                </c:pt>
                <c:pt idx="858">
                  <c:v>0.20874999999999999</c:v>
                </c:pt>
                <c:pt idx="859">
                  <c:v>0.230625</c:v>
                </c:pt>
                <c:pt idx="860">
                  <c:v>0.23</c:v>
                </c:pt>
                <c:pt idx="861">
                  <c:v>0.25937500000000002</c:v>
                </c:pt>
                <c:pt idx="862">
                  <c:v>0.27750000000000002</c:v>
                </c:pt>
                <c:pt idx="863">
                  <c:v>0.25687500000000002</c:v>
                </c:pt>
                <c:pt idx="864">
                  <c:v>0.25375000000000003</c:v>
                </c:pt>
                <c:pt idx="865">
                  <c:v>0.229375</c:v>
                </c:pt>
                <c:pt idx="866">
                  <c:v>0.21375</c:v>
                </c:pt>
                <c:pt idx="867">
                  <c:v>0.2175</c:v>
                </c:pt>
                <c:pt idx="868">
                  <c:v>0.18375</c:v>
                </c:pt>
                <c:pt idx="869">
                  <c:v>0.231875</c:v>
                </c:pt>
                <c:pt idx="870">
                  <c:v>0.22187500000000002</c:v>
                </c:pt>
                <c:pt idx="871">
                  <c:v>0.22875000000000001</c:v>
                </c:pt>
                <c:pt idx="872">
                  <c:v>0.27687499999999998</c:v>
                </c:pt>
                <c:pt idx="873">
                  <c:v>0.31812499999999999</c:v>
                </c:pt>
                <c:pt idx="874">
                  <c:v>0.31812499999999999</c:v>
                </c:pt>
                <c:pt idx="875">
                  <c:v>0.30749999999999994</c:v>
                </c:pt>
                <c:pt idx="876">
                  <c:v>0.32812499999999994</c:v>
                </c:pt>
                <c:pt idx="877">
                  <c:v>0.31812499999999999</c:v>
                </c:pt>
                <c:pt idx="878">
                  <c:v>0.328125</c:v>
                </c:pt>
                <c:pt idx="879">
                  <c:v>0.359375</c:v>
                </c:pt>
                <c:pt idx="880">
                  <c:v>0.36875000000000002</c:v>
                </c:pt>
                <c:pt idx="881">
                  <c:v>0.43375000000000002</c:v>
                </c:pt>
                <c:pt idx="882">
                  <c:v>0.46250000000000002</c:v>
                </c:pt>
                <c:pt idx="883">
                  <c:v>0.48000000000000004</c:v>
                </c:pt>
                <c:pt idx="884">
                  <c:v>0.47625000000000006</c:v>
                </c:pt>
                <c:pt idx="885">
                  <c:v>0.42000000000000004</c:v>
                </c:pt>
                <c:pt idx="886">
                  <c:v>0.4325</c:v>
                </c:pt>
                <c:pt idx="887">
                  <c:v>0.43312500000000004</c:v>
                </c:pt>
                <c:pt idx="888">
                  <c:v>0.4</c:v>
                </c:pt>
                <c:pt idx="889">
                  <c:v>0.33812500000000001</c:v>
                </c:pt>
                <c:pt idx="890">
                  <c:v>0.34437499999999999</c:v>
                </c:pt>
                <c:pt idx="891">
                  <c:v>0.32750000000000001</c:v>
                </c:pt>
                <c:pt idx="892">
                  <c:v>0.30062499999999998</c:v>
                </c:pt>
                <c:pt idx="893">
                  <c:v>0.27687499999999998</c:v>
                </c:pt>
                <c:pt idx="894">
                  <c:v>0.2525</c:v>
                </c:pt>
                <c:pt idx="895">
                  <c:v>0.236875</c:v>
                </c:pt>
                <c:pt idx="896">
                  <c:v>0.23875000000000002</c:v>
                </c:pt>
                <c:pt idx="897">
                  <c:v>0.18562499999999998</c:v>
                </c:pt>
                <c:pt idx="898">
                  <c:v>0.16374999999999998</c:v>
                </c:pt>
                <c:pt idx="899">
                  <c:v>0.14125000000000001</c:v>
                </c:pt>
                <c:pt idx="900">
                  <c:v>0.13875000000000001</c:v>
                </c:pt>
                <c:pt idx="901">
                  <c:v>0.14687500000000001</c:v>
                </c:pt>
                <c:pt idx="902">
                  <c:v>0.13375000000000001</c:v>
                </c:pt>
                <c:pt idx="903">
                  <c:v>0.13250000000000001</c:v>
                </c:pt>
                <c:pt idx="904">
                  <c:v>0.13125000000000003</c:v>
                </c:pt>
                <c:pt idx="905">
                  <c:v>0.13062500000000005</c:v>
                </c:pt>
                <c:pt idx="906">
                  <c:v>0.12437500000000003</c:v>
                </c:pt>
                <c:pt idx="907">
                  <c:v>0.13</c:v>
                </c:pt>
                <c:pt idx="908">
                  <c:v>0.13</c:v>
                </c:pt>
                <c:pt idx="909">
                  <c:v>0.13</c:v>
                </c:pt>
                <c:pt idx="910">
                  <c:v>0.13062500000000002</c:v>
                </c:pt>
                <c:pt idx="911">
                  <c:v>0.12875000000000003</c:v>
                </c:pt>
                <c:pt idx="912">
                  <c:v>0.11000000000000001</c:v>
                </c:pt>
                <c:pt idx="913">
                  <c:v>0.12375000000000001</c:v>
                </c:pt>
                <c:pt idx="914">
                  <c:v>0.13437499999999999</c:v>
                </c:pt>
                <c:pt idx="915">
                  <c:v>0.13499999999999998</c:v>
                </c:pt>
                <c:pt idx="916">
                  <c:v>0.14625000000000002</c:v>
                </c:pt>
                <c:pt idx="917">
                  <c:v>0.15625</c:v>
                </c:pt>
                <c:pt idx="918">
                  <c:v>0.15375</c:v>
                </c:pt>
                <c:pt idx="919">
                  <c:v>0.15062500000000001</c:v>
                </c:pt>
                <c:pt idx="920">
                  <c:v>0.136875</c:v>
                </c:pt>
                <c:pt idx="921">
                  <c:v>0.15062500000000001</c:v>
                </c:pt>
                <c:pt idx="922">
                  <c:v>0.15062500000000001</c:v>
                </c:pt>
                <c:pt idx="923">
                  <c:v>0.15062500000000001</c:v>
                </c:pt>
                <c:pt idx="924">
                  <c:v>0.15687500000000001</c:v>
                </c:pt>
                <c:pt idx="925">
                  <c:v>0.17312500000000003</c:v>
                </c:pt>
                <c:pt idx="926">
                  <c:v>0.17000000000000004</c:v>
                </c:pt>
                <c:pt idx="927">
                  <c:v>0.169375</c:v>
                </c:pt>
                <c:pt idx="928">
                  <c:v>0.17124999999999999</c:v>
                </c:pt>
                <c:pt idx="929">
                  <c:v>0.16125000000000003</c:v>
                </c:pt>
                <c:pt idx="930">
                  <c:v>0.16562500000000002</c:v>
                </c:pt>
                <c:pt idx="931">
                  <c:v>0.17625000000000005</c:v>
                </c:pt>
                <c:pt idx="932">
                  <c:v>0.15625</c:v>
                </c:pt>
                <c:pt idx="933">
                  <c:v>0.14375000000000002</c:v>
                </c:pt>
                <c:pt idx="934">
                  <c:v>0.14125000000000001</c:v>
                </c:pt>
                <c:pt idx="935">
                  <c:v>0.15625</c:v>
                </c:pt>
                <c:pt idx="936">
                  <c:v>0.17249999999999999</c:v>
                </c:pt>
                <c:pt idx="937">
                  <c:v>0.15875</c:v>
                </c:pt>
                <c:pt idx="938">
                  <c:v>0.19874999999999998</c:v>
                </c:pt>
                <c:pt idx="939">
                  <c:v>0.21187500000000001</c:v>
                </c:pt>
                <c:pt idx="940">
                  <c:v>0.21125000000000002</c:v>
                </c:pt>
                <c:pt idx="941">
                  <c:v>0.20249999999999999</c:v>
                </c:pt>
                <c:pt idx="942">
                  <c:v>0.235625</c:v>
                </c:pt>
                <c:pt idx="943">
                  <c:v>0.23625000000000002</c:v>
                </c:pt>
                <c:pt idx="944">
                  <c:v>0.26500000000000001</c:v>
                </c:pt>
                <c:pt idx="945">
                  <c:v>0.28500000000000003</c:v>
                </c:pt>
                <c:pt idx="946">
                  <c:v>0.26437499999999997</c:v>
                </c:pt>
                <c:pt idx="947">
                  <c:v>0.28937499999999999</c:v>
                </c:pt>
                <c:pt idx="948">
                  <c:v>0.28250000000000003</c:v>
                </c:pt>
                <c:pt idx="949">
                  <c:v>0.27687500000000004</c:v>
                </c:pt>
                <c:pt idx="950">
                  <c:v>0.30125000000000002</c:v>
                </c:pt>
                <c:pt idx="951">
                  <c:v>0.28937499999999999</c:v>
                </c:pt>
                <c:pt idx="952">
                  <c:v>0.27374999999999999</c:v>
                </c:pt>
                <c:pt idx="953">
                  <c:v>0.29875000000000002</c:v>
                </c:pt>
                <c:pt idx="954">
                  <c:v>0.28875000000000001</c:v>
                </c:pt>
                <c:pt idx="955">
                  <c:v>0.34437499999999999</c:v>
                </c:pt>
                <c:pt idx="956">
                  <c:v>0.37437500000000001</c:v>
                </c:pt>
                <c:pt idx="957">
                  <c:v>0.37562499999999999</c:v>
                </c:pt>
                <c:pt idx="958">
                  <c:v>0.35562499999999997</c:v>
                </c:pt>
                <c:pt idx="959">
                  <c:v>0.42</c:v>
                </c:pt>
                <c:pt idx="960">
                  <c:v>0.38750000000000001</c:v>
                </c:pt>
                <c:pt idx="961">
                  <c:v>0.40687499999999999</c:v>
                </c:pt>
                <c:pt idx="962">
                  <c:v>0.4325</c:v>
                </c:pt>
                <c:pt idx="963">
                  <c:v>0.40812500000000002</c:v>
                </c:pt>
                <c:pt idx="964">
                  <c:v>0.44687500000000002</c:v>
                </c:pt>
                <c:pt idx="965">
                  <c:v>0.44687500000000002</c:v>
                </c:pt>
                <c:pt idx="966">
                  <c:v>0.43937500000000002</c:v>
                </c:pt>
                <c:pt idx="967">
                  <c:v>0.49187500000000006</c:v>
                </c:pt>
                <c:pt idx="968">
                  <c:v>0.51374999999999993</c:v>
                </c:pt>
                <c:pt idx="969">
                  <c:v>0.51062500000000011</c:v>
                </c:pt>
                <c:pt idx="970">
                  <c:v>0.47437500000000005</c:v>
                </c:pt>
                <c:pt idx="971">
                  <c:v>0.40562499999999996</c:v>
                </c:pt>
                <c:pt idx="972">
                  <c:v>0.38937499999999992</c:v>
                </c:pt>
                <c:pt idx="973">
                  <c:v>0.38687499999999997</c:v>
                </c:pt>
                <c:pt idx="974">
                  <c:v>0.37562499999999999</c:v>
                </c:pt>
                <c:pt idx="975">
                  <c:v>0.30562499999999992</c:v>
                </c:pt>
                <c:pt idx="976">
                  <c:v>0.3093749999999999</c:v>
                </c:pt>
                <c:pt idx="977">
                  <c:v>0.26374999999999998</c:v>
                </c:pt>
                <c:pt idx="978">
                  <c:v>0.26187500000000002</c:v>
                </c:pt>
                <c:pt idx="979">
                  <c:v>0.26562500000000006</c:v>
                </c:pt>
                <c:pt idx="980">
                  <c:v>0.23437500000000003</c:v>
                </c:pt>
                <c:pt idx="981">
                  <c:v>0.23875000000000002</c:v>
                </c:pt>
                <c:pt idx="982">
                  <c:v>0.23062500000000002</c:v>
                </c:pt>
                <c:pt idx="983">
                  <c:v>0.19437500000000002</c:v>
                </c:pt>
                <c:pt idx="984">
                  <c:v>0.18562500000000001</c:v>
                </c:pt>
                <c:pt idx="985">
                  <c:v>0.170625</c:v>
                </c:pt>
                <c:pt idx="986">
                  <c:v>0.170625</c:v>
                </c:pt>
                <c:pt idx="987">
                  <c:v>0.170625</c:v>
                </c:pt>
                <c:pt idx="988">
                  <c:v>0.1575</c:v>
                </c:pt>
                <c:pt idx="989">
                  <c:v>0.16937500000000003</c:v>
                </c:pt>
                <c:pt idx="990">
                  <c:v>0.17062500000000003</c:v>
                </c:pt>
                <c:pt idx="991">
                  <c:v>0.18625</c:v>
                </c:pt>
                <c:pt idx="992">
                  <c:v>0.19437500000000002</c:v>
                </c:pt>
                <c:pt idx="993">
                  <c:v>0.18687500000000001</c:v>
                </c:pt>
                <c:pt idx="994">
                  <c:v>0.16875000000000001</c:v>
                </c:pt>
                <c:pt idx="995">
                  <c:v>0.15937500000000002</c:v>
                </c:pt>
                <c:pt idx="996">
                  <c:v>0.15812500000000002</c:v>
                </c:pt>
                <c:pt idx="997">
                  <c:v>0.16750000000000004</c:v>
                </c:pt>
                <c:pt idx="998">
                  <c:v>0.17250000000000004</c:v>
                </c:pt>
                <c:pt idx="999">
                  <c:v>0.16375000000000003</c:v>
                </c:pt>
                <c:pt idx="1000">
                  <c:v>0.16062500000000005</c:v>
                </c:pt>
                <c:pt idx="1001">
                  <c:v>0.16062500000000002</c:v>
                </c:pt>
                <c:pt idx="1002">
                  <c:v>0.17375000000000002</c:v>
                </c:pt>
                <c:pt idx="1003">
                  <c:v>0.16750000000000001</c:v>
                </c:pt>
                <c:pt idx="1004">
                  <c:v>0.16750000000000001</c:v>
                </c:pt>
                <c:pt idx="1005">
                  <c:v>0.15562500000000001</c:v>
                </c:pt>
                <c:pt idx="1006">
                  <c:v>0.1575</c:v>
                </c:pt>
                <c:pt idx="1007">
                  <c:v>0.14500000000000002</c:v>
                </c:pt>
                <c:pt idx="1008">
                  <c:v>0.13687500000000002</c:v>
                </c:pt>
                <c:pt idx="1009">
                  <c:v>0.145625</c:v>
                </c:pt>
                <c:pt idx="1010">
                  <c:v>0.143125</c:v>
                </c:pt>
                <c:pt idx="1011">
                  <c:v>0.17874999999999999</c:v>
                </c:pt>
                <c:pt idx="1012">
                  <c:v>0.185</c:v>
                </c:pt>
                <c:pt idx="1013">
                  <c:v>0.19125000000000003</c:v>
                </c:pt>
                <c:pt idx="1014">
                  <c:v>0.18312500000000001</c:v>
                </c:pt>
                <c:pt idx="1015">
                  <c:v>0.17624999999999999</c:v>
                </c:pt>
                <c:pt idx="1016">
                  <c:v>0.16562499999999999</c:v>
                </c:pt>
                <c:pt idx="1017">
                  <c:v>0.15875</c:v>
                </c:pt>
                <c:pt idx="1018">
                  <c:v>0.15187499999999998</c:v>
                </c:pt>
                <c:pt idx="1019">
                  <c:v>0.15937499999999999</c:v>
                </c:pt>
                <c:pt idx="1020">
                  <c:v>0.16437500000000002</c:v>
                </c:pt>
                <c:pt idx="1021">
                  <c:v>0.16437500000000002</c:v>
                </c:pt>
                <c:pt idx="1022">
                  <c:v>0.16937500000000005</c:v>
                </c:pt>
                <c:pt idx="1023">
                  <c:v>0.16437500000000005</c:v>
                </c:pt>
                <c:pt idx="1024">
                  <c:v>0.18250000000000005</c:v>
                </c:pt>
                <c:pt idx="1025">
                  <c:v>0.16750000000000004</c:v>
                </c:pt>
                <c:pt idx="1026">
                  <c:v>0.17625000000000005</c:v>
                </c:pt>
                <c:pt idx="1027">
                  <c:v>0.13437499999999999</c:v>
                </c:pt>
                <c:pt idx="1028">
                  <c:v>0.14375000000000002</c:v>
                </c:pt>
                <c:pt idx="1029">
                  <c:v>0.12937499999999999</c:v>
                </c:pt>
                <c:pt idx="1030">
                  <c:v>0.13</c:v>
                </c:pt>
                <c:pt idx="1031">
                  <c:v>0.12312499999999998</c:v>
                </c:pt>
                <c:pt idx="1032">
                  <c:v>0.13312499999999999</c:v>
                </c:pt>
                <c:pt idx="1033">
                  <c:v>0.144375</c:v>
                </c:pt>
                <c:pt idx="1034">
                  <c:v>0.14375000000000002</c:v>
                </c:pt>
                <c:pt idx="1035">
                  <c:v>0.15312499999999998</c:v>
                </c:pt>
                <c:pt idx="1036">
                  <c:v>0.14499999999999996</c:v>
                </c:pt>
                <c:pt idx="1037">
                  <c:v>0.15687499999999999</c:v>
                </c:pt>
                <c:pt idx="1038">
                  <c:v>0.15187499999999998</c:v>
                </c:pt>
                <c:pt idx="1039">
                  <c:v>0.16375000000000001</c:v>
                </c:pt>
                <c:pt idx="1040">
                  <c:v>0.175625</c:v>
                </c:pt>
                <c:pt idx="1041">
                  <c:v>0.20125000000000001</c:v>
                </c:pt>
                <c:pt idx="1042">
                  <c:v>0.20187500000000003</c:v>
                </c:pt>
                <c:pt idx="1043">
                  <c:v>0.20875000000000002</c:v>
                </c:pt>
                <c:pt idx="1044">
                  <c:v>0.20437500000000003</c:v>
                </c:pt>
                <c:pt idx="1045">
                  <c:v>0.19875000000000004</c:v>
                </c:pt>
                <c:pt idx="1046">
                  <c:v>0.19750000000000004</c:v>
                </c:pt>
                <c:pt idx="1047">
                  <c:v>0.21062500000000003</c:v>
                </c:pt>
                <c:pt idx="1048">
                  <c:v>0.24875000000000003</c:v>
                </c:pt>
                <c:pt idx="1049">
                  <c:v>0.25624999999999998</c:v>
                </c:pt>
                <c:pt idx="1050">
                  <c:v>0.268125</c:v>
                </c:pt>
                <c:pt idx="1051">
                  <c:v>0.26499999999999996</c:v>
                </c:pt>
                <c:pt idx="1052">
                  <c:v>0.26312499999999994</c:v>
                </c:pt>
                <c:pt idx="1053">
                  <c:v>0.25124999999999997</c:v>
                </c:pt>
                <c:pt idx="1054">
                  <c:v>0.25062499999999999</c:v>
                </c:pt>
                <c:pt idx="1055">
                  <c:v>0.24625000000000002</c:v>
                </c:pt>
                <c:pt idx="1056">
                  <c:v>0.21750000000000003</c:v>
                </c:pt>
                <c:pt idx="1057">
                  <c:v>0.20750000000000005</c:v>
                </c:pt>
                <c:pt idx="1058">
                  <c:v>0.20687500000000003</c:v>
                </c:pt>
                <c:pt idx="1059">
                  <c:v>0.21687500000000004</c:v>
                </c:pt>
                <c:pt idx="1060">
                  <c:v>0.20937500000000003</c:v>
                </c:pt>
                <c:pt idx="1061">
                  <c:v>0.22125000000000003</c:v>
                </c:pt>
                <c:pt idx="1062">
                  <c:v>0.21500000000000002</c:v>
                </c:pt>
                <c:pt idx="1063">
                  <c:v>0.20750000000000002</c:v>
                </c:pt>
                <c:pt idx="1064">
                  <c:v>0.166875</c:v>
                </c:pt>
                <c:pt idx="1065">
                  <c:v>0.17500000000000002</c:v>
                </c:pt>
                <c:pt idx="1066">
                  <c:v>0.16375000000000001</c:v>
                </c:pt>
                <c:pt idx="1067">
                  <c:v>0.15875000000000003</c:v>
                </c:pt>
                <c:pt idx="1068">
                  <c:v>0.16437500000000002</c:v>
                </c:pt>
                <c:pt idx="1069">
                  <c:v>0.15812500000000002</c:v>
                </c:pt>
                <c:pt idx="1070">
                  <c:v>0.16375000000000001</c:v>
                </c:pt>
                <c:pt idx="1071">
                  <c:v>0.15625</c:v>
                </c:pt>
                <c:pt idx="1072">
                  <c:v>0.176875</c:v>
                </c:pt>
                <c:pt idx="1073">
                  <c:v>0.16937500000000003</c:v>
                </c:pt>
                <c:pt idx="1074">
                  <c:v>0.19187499999999999</c:v>
                </c:pt>
                <c:pt idx="1075">
                  <c:v>0.17937499999999998</c:v>
                </c:pt>
                <c:pt idx="1076">
                  <c:v>0.18687500000000001</c:v>
                </c:pt>
                <c:pt idx="1077">
                  <c:v>0.20499999999999999</c:v>
                </c:pt>
                <c:pt idx="1078">
                  <c:v>0.21312499999999998</c:v>
                </c:pt>
                <c:pt idx="1079">
                  <c:v>0.21437499999999998</c:v>
                </c:pt>
                <c:pt idx="1080">
                  <c:v>0.20687499999999998</c:v>
                </c:pt>
                <c:pt idx="1081">
                  <c:v>0.20937499999999998</c:v>
                </c:pt>
                <c:pt idx="1082">
                  <c:v>0.21</c:v>
                </c:pt>
                <c:pt idx="1083">
                  <c:v>0.20124999999999996</c:v>
                </c:pt>
                <c:pt idx="1084">
                  <c:v>0.21875</c:v>
                </c:pt>
                <c:pt idx="1085">
                  <c:v>0.22562499999999999</c:v>
                </c:pt>
                <c:pt idx="1086">
                  <c:v>0.23374999999999999</c:v>
                </c:pt>
                <c:pt idx="1087">
                  <c:v>0.26312499999999994</c:v>
                </c:pt>
                <c:pt idx="1088">
                  <c:v>0.25374999999999998</c:v>
                </c:pt>
                <c:pt idx="1089">
                  <c:v>0.26812499999999995</c:v>
                </c:pt>
                <c:pt idx="1090">
                  <c:v>0.23937499999999995</c:v>
                </c:pt>
                <c:pt idx="1091">
                  <c:v>0.24312499999999995</c:v>
                </c:pt>
                <c:pt idx="1092">
                  <c:v>0.23812499999999998</c:v>
                </c:pt>
                <c:pt idx="1093">
                  <c:v>0.20812499999999998</c:v>
                </c:pt>
                <c:pt idx="1094">
                  <c:v>0.20624999999999999</c:v>
                </c:pt>
                <c:pt idx="1095">
                  <c:v>0.204375</c:v>
                </c:pt>
                <c:pt idx="1096">
                  <c:v>0.23499999999999999</c:v>
                </c:pt>
                <c:pt idx="1097">
                  <c:v>0.21312500000000001</c:v>
                </c:pt>
                <c:pt idx="1098">
                  <c:v>0.21375000000000005</c:v>
                </c:pt>
                <c:pt idx="1099">
                  <c:v>0.22000000000000006</c:v>
                </c:pt>
                <c:pt idx="1100">
                  <c:v>0.19562500000000008</c:v>
                </c:pt>
                <c:pt idx="1101">
                  <c:v>0.18875000000000006</c:v>
                </c:pt>
                <c:pt idx="1102">
                  <c:v>0.17500000000000004</c:v>
                </c:pt>
                <c:pt idx="1103">
                  <c:v>0.14437500000000003</c:v>
                </c:pt>
                <c:pt idx="1104">
                  <c:v>0.12562500000000001</c:v>
                </c:pt>
                <c:pt idx="1105">
                  <c:v>0.11687500000000002</c:v>
                </c:pt>
                <c:pt idx="1106">
                  <c:v>0.15250000000000002</c:v>
                </c:pt>
                <c:pt idx="1107">
                  <c:v>0.17375000000000002</c:v>
                </c:pt>
                <c:pt idx="1108">
                  <c:v>0.18062500000000001</c:v>
                </c:pt>
                <c:pt idx="1109">
                  <c:v>0.22125</c:v>
                </c:pt>
                <c:pt idx="1110">
                  <c:v>0.21562499999999996</c:v>
                </c:pt>
                <c:pt idx="1111">
                  <c:v>0.22375</c:v>
                </c:pt>
                <c:pt idx="1112">
                  <c:v>0.19687499999999997</c:v>
                </c:pt>
                <c:pt idx="1113">
                  <c:v>0.19874999999999998</c:v>
                </c:pt>
                <c:pt idx="1114">
                  <c:v>0.19125</c:v>
                </c:pt>
                <c:pt idx="1115">
                  <c:v>0.198125</c:v>
                </c:pt>
                <c:pt idx="1116">
                  <c:v>0.22375</c:v>
                </c:pt>
                <c:pt idx="1117">
                  <c:v>0.231875</c:v>
                </c:pt>
                <c:pt idx="1118">
                  <c:v>0.238125</c:v>
                </c:pt>
                <c:pt idx="1119">
                  <c:v>0.233125</c:v>
                </c:pt>
                <c:pt idx="1120">
                  <c:v>0.233125</c:v>
                </c:pt>
                <c:pt idx="1121">
                  <c:v>0.230625</c:v>
                </c:pt>
                <c:pt idx="1122">
                  <c:v>0.20375000000000004</c:v>
                </c:pt>
                <c:pt idx="1123">
                  <c:v>0.21375</c:v>
                </c:pt>
                <c:pt idx="1124">
                  <c:v>0.25374999999999998</c:v>
                </c:pt>
                <c:pt idx="1125">
                  <c:v>0.21687500000000001</c:v>
                </c:pt>
                <c:pt idx="1126">
                  <c:v>0.22687499999999997</c:v>
                </c:pt>
                <c:pt idx="1127">
                  <c:v>0.23312499999999997</c:v>
                </c:pt>
                <c:pt idx="1128">
                  <c:v>0.24249999999999999</c:v>
                </c:pt>
                <c:pt idx="1129">
                  <c:v>0.25812499999999999</c:v>
                </c:pt>
                <c:pt idx="1130">
                  <c:v>0.25874999999999998</c:v>
                </c:pt>
                <c:pt idx="1131">
                  <c:v>0.25249999999999995</c:v>
                </c:pt>
                <c:pt idx="1132">
                  <c:v>0.233125</c:v>
                </c:pt>
                <c:pt idx="1133">
                  <c:v>0.23187499999999997</c:v>
                </c:pt>
                <c:pt idx="1134">
                  <c:v>0.23124999999999996</c:v>
                </c:pt>
                <c:pt idx="1135">
                  <c:v>0.26187499999999997</c:v>
                </c:pt>
                <c:pt idx="1136">
                  <c:v>0.3125</c:v>
                </c:pt>
                <c:pt idx="1137">
                  <c:v>0.31687500000000002</c:v>
                </c:pt>
                <c:pt idx="1138">
                  <c:v>0.32062499999999999</c:v>
                </c:pt>
                <c:pt idx="1139">
                  <c:v>0.33187499999999992</c:v>
                </c:pt>
                <c:pt idx="1140">
                  <c:v>0.31062500000000004</c:v>
                </c:pt>
                <c:pt idx="1141">
                  <c:v>0.30687500000000006</c:v>
                </c:pt>
                <c:pt idx="1142">
                  <c:v>0.29625000000000007</c:v>
                </c:pt>
                <c:pt idx="1143">
                  <c:v>0.28312500000000002</c:v>
                </c:pt>
                <c:pt idx="1144">
                  <c:v>0.299375</c:v>
                </c:pt>
                <c:pt idx="1145">
                  <c:v>0.31312499999999999</c:v>
                </c:pt>
                <c:pt idx="1146">
                  <c:v>0.35375000000000001</c:v>
                </c:pt>
                <c:pt idx="1147">
                  <c:v>0.35437500000000005</c:v>
                </c:pt>
                <c:pt idx="1148">
                  <c:v>0.34812500000000002</c:v>
                </c:pt>
                <c:pt idx="1149">
                  <c:v>0.34812500000000002</c:v>
                </c:pt>
                <c:pt idx="1150">
                  <c:v>0.34750000000000003</c:v>
                </c:pt>
                <c:pt idx="1151">
                  <c:v>0.3312500000000001</c:v>
                </c:pt>
                <c:pt idx="1152">
                  <c:v>0.31562500000000004</c:v>
                </c:pt>
                <c:pt idx="1153">
                  <c:v>0.32062500000000005</c:v>
                </c:pt>
                <c:pt idx="1154">
                  <c:v>0.31875000000000003</c:v>
                </c:pt>
                <c:pt idx="1155">
                  <c:v>0.270625</c:v>
                </c:pt>
                <c:pt idx="1156">
                  <c:v>0.23250000000000004</c:v>
                </c:pt>
                <c:pt idx="1157">
                  <c:v>0.23875000000000005</c:v>
                </c:pt>
                <c:pt idx="1158">
                  <c:v>0.26000000000000006</c:v>
                </c:pt>
                <c:pt idx="1159">
                  <c:v>0.25375000000000003</c:v>
                </c:pt>
                <c:pt idx="1160">
                  <c:v>0.23062500000000002</c:v>
                </c:pt>
                <c:pt idx="1161">
                  <c:v>0.20625000000000002</c:v>
                </c:pt>
                <c:pt idx="1162">
                  <c:v>0.17187500000000003</c:v>
                </c:pt>
                <c:pt idx="1163">
                  <c:v>0.18000000000000002</c:v>
                </c:pt>
                <c:pt idx="1164">
                  <c:v>0.19500000000000001</c:v>
                </c:pt>
                <c:pt idx="1165">
                  <c:v>0.19374999999999998</c:v>
                </c:pt>
                <c:pt idx="1166">
                  <c:v>0.18250000000000002</c:v>
                </c:pt>
                <c:pt idx="1167">
                  <c:v>0.17937500000000001</c:v>
                </c:pt>
                <c:pt idx="1168">
                  <c:v>0.15250000000000002</c:v>
                </c:pt>
                <c:pt idx="1169">
                  <c:v>0.16687500000000002</c:v>
                </c:pt>
                <c:pt idx="1170">
                  <c:v>0.15625</c:v>
                </c:pt>
                <c:pt idx="1171">
                  <c:v>0.15375</c:v>
                </c:pt>
                <c:pt idx="1172">
                  <c:v>0.16125</c:v>
                </c:pt>
                <c:pt idx="1173">
                  <c:v>0.16250000000000001</c:v>
                </c:pt>
                <c:pt idx="1174">
                  <c:v>0.14750000000000002</c:v>
                </c:pt>
                <c:pt idx="1175">
                  <c:v>0.14750000000000002</c:v>
                </c:pt>
                <c:pt idx="1176">
                  <c:v>0.14750000000000002</c:v>
                </c:pt>
                <c:pt idx="1177">
                  <c:v>0.13562500000000002</c:v>
                </c:pt>
                <c:pt idx="1178">
                  <c:v>0.15250000000000002</c:v>
                </c:pt>
                <c:pt idx="1179">
                  <c:v>0.14562500000000003</c:v>
                </c:pt>
                <c:pt idx="1180">
                  <c:v>0.16812500000000002</c:v>
                </c:pt>
                <c:pt idx="1181">
                  <c:v>0.16937500000000003</c:v>
                </c:pt>
                <c:pt idx="1182">
                  <c:v>0.17312500000000003</c:v>
                </c:pt>
                <c:pt idx="1183">
                  <c:v>0.208125</c:v>
                </c:pt>
                <c:pt idx="1184">
                  <c:v>0.21875</c:v>
                </c:pt>
                <c:pt idx="1185">
                  <c:v>0.205625</c:v>
                </c:pt>
                <c:pt idx="1186">
                  <c:v>0.21625</c:v>
                </c:pt>
                <c:pt idx="1187">
                  <c:v>0.2475</c:v>
                </c:pt>
                <c:pt idx="1188">
                  <c:v>0.25874999999999998</c:v>
                </c:pt>
                <c:pt idx="1189">
                  <c:v>0.25124999999999997</c:v>
                </c:pt>
                <c:pt idx="1190">
                  <c:v>0.26124999999999998</c:v>
                </c:pt>
                <c:pt idx="1191">
                  <c:v>0.28249999999999997</c:v>
                </c:pt>
                <c:pt idx="1192">
                  <c:v>0.28062500000000001</c:v>
                </c:pt>
                <c:pt idx="1193">
                  <c:v>0.28187499999999999</c:v>
                </c:pt>
                <c:pt idx="1194">
                  <c:v>0.26374999999999993</c:v>
                </c:pt>
                <c:pt idx="1195">
                  <c:v>0.26187499999999997</c:v>
                </c:pt>
                <c:pt idx="1196">
                  <c:v>0.22562499999999996</c:v>
                </c:pt>
                <c:pt idx="1197">
                  <c:v>0.23624999999999996</c:v>
                </c:pt>
                <c:pt idx="1198">
                  <c:v>0.24312499999999995</c:v>
                </c:pt>
                <c:pt idx="1199">
                  <c:v>0.21937499999999999</c:v>
                </c:pt>
                <c:pt idx="1200">
                  <c:v>0.20187499999999994</c:v>
                </c:pt>
                <c:pt idx="1201">
                  <c:v>0.18000000000000002</c:v>
                </c:pt>
                <c:pt idx="1202">
                  <c:v>0.16250000000000001</c:v>
                </c:pt>
                <c:pt idx="1203">
                  <c:v>0.16812500000000002</c:v>
                </c:pt>
                <c:pt idx="1204">
                  <c:v>0.15562500000000001</c:v>
                </c:pt>
                <c:pt idx="1205">
                  <c:v>0.18375000000000002</c:v>
                </c:pt>
                <c:pt idx="1206">
                  <c:v>0.185</c:v>
                </c:pt>
                <c:pt idx="1207">
                  <c:v>0.16437499999999999</c:v>
                </c:pt>
                <c:pt idx="1208">
                  <c:v>0.16624999999999998</c:v>
                </c:pt>
                <c:pt idx="1209">
                  <c:v>0.185</c:v>
                </c:pt>
                <c:pt idx="1210">
                  <c:v>0.18687500000000001</c:v>
                </c:pt>
                <c:pt idx="1211">
                  <c:v>0.20624999999999999</c:v>
                </c:pt>
                <c:pt idx="1212">
                  <c:v>0.22374999999999998</c:v>
                </c:pt>
                <c:pt idx="1213">
                  <c:v>0.21312499999999998</c:v>
                </c:pt>
                <c:pt idx="1214">
                  <c:v>0.22437499999999999</c:v>
                </c:pt>
                <c:pt idx="1215">
                  <c:v>0.201875</c:v>
                </c:pt>
                <c:pt idx="1216">
                  <c:v>0.20749999999999999</c:v>
                </c:pt>
                <c:pt idx="1217">
                  <c:v>0.231875</c:v>
                </c:pt>
                <c:pt idx="1218">
                  <c:v>0.23874999999999999</c:v>
                </c:pt>
                <c:pt idx="1219">
                  <c:v>0.20999999999999996</c:v>
                </c:pt>
                <c:pt idx="1220">
                  <c:v>0.21937499999999996</c:v>
                </c:pt>
                <c:pt idx="1221">
                  <c:v>0.20874999999999999</c:v>
                </c:pt>
                <c:pt idx="1222">
                  <c:v>0.22187499999999999</c:v>
                </c:pt>
                <c:pt idx="1223">
                  <c:v>0.22812499999999999</c:v>
                </c:pt>
                <c:pt idx="1224">
                  <c:v>0.22187500000000002</c:v>
                </c:pt>
                <c:pt idx="1225">
                  <c:v>0.23000000000000004</c:v>
                </c:pt>
                <c:pt idx="1226">
                  <c:v>0.23062500000000002</c:v>
                </c:pt>
                <c:pt idx="1227">
                  <c:v>0.22874999999999998</c:v>
                </c:pt>
                <c:pt idx="1228">
                  <c:v>0.21437499999999998</c:v>
                </c:pt>
                <c:pt idx="1229">
                  <c:v>0.22624999999999995</c:v>
                </c:pt>
                <c:pt idx="1230">
                  <c:v>0.21687500000000001</c:v>
                </c:pt>
                <c:pt idx="1231">
                  <c:v>0.21875</c:v>
                </c:pt>
                <c:pt idx="1232">
                  <c:v>0.23312499999999997</c:v>
                </c:pt>
                <c:pt idx="1233">
                  <c:v>0.24875</c:v>
                </c:pt>
                <c:pt idx="1234">
                  <c:v>0.24624999999999997</c:v>
                </c:pt>
                <c:pt idx="1235">
                  <c:v>0.24749999999999997</c:v>
                </c:pt>
                <c:pt idx="1236">
                  <c:v>0.231875</c:v>
                </c:pt>
                <c:pt idx="1237">
                  <c:v>0.22062499999999999</c:v>
                </c:pt>
                <c:pt idx="1238">
                  <c:v>0.19</c:v>
                </c:pt>
                <c:pt idx="1239">
                  <c:v>0.20625000000000002</c:v>
                </c:pt>
                <c:pt idx="1240">
                  <c:v>0.21750000000000003</c:v>
                </c:pt>
                <c:pt idx="1241">
                  <c:v>0.18687500000000001</c:v>
                </c:pt>
                <c:pt idx="1242">
                  <c:v>0.19187500000000002</c:v>
                </c:pt>
                <c:pt idx="1243">
                  <c:v>0.17937500000000001</c:v>
                </c:pt>
                <c:pt idx="1244">
                  <c:v>0.18312500000000001</c:v>
                </c:pt>
                <c:pt idx="1245">
                  <c:v>0.18937499999999999</c:v>
                </c:pt>
                <c:pt idx="1246">
                  <c:v>0.24437500000000001</c:v>
                </c:pt>
                <c:pt idx="1247">
                  <c:v>0.25937500000000002</c:v>
                </c:pt>
                <c:pt idx="1248">
                  <c:v>0.26187500000000002</c:v>
                </c:pt>
                <c:pt idx="1249">
                  <c:v>0.25624999999999998</c:v>
                </c:pt>
                <c:pt idx="1250">
                  <c:v>0.28250000000000003</c:v>
                </c:pt>
                <c:pt idx="1251">
                  <c:v>0.29249999999999998</c:v>
                </c:pt>
                <c:pt idx="1252">
                  <c:v>0.33187499999999998</c:v>
                </c:pt>
                <c:pt idx="1253">
                  <c:v>0.34</c:v>
                </c:pt>
                <c:pt idx="1254">
                  <c:v>0.38375000000000004</c:v>
                </c:pt>
                <c:pt idx="1255">
                  <c:v>0.37812500000000004</c:v>
                </c:pt>
                <c:pt idx="1256">
                  <c:v>0.39812500000000006</c:v>
                </c:pt>
                <c:pt idx="1257">
                  <c:v>0.41375000000000006</c:v>
                </c:pt>
                <c:pt idx="1258">
                  <c:v>0.40062500000000006</c:v>
                </c:pt>
                <c:pt idx="1259">
                  <c:v>0.4118750000000001</c:v>
                </c:pt>
                <c:pt idx="1260">
                  <c:v>0.41375000000000012</c:v>
                </c:pt>
                <c:pt idx="1261">
                  <c:v>0.39875000000000005</c:v>
                </c:pt>
                <c:pt idx="1262">
                  <c:v>0.33687500000000004</c:v>
                </c:pt>
                <c:pt idx="1263">
                  <c:v>0.32687500000000008</c:v>
                </c:pt>
                <c:pt idx="1264">
                  <c:v>0.32125000000000009</c:v>
                </c:pt>
                <c:pt idx="1265">
                  <c:v>0.28812500000000008</c:v>
                </c:pt>
                <c:pt idx="1266">
                  <c:v>0.25999999999999995</c:v>
                </c:pt>
                <c:pt idx="1267">
                  <c:v>0.24437500000000001</c:v>
                </c:pt>
                <c:pt idx="1268">
                  <c:v>0.21937500000000001</c:v>
                </c:pt>
                <c:pt idx="1269">
                  <c:v>0.21937500000000001</c:v>
                </c:pt>
                <c:pt idx="1270">
                  <c:v>0.1925</c:v>
                </c:pt>
                <c:pt idx="1271">
                  <c:v>0.18250000000000002</c:v>
                </c:pt>
                <c:pt idx="1272">
                  <c:v>0.15250000000000002</c:v>
                </c:pt>
                <c:pt idx="1273">
                  <c:v>0.141875</c:v>
                </c:pt>
                <c:pt idx="1274">
                  <c:v>0.14812500000000001</c:v>
                </c:pt>
                <c:pt idx="1275">
                  <c:v>0.12500000000000003</c:v>
                </c:pt>
                <c:pt idx="1276">
                  <c:v>0.12937500000000002</c:v>
                </c:pt>
                <c:pt idx="1277">
                  <c:v>0.12562500000000001</c:v>
                </c:pt>
                <c:pt idx="1278">
                  <c:v>0.11875000000000002</c:v>
                </c:pt>
                <c:pt idx="1279">
                  <c:v>0.11187500000000003</c:v>
                </c:pt>
                <c:pt idx="1280">
                  <c:v>0.11437500000000002</c:v>
                </c:pt>
                <c:pt idx="1281">
                  <c:v>0.13375000000000001</c:v>
                </c:pt>
                <c:pt idx="1282">
                  <c:v>0.136875</c:v>
                </c:pt>
                <c:pt idx="1283">
                  <c:v>0.13999999999999999</c:v>
                </c:pt>
                <c:pt idx="1284">
                  <c:v>0.13875000000000001</c:v>
                </c:pt>
                <c:pt idx="1285">
                  <c:v>0.13812500000000003</c:v>
                </c:pt>
                <c:pt idx="1286">
                  <c:v>0.15500000000000003</c:v>
                </c:pt>
                <c:pt idx="1287">
                  <c:v>0.16312500000000002</c:v>
                </c:pt>
                <c:pt idx="1288">
                  <c:v>0.176875</c:v>
                </c:pt>
                <c:pt idx="1289">
                  <c:v>0.18</c:v>
                </c:pt>
                <c:pt idx="1290">
                  <c:v>0.18000000000000002</c:v>
                </c:pt>
                <c:pt idx="1291">
                  <c:v>0.20812500000000003</c:v>
                </c:pt>
                <c:pt idx="1292">
                  <c:v>0.200625</c:v>
                </c:pt>
                <c:pt idx="1293">
                  <c:v>0.20375000000000001</c:v>
                </c:pt>
                <c:pt idx="1294">
                  <c:v>0.21000000000000002</c:v>
                </c:pt>
                <c:pt idx="1295">
                  <c:v>0.22937500000000002</c:v>
                </c:pt>
                <c:pt idx="1296">
                  <c:v>0.23625000000000002</c:v>
                </c:pt>
                <c:pt idx="1297">
                  <c:v>0.28687499999999999</c:v>
                </c:pt>
                <c:pt idx="1298">
                  <c:v>0.28812500000000002</c:v>
                </c:pt>
                <c:pt idx="1299">
                  <c:v>0.31374999999999997</c:v>
                </c:pt>
                <c:pt idx="1300">
                  <c:v>0.30500000000000005</c:v>
                </c:pt>
                <c:pt idx="1301">
                  <c:v>0.29499999999999998</c:v>
                </c:pt>
                <c:pt idx="1302">
                  <c:v>0.27249999999999996</c:v>
                </c:pt>
                <c:pt idx="1303">
                  <c:v>0.26374999999999998</c:v>
                </c:pt>
                <c:pt idx="1304">
                  <c:v>0.26187499999999997</c:v>
                </c:pt>
                <c:pt idx="1305">
                  <c:v>0.29937499999999995</c:v>
                </c:pt>
                <c:pt idx="1306">
                  <c:v>0.3</c:v>
                </c:pt>
                <c:pt idx="1307">
                  <c:v>0.28000000000000003</c:v>
                </c:pt>
                <c:pt idx="1308">
                  <c:v>0.28999999999999992</c:v>
                </c:pt>
                <c:pt idx="1309">
                  <c:v>0.28750000000000003</c:v>
                </c:pt>
                <c:pt idx="1310">
                  <c:v>0.28125000000000006</c:v>
                </c:pt>
                <c:pt idx="1311">
                  <c:v>0.26187500000000002</c:v>
                </c:pt>
                <c:pt idx="1312">
                  <c:v>0.24749999999999997</c:v>
                </c:pt>
                <c:pt idx="1313">
                  <c:v>0.19124999999999998</c:v>
                </c:pt>
                <c:pt idx="1314">
                  <c:v>0.19125</c:v>
                </c:pt>
                <c:pt idx="1315">
                  <c:v>0.17312500000000003</c:v>
                </c:pt>
                <c:pt idx="1316">
                  <c:v>0.17125000000000001</c:v>
                </c:pt>
                <c:pt idx="1317">
                  <c:v>0.19875000000000004</c:v>
                </c:pt>
                <c:pt idx="1318">
                  <c:v>0.233125</c:v>
                </c:pt>
                <c:pt idx="1319">
                  <c:v>0.23625000000000002</c:v>
                </c:pt>
                <c:pt idx="1320">
                  <c:v>0.23</c:v>
                </c:pt>
                <c:pt idx="1321">
                  <c:v>0.23562499999999997</c:v>
                </c:pt>
                <c:pt idx="1322">
                  <c:v>0.23625000000000002</c:v>
                </c:pt>
                <c:pt idx="1323">
                  <c:v>0.23499999999999999</c:v>
                </c:pt>
                <c:pt idx="1324">
                  <c:v>0.23687499999999997</c:v>
                </c:pt>
                <c:pt idx="1325">
                  <c:v>0.23499999999999999</c:v>
                </c:pt>
                <c:pt idx="1326">
                  <c:v>0.24124999999999999</c:v>
                </c:pt>
                <c:pt idx="1327">
                  <c:v>0.24124999999999999</c:v>
                </c:pt>
                <c:pt idx="1328">
                  <c:v>0.234375</c:v>
                </c:pt>
                <c:pt idx="1329">
                  <c:v>0.22499999999999998</c:v>
                </c:pt>
                <c:pt idx="1330">
                  <c:v>0.22437499999999999</c:v>
                </c:pt>
                <c:pt idx="1331">
                  <c:v>0.21</c:v>
                </c:pt>
                <c:pt idx="1332">
                  <c:v>0.20749999999999999</c:v>
                </c:pt>
                <c:pt idx="1333">
                  <c:v>0.19124999999999998</c:v>
                </c:pt>
                <c:pt idx="1334">
                  <c:v>0.17937500000000001</c:v>
                </c:pt>
                <c:pt idx="1335">
                  <c:v>0.17625000000000002</c:v>
                </c:pt>
                <c:pt idx="1336">
                  <c:v>0.16937500000000003</c:v>
                </c:pt>
                <c:pt idx="1337">
                  <c:v>0.18687500000000001</c:v>
                </c:pt>
                <c:pt idx="1338">
                  <c:v>0.1875</c:v>
                </c:pt>
                <c:pt idx="1339">
                  <c:v>0.18124999999999997</c:v>
                </c:pt>
                <c:pt idx="1340">
                  <c:v>0.16812499999999997</c:v>
                </c:pt>
                <c:pt idx="1341">
                  <c:v>0.16312499999999996</c:v>
                </c:pt>
                <c:pt idx="1342">
                  <c:v>0.16749999999999998</c:v>
                </c:pt>
                <c:pt idx="1343">
                  <c:v>0.19437499999999999</c:v>
                </c:pt>
                <c:pt idx="1344">
                  <c:v>0.20124999999999998</c:v>
                </c:pt>
                <c:pt idx="1345">
                  <c:v>0.19687499999999997</c:v>
                </c:pt>
                <c:pt idx="1346">
                  <c:v>0.21312499999999998</c:v>
                </c:pt>
                <c:pt idx="1347">
                  <c:v>0.21999999999999997</c:v>
                </c:pt>
                <c:pt idx="1348">
                  <c:v>0.22624999999999998</c:v>
                </c:pt>
                <c:pt idx="1349">
                  <c:v>0.21124999999999999</c:v>
                </c:pt>
                <c:pt idx="1350">
                  <c:v>0.18375000000000002</c:v>
                </c:pt>
                <c:pt idx="1351">
                  <c:v>0.18375</c:v>
                </c:pt>
                <c:pt idx="1352">
                  <c:v>0.19</c:v>
                </c:pt>
                <c:pt idx="1353">
                  <c:v>0.12125000000000002</c:v>
                </c:pt>
                <c:pt idx="1354">
                  <c:v>0.11312500000000003</c:v>
                </c:pt>
                <c:pt idx="1355">
                  <c:v>0.11250000000000002</c:v>
                </c:pt>
                <c:pt idx="1356">
                  <c:v>0.11250000000000003</c:v>
                </c:pt>
                <c:pt idx="1357">
                  <c:v>0.13437500000000002</c:v>
                </c:pt>
                <c:pt idx="1358">
                  <c:v>0.12375000000000003</c:v>
                </c:pt>
                <c:pt idx="1359">
                  <c:v>9.6875000000000017E-2</c:v>
                </c:pt>
                <c:pt idx="1360">
                  <c:v>0.09</c:v>
                </c:pt>
                <c:pt idx="1361">
                  <c:v>0.10249999999999999</c:v>
                </c:pt>
                <c:pt idx="1362">
                  <c:v>0.08</c:v>
                </c:pt>
                <c:pt idx="1363">
                  <c:v>7.9375000000000001E-2</c:v>
                </c:pt>
                <c:pt idx="1364">
                  <c:v>7.3125000000000009E-2</c:v>
                </c:pt>
                <c:pt idx="1365">
                  <c:v>7.3125000000000009E-2</c:v>
                </c:pt>
                <c:pt idx="1366">
                  <c:v>6.6875000000000004E-2</c:v>
                </c:pt>
                <c:pt idx="1367">
                  <c:v>0.06</c:v>
                </c:pt>
                <c:pt idx="1368">
                  <c:v>5.937499999999999E-2</c:v>
                </c:pt>
                <c:pt idx="1369">
                  <c:v>6.5624999999999989E-2</c:v>
                </c:pt>
                <c:pt idx="1370">
                  <c:v>7.1874999999999994E-2</c:v>
                </c:pt>
                <c:pt idx="1371">
                  <c:v>7.7499999999999999E-2</c:v>
                </c:pt>
                <c:pt idx="1372">
                  <c:v>7.8125E-2</c:v>
                </c:pt>
                <c:pt idx="1373">
                  <c:v>5.6249999999999994E-2</c:v>
                </c:pt>
                <c:pt idx="1374">
                  <c:v>6.8749999999999992E-2</c:v>
                </c:pt>
                <c:pt idx="1375">
                  <c:v>6.9374999999999992E-2</c:v>
                </c:pt>
                <c:pt idx="1376">
                  <c:v>6.3125000000000001E-2</c:v>
                </c:pt>
                <c:pt idx="1377">
                  <c:v>5.5625000000000001E-2</c:v>
                </c:pt>
                <c:pt idx="1378">
                  <c:v>0.11937500000000001</c:v>
                </c:pt>
                <c:pt idx="1379">
                  <c:v>0.12812499999999999</c:v>
                </c:pt>
                <c:pt idx="1380">
                  <c:v>0.15687499999999999</c:v>
                </c:pt>
                <c:pt idx="1381">
                  <c:v>0.16374999999999998</c:v>
                </c:pt>
                <c:pt idx="1382">
                  <c:v>0.16999999999999998</c:v>
                </c:pt>
                <c:pt idx="1383">
                  <c:v>0.17562499999999998</c:v>
                </c:pt>
                <c:pt idx="1384">
                  <c:v>0.17125000000000001</c:v>
                </c:pt>
                <c:pt idx="1385">
                  <c:v>0.24687500000000001</c:v>
                </c:pt>
                <c:pt idx="1386">
                  <c:v>0.24875</c:v>
                </c:pt>
                <c:pt idx="1387">
                  <c:v>0.25562499999999999</c:v>
                </c:pt>
                <c:pt idx="1388">
                  <c:v>0.26624999999999999</c:v>
                </c:pt>
                <c:pt idx="1389">
                  <c:v>0.29125000000000001</c:v>
                </c:pt>
                <c:pt idx="1390">
                  <c:v>0.30187500000000006</c:v>
                </c:pt>
                <c:pt idx="1391">
                  <c:v>0.3156250000000001</c:v>
                </c:pt>
                <c:pt idx="1392">
                  <c:v>0.32312500000000011</c:v>
                </c:pt>
                <c:pt idx="1393">
                  <c:v>0.32437500000000008</c:v>
                </c:pt>
                <c:pt idx="1394">
                  <c:v>0.27187499999999998</c:v>
                </c:pt>
                <c:pt idx="1395">
                  <c:v>0.28875000000000001</c:v>
                </c:pt>
                <c:pt idx="1396">
                  <c:v>0.26687500000000008</c:v>
                </c:pt>
                <c:pt idx="1397">
                  <c:v>0.27000000000000007</c:v>
                </c:pt>
                <c:pt idx="1398">
                  <c:v>0.29375000000000007</c:v>
                </c:pt>
                <c:pt idx="1399">
                  <c:v>0.28999999999999998</c:v>
                </c:pt>
                <c:pt idx="1400">
                  <c:v>0.28875000000000001</c:v>
                </c:pt>
                <c:pt idx="1401">
                  <c:v>0.206875</c:v>
                </c:pt>
                <c:pt idx="1402">
                  <c:v>0.20500000000000002</c:v>
                </c:pt>
                <c:pt idx="1403">
                  <c:v>0.20125000000000001</c:v>
                </c:pt>
                <c:pt idx="1404">
                  <c:v>0.205625</c:v>
                </c:pt>
                <c:pt idx="1405">
                  <c:v>0.18124999999999999</c:v>
                </c:pt>
                <c:pt idx="1406">
                  <c:v>0.16437499999999999</c:v>
                </c:pt>
                <c:pt idx="1407">
                  <c:v>0.169375</c:v>
                </c:pt>
                <c:pt idx="1408">
                  <c:v>0.17374999999999999</c:v>
                </c:pt>
                <c:pt idx="1409">
                  <c:v>0.22312499999999999</c:v>
                </c:pt>
                <c:pt idx="1410">
                  <c:v>0.21312500000000004</c:v>
                </c:pt>
                <c:pt idx="1411">
                  <c:v>0.18750000000000003</c:v>
                </c:pt>
                <c:pt idx="1412">
                  <c:v>0.18062500000000001</c:v>
                </c:pt>
                <c:pt idx="1413">
                  <c:v>0.17062500000000003</c:v>
                </c:pt>
                <c:pt idx="1414">
                  <c:v>0.155</c:v>
                </c:pt>
                <c:pt idx="1415">
                  <c:v>0.15937500000000002</c:v>
                </c:pt>
                <c:pt idx="1416">
                  <c:v>0.16562500000000002</c:v>
                </c:pt>
                <c:pt idx="1417">
                  <c:v>0.16562500000000002</c:v>
                </c:pt>
                <c:pt idx="1418">
                  <c:v>0.15937500000000002</c:v>
                </c:pt>
                <c:pt idx="1419">
                  <c:v>0.15375</c:v>
                </c:pt>
                <c:pt idx="1420">
                  <c:v>0.15562500000000001</c:v>
                </c:pt>
                <c:pt idx="1421">
                  <c:v>0.16875000000000004</c:v>
                </c:pt>
                <c:pt idx="1422">
                  <c:v>0.16250000000000003</c:v>
                </c:pt>
                <c:pt idx="1423">
                  <c:v>0.14312500000000003</c:v>
                </c:pt>
                <c:pt idx="1424">
                  <c:v>0.13750000000000004</c:v>
                </c:pt>
                <c:pt idx="1425">
                  <c:v>0.10437500000000002</c:v>
                </c:pt>
                <c:pt idx="1426">
                  <c:v>0.10312500000000002</c:v>
                </c:pt>
                <c:pt idx="1427">
                  <c:v>0.10312500000000002</c:v>
                </c:pt>
                <c:pt idx="1428">
                  <c:v>0.11437500000000002</c:v>
                </c:pt>
                <c:pt idx="1429">
                  <c:v>0.12062500000000002</c:v>
                </c:pt>
                <c:pt idx="1430">
                  <c:v>0.11499999999999999</c:v>
                </c:pt>
                <c:pt idx="1431">
                  <c:v>0.12250000000000001</c:v>
                </c:pt>
                <c:pt idx="1432">
                  <c:v>0.12250000000000001</c:v>
                </c:pt>
                <c:pt idx="1433">
                  <c:v>0.18562500000000001</c:v>
                </c:pt>
                <c:pt idx="1434">
                  <c:v>0.18687500000000001</c:v>
                </c:pt>
                <c:pt idx="1435">
                  <c:v>0.22562499999999999</c:v>
                </c:pt>
                <c:pt idx="1436">
                  <c:v>0.20937500000000001</c:v>
                </c:pt>
                <c:pt idx="1437">
                  <c:v>0.204375</c:v>
                </c:pt>
                <c:pt idx="1438">
                  <c:v>0.21124999999999999</c:v>
                </c:pt>
                <c:pt idx="1439">
                  <c:v>0.21312499999999998</c:v>
                </c:pt>
                <c:pt idx="1440">
                  <c:v>0.21187499999999998</c:v>
                </c:pt>
                <c:pt idx="1441">
                  <c:v>0.20124999999999998</c:v>
                </c:pt>
                <c:pt idx="1442">
                  <c:v>0.20812499999999998</c:v>
                </c:pt>
                <c:pt idx="1443">
                  <c:v>0.21062499999999998</c:v>
                </c:pt>
                <c:pt idx="1444">
                  <c:v>0.21124999999999999</c:v>
                </c:pt>
                <c:pt idx="1445">
                  <c:v>0.21937499999999999</c:v>
                </c:pt>
                <c:pt idx="1446">
                  <c:v>0.21812499999999999</c:v>
                </c:pt>
                <c:pt idx="1447">
                  <c:v>0.24937500000000001</c:v>
                </c:pt>
                <c:pt idx="1448">
                  <c:v>0.24749999999999997</c:v>
                </c:pt>
                <c:pt idx="1449">
                  <c:v>0.19937499999999997</c:v>
                </c:pt>
                <c:pt idx="1450">
                  <c:v>0.21375</c:v>
                </c:pt>
                <c:pt idx="1451">
                  <c:v>0.20374999999999999</c:v>
                </c:pt>
                <c:pt idx="1452">
                  <c:v>0.20374999999999996</c:v>
                </c:pt>
                <c:pt idx="1453">
                  <c:v>0.19499999999999998</c:v>
                </c:pt>
                <c:pt idx="1454">
                  <c:v>0.19437499999999996</c:v>
                </c:pt>
                <c:pt idx="1455">
                  <c:v>0.19687499999999999</c:v>
                </c:pt>
                <c:pt idx="1456">
                  <c:v>0.19374999999999998</c:v>
                </c:pt>
                <c:pt idx="1457">
                  <c:v>0.19437499999999999</c:v>
                </c:pt>
                <c:pt idx="1458">
                  <c:v>0.20874999999999996</c:v>
                </c:pt>
                <c:pt idx="1459">
                  <c:v>0.20687499999999998</c:v>
                </c:pt>
                <c:pt idx="1460">
                  <c:v>0.19499999999999995</c:v>
                </c:pt>
                <c:pt idx="1461">
                  <c:v>0.18062499999999998</c:v>
                </c:pt>
                <c:pt idx="1462">
                  <c:v>0.17937499999999998</c:v>
                </c:pt>
                <c:pt idx="1463">
                  <c:v>0.13875000000000001</c:v>
                </c:pt>
                <c:pt idx="1464">
                  <c:v>0.13625000000000001</c:v>
                </c:pt>
                <c:pt idx="1465">
                  <c:v>0.14250000000000002</c:v>
                </c:pt>
                <c:pt idx="1466">
                  <c:v>0.15687500000000001</c:v>
                </c:pt>
                <c:pt idx="1467">
                  <c:v>0.14749999999999999</c:v>
                </c:pt>
                <c:pt idx="1468">
                  <c:v>0.19125</c:v>
                </c:pt>
                <c:pt idx="1469">
                  <c:v>0.19875000000000001</c:v>
                </c:pt>
                <c:pt idx="1470">
                  <c:v>0.21187500000000001</c:v>
                </c:pt>
                <c:pt idx="1471">
                  <c:v>0.22375</c:v>
                </c:pt>
                <c:pt idx="1472">
                  <c:v>0.22875000000000004</c:v>
                </c:pt>
                <c:pt idx="1473">
                  <c:v>0.215</c:v>
                </c:pt>
                <c:pt idx="1474">
                  <c:v>0.2</c:v>
                </c:pt>
                <c:pt idx="1475">
                  <c:v>0.20249999999999999</c:v>
                </c:pt>
                <c:pt idx="1476">
                  <c:v>0.20812499999999998</c:v>
                </c:pt>
                <c:pt idx="1477">
                  <c:v>0.23437499999999997</c:v>
                </c:pt>
                <c:pt idx="1478">
                  <c:v>0.23374999999999999</c:v>
                </c:pt>
                <c:pt idx="1479">
                  <c:v>0.29937499999999995</c:v>
                </c:pt>
                <c:pt idx="1480">
                  <c:v>0.325625</c:v>
                </c:pt>
                <c:pt idx="1481">
                  <c:v>0.31125000000000003</c:v>
                </c:pt>
                <c:pt idx="1482">
                  <c:v>0.28749999999999998</c:v>
                </c:pt>
                <c:pt idx="1483">
                  <c:v>0.265625</c:v>
                </c:pt>
                <c:pt idx="1484">
                  <c:v>0.239375</c:v>
                </c:pt>
                <c:pt idx="1485">
                  <c:v>0.24062500000000003</c:v>
                </c:pt>
                <c:pt idx="1486">
                  <c:v>0.26687499999999997</c:v>
                </c:pt>
                <c:pt idx="1487">
                  <c:v>0.27812500000000001</c:v>
                </c:pt>
                <c:pt idx="1488">
                  <c:v>0.28125000000000006</c:v>
                </c:pt>
                <c:pt idx="1489">
                  <c:v>0.29625000000000007</c:v>
                </c:pt>
                <c:pt idx="1490">
                  <c:v>0.32750000000000001</c:v>
                </c:pt>
                <c:pt idx="1491">
                  <c:v>0.33000000000000007</c:v>
                </c:pt>
                <c:pt idx="1492">
                  <c:v>0.32687500000000003</c:v>
                </c:pt>
                <c:pt idx="1493">
                  <c:v>0.30625000000000002</c:v>
                </c:pt>
                <c:pt idx="1494">
                  <c:v>0.31812500000000005</c:v>
                </c:pt>
                <c:pt idx="1495">
                  <c:v>0.24812500000000004</c:v>
                </c:pt>
                <c:pt idx="1496">
                  <c:v>0.22000000000000003</c:v>
                </c:pt>
                <c:pt idx="1497">
                  <c:v>0.2225</c:v>
                </c:pt>
                <c:pt idx="1498">
                  <c:v>0.22562499999999996</c:v>
                </c:pt>
                <c:pt idx="1499">
                  <c:v>0.23249999999999998</c:v>
                </c:pt>
                <c:pt idx="1500">
                  <c:v>0.25875000000000004</c:v>
                </c:pt>
                <c:pt idx="1501">
                  <c:v>0.32124999999999998</c:v>
                </c:pt>
                <c:pt idx="1502">
                  <c:v>0.29062500000000002</c:v>
                </c:pt>
                <c:pt idx="1503">
                  <c:v>0.27124999999999999</c:v>
                </c:pt>
                <c:pt idx="1504">
                  <c:v>0.268125</c:v>
                </c:pt>
                <c:pt idx="1505">
                  <c:v>0.27812500000000007</c:v>
                </c:pt>
                <c:pt idx="1506">
                  <c:v>0.25624999999999998</c:v>
                </c:pt>
                <c:pt idx="1507">
                  <c:v>0.28000000000000003</c:v>
                </c:pt>
                <c:pt idx="1508">
                  <c:v>0.28000000000000003</c:v>
                </c:pt>
                <c:pt idx="1509">
                  <c:v>0.28812500000000002</c:v>
                </c:pt>
                <c:pt idx="1510">
                  <c:v>0.27750000000000002</c:v>
                </c:pt>
                <c:pt idx="1511">
                  <c:v>0.28500000000000003</c:v>
                </c:pt>
                <c:pt idx="1512">
                  <c:v>0.28500000000000003</c:v>
                </c:pt>
                <c:pt idx="1513">
                  <c:v>0.31312499999999999</c:v>
                </c:pt>
                <c:pt idx="1514">
                  <c:v>0.32624999999999998</c:v>
                </c:pt>
                <c:pt idx="1515">
                  <c:v>0.33624999999999999</c:v>
                </c:pt>
                <c:pt idx="1516">
                  <c:v>0.32375000000000004</c:v>
                </c:pt>
                <c:pt idx="1517">
                  <c:v>0.26250000000000001</c:v>
                </c:pt>
                <c:pt idx="1518">
                  <c:v>0.25437500000000002</c:v>
                </c:pt>
                <c:pt idx="1519">
                  <c:v>0.2525</c:v>
                </c:pt>
                <c:pt idx="1520">
                  <c:v>0.2525</c:v>
                </c:pt>
                <c:pt idx="1521">
                  <c:v>0.23374999999999999</c:v>
                </c:pt>
                <c:pt idx="1522">
                  <c:v>0.21812499999999999</c:v>
                </c:pt>
                <c:pt idx="1523">
                  <c:v>0.18312499999999998</c:v>
                </c:pt>
                <c:pt idx="1524">
                  <c:v>0.18625</c:v>
                </c:pt>
                <c:pt idx="1525">
                  <c:v>0.1825</c:v>
                </c:pt>
                <c:pt idx="1526">
                  <c:v>0.198125</c:v>
                </c:pt>
                <c:pt idx="1527">
                  <c:v>0.19062499999999999</c:v>
                </c:pt>
                <c:pt idx="1528">
                  <c:v>0.19687499999999999</c:v>
                </c:pt>
                <c:pt idx="1529">
                  <c:v>0.17812500000000001</c:v>
                </c:pt>
                <c:pt idx="1530">
                  <c:v>0.17312500000000003</c:v>
                </c:pt>
                <c:pt idx="1531">
                  <c:v>0.16250000000000001</c:v>
                </c:pt>
                <c:pt idx="1532">
                  <c:v>0.13062500000000002</c:v>
                </c:pt>
                <c:pt idx="1533">
                  <c:v>0.12750000000000003</c:v>
                </c:pt>
                <c:pt idx="1534">
                  <c:v>0.12062500000000002</c:v>
                </c:pt>
                <c:pt idx="1535">
                  <c:v>0.12062500000000002</c:v>
                </c:pt>
                <c:pt idx="1536">
                  <c:v>0.14125000000000001</c:v>
                </c:pt>
                <c:pt idx="1537">
                  <c:v>0.14437500000000003</c:v>
                </c:pt>
                <c:pt idx="1538">
                  <c:v>0.19750000000000004</c:v>
                </c:pt>
                <c:pt idx="1539">
                  <c:v>0.21687500000000001</c:v>
                </c:pt>
                <c:pt idx="1540">
                  <c:v>0.24750000000000003</c:v>
                </c:pt>
                <c:pt idx="1541">
                  <c:v>0.25437500000000002</c:v>
                </c:pt>
                <c:pt idx="1542">
                  <c:v>0.24812499999999998</c:v>
                </c:pt>
                <c:pt idx="1543">
                  <c:v>0.27999999999999997</c:v>
                </c:pt>
                <c:pt idx="1544">
                  <c:v>0.27437499999999998</c:v>
                </c:pt>
                <c:pt idx="1545">
                  <c:v>0.26249999999999996</c:v>
                </c:pt>
                <c:pt idx="1546">
                  <c:v>0.25124999999999997</c:v>
                </c:pt>
                <c:pt idx="1547">
                  <c:v>0.25124999999999997</c:v>
                </c:pt>
                <c:pt idx="1548">
                  <c:v>0.25437499999999996</c:v>
                </c:pt>
                <c:pt idx="1549">
                  <c:v>0.26624999999999993</c:v>
                </c:pt>
                <c:pt idx="1550">
                  <c:v>0.26999999999999991</c:v>
                </c:pt>
                <c:pt idx="1551">
                  <c:v>0.27249999999999991</c:v>
                </c:pt>
                <c:pt idx="1552">
                  <c:v>0.25812499999999994</c:v>
                </c:pt>
                <c:pt idx="1553">
                  <c:v>0.27187499999999998</c:v>
                </c:pt>
                <c:pt idx="1554">
                  <c:v>0.21875</c:v>
                </c:pt>
                <c:pt idx="1555">
                  <c:v>0.200625</c:v>
                </c:pt>
                <c:pt idx="1556">
                  <c:v>0.16875000000000001</c:v>
                </c:pt>
                <c:pt idx="1557">
                  <c:v>0.166875</c:v>
                </c:pt>
                <c:pt idx="1558">
                  <c:v>0.176875</c:v>
                </c:pt>
                <c:pt idx="1559">
                  <c:v>0.14500000000000002</c:v>
                </c:pt>
                <c:pt idx="1560">
                  <c:v>0.15000000000000002</c:v>
                </c:pt>
                <c:pt idx="1561">
                  <c:v>0.15437500000000001</c:v>
                </c:pt>
                <c:pt idx="1562">
                  <c:v>0.175625</c:v>
                </c:pt>
                <c:pt idx="1563">
                  <c:v>0.174375</c:v>
                </c:pt>
                <c:pt idx="1564">
                  <c:v>0.16625000000000001</c:v>
                </c:pt>
                <c:pt idx="1565">
                  <c:v>0.15375</c:v>
                </c:pt>
                <c:pt idx="1566">
                  <c:v>0.16250000000000001</c:v>
                </c:pt>
                <c:pt idx="1567">
                  <c:v>0.16250000000000001</c:v>
                </c:pt>
                <c:pt idx="1568">
                  <c:v>0.15562500000000001</c:v>
                </c:pt>
                <c:pt idx="1569">
                  <c:v>0.14500000000000002</c:v>
                </c:pt>
                <c:pt idx="1570">
                  <c:v>0.16187500000000002</c:v>
                </c:pt>
                <c:pt idx="1571">
                  <c:v>0.17875000000000002</c:v>
                </c:pt>
                <c:pt idx="1572">
                  <c:v>0.174375</c:v>
                </c:pt>
                <c:pt idx="1573">
                  <c:v>0.185</c:v>
                </c:pt>
                <c:pt idx="1574">
                  <c:v>0.16125</c:v>
                </c:pt>
                <c:pt idx="1575">
                  <c:v>0.16750000000000001</c:v>
                </c:pt>
                <c:pt idx="1576">
                  <c:v>0.16812500000000002</c:v>
                </c:pt>
                <c:pt idx="1577">
                  <c:v>0.15687500000000001</c:v>
                </c:pt>
                <c:pt idx="1578">
                  <c:v>0.13625000000000001</c:v>
                </c:pt>
                <c:pt idx="1579">
                  <c:v>0.14687500000000003</c:v>
                </c:pt>
                <c:pt idx="1580">
                  <c:v>0.170625</c:v>
                </c:pt>
                <c:pt idx="1581">
                  <c:v>0.17312500000000003</c:v>
                </c:pt>
                <c:pt idx="1582">
                  <c:v>0.17750000000000002</c:v>
                </c:pt>
                <c:pt idx="1583">
                  <c:v>0.16875000000000004</c:v>
                </c:pt>
                <c:pt idx="1584">
                  <c:v>0.16250000000000003</c:v>
                </c:pt>
                <c:pt idx="1585">
                  <c:v>0.18500000000000003</c:v>
                </c:pt>
                <c:pt idx="1586">
                  <c:v>0.17437500000000003</c:v>
                </c:pt>
                <c:pt idx="1587">
                  <c:v>0.16250000000000001</c:v>
                </c:pt>
                <c:pt idx="1588">
                  <c:v>0.168125</c:v>
                </c:pt>
                <c:pt idx="1589">
                  <c:v>0.143125</c:v>
                </c:pt>
                <c:pt idx="1590">
                  <c:v>0.16187499999999996</c:v>
                </c:pt>
                <c:pt idx="1591">
                  <c:v>0.15562499999999999</c:v>
                </c:pt>
                <c:pt idx="1592">
                  <c:v>0.1575</c:v>
                </c:pt>
                <c:pt idx="1593">
                  <c:v>0.16875000000000001</c:v>
                </c:pt>
                <c:pt idx="1594">
                  <c:v>0.17562500000000003</c:v>
                </c:pt>
                <c:pt idx="1595">
                  <c:v>0.17312500000000006</c:v>
                </c:pt>
                <c:pt idx="1596">
                  <c:v>0.15562500000000004</c:v>
                </c:pt>
                <c:pt idx="1597">
                  <c:v>0.15312500000000004</c:v>
                </c:pt>
                <c:pt idx="1598">
                  <c:v>0.16062499999999999</c:v>
                </c:pt>
                <c:pt idx="1599">
                  <c:v>0.18625</c:v>
                </c:pt>
                <c:pt idx="1600">
                  <c:v>0.2</c:v>
                </c:pt>
                <c:pt idx="1601">
                  <c:v>0.16937500000000003</c:v>
                </c:pt>
                <c:pt idx="1602">
                  <c:v>0.18812500000000001</c:v>
                </c:pt>
                <c:pt idx="1603">
                  <c:v>0.18750000000000003</c:v>
                </c:pt>
                <c:pt idx="1604">
                  <c:v>0.20375000000000004</c:v>
                </c:pt>
                <c:pt idx="1605">
                  <c:v>0.21625000000000003</c:v>
                </c:pt>
                <c:pt idx="1606">
                  <c:v>0.20062499999999997</c:v>
                </c:pt>
                <c:pt idx="1607">
                  <c:v>0.20687499999999998</c:v>
                </c:pt>
                <c:pt idx="1608">
                  <c:v>0.205625</c:v>
                </c:pt>
                <c:pt idx="1609">
                  <c:v>0.20124999999999998</c:v>
                </c:pt>
                <c:pt idx="1610">
                  <c:v>0.1875</c:v>
                </c:pt>
                <c:pt idx="1611">
                  <c:v>0.18687499999999999</c:v>
                </c:pt>
                <c:pt idx="1612">
                  <c:v>0.18624999999999997</c:v>
                </c:pt>
                <c:pt idx="1613">
                  <c:v>0.22499999999999998</c:v>
                </c:pt>
                <c:pt idx="1614">
                  <c:v>0.20749999999999999</c:v>
                </c:pt>
                <c:pt idx="1615">
                  <c:v>0.18875000000000003</c:v>
                </c:pt>
                <c:pt idx="1616">
                  <c:v>0.18125000000000002</c:v>
                </c:pt>
                <c:pt idx="1617">
                  <c:v>0.18375000000000002</c:v>
                </c:pt>
                <c:pt idx="1618">
                  <c:v>0.18312499999999998</c:v>
                </c:pt>
                <c:pt idx="1619">
                  <c:v>0.18374999999999997</c:v>
                </c:pt>
                <c:pt idx="1620">
                  <c:v>0.16812500000000002</c:v>
                </c:pt>
                <c:pt idx="1621">
                  <c:v>0.16687500000000002</c:v>
                </c:pt>
                <c:pt idx="1622">
                  <c:v>0.175625</c:v>
                </c:pt>
                <c:pt idx="1623">
                  <c:v>0.18875000000000003</c:v>
                </c:pt>
                <c:pt idx="1624">
                  <c:v>0.18812500000000001</c:v>
                </c:pt>
                <c:pt idx="1625">
                  <c:v>0.20750000000000002</c:v>
                </c:pt>
                <c:pt idx="1626">
                  <c:v>0.22437500000000002</c:v>
                </c:pt>
                <c:pt idx="1627">
                  <c:v>0.23125000000000004</c:v>
                </c:pt>
                <c:pt idx="1628">
                  <c:v>0.22437500000000002</c:v>
                </c:pt>
                <c:pt idx="1629">
                  <c:v>0.17937500000000001</c:v>
                </c:pt>
                <c:pt idx="1630">
                  <c:v>0.17249999999999999</c:v>
                </c:pt>
                <c:pt idx="1631">
                  <c:v>0.16562499999999999</c:v>
                </c:pt>
                <c:pt idx="1632">
                  <c:v>0.16874999999999998</c:v>
                </c:pt>
                <c:pt idx="1633">
                  <c:v>0.16499999999999998</c:v>
                </c:pt>
                <c:pt idx="1634">
                  <c:v>0.14687499999999998</c:v>
                </c:pt>
                <c:pt idx="1635">
                  <c:v>0.14000000000000001</c:v>
                </c:pt>
                <c:pt idx="1636">
                  <c:v>0.13375000000000001</c:v>
                </c:pt>
                <c:pt idx="1637">
                  <c:v>0.1275</c:v>
                </c:pt>
                <c:pt idx="1638">
                  <c:v>0.11312500000000002</c:v>
                </c:pt>
                <c:pt idx="1639">
                  <c:v>9.3750000000000014E-2</c:v>
                </c:pt>
                <c:pt idx="1640">
                  <c:v>9.3125000000000013E-2</c:v>
                </c:pt>
                <c:pt idx="1641">
                  <c:v>8.1875000000000003E-2</c:v>
                </c:pt>
                <c:pt idx="1642">
                  <c:v>6.5000000000000002E-2</c:v>
                </c:pt>
                <c:pt idx="1643">
                  <c:v>4.4999999999999998E-2</c:v>
                </c:pt>
                <c:pt idx="1644">
                  <c:v>6.4375000000000002E-2</c:v>
                </c:pt>
                <c:pt idx="1645">
                  <c:v>8.0625000000000002E-2</c:v>
                </c:pt>
                <c:pt idx="1646">
                  <c:v>9.7500000000000003E-2</c:v>
                </c:pt>
                <c:pt idx="1647">
                  <c:v>9.7500000000000003E-2</c:v>
                </c:pt>
                <c:pt idx="1648">
                  <c:v>0.10187500000000001</c:v>
                </c:pt>
                <c:pt idx="1649">
                  <c:v>0.11375</c:v>
                </c:pt>
                <c:pt idx="1650">
                  <c:v>0.13</c:v>
                </c:pt>
                <c:pt idx="1651">
                  <c:v>0.136875</c:v>
                </c:pt>
                <c:pt idx="1652">
                  <c:v>0.15187499999999998</c:v>
                </c:pt>
                <c:pt idx="1653">
                  <c:v>0.17499999999999999</c:v>
                </c:pt>
                <c:pt idx="1654">
                  <c:v>0.18187499999999998</c:v>
                </c:pt>
                <c:pt idx="1655">
                  <c:v>0.18874999999999997</c:v>
                </c:pt>
                <c:pt idx="1656">
                  <c:v>0.18999999999999997</c:v>
                </c:pt>
                <c:pt idx="1657">
                  <c:v>0.19874999999999998</c:v>
                </c:pt>
                <c:pt idx="1658">
                  <c:v>0.23499999999999999</c:v>
                </c:pt>
                <c:pt idx="1659">
                  <c:v>0.26</c:v>
                </c:pt>
                <c:pt idx="1660">
                  <c:v>0.30249999999999999</c:v>
                </c:pt>
                <c:pt idx="1661">
                  <c:v>0.30374999999999996</c:v>
                </c:pt>
                <c:pt idx="1662">
                  <c:v>0.35000000000000003</c:v>
                </c:pt>
                <c:pt idx="1663">
                  <c:v>0.36500000000000005</c:v>
                </c:pt>
                <c:pt idx="1664">
                  <c:v>0.38312499999999999</c:v>
                </c:pt>
                <c:pt idx="1665">
                  <c:v>0.38687500000000002</c:v>
                </c:pt>
                <c:pt idx="1666">
                  <c:v>0.37062499999999998</c:v>
                </c:pt>
                <c:pt idx="1667">
                  <c:v>0.37624999999999997</c:v>
                </c:pt>
                <c:pt idx="1668">
                  <c:v>0.39562499999999995</c:v>
                </c:pt>
                <c:pt idx="1669">
                  <c:v>0.37749999999999995</c:v>
                </c:pt>
                <c:pt idx="1670">
                  <c:v>0.40187499999999998</c:v>
                </c:pt>
                <c:pt idx="1671">
                  <c:v>0.41624999999999995</c:v>
                </c:pt>
                <c:pt idx="1672">
                  <c:v>0.42124999999999996</c:v>
                </c:pt>
                <c:pt idx="1673">
                  <c:v>0.42</c:v>
                </c:pt>
                <c:pt idx="1674">
                  <c:v>0.39812500000000001</c:v>
                </c:pt>
                <c:pt idx="1675">
                  <c:v>0.38687500000000008</c:v>
                </c:pt>
                <c:pt idx="1676">
                  <c:v>0.33562500000000006</c:v>
                </c:pt>
                <c:pt idx="1677">
                  <c:v>0.32500000000000007</c:v>
                </c:pt>
                <c:pt idx="1678">
                  <c:v>0.26187500000000002</c:v>
                </c:pt>
                <c:pt idx="1679">
                  <c:v>0.25937499999999997</c:v>
                </c:pt>
                <c:pt idx="1680">
                  <c:v>0.25562499999999999</c:v>
                </c:pt>
                <c:pt idx="1681">
                  <c:v>0.23812500000000003</c:v>
                </c:pt>
                <c:pt idx="1682">
                  <c:v>0.23187500000000003</c:v>
                </c:pt>
                <c:pt idx="1683">
                  <c:v>0.21937500000000004</c:v>
                </c:pt>
                <c:pt idx="1684">
                  <c:v>0.20312500000000003</c:v>
                </c:pt>
                <c:pt idx="1685">
                  <c:v>0.19875000000000004</c:v>
                </c:pt>
                <c:pt idx="1686">
                  <c:v>0.16750000000000001</c:v>
                </c:pt>
                <c:pt idx="1687">
                  <c:v>0.15875</c:v>
                </c:pt>
                <c:pt idx="1688">
                  <c:v>0.14687500000000001</c:v>
                </c:pt>
                <c:pt idx="1689">
                  <c:v>0.12687499999999999</c:v>
                </c:pt>
                <c:pt idx="1690">
                  <c:v>0.12562500000000001</c:v>
                </c:pt>
                <c:pt idx="1691">
                  <c:v>0.125</c:v>
                </c:pt>
                <c:pt idx="1692">
                  <c:v>0.12812500000000002</c:v>
                </c:pt>
                <c:pt idx="1693">
                  <c:v>0.12937499999999999</c:v>
                </c:pt>
                <c:pt idx="1694">
                  <c:v>0.12937499999999999</c:v>
                </c:pt>
                <c:pt idx="1695">
                  <c:v>0.12312500000000001</c:v>
                </c:pt>
                <c:pt idx="1696">
                  <c:v>0.12812499999999999</c:v>
                </c:pt>
                <c:pt idx="1697">
                  <c:v>0.145625</c:v>
                </c:pt>
                <c:pt idx="1698">
                  <c:v>0.15937500000000002</c:v>
                </c:pt>
                <c:pt idx="1699">
                  <c:v>0.16</c:v>
                </c:pt>
                <c:pt idx="1700">
                  <c:v>0.141875</c:v>
                </c:pt>
                <c:pt idx="1701">
                  <c:v>0.141875</c:v>
                </c:pt>
                <c:pt idx="1702">
                  <c:v>0.141875</c:v>
                </c:pt>
                <c:pt idx="1703">
                  <c:v>0.135625</c:v>
                </c:pt>
                <c:pt idx="1704">
                  <c:v>0.141875</c:v>
                </c:pt>
                <c:pt idx="1705">
                  <c:v>0.15125</c:v>
                </c:pt>
                <c:pt idx="1706">
                  <c:v>0.14687500000000001</c:v>
                </c:pt>
                <c:pt idx="1707">
                  <c:v>0.14000000000000004</c:v>
                </c:pt>
                <c:pt idx="1708">
                  <c:v>0.13250000000000003</c:v>
                </c:pt>
                <c:pt idx="1709">
                  <c:v>0.12437500000000001</c:v>
                </c:pt>
                <c:pt idx="1710">
                  <c:v>0.14000000000000001</c:v>
                </c:pt>
                <c:pt idx="1711">
                  <c:v>0.14000000000000004</c:v>
                </c:pt>
                <c:pt idx="1712">
                  <c:v>0.11312500000000003</c:v>
                </c:pt>
                <c:pt idx="1713">
                  <c:v>9.4375000000000014E-2</c:v>
                </c:pt>
                <c:pt idx="1714">
                  <c:v>9.2499999999999999E-2</c:v>
                </c:pt>
                <c:pt idx="1715">
                  <c:v>9.2500000000000013E-2</c:v>
                </c:pt>
                <c:pt idx="1716">
                  <c:v>0.114375</c:v>
                </c:pt>
                <c:pt idx="1717">
                  <c:v>0.12125</c:v>
                </c:pt>
                <c:pt idx="1718">
                  <c:v>0.13062499999999999</c:v>
                </c:pt>
                <c:pt idx="1719">
                  <c:v>0.13874999999999998</c:v>
                </c:pt>
                <c:pt idx="1720">
                  <c:v>0.14999999999999997</c:v>
                </c:pt>
                <c:pt idx="1721">
                  <c:v>0.1525</c:v>
                </c:pt>
                <c:pt idx="1722">
                  <c:v>0.14875000000000002</c:v>
                </c:pt>
                <c:pt idx="1723">
                  <c:v>0.15500000000000003</c:v>
                </c:pt>
                <c:pt idx="1724">
                  <c:v>0.15250000000000002</c:v>
                </c:pt>
                <c:pt idx="1725">
                  <c:v>0.15875000000000003</c:v>
                </c:pt>
                <c:pt idx="1726">
                  <c:v>0.143125</c:v>
                </c:pt>
                <c:pt idx="1727">
                  <c:v>0.17437500000000003</c:v>
                </c:pt>
                <c:pt idx="1728">
                  <c:v>0.19437500000000002</c:v>
                </c:pt>
                <c:pt idx="1729">
                  <c:v>0.20187500000000003</c:v>
                </c:pt>
                <c:pt idx="1730">
                  <c:v>0.19750000000000001</c:v>
                </c:pt>
                <c:pt idx="1731">
                  <c:v>0.19687500000000002</c:v>
                </c:pt>
                <c:pt idx="1732">
                  <c:v>0.20437500000000003</c:v>
                </c:pt>
                <c:pt idx="1733">
                  <c:v>0.19812500000000002</c:v>
                </c:pt>
                <c:pt idx="1734">
                  <c:v>0.18875</c:v>
                </c:pt>
                <c:pt idx="1735">
                  <c:v>0.18999999999999997</c:v>
                </c:pt>
                <c:pt idx="1736">
                  <c:v>0.18437500000000001</c:v>
                </c:pt>
                <c:pt idx="1737">
                  <c:v>0.16999999999999998</c:v>
                </c:pt>
                <c:pt idx="1738">
                  <c:v>0.18937499999999999</c:v>
                </c:pt>
                <c:pt idx="1739">
                  <c:v>0.18375</c:v>
                </c:pt>
                <c:pt idx="1740">
                  <c:v>0.18625</c:v>
                </c:pt>
                <c:pt idx="1741">
                  <c:v>0.18000000000000002</c:v>
                </c:pt>
                <c:pt idx="1742">
                  <c:v>0.19187500000000002</c:v>
                </c:pt>
                <c:pt idx="1743">
                  <c:v>0.15562499999999999</c:v>
                </c:pt>
                <c:pt idx="1744">
                  <c:v>0.13375000000000001</c:v>
                </c:pt>
                <c:pt idx="1745">
                  <c:v>0.141875</c:v>
                </c:pt>
                <c:pt idx="1746">
                  <c:v>0.13562500000000002</c:v>
                </c:pt>
                <c:pt idx="1747">
                  <c:v>0.15000000000000002</c:v>
                </c:pt>
                <c:pt idx="1748">
                  <c:v>0.12125000000000001</c:v>
                </c:pt>
                <c:pt idx="1749">
                  <c:v>0.1275</c:v>
                </c:pt>
                <c:pt idx="1750">
                  <c:v>0.15875</c:v>
                </c:pt>
                <c:pt idx="1751">
                  <c:v>0.155</c:v>
                </c:pt>
                <c:pt idx="1752">
                  <c:v>0.14499999999999999</c:v>
                </c:pt>
                <c:pt idx="1753">
                  <c:v>0.16999999999999998</c:v>
                </c:pt>
                <c:pt idx="1754">
                  <c:v>0.16562499999999999</c:v>
                </c:pt>
                <c:pt idx="1755">
                  <c:v>0.1825</c:v>
                </c:pt>
                <c:pt idx="1756">
                  <c:v>0.20624999999999999</c:v>
                </c:pt>
                <c:pt idx="1757">
                  <c:v>0.21562499999999998</c:v>
                </c:pt>
                <c:pt idx="1758">
                  <c:v>0.21687499999999998</c:v>
                </c:pt>
                <c:pt idx="1759">
                  <c:v>0.22187499999999999</c:v>
                </c:pt>
                <c:pt idx="1760">
                  <c:v>0.22374999999999998</c:v>
                </c:pt>
                <c:pt idx="1761">
                  <c:v>0.25</c:v>
                </c:pt>
                <c:pt idx="1762">
                  <c:v>0.25624999999999998</c:v>
                </c:pt>
                <c:pt idx="1763">
                  <c:v>0.25062499999999999</c:v>
                </c:pt>
                <c:pt idx="1764">
                  <c:v>0.25687500000000002</c:v>
                </c:pt>
                <c:pt idx="1765">
                  <c:v>0.25062500000000004</c:v>
                </c:pt>
                <c:pt idx="1766">
                  <c:v>0.22874999999999998</c:v>
                </c:pt>
                <c:pt idx="1767">
                  <c:v>0.23124999999999998</c:v>
                </c:pt>
                <c:pt idx="1768">
                  <c:v>0.230625</c:v>
                </c:pt>
                <c:pt idx="1769">
                  <c:v>0.205625</c:v>
                </c:pt>
                <c:pt idx="1770">
                  <c:v>0.19187500000000002</c:v>
                </c:pt>
                <c:pt idx="1771">
                  <c:v>0.18812499999999999</c:v>
                </c:pt>
                <c:pt idx="1772">
                  <c:v>0.17562500000000003</c:v>
                </c:pt>
                <c:pt idx="1773">
                  <c:v>0.173125</c:v>
                </c:pt>
                <c:pt idx="1774">
                  <c:v>0.16625000000000001</c:v>
                </c:pt>
                <c:pt idx="1775">
                  <c:v>0.16500000000000004</c:v>
                </c:pt>
                <c:pt idx="1776">
                  <c:v>0.16</c:v>
                </c:pt>
                <c:pt idx="1777">
                  <c:v>0.12312500000000003</c:v>
                </c:pt>
                <c:pt idx="1778">
                  <c:v>0.12312500000000001</c:v>
                </c:pt>
                <c:pt idx="1779">
                  <c:v>0.12875000000000003</c:v>
                </c:pt>
                <c:pt idx="1780">
                  <c:v>0.12187500000000001</c:v>
                </c:pt>
                <c:pt idx="1781">
                  <c:v>0.12125000000000002</c:v>
                </c:pt>
                <c:pt idx="1782">
                  <c:v>0.12562500000000004</c:v>
                </c:pt>
                <c:pt idx="1783">
                  <c:v>0.13</c:v>
                </c:pt>
                <c:pt idx="1784">
                  <c:v>0.13500000000000001</c:v>
                </c:pt>
                <c:pt idx="1785">
                  <c:v>0.13500000000000001</c:v>
                </c:pt>
                <c:pt idx="1786">
                  <c:v>0.15437500000000001</c:v>
                </c:pt>
                <c:pt idx="1787">
                  <c:v>0.14812500000000003</c:v>
                </c:pt>
                <c:pt idx="1788">
                  <c:v>0.14937500000000001</c:v>
                </c:pt>
                <c:pt idx="1789">
                  <c:v>0.14624999999999999</c:v>
                </c:pt>
                <c:pt idx="1790">
                  <c:v>0.16437499999999999</c:v>
                </c:pt>
                <c:pt idx="1791">
                  <c:v>0.16687500000000002</c:v>
                </c:pt>
                <c:pt idx="1792">
                  <c:v>0.16562500000000002</c:v>
                </c:pt>
                <c:pt idx="1793">
                  <c:v>0.17125000000000001</c:v>
                </c:pt>
                <c:pt idx="1794">
                  <c:v>0.17937500000000001</c:v>
                </c:pt>
                <c:pt idx="1795">
                  <c:v>0.17125000000000001</c:v>
                </c:pt>
                <c:pt idx="1796">
                  <c:v>0.19500000000000001</c:v>
                </c:pt>
                <c:pt idx="1797">
                  <c:v>0.19562499999999999</c:v>
                </c:pt>
                <c:pt idx="1798">
                  <c:v>0.18812500000000001</c:v>
                </c:pt>
                <c:pt idx="1799">
                  <c:v>0.19</c:v>
                </c:pt>
                <c:pt idx="1800">
                  <c:v>0.18625</c:v>
                </c:pt>
                <c:pt idx="1801">
                  <c:v>0.25437500000000002</c:v>
                </c:pt>
                <c:pt idx="1802">
                  <c:v>0.24312500000000001</c:v>
                </c:pt>
                <c:pt idx="1803">
                  <c:v>0.24687500000000001</c:v>
                </c:pt>
                <c:pt idx="1804">
                  <c:v>0.23500000000000001</c:v>
                </c:pt>
                <c:pt idx="1805">
                  <c:v>0.23125000000000004</c:v>
                </c:pt>
                <c:pt idx="1806">
                  <c:v>0.22</c:v>
                </c:pt>
                <c:pt idx="1807">
                  <c:v>0.21249999999999999</c:v>
                </c:pt>
                <c:pt idx="1808">
                  <c:v>0.21875</c:v>
                </c:pt>
                <c:pt idx="1809">
                  <c:v>0.21437500000000001</c:v>
                </c:pt>
                <c:pt idx="1810">
                  <c:v>0.19875000000000001</c:v>
                </c:pt>
                <c:pt idx="1811">
                  <c:v>0.21187499999999998</c:v>
                </c:pt>
                <c:pt idx="1812">
                  <c:v>0.20250000000000001</c:v>
                </c:pt>
                <c:pt idx="1813">
                  <c:v>0.20625000000000002</c:v>
                </c:pt>
                <c:pt idx="1814">
                  <c:v>0.205625</c:v>
                </c:pt>
                <c:pt idx="1815">
                  <c:v>0.1925</c:v>
                </c:pt>
                <c:pt idx="1816">
                  <c:v>0.19062499999999999</c:v>
                </c:pt>
                <c:pt idx="1817">
                  <c:v>0.12812500000000002</c:v>
                </c:pt>
                <c:pt idx="1818">
                  <c:v>0.11624999999999999</c:v>
                </c:pt>
                <c:pt idx="1819">
                  <c:v>0.15125</c:v>
                </c:pt>
                <c:pt idx="1820">
                  <c:v>0.15062500000000001</c:v>
                </c:pt>
                <c:pt idx="1821">
                  <c:v>0.15062500000000001</c:v>
                </c:pt>
                <c:pt idx="1822">
                  <c:v>0.14000000000000001</c:v>
                </c:pt>
                <c:pt idx="1823">
                  <c:v>0.14375000000000002</c:v>
                </c:pt>
                <c:pt idx="1824">
                  <c:v>0.13750000000000001</c:v>
                </c:pt>
                <c:pt idx="1825">
                  <c:v>0.13750000000000001</c:v>
                </c:pt>
                <c:pt idx="1826">
                  <c:v>0.13750000000000001</c:v>
                </c:pt>
                <c:pt idx="1827">
                  <c:v>0.12437500000000001</c:v>
                </c:pt>
                <c:pt idx="1828">
                  <c:v>0.140625</c:v>
                </c:pt>
                <c:pt idx="1829">
                  <c:v>0.141875</c:v>
                </c:pt>
                <c:pt idx="1830">
                  <c:v>0.13750000000000004</c:v>
                </c:pt>
                <c:pt idx="1831">
                  <c:v>0.13625000000000004</c:v>
                </c:pt>
                <c:pt idx="1832">
                  <c:v>0.15000000000000002</c:v>
                </c:pt>
                <c:pt idx="1833">
                  <c:v>0.1525</c:v>
                </c:pt>
                <c:pt idx="1834">
                  <c:v>0.19874999999999998</c:v>
                </c:pt>
                <c:pt idx="1835">
                  <c:v>0.17812499999999998</c:v>
                </c:pt>
                <c:pt idx="1836">
                  <c:v>0.1875</c:v>
                </c:pt>
                <c:pt idx="1837">
                  <c:v>0.20125000000000001</c:v>
                </c:pt>
                <c:pt idx="1838">
                  <c:v>0.22500000000000001</c:v>
                </c:pt>
                <c:pt idx="1839">
                  <c:v>0.22874999999999998</c:v>
                </c:pt>
                <c:pt idx="1840">
                  <c:v>0.24999999999999997</c:v>
                </c:pt>
                <c:pt idx="1841">
                  <c:v>0.265625</c:v>
                </c:pt>
                <c:pt idx="1842">
                  <c:v>0.27937499999999998</c:v>
                </c:pt>
                <c:pt idx="1843">
                  <c:v>0.27437499999999998</c:v>
                </c:pt>
                <c:pt idx="1844">
                  <c:v>0.25687500000000002</c:v>
                </c:pt>
                <c:pt idx="1845">
                  <c:v>0.26937500000000003</c:v>
                </c:pt>
                <c:pt idx="1846">
                  <c:v>0.28562500000000002</c:v>
                </c:pt>
                <c:pt idx="1847">
                  <c:v>0.28812500000000002</c:v>
                </c:pt>
                <c:pt idx="1848">
                  <c:v>0.28812500000000002</c:v>
                </c:pt>
                <c:pt idx="1849">
                  <c:v>0.28625</c:v>
                </c:pt>
                <c:pt idx="1850">
                  <c:v>0.26</c:v>
                </c:pt>
                <c:pt idx="1851">
                  <c:v>0.22812500000000002</c:v>
                </c:pt>
                <c:pt idx="1852">
                  <c:v>0.22187500000000002</c:v>
                </c:pt>
                <c:pt idx="1853">
                  <c:v>0.23187499999999997</c:v>
                </c:pt>
                <c:pt idx="1854">
                  <c:v>0.20624999999999996</c:v>
                </c:pt>
                <c:pt idx="1855">
                  <c:v>0.22624999999999995</c:v>
                </c:pt>
                <c:pt idx="1856">
                  <c:v>0.22312499999999996</c:v>
                </c:pt>
                <c:pt idx="1857">
                  <c:v>0.20124999999999998</c:v>
                </c:pt>
                <c:pt idx="1858">
                  <c:v>0.20374999999999999</c:v>
                </c:pt>
                <c:pt idx="1859">
                  <c:v>0.20374999999999996</c:v>
                </c:pt>
                <c:pt idx="1860">
                  <c:v>0.20187499999999997</c:v>
                </c:pt>
                <c:pt idx="1861">
                  <c:v>0.18437499999999998</c:v>
                </c:pt>
                <c:pt idx="1862">
                  <c:v>0.18187499999999995</c:v>
                </c:pt>
                <c:pt idx="1863">
                  <c:v>0.23874999999999996</c:v>
                </c:pt>
                <c:pt idx="1864">
                  <c:v>0.24687499999999998</c:v>
                </c:pt>
                <c:pt idx="1865">
                  <c:v>0.26</c:v>
                </c:pt>
                <c:pt idx="1866">
                  <c:v>0.25874999999999998</c:v>
                </c:pt>
                <c:pt idx="1867">
                  <c:v>0.26374999999999998</c:v>
                </c:pt>
                <c:pt idx="1868">
                  <c:v>0.32937500000000003</c:v>
                </c:pt>
                <c:pt idx="1869">
                  <c:v>0.32624999999999998</c:v>
                </c:pt>
                <c:pt idx="1870">
                  <c:v>0.35812500000000003</c:v>
                </c:pt>
                <c:pt idx="1871">
                  <c:v>0.34437500000000004</c:v>
                </c:pt>
                <c:pt idx="1872">
                  <c:v>0.32624999999999998</c:v>
                </c:pt>
                <c:pt idx="1873">
                  <c:v>0.34062500000000001</c:v>
                </c:pt>
                <c:pt idx="1874">
                  <c:v>0.32437500000000002</c:v>
                </c:pt>
                <c:pt idx="1875">
                  <c:v>0.33812500000000006</c:v>
                </c:pt>
                <c:pt idx="1876">
                  <c:v>0.33374999999999999</c:v>
                </c:pt>
                <c:pt idx="1877">
                  <c:v>0.34312500000000001</c:v>
                </c:pt>
                <c:pt idx="1878">
                  <c:v>0.34125</c:v>
                </c:pt>
                <c:pt idx="1879">
                  <c:v>0.28250000000000003</c:v>
                </c:pt>
                <c:pt idx="1880">
                  <c:v>0.26</c:v>
                </c:pt>
                <c:pt idx="1881">
                  <c:v>0.24062500000000001</c:v>
                </c:pt>
                <c:pt idx="1882">
                  <c:v>0.23125000000000001</c:v>
                </c:pt>
                <c:pt idx="1883">
                  <c:v>0.2475</c:v>
                </c:pt>
                <c:pt idx="1884">
                  <c:v>0.17937499999999998</c:v>
                </c:pt>
                <c:pt idx="1885">
                  <c:v>0.175625</c:v>
                </c:pt>
                <c:pt idx="1886">
                  <c:v>0.143125</c:v>
                </c:pt>
                <c:pt idx="1887">
                  <c:v>0.14687500000000003</c:v>
                </c:pt>
                <c:pt idx="1888">
                  <c:v>0.16000000000000003</c:v>
                </c:pt>
                <c:pt idx="1889">
                  <c:v>0.1525</c:v>
                </c:pt>
                <c:pt idx="1890">
                  <c:v>0.15937499999999999</c:v>
                </c:pt>
                <c:pt idx="1891">
                  <c:v>0.173125</c:v>
                </c:pt>
                <c:pt idx="1892">
                  <c:v>0.18062500000000001</c:v>
                </c:pt>
                <c:pt idx="1893">
                  <c:v>0.16437500000000002</c:v>
                </c:pt>
                <c:pt idx="1894">
                  <c:v>0.15375000000000003</c:v>
                </c:pt>
                <c:pt idx="1895">
                  <c:v>0.15375</c:v>
                </c:pt>
                <c:pt idx="1896">
                  <c:v>0.16312499999999999</c:v>
                </c:pt>
                <c:pt idx="1897">
                  <c:v>0.169375</c:v>
                </c:pt>
                <c:pt idx="1898">
                  <c:v>0.166875</c:v>
                </c:pt>
                <c:pt idx="1899">
                  <c:v>0.17937500000000001</c:v>
                </c:pt>
                <c:pt idx="1900">
                  <c:v>0.18375</c:v>
                </c:pt>
                <c:pt idx="1901">
                  <c:v>0.18125000000000002</c:v>
                </c:pt>
                <c:pt idx="1902">
                  <c:v>0.2</c:v>
                </c:pt>
                <c:pt idx="1903">
                  <c:v>0.206875</c:v>
                </c:pt>
                <c:pt idx="1904">
                  <c:v>0.200625</c:v>
                </c:pt>
                <c:pt idx="1905">
                  <c:v>0.19375000000000001</c:v>
                </c:pt>
                <c:pt idx="1906">
                  <c:v>0.18687499999999999</c:v>
                </c:pt>
                <c:pt idx="1907">
                  <c:v>0.16437499999999999</c:v>
                </c:pt>
                <c:pt idx="1908">
                  <c:v>0.15625</c:v>
                </c:pt>
                <c:pt idx="1909">
                  <c:v>0.18124999999999999</c:v>
                </c:pt>
                <c:pt idx="1910">
                  <c:v>0.17937499999999998</c:v>
                </c:pt>
                <c:pt idx="1911">
                  <c:v>0.18687499999999999</c:v>
                </c:pt>
                <c:pt idx="1912">
                  <c:v>0.19374999999999998</c:v>
                </c:pt>
                <c:pt idx="1913">
                  <c:v>0.19437499999999999</c:v>
                </c:pt>
                <c:pt idx="1914">
                  <c:v>0.21062500000000003</c:v>
                </c:pt>
                <c:pt idx="1915">
                  <c:v>0.17687500000000003</c:v>
                </c:pt>
                <c:pt idx="1916">
                  <c:v>0.17187500000000003</c:v>
                </c:pt>
                <c:pt idx="1917">
                  <c:v>0.18062500000000001</c:v>
                </c:pt>
                <c:pt idx="1918">
                  <c:v>0.16250000000000001</c:v>
                </c:pt>
                <c:pt idx="1919">
                  <c:v>0.139375</c:v>
                </c:pt>
                <c:pt idx="1920">
                  <c:v>0.16312500000000002</c:v>
                </c:pt>
                <c:pt idx="1921">
                  <c:v>0.16562500000000002</c:v>
                </c:pt>
                <c:pt idx="1922">
                  <c:v>0.18000000000000002</c:v>
                </c:pt>
                <c:pt idx="1923">
                  <c:v>0.18062499999999998</c:v>
                </c:pt>
                <c:pt idx="1924">
                  <c:v>0.18062500000000001</c:v>
                </c:pt>
                <c:pt idx="1925">
                  <c:v>0.16187500000000002</c:v>
                </c:pt>
                <c:pt idx="1926">
                  <c:v>0.16125</c:v>
                </c:pt>
                <c:pt idx="1927">
                  <c:v>0.14687500000000001</c:v>
                </c:pt>
                <c:pt idx="1928">
                  <c:v>0.13062500000000002</c:v>
                </c:pt>
                <c:pt idx="1929">
                  <c:v>0.13</c:v>
                </c:pt>
                <c:pt idx="1930">
                  <c:v>0.11062500000000003</c:v>
                </c:pt>
                <c:pt idx="1931">
                  <c:v>0.11687500000000003</c:v>
                </c:pt>
                <c:pt idx="1932">
                  <c:v>0.11687500000000005</c:v>
                </c:pt>
                <c:pt idx="1933">
                  <c:v>9.8125000000000032E-2</c:v>
                </c:pt>
                <c:pt idx="1934">
                  <c:v>9.9375000000000033E-2</c:v>
                </c:pt>
                <c:pt idx="1935">
                  <c:v>0.10437500000000004</c:v>
                </c:pt>
                <c:pt idx="1936">
                  <c:v>0.08</c:v>
                </c:pt>
                <c:pt idx="1937">
                  <c:v>8.6875000000000008E-2</c:v>
                </c:pt>
                <c:pt idx="1938">
                  <c:v>8.4374999999999992E-2</c:v>
                </c:pt>
                <c:pt idx="1939">
                  <c:v>8.3749999999999991E-2</c:v>
                </c:pt>
                <c:pt idx="1940">
                  <c:v>8.4375000000000019E-2</c:v>
                </c:pt>
                <c:pt idx="1941">
                  <c:v>9.0000000000000011E-2</c:v>
                </c:pt>
                <c:pt idx="1942">
                  <c:v>0.113125</c:v>
                </c:pt>
                <c:pt idx="1943">
                  <c:v>0.13437499999999999</c:v>
                </c:pt>
                <c:pt idx="1944">
                  <c:v>0.13499999999999998</c:v>
                </c:pt>
                <c:pt idx="1945">
                  <c:v>0.12874999999999998</c:v>
                </c:pt>
                <c:pt idx="1946">
                  <c:v>0.145625</c:v>
                </c:pt>
                <c:pt idx="1947">
                  <c:v>0.15875</c:v>
                </c:pt>
                <c:pt idx="1948">
                  <c:v>0.16812500000000002</c:v>
                </c:pt>
                <c:pt idx="1949">
                  <c:v>0.21250000000000002</c:v>
                </c:pt>
                <c:pt idx="1950">
                  <c:v>0.21124999999999999</c:v>
                </c:pt>
                <c:pt idx="1951">
                  <c:v>0.21187500000000001</c:v>
                </c:pt>
                <c:pt idx="1952">
                  <c:v>0.21999999999999997</c:v>
                </c:pt>
                <c:pt idx="1953">
                  <c:v>0.21937500000000001</c:v>
                </c:pt>
                <c:pt idx="1954">
                  <c:v>0.22437499999999999</c:v>
                </c:pt>
                <c:pt idx="1955">
                  <c:v>0.24000000000000002</c:v>
                </c:pt>
                <c:pt idx="1956">
                  <c:v>0.245</c:v>
                </c:pt>
                <c:pt idx="1957">
                  <c:v>0.25249999999999995</c:v>
                </c:pt>
                <c:pt idx="1958">
                  <c:v>0.24374999999999999</c:v>
                </c:pt>
                <c:pt idx="1959">
                  <c:v>0.23000000000000004</c:v>
                </c:pt>
                <c:pt idx="1960">
                  <c:v>0.2525</c:v>
                </c:pt>
                <c:pt idx="1961">
                  <c:v>0.26187500000000002</c:v>
                </c:pt>
                <c:pt idx="1962">
                  <c:v>0.24625000000000002</c:v>
                </c:pt>
                <c:pt idx="1963">
                  <c:v>0.255</c:v>
                </c:pt>
                <c:pt idx="1964">
                  <c:v>0.25312500000000004</c:v>
                </c:pt>
                <c:pt idx="1965">
                  <c:v>0.21312500000000004</c:v>
                </c:pt>
                <c:pt idx="1966">
                  <c:v>0.22562500000000005</c:v>
                </c:pt>
                <c:pt idx="1967">
                  <c:v>0.23437500000000003</c:v>
                </c:pt>
                <c:pt idx="1968">
                  <c:v>0.24687500000000004</c:v>
                </c:pt>
                <c:pt idx="1969">
                  <c:v>0.24437500000000006</c:v>
                </c:pt>
                <c:pt idx="1970">
                  <c:v>0.25875000000000004</c:v>
                </c:pt>
                <c:pt idx="1971">
                  <c:v>0.25</c:v>
                </c:pt>
                <c:pt idx="1972">
                  <c:v>0.24562500000000001</c:v>
                </c:pt>
                <c:pt idx="1973">
                  <c:v>0.239375</c:v>
                </c:pt>
                <c:pt idx="1974">
                  <c:v>0.236875</c:v>
                </c:pt>
                <c:pt idx="1975">
                  <c:v>0.268125</c:v>
                </c:pt>
                <c:pt idx="1976">
                  <c:v>0.2525</c:v>
                </c:pt>
                <c:pt idx="1977">
                  <c:v>0.26</c:v>
                </c:pt>
                <c:pt idx="1978">
                  <c:v>0.26187500000000002</c:v>
                </c:pt>
                <c:pt idx="1979">
                  <c:v>0.25</c:v>
                </c:pt>
                <c:pt idx="1980">
                  <c:v>0.23625000000000002</c:v>
                </c:pt>
                <c:pt idx="1981">
                  <c:v>0.24187499999999998</c:v>
                </c:pt>
                <c:pt idx="1982">
                  <c:v>0.22874999999999998</c:v>
                </c:pt>
                <c:pt idx="1983">
                  <c:v>0.21312499999999998</c:v>
                </c:pt>
                <c:pt idx="1984">
                  <c:v>0.19875000000000001</c:v>
                </c:pt>
                <c:pt idx="1985">
                  <c:v>0.19875000000000004</c:v>
                </c:pt>
                <c:pt idx="1986">
                  <c:v>0.20125000000000004</c:v>
                </c:pt>
                <c:pt idx="1987">
                  <c:v>0.19437500000000005</c:v>
                </c:pt>
                <c:pt idx="1988">
                  <c:v>0.19750000000000004</c:v>
                </c:pt>
                <c:pt idx="1989">
                  <c:v>0.20625000000000002</c:v>
                </c:pt>
                <c:pt idx="1990">
                  <c:v>0.22687500000000002</c:v>
                </c:pt>
                <c:pt idx="1991">
                  <c:v>0.21187500000000001</c:v>
                </c:pt>
                <c:pt idx="1992">
                  <c:v>0.22500000000000003</c:v>
                </c:pt>
                <c:pt idx="1993">
                  <c:v>0.234375</c:v>
                </c:pt>
                <c:pt idx="1994">
                  <c:v>0.26937500000000003</c:v>
                </c:pt>
                <c:pt idx="1995">
                  <c:v>0.30249999999999999</c:v>
                </c:pt>
                <c:pt idx="1996">
                  <c:v>0.541875</c:v>
                </c:pt>
                <c:pt idx="1997">
                  <c:v>0.58687499999999992</c:v>
                </c:pt>
                <c:pt idx="1998">
                  <c:v>0.66187499999999988</c:v>
                </c:pt>
                <c:pt idx="1999">
                  <c:v>0.78562499999999991</c:v>
                </c:pt>
                <c:pt idx="2000">
                  <c:v>0.83562499999999995</c:v>
                </c:pt>
                <c:pt idx="2001">
                  <c:v>0.83812500000000001</c:v>
                </c:pt>
                <c:pt idx="2002">
                  <c:v>0.89812499999999995</c:v>
                </c:pt>
                <c:pt idx="2003">
                  <c:v>1.02125</c:v>
                </c:pt>
                <c:pt idx="2004">
                  <c:v>1.1893749999999998</c:v>
                </c:pt>
                <c:pt idx="2005">
                  <c:v>1.2975000000000003</c:v>
                </c:pt>
                <c:pt idx="2006">
                  <c:v>1.4362500000000002</c:v>
                </c:pt>
                <c:pt idx="2007">
                  <c:v>1.4493750000000001</c:v>
                </c:pt>
                <c:pt idx="2008">
                  <c:v>1.5793750000000002</c:v>
                </c:pt>
                <c:pt idx="2009">
                  <c:v>1.7250000000000001</c:v>
                </c:pt>
                <c:pt idx="2010">
                  <c:v>1.8262499999999999</c:v>
                </c:pt>
                <c:pt idx="2011">
                  <c:v>1.925</c:v>
                </c:pt>
                <c:pt idx="2012">
                  <c:v>2.0681250000000002</c:v>
                </c:pt>
                <c:pt idx="2013">
                  <c:v>2.4275000000000002</c:v>
                </c:pt>
                <c:pt idx="2014">
                  <c:v>2.620625</c:v>
                </c:pt>
                <c:pt idx="2015">
                  <c:v>2.8262499999999999</c:v>
                </c:pt>
                <c:pt idx="2016">
                  <c:v>3.0518749999999999</c:v>
                </c:pt>
                <c:pt idx="2017">
                  <c:v>3.2418749999999998</c:v>
                </c:pt>
                <c:pt idx="2018">
                  <c:v>3.3968749999999996</c:v>
                </c:pt>
                <c:pt idx="2019">
                  <c:v>3.5</c:v>
                </c:pt>
                <c:pt idx="2020">
                  <c:v>3.598125</c:v>
                </c:pt>
                <c:pt idx="2021">
                  <c:v>3.6662499999999998</c:v>
                </c:pt>
                <c:pt idx="2022">
                  <c:v>3.8537499999999998</c:v>
                </c:pt>
                <c:pt idx="2023">
                  <c:v>4.2624999999999993</c:v>
                </c:pt>
                <c:pt idx="2024">
                  <c:v>4.5906249999999993</c:v>
                </c:pt>
                <c:pt idx="2025">
                  <c:v>4.6381250000000005</c:v>
                </c:pt>
                <c:pt idx="2026">
                  <c:v>4.8787500000000001</c:v>
                </c:pt>
                <c:pt idx="2027">
                  <c:v>5.3668750000000003</c:v>
                </c:pt>
                <c:pt idx="2028">
                  <c:v>5.3568749999999996</c:v>
                </c:pt>
                <c:pt idx="2029">
                  <c:v>5.2912500000000007</c:v>
                </c:pt>
                <c:pt idx="2030">
                  <c:v>5.3168749999999996</c:v>
                </c:pt>
                <c:pt idx="2031">
                  <c:v>5.2631250000000005</c:v>
                </c:pt>
                <c:pt idx="2032">
                  <c:v>5.2624999999999993</c:v>
                </c:pt>
                <c:pt idx="2033">
                  <c:v>5.4424999999999999</c:v>
                </c:pt>
                <c:pt idx="2034">
                  <c:v>5.2581249999999997</c:v>
                </c:pt>
                <c:pt idx="2035">
                  <c:v>5.4481250000000001</c:v>
                </c:pt>
                <c:pt idx="2036">
                  <c:v>5.626875000000001</c:v>
                </c:pt>
                <c:pt idx="2037">
                  <c:v>5.8287500000000012</c:v>
                </c:pt>
                <c:pt idx="2038">
                  <c:v>6.0706250000000006</c:v>
                </c:pt>
                <c:pt idx="2039">
                  <c:v>6.2212500000000013</c:v>
                </c:pt>
                <c:pt idx="2040">
                  <c:v>6.0681250000000011</c:v>
                </c:pt>
                <c:pt idx="2041">
                  <c:v>6.2718749999999996</c:v>
                </c:pt>
                <c:pt idx="2042">
                  <c:v>6.2749999999999995</c:v>
                </c:pt>
                <c:pt idx="2043">
                  <c:v>5.9324999999999992</c:v>
                </c:pt>
                <c:pt idx="2044">
                  <c:v>6.0218749999999996</c:v>
                </c:pt>
                <c:pt idx="2045">
                  <c:v>6.1431250000000004</c:v>
                </c:pt>
                <c:pt idx="2046">
                  <c:v>5.9862500000000001</c:v>
                </c:pt>
                <c:pt idx="2047">
                  <c:v>6.0856250000000003</c:v>
                </c:pt>
                <c:pt idx="2048">
                  <c:v>6.3081250000000004</c:v>
                </c:pt>
                <c:pt idx="2049">
                  <c:v>6.33</c:v>
                </c:pt>
                <c:pt idx="2050">
                  <c:v>6.5750000000000002</c:v>
                </c:pt>
                <c:pt idx="2051">
                  <c:v>6.2637500000000008</c:v>
                </c:pt>
                <c:pt idx="2052">
                  <c:v>6.1281250000000007</c:v>
                </c:pt>
                <c:pt idx="2053">
                  <c:v>6.2087500000000002</c:v>
                </c:pt>
                <c:pt idx="2054">
                  <c:v>5.8050000000000006</c:v>
                </c:pt>
                <c:pt idx="2055">
                  <c:v>5.3849999999999998</c:v>
                </c:pt>
                <c:pt idx="2056">
                  <c:v>5.2687499999999998</c:v>
                </c:pt>
                <c:pt idx="2057">
                  <c:v>5.0418750000000001</c:v>
                </c:pt>
                <c:pt idx="2058">
                  <c:v>5.0156249999999991</c:v>
                </c:pt>
                <c:pt idx="2059">
                  <c:v>5.0368750000000002</c:v>
                </c:pt>
                <c:pt idx="2060">
                  <c:v>4.9975000000000005</c:v>
                </c:pt>
                <c:pt idx="2061">
                  <c:v>4.7143750000000004</c:v>
                </c:pt>
                <c:pt idx="2062">
                  <c:v>4.8675000000000006</c:v>
                </c:pt>
                <c:pt idx="2063">
                  <c:v>5.0281250000000011</c:v>
                </c:pt>
                <c:pt idx="2064">
                  <c:v>4.92</c:v>
                </c:pt>
                <c:pt idx="2065">
                  <c:v>4.8468749999999998</c:v>
                </c:pt>
                <c:pt idx="2066">
                  <c:v>4.7712499999999993</c:v>
                </c:pt>
                <c:pt idx="2067">
                  <c:v>5.0150000000000006</c:v>
                </c:pt>
                <c:pt idx="2068">
                  <c:v>5.0162500000000003</c:v>
                </c:pt>
                <c:pt idx="2069">
                  <c:v>4.8687500000000004</c:v>
                </c:pt>
                <c:pt idx="2070">
                  <c:v>5.0581250000000004</c:v>
                </c:pt>
                <c:pt idx="2071">
                  <c:v>5.3362500000000006</c:v>
                </c:pt>
                <c:pt idx="2072">
                  <c:v>5.7293749999999992</c:v>
                </c:pt>
                <c:pt idx="2073">
                  <c:v>6.0843749999999996</c:v>
                </c:pt>
                <c:pt idx="2074">
                  <c:v>6.0474999999999994</c:v>
                </c:pt>
                <c:pt idx="2075">
                  <c:v>6.1156249999999996</c:v>
                </c:pt>
                <c:pt idx="2076">
                  <c:v>6.3000000000000007</c:v>
                </c:pt>
                <c:pt idx="2077">
                  <c:v>6.9962500000000007</c:v>
                </c:pt>
                <c:pt idx="2078">
                  <c:v>7.17</c:v>
                </c:pt>
                <c:pt idx="2079">
                  <c:v>7.2306249999999999</c:v>
                </c:pt>
                <c:pt idx="2080">
                  <c:v>7.3281249999999991</c:v>
                </c:pt>
                <c:pt idx="2081">
                  <c:v>7.2381250000000001</c:v>
                </c:pt>
                <c:pt idx="2082">
                  <c:v>7.34</c:v>
                </c:pt>
                <c:pt idx="2083">
                  <c:v>7.1743749999999995</c:v>
                </c:pt>
                <c:pt idx="2084">
                  <c:v>7.1843750000000002</c:v>
                </c:pt>
                <c:pt idx="2085">
                  <c:v>7.248124999999999</c:v>
                </c:pt>
                <c:pt idx="2086">
                  <c:v>7.076249999999999</c:v>
                </c:pt>
                <c:pt idx="2087">
                  <c:v>7.1625000000000005</c:v>
                </c:pt>
                <c:pt idx="2088">
                  <c:v>7.0312500000000009</c:v>
                </c:pt>
                <c:pt idx="2089">
                  <c:v>6.6462500000000011</c:v>
                </c:pt>
                <c:pt idx="2090">
                  <c:v>6.7418750000000003</c:v>
                </c:pt>
                <c:pt idx="2091">
                  <c:v>6.9243750000000004</c:v>
                </c:pt>
                <c:pt idx="2092">
                  <c:v>6.5724999999999998</c:v>
                </c:pt>
                <c:pt idx="2093">
                  <c:v>5.9506249999999996</c:v>
                </c:pt>
                <c:pt idx="2094">
                  <c:v>6.0018749999999992</c:v>
                </c:pt>
                <c:pt idx="2095">
                  <c:v>5.8118749999999997</c:v>
                </c:pt>
                <c:pt idx="2096">
                  <c:v>5.8649999999999993</c:v>
                </c:pt>
                <c:pt idx="2097">
                  <c:v>6.0506249999999993</c:v>
                </c:pt>
                <c:pt idx="2098">
                  <c:v>6.0068749999999991</c:v>
                </c:pt>
                <c:pt idx="2099">
                  <c:v>6.051874999999999</c:v>
                </c:pt>
                <c:pt idx="2100">
                  <c:v>5.8843750000000004</c:v>
                </c:pt>
                <c:pt idx="2101">
                  <c:v>6.0493749999999995</c:v>
                </c:pt>
                <c:pt idx="2102">
                  <c:v>6.30375</c:v>
                </c:pt>
                <c:pt idx="2103">
                  <c:v>6.0306249999999997</c:v>
                </c:pt>
                <c:pt idx="2104">
                  <c:v>5.8293750000000006</c:v>
                </c:pt>
                <c:pt idx="2105">
                  <c:v>5.9687500000000009</c:v>
                </c:pt>
                <c:pt idx="2106">
                  <c:v>5.8562500000000011</c:v>
                </c:pt>
                <c:pt idx="2107">
                  <c:v>5.8612500000000001</c:v>
                </c:pt>
                <c:pt idx="2108">
                  <c:v>6.2593749999999995</c:v>
                </c:pt>
                <c:pt idx="2109">
                  <c:v>6.5687499999999996</c:v>
                </c:pt>
                <c:pt idx="2110">
                  <c:v>6.6693749999999996</c:v>
                </c:pt>
                <c:pt idx="2111">
                  <c:v>6.6025000000000009</c:v>
                </c:pt>
                <c:pt idx="2112">
                  <c:v>6.298750000000001</c:v>
                </c:pt>
                <c:pt idx="2113">
                  <c:v>6.1906250000000007</c:v>
                </c:pt>
                <c:pt idx="2114">
                  <c:v>6.2462500000000016</c:v>
                </c:pt>
                <c:pt idx="2115">
                  <c:v>6.224375000000002</c:v>
                </c:pt>
                <c:pt idx="2116">
                  <c:v>6.3087500000000016</c:v>
                </c:pt>
                <c:pt idx="2117">
                  <c:v>6.003750000000001</c:v>
                </c:pt>
                <c:pt idx="2118">
                  <c:v>5.7993750000000013</c:v>
                </c:pt>
                <c:pt idx="2119">
                  <c:v>5.9250000000000007</c:v>
                </c:pt>
                <c:pt idx="2120">
                  <c:v>5.8968750000000005</c:v>
                </c:pt>
                <c:pt idx="2121">
                  <c:v>5.9187500000000011</c:v>
                </c:pt>
                <c:pt idx="2122">
                  <c:v>6.1237500000000002</c:v>
                </c:pt>
                <c:pt idx="2123">
                  <c:v>5.8618750000000004</c:v>
                </c:pt>
                <c:pt idx="2124">
                  <c:v>5.5106249999999992</c:v>
                </c:pt>
                <c:pt idx="2125">
                  <c:v>5.1937499999999988</c:v>
                </c:pt>
                <c:pt idx="2126">
                  <c:v>4.857499999999999</c:v>
                </c:pt>
                <c:pt idx="2127">
                  <c:v>4.9418749999999996</c:v>
                </c:pt>
                <c:pt idx="2128">
                  <c:v>5.0081250000000006</c:v>
                </c:pt>
                <c:pt idx="2129">
                  <c:v>4.9375</c:v>
                </c:pt>
                <c:pt idx="2130">
                  <c:v>4.7487500000000002</c:v>
                </c:pt>
                <c:pt idx="2131">
                  <c:v>4.7774999999999999</c:v>
                </c:pt>
                <c:pt idx="2132">
                  <c:v>4.8587500000000006</c:v>
                </c:pt>
                <c:pt idx="2133">
                  <c:v>4.8737500000000002</c:v>
                </c:pt>
                <c:pt idx="2134">
                  <c:v>4.9793750000000001</c:v>
                </c:pt>
                <c:pt idx="2135">
                  <c:v>4.6618749999999993</c:v>
                </c:pt>
                <c:pt idx="2136">
                  <c:v>4.5393749999999988</c:v>
                </c:pt>
                <c:pt idx="2137">
                  <c:v>4.7974999999999994</c:v>
                </c:pt>
                <c:pt idx="2138">
                  <c:v>4.555625</c:v>
                </c:pt>
                <c:pt idx="2139">
                  <c:v>4.5</c:v>
                </c:pt>
                <c:pt idx="2140">
                  <c:v>4.3706250000000004</c:v>
                </c:pt>
                <c:pt idx="2141">
                  <c:v>4.2093749999999996</c:v>
                </c:pt>
                <c:pt idx="2142">
                  <c:v>4.199374999999999</c:v>
                </c:pt>
                <c:pt idx="2143">
                  <c:v>3.8868749999999994</c:v>
                </c:pt>
                <c:pt idx="2144">
                  <c:v>3.8537499999999998</c:v>
                </c:pt>
                <c:pt idx="2145">
                  <c:v>3.9249999999999994</c:v>
                </c:pt>
                <c:pt idx="2146">
                  <c:v>4.2174999999999994</c:v>
                </c:pt>
                <c:pt idx="2147">
                  <c:v>4.5087499999999991</c:v>
                </c:pt>
                <c:pt idx="2148">
                  <c:v>4.4481249999999992</c:v>
                </c:pt>
                <c:pt idx="2149">
                  <c:v>4.2874999999999996</c:v>
                </c:pt>
                <c:pt idx="2150">
                  <c:v>4.1262499999999998</c:v>
                </c:pt>
                <c:pt idx="2151">
                  <c:v>4.328125</c:v>
                </c:pt>
                <c:pt idx="2152">
                  <c:v>4.4618749999999991</c:v>
                </c:pt>
                <c:pt idx="2153">
                  <c:v>4.0631249999999994</c:v>
                </c:pt>
                <c:pt idx="2154">
                  <c:v>4.0731250000000001</c:v>
                </c:pt>
                <c:pt idx="2155">
                  <c:v>4.0256249999999998</c:v>
                </c:pt>
                <c:pt idx="2156">
                  <c:v>3.9525000000000001</c:v>
                </c:pt>
                <c:pt idx="2157">
                  <c:v>4.1293750000000005</c:v>
                </c:pt>
                <c:pt idx="2158">
                  <c:v>4.2300000000000004</c:v>
                </c:pt>
                <c:pt idx="2159">
                  <c:v>4.6400000000000006</c:v>
                </c:pt>
                <c:pt idx="2160">
                  <c:v>4.5650000000000004</c:v>
                </c:pt>
                <c:pt idx="2161">
                  <c:v>4.5606250000000008</c:v>
                </c:pt>
                <c:pt idx="2162">
                  <c:v>4.3350000000000009</c:v>
                </c:pt>
                <c:pt idx="2163">
                  <c:v>4.13</c:v>
                </c:pt>
                <c:pt idx="2164">
                  <c:v>4.3450000000000006</c:v>
                </c:pt>
                <c:pt idx="2165">
                  <c:v>4.5456250000000002</c:v>
                </c:pt>
                <c:pt idx="2166">
                  <c:v>4.4937500000000004</c:v>
                </c:pt>
                <c:pt idx="2167">
                  <c:v>4.3487500000000008</c:v>
                </c:pt>
                <c:pt idx="2168">
                  <c:v>4.2762500000000001</c:v>
                </c:pt>
                <c:pt idx="2169">
                  <c:v>4.2406249999999996</c:v>
                </c:pt>
                <c:pt idx="2170">
                  <c:v>4.1425000000000001</c:v>
                </c:pt>
                <c:pt idx="2171">
                  <c:v>4.1175000000000006</c:v>
                </c:pt>
                <c:pt idx="2172">
                  <c:v>4.2131250000000007</c:v>
                </c:pt>
                <c:pt idx="2173">
                  <c:v>4.0343749999999998</c:v>
                </c:pt>
                <c:pt idx="2174">
                  <c:v>3.8637500000000005</c:v>
                </c:pt>
                <c:pt idx="2175">
                  <c:v>3.5893750000000004</c:v>
                </c:pt>
                <c:pt idx="2176">
                  <c:v>3.6356250000000001</c:v>
                </c:pt>
                <c:pt idx="2177">
                  <c:v>3.605</c:v>
                </c:pt>
                <c:pt idx="2178">
                  <c:v>3.5331249999999996</c:v>
                </c:pt>
                <c:pt idx="2179">
                  <c:v>3.3468750000000003</c:v>
                </c:pt>
                <c:pt idx="2180">
                  <c:v>2.9950000000000001</c:v>
                </c:pt>
                <c:pt idx="2181">
                  <c:v>2.8218749999999999</c:v>
                </c:pt>
                <c:pt idx="2182">
                  <c:v>3.1274999999999999</c:v>
                </c:pt>
                <c:pt idx="2183">
                  <c:v>3.1437500000000003</c:v>
                </c:pt>
                <c:pt idx="2184">
                  <c:v>3.2443749999999998</c:v>
                </c:pt>
                <c:pt idx="2185">
                  <c:v>3.2050000000000001</c:v>
                </c:pt>
                <c:pt idx="2186">
                  <c:v>3.1799999999999997</c:v>
                </c:pt>
                <c:pt idx="2187">
                  <c:v>3.3981249999999998</c:v>
                </c:pt>
                <c:pt idx="2188">
                  <c:v>3.4</c:v>
                </c:pt>
                <c:pt idx="2189">
                  <c:v>3.4856249999999998</c:v>
                </c:pt>
                <c:pt idx="2190">
                  <c:v>3.4637499999999992</c:v>
                </c:pt>
                <c:pt idx="2191">
                  <c:v>3.4862500000000001</c:v>
                </c:pt>
                <c:pt idx="2192">
                  <c:v>3.4718750000000003</c:v>
                </c:pt>
                <c:pt idx="2193">
                  <c:v>3.6418750000000006</c:v>
                </c:pt>
                <c:pt idx="2194">
                  <c:v>3.6731250000000002</c:v>
                </c:pt>
                <c:pt idx="2195">
                  <c:v>3.8337499999999998</c:v>
                </c:pt>
                <c:pt idx="2196">
                  <c:v>3.9037499999999996</c:v>
                </c:pt>
                <c:pt idx="2197">
                  <c:v>3.9143749999999997</c:v>
                </c:pt>
                <c:pt idx="2198">
                  <c:v>3.6381249999999992</c:v>
                </c:pt>
                <c:pt idx="2199">
                  <c:v>3.9037499999999996</c:v>
                </c:pt>
                <c:pt idx="2200">
                  <c:v>3.8056249999999996</c:v>
                </c:pt>
                <c:pt idx="2201">
                  <c:v>3.8049999999999997</c:v>
                </c:pt>
                <c:pt idx="2202">
                  <c:v>3.8431249999999997</c:v>
                </c:pt>
                <c:pt idx="2203">
                  <c:v>3.5768749999999998</c:v>
                </c:pt>
                <c:pt idx="2204">
                  <c:v>3.4943749999999993</c:v>
                </c:pt>
                <c:pt idx="2205">
                  <c:v>3.3881250000000001</c:v>
                </c:pt>
                <c:pt idx="2206">
                  <c:v>3.3274999999999997</c:v>
                </c:pt>
                <c:pt idx="2207">
                  <c:v>3.2418749999999994</c:v>
                </c:pt>
                <c:pt idx="2208">
                  <c:v>3.1543749999999999</c:v>
                </c:pt>
                <c:pt idx="2209">
                  <c:v>2.8318749999999993</c:v>
                </c:pt>
                <c:pt idx="2210">
                  <c:v>2.6906249999999998</c:v>
                </c:pt>
                <c:pt idx="2211">
                  <c:v>2.4875000000000003</c:v>
                </c:pt>
                <c:pt idx="2212">
                  <c:v>2.5393750000000002</c:v>
                </c:pt>
                <c:pt idx="2213">
                  <c:v>2.725625</c:v>
                </c:pt>
                <c:pt idx="2214">
                  <c:v>2.73875</c:v>
                </c:pt>
                <c:pt idx="2215">
                  <c:v>2.4924999999999997</c:v>
                </c:pt>
                <c:pt idx="2216">
                  <c:v>2.4881249999999997</c:v>
                </c:pt>
                <c:pt idx="2217">
                  <c:v>2.6274999999999995</c:v>
                </c:pt>
                <c:pt idx="2218">
                  <c:v>2.6912500000000001</c:v>
                </c:pt>
                <c:pt idx="2219">
                  <c:v>2.6675000000000004</c:v>
                </c:pt>
                <c:pt idx="2220">
                  <c:v>2.6125000000000003</c:v>
                </c:pt>
                <c:pt idx="2221">
                  <c:v>2.9000000000000004</c:v>
                </c:pt>
                <c:pt idx="2222">
                  <c:v>2.9250000000000007</c:v>
                </c:pt>
                <c:pt idx="2223">
                  <c:v>2.9525000000000006</c:v>
                </c:pt>
                <c:pt idx="2224">
                  <c:v>2.9756250000000009</c:v>
                </c:pt>
                <c:pt idx="2225">
                  <c:v>3.0531250000000001</c:v>
                </c:pt>
                <c:pt idx="2226">
                  <c:v>3.17875</c:v>
                </c:pt>
                <c:pt idx="2227">
                  <c:v>3.2749999999999999</c:v>
                </c:pt>
                <c:pt idx="2228">
                  <c:v>3.1475</c:v>
                </c:pt>
                <c:pt idx="2229">
                  <c:v>3.0781249999999996</c:v>
                </c:pt>
                <c:pt idx="2230">
                  <c:v>3.1024999999999996</c:v>
                </c:pt>
                <c:pt idx="2231">
                  <c:v>3.1674999999999991</c:v>
                </c:pt>
                <c:pt idx="2232">
                  <c:v>3.2043749999999998</c:v>
                </c:pt>
                <c:pt idx="2233">
                  <c:v>3.1037499999999998</c:v>
                </c:pt>
                <c:pt idx="2234">
                  <c:v>2.9268749999999999</c:v>
                </c:pt>
                <c:pt idx="2235">
                  <c:v>3.0093749999999999</c:v>
                </c:pt>
                <c:pt idx="2236">
                  <c:v>3.1156250000000001</c:v>
                </c:pt>
                <c:pt idx="2237">
                  <c:v>2.9831250000000002</c:v>
                </c:pt>
                <c:pt idx="2238">
                  <c:v>3.0825</c:v>
                </c:pt>
                <c:pt idx="2239">
                  <c:v>3.0393749999999997</c:v>
                </c:pt>
                <c:pt idx="2240">
                  <c:v>3.0774999999999997</c:v>
                </c:pt>
                <c:pt idx="2241">
                  <c:v>2.9237499999999996</c:v>
                </c:pt>
                <c:pt idx="2242">
                  <c:v>2.9412499999999997</c:v>
                </c:pt>
                <c:pt idx="2243">
                  <c:v>2.9212499999999992</c:v>
                </c:pt>
                <c:pt idx="2244">
                  <c:v>2.8943749999999997</c:v>
                </c:pt>
                <c:pt idx="2245">
                  <c:v>2.7856250000000005</c:v>
                </c:pt>
                <c:pt idx="2246">
                  <c:v>2.5968750000000003</c:v>
                </c:pt>
                <c:pt idx="2247">
                  <c:v>2.4637500000000001</c:v>
                </c:pt>
                <c:pt idx="2248">
                  <c:v>2.2937500000000002</c:v>
                </c:pt>
                <c:pt idx="2249">
                  <c:v>2.19</c:v>
                </c:pt>
                <c:pt idx="2250">
                  <c:v>2.1687499999999997</c:v>
                </c:pt>
                <c:pt idx="2251">
                  <c:v>2.0774999999999997</c:v>
                </c:pt>
                <c:pt idx="2252">
                  <c:v>1.9412499999999999</c:v>
                </c:pt>
                <c:pt idx="2253">
                  <c:v>1.8087500000000001</c:v>
                </c:pt>
                <c:pt idx="2254">
                  <c:v>1.659375</c:v>
                </c:pt>
                <c:pt idx="2255">
                  <c:v>1.7574999999999998</c:v>
                </c:pt>
                <c:pt idx="2256">
                  <c:v>1.6512499999999999</c:v>
                </c:pt>
                <c:pt idx="2257">
                  <c:v>1.6568750000000001</c:v>
                </c:pt>
                <c:pt idx="2258">
                  <c:v>1.575</c:v>
                </c:pt>
                <c:pt idx="2259">
                  <c:v>1.5081250000000002</c:v>
                </c:pt>
                <c:pt idx="2260">
                  <c:v>1.5650000000000002</c:v>
                </c:pt>
                <c:pt idx="2261">
                  <c:v>1.5674999999999999</c:v>
                </c:pt>
                <c:pt idx="2262">
                  <c:v>1.6587499999999999</c:v>
                </c:pt>
                <c:pt idx="2263">
                  <c:v>1.7549999999999999</c:v>
                </c:pt>
                <c:pt idx="2264">
                  <c:v>1.7562499999999999</c:v>
                </c:pt>
                <c:pt idx="2265">
                  <c:v>1.8137499999999998</c:v>
                </c:pt>
                <c:pt idx="2266">
                  <c:v>1.8312499999999998</c:v>
                </c:pt>
                <c:pt idx="2267">
                  <c:v>1.848125</c:v>
                </c:pt>
                <c:pt idx="2268">
                  <c:v>2.0906249999999997</c:v>
                </c:pt>
                <c:pt idx="2269">
                  <c:v>2.1168749999999998</c:v>
                </c:pt>
                <c:pt idx="2270">
                  <c:v>2.2512499999999998</c:v>
                </c:pt>
                <c:pt idx="2271">
                  <c:v>2.035625</c:v>
                </c:pt>
                <c:pt idx="2272">
                  <c:v>2.0593749999999997</c:v>
                </c:pt>
                <c:pt idx="2273">
                  <c:v>2.0662499999999997</c:v>
                </c:pt>
                <c:pt idx="2274">
                  <c:v>2.0262500000000001</c:v>
                </c:pt>
                <c:pt idx="2275">
                  <c:v>2.2224999999999997</c:v>
                </c:pt>
                <c:pt idx="2276">
                  <c:v>2.1462499999999998</c:v>
                </c:pt>
                <c:pt idx="2277">
                  <c:v>2.0500000000000003</c:v>
                </c:pt>
                <c:pt idx="2278">
                  <c:v>1.9268750000000001</c:v>
                </c:pt>
                <c:pt idx="2279">
                  <c:v>1.8456250000000001</c:v>
                </c:pt>
                <c:pt idx="2280">
                  <c:v>1.9018750000000002</c:v>
                </c:pt>
                <c:pt idx="2281">
                  <c:v>1.9162500000000002</c:v>
                </c:pt>
                <c:pt idx="2282">
                  <c:v>1.8875</c:v>
                </c:pt>
                <c:pt idx="2283">
                  <c:v>1.9281249999999999</c:v>
                </c:pt>
                <c:pt idx="2284">
                  <c:v>1.83375</c:v>
                </c:pt>
                <c:pt idx="2285">
                  <c:v>1.8668749999999998</c:v>
                </c:pt>
                <c:pt idx="2286">
                  <c:v>1.7474999999999998</c:v>
                </c:pt>
                <c:pt idx="2287">
                  <c:v>1.798125</c:v>
                </c:pt>
                <c:pt idx="2288">
                  <c:v>1.8350000000000004</c:v>
                </c:pt>
                <c:pt idx="2289">
                  <c:v>1.9418750000000005</c:v>
                </c:pt>
                <c:pt idx="2290">
                  <c:v>2.0131250000000001</c:v>
                </c:pt>
                <c:pt idx="2291">
                  <c:v>1.8475000000000001</c:v>
                </c:pt>
                <c:pt idx="2292">
                  <c:v>1.8625</c:v>
                </c:pt>
                <c:pt idx="2293">
                  <c:v>1.8793749999999998</c:v>
                </c:pt>
                <c:pt idx="2294">
                  <c:v>2.02</c:v>
                </c:pt>
                <c:pt idx="2295">
                  <c:v>1.9518750000000002</c:v>
                </c:pt>
                <c:pt idx="2296">
                  <c:v>1.891875</c:v>
                </c:pt>
                <c:pt idx="2297">
                  <c:v>1.8487499999999999</c:v>
                </c:pt>
                <c:pt idx="2298">
                  <c:v>1.899375</c:v>
                </c:pt>
                <c:pt idx="2299">
                  <c:v>1.7787500000000001</c:v>
                </c:pt>
                <c:pt idx="2300">
                  <c:v>1.6581250000000001</c:v>
                </c:pt>
                <c:pt idx="2301">
                  <c:v>1.6175000000000002</c:v>
                </c:pt>
                <c:pt idx="2302">
                  <c:v>1.5462500000000003</c:v>
                </c:pt>
                <c:pt idx="2303">
                  <c:v>1.4968750000000002</c:v>
                </c:pt>
                <c:pt idx="2304">
                  <c:v>1.46</c:v>
                </c:pt>
                <c:pt idx="2305">
                  <c:v>1.3568749999999998</c:v>
                </c:pt>
                <c:pt idx="2306">
                  <c:v>1.3012499999999998</c:v>
                </c:pt>
                <c:pt idx="2307">
                  <c:v>1.1993749999999999</c:v>
                </c:pt>
                <c:pt idx="2308">
                  <c:v>1.21875</c:v>
                </c:pt>
                <c:pt idx="2309">
                  <c:v>1.18875</c:v>
                </c:pt>
                <c:pt idx="2310">
                  <c:v>1.2593749999999999</c:v>
                </c:pt>
                <c:pt idx="2311">
                  <c:v>1.3131250000000001</c:v>
                </c:pt>
                <c:pt idx="2312">
                  <c:v>1.3968750000000001</c:v>
                </c:pt>
                <c:pt idx="2313">
                  <c:v>1.4062500000000002</c:v>
                </c:pt>
                <c:pt idx="2314">
                  <c:v>1.3431250000000001</c:v>
                </c:pt>
                <c:pt idx="2315">
                  <c:v>1.61375</c:v>
                </c:pt>
                <c:pt idx="2316">
                  <c:v>1.7968750000000002</c:v>
                </c:pt>
                <c:pt idx="2317">
                  <c:v>1.7993750000000002</c:v>
                </c:pt>
                <c:pt idx="2318">
                  <c:v>1.8149999999999997</c:v>
                </c:pt>
                <c:pt idx="2319">
                  <c:v>1.9012499999999999</c:v>
                </c:pt>
                <c:pt idx="2320">
                  <c:v>1.879375</c:v>
                </c:pt>
                <c:pt idx="2321">
                  <c:v>1.8831249999999999</c:v>
                </c:pt>
                <c:pt idx="2322">
                  <c:v>1.8843749999999999</c:v>
                </c:pt>
                <c:pt idx="2323">
                  <c:v>1.9181249999999999</c:v>
                </c:pt>
                <c:pt idx="2324">
                  <c:v>1.895</c:v>
                </c:pt>
                <c:pt idx="2325">
                  <c:v>1.9750000000000001</c:v>
                </c:pt>
                <c:pt idx="2326">
                  <c:v>1.8949999999999998</c:v>
                </c:pt>
                <c:pt idx="2327">
                  <c:v>1.9143749999999997</c:v>
                </c:pt>
                <c:pt idx="2328">
                  <c:v>1.9181249999999996</c:v>
                </c:pt>
                <c:pt idx="2329">
                  <c:v>1.86625</c:v>
                </c:pt>
                <c:pt idx="2330">
                  <c:v>1.9143749999999997</c:v>
                </c:pt>
                <c:pt idx="2331">
                  <c:v>1.6793750000000001</c:v>
                </c:pt>
                <c:pt idx="2332">
                  <c:v>1.51125</c:v>
                </c:pt>
                <c:pt idx="2333">
                  <c:v>1.4737499999999999</c:v>
                </c:pt>
                <c:pt idx="2334">
                  <c:v>1.4612499999999999</c:v>
                </c:pt>
                <c:pt idx="2335">
                  <c:v>1.4256249999999999</c:v>
                </c:pt>
                <c:pt idx="2336">
                  <c:v>1.504375</c:v>
                </c:pt>
                <c:pt idx="2337">
                  <c:v>1.5818750000000001</c:v>
                </c:pt>
                <c:pt idx="2338">
                  <c:v>1.5774999999999999</c:v>
                </c:pt>
                <c:pt idx="2339">
                  <c:v>1.6043749999999997</c:v>
                </c:pt>
                <c:pt idx="2340">
                  <c:v>1.5356249999999996</c:v>
                </c:pt>
                <c:pt idx="2341">
                  <c:v>1.5368749999999998</c:v>
                </c:pt>
                <c:pt idx="2342">
                  <c:v>1.5168749999999998</c:v>
                </c:pt>
                <c:pt idx="2343">
                  <c:v>1.5118750000000001</c:v>
                </c:pt>
                <c:pt idx="2344">
                  <c:v>1.464375</c:v>
                </c:pt>
                <c:pt idx="2345">
                  <c:v>1.4775000000000003</c:v>
                </c:pt>
                <c:pt idx="2346">
                  <c:v>1.3918750000000004</c:v>
                </c:pt>
                <c:pt idx="2347">
                  <c:v>1.3800000000000001</c:v>
                </c:pt>
                <c:pt idx="2348">
                  <c:v>1.3718750000000002</c:v>
                </c:pt>
                <c:pt idx="2349">
                  <c:v>1.3337500000000002</c:v>
                </c:pt>
                <c:pt idx="2350">
                  <c:v>1.4124999999999999</c:v>
                </c:pt>
                <c:pt idx="2351">
                  <c:v>1.3412499999999998</c:v>
                </c:pt>
                <c:pt idx="2352">
                  <c:v>1.244375</c:v>
                </c:pt>
                <c:pt idx="2353">
                  <c:v>1.1724999999999999</c:v>
                </c:pt>
                <c:pt idx="2354">
                  <c:v>1.203125</c:v>
                </c:pt>
                <c:pt idx="2355">
                  <c:v>1.2393749999999999</c:v>
                </c:pt>
                <c:pt idx="2356">
                  <c:v>1.278125</c:v>
                </c:pt>
                <c:pt idx="2357">
                  <c:v>1.1712499999999999</c:v>
                </c:pt>
                <c:pt idx="2358">
                  <c:v>1.121875</c:v>
                </c:pt>
                <c:pt idx="2359">
                  <c:v>1.1525000000000003</c:v>
                </c:pt>
                <c:pt idx="2360">
                  <c:v>1.1637500000000001</c:v>
                </c:pt>
                <c:pt idx="2361">
                  <c:v>1.2306250000000003</c:v>
                </c:pt>
                <c:pt idx="2362">
                  <c:v>1.5056250000000002</c:v>
                </c:pt>
                <c:pt idx="2363">
                  <c:v>1.6218750000000002</c:v>
                </c:pt>
                <c:pt idx="2364">
                  <c:v>1.7137500000000001</c:v>
                </c:pt>
                <c:pt idx="2365">
                  <c:v>1.6868750000000001</c:v>
                </c:pt>
                <c:pt idx="2366">
                  <c:v>1.6200000000000003</c:v>
                </c:pt>
                <c:pt idx="2367">
                  <c:v>1.6400000000000003</c:v>
                </c:pt>
                <c:pt idx="2368">
                  <c:v>1.6131250000000001</c:v>
                </c:pt>
                <c:pt idx="2369">
                  <c:v>1.7262500000000001</c:v>
                </c:pt>
                <c:pt idx="2370">
                  <c:v>1.7268750000000002</c:v>
                </c:pt>
                <c:pt idx="2371">
                  <c:v>1.80125</c:v>
                </c:pt>
                <c:pt idx="2372">
                  <c:v>1.8431249999999997</c:v>
                </c:pt>
                <c:pt idx="2373">
                  <c:v>1.8856249999999997</c:v>
                </c:pt>
                <c:pt idx="2374">
                  <c:v>2.0343749999999998</c:v>
                </c:pt>
                <c:pt idx="2375">
                  <c:v>2.0249999999999999</c:v>
                </c:pt>
                <c:pt idx="2376">
                  <c:v>1.9943749999999996</c:v>
                </c:pt>
                <c:pt idx="2377">
                  <c:v>1.9674999999999998</c:v>
                </c:pt>
                <c:pt idx="2378">
                  <c:v>1.8737500000000002</c:v>
                </c:pt>
                <c:pt idx="2379">
                  <c:v>1.8331249999999999</c:v>
                </c:pt>
                <c:pt idx="2380">
                  <c:v>1.87375</c:v>
                </c:pt>
                <c:pt idx="2381">
                  <c:v>1.86375</c:v>
                </c:pt>
                <c:pt idx="2382">
                  <c:v>1.9575</c:v>
                </c:pt>
                <c:pt idx="2383">
                  <c:v>2.0375000000000001</c:v>
                </c:pt>
                <c:pt idx="2384">
                  <c:v>2.0306250000000001</c:v>
                </c:pt>
                <c:pt idx="2385">
                  <c:v>1.8724999999999998</c:v>
                </c:pt>
                <c:pt idx="2386">
                  <c:v>1.8187499999999999</c:v>
                </c:pt>
                <c:pt idx="2387">
                  <c:v>1.6818749999999998</c:v>
                </c:pt>
                <c:pt idx="2388">
                  <c:v>1.6762499999999998</c:v>
                </c:pt>
                <c:pt idx="2389">
                  <c:v>1.6656249999999997</c:v>
                </c:pt>
                <c:pt idx="2390">
                  <c:v>1.4924999999999997</c:v>
                </c:pt>
                <c:pt idx="2391">
                  <c:v>1.5974999999999997</c:v>
                </c:pt>
                <c:pt idx="2392">
                  <c:v>1.576875</c:v>
                </c:pt>
                <c:pt idx="2393">
                  <c:v>1.556875</c:v>
                </c:pt>
                <c:pt idx="2394">
                  <c:v>1.5256250000000002</c:v>
                </c:pt>
                <c:pt idx="2395">
                  <c:v>1.5193750000000001</c:v>
                </c:pt>
                <c:pt idx="2396">
                  <c:v>1.3375000000000001</c:v>
                </c:pt>
                <c:pt idx="2397">
                  <c:v>1.4024999999999999</c:v>
                </c:pt>
                <c:pt idx="2398">
                  <c:v>1.3237500000000002</c:v>
                </c:pt>
                <c:pt idx="2399">
                  <c:v>1.2250000000000001</c:v>
                </c:pt>
                <c:pt idx="2400">
                  <c:v>1.2068749999999999</c:v>
                </c:pt>
                <c:pt idx="2401">
                  <c:v>1.2056249999999999</c:v>
                </c:pt>
                <c:pt idx="2402">
                  <c:v>1.194375</c:v>
                </c:pt>
                <c:pt idx="2403">
                  <c:v>1.155</c:v>
                </c:pt>
                <c:pt idx="2404">
                  <c:v>1.1275000000000002</c:v>
                </c:pt>
                <c:pt idx="2405">
                  <c:v>1.1018750000000002</c:v>
                </c:pt>
                <c:pt idx="2406">
                  <c:v>1.0831249999999999</c:v>
                </c:pt>
                <c:pt idx="2407">
                  <c:v>0.9418749999999998</c:v>
                </c:pt>
                <c:pt idx="2408">
                  <c:v>0.92187499999999989</c:v>
                </c:pt>
                <c:pt idx="2409">
                  <c:v>0.8899999999999999</c:v>
                </c:pt>
                <c:pt idx="2410">
                  <c:v>0.7962499999999999</c:v>
                </c:pt>
                <c:pt idx="2411">
                  <c:v>0.70499999999999996</c:v>
                </c:pt>
                <c:pt idx="2412">
                  <c:v>0.71749999999999992</c:v>
                </c:pt>
                <c:pt idx="2413">
                  <c:v>0.66499999999999981</c:v>
                </c:pt>
                <c:pt idx="2414">
                  <c:v>0.76124999999999987</c:v>
                </c:pt>
                <c:pt idx="2415">
                  <c:v>0.8274999999999999</c:v>
                </c:pt>
                <c:pt idx="2416">
                  <c:v>0.93562499999999993</c:v>
                </c:pt>
                <c:pt idx="2417">
                  <c:v>0.98062500000000008</c:v>
                </c:pt>
                <c:pt idx="2418">
                  <c:v>0.97562499999999996</c:v>
                </c:pt>
                <c:pt idx="2419">
                  <c:v>1.035625</c:v>
                </c:pt>
                <c:pt idx="2420">
                  <c:v>1.0206249999999999</c:v>
                </c:pt>
                <c:pt idx="2421">
                  <c:v>1.05</c:v>
                </c:pt>
                <c:pt idx="2422">
                  <c:v>1.0943749999999999</c:v>
                </c:pt>
                <c:pt idx="2423">
                  <c:v>1.1037500000000002</c:v>
                </c:pt>
                <c:pt idx="2424">
                  <c:v>1.1512500000000001</c:v>
                </c:pt>
                <c:pt idx="2425">
                  <c:v>1.1868749999999999</c:v>
                </c:pt>
                <c:pt idx="2426">
                  <c:v>1.1425000000000001</c:v>
                </c:pt>
                <c:pt idx="2427">
                  <c:v>1.1675</c:v>
                </c:pt>
                <c:pt idx="2428">
                  <c:v>1.2212499999999999</c:v>
                </c:pt>
                <c:pt idx="2429">
                  <c:v>1.27</c:v>
                </c:pt>
                <c:pt idx="2430">
                  <c:v>1.184375</c:v>
                </c:pt>
                <c:pt idx="2431">
                  <c:v>1.1006249999999997</c:v>
                </c:pt>
                <c:pt idx="2432">
                  <c:v>1.0274999999999999</c:v>
                </c:pt>
                <c:pt idx="2433">
                  <c:v>1.065625</c:v>
                </c:pt>
                <c:pt idx="2434">
                  <c:v>1.0606250000000002</c:v>
                </c:pt>
                <c:pt idx="2435">
                  <c:v>1.0024999999999999</c:v>
                </c:pt>
                <c:pt idx="2436">
                  <c:v>1.0225</c:v>
                </c:pt>
                <c:pt idx="2437">
                  <c:v>1.0199999999999998</c:v>
                </c:pt>
                <c:pt idx="2438">
                  <c:v>0.99374999999999991</c:v>
                </c:pt>
                <c:pt idx="2439">
                  <c:v>0.95874999999999988</c:v>
                </c:pt>
                <c:pt idx="2440">
                  <c:v>0.95437499999999997</c:v>
                </c:pt>
                <c:pt idx="2441">
                  <c:v>0.92625000000000002</c:v>
                </c:pt>
                <c:pt idx="2442">
                  <c:v>0.9524999999999999</c:v>
                </c:pt>
                <c:pt idx="2443">
                  <c:v>0.97187500000000004</c:v>
                </c:pt>
                <c:pt idx="2444">
                  <c:v>0.91750000000000009</c:v>
                </c:pt>
                <c:pt idx="2445">
                  <c:v>0.85875000000000012</c:v>
                </c:pt>
                <c:pt idx="2446">
                  <c:v>0.85812500000000003</c:v>
                </c:pt>
                <c:pt idx="2447">
                  <c:v>0.89062500000000011</c:v>
                </c:pt>
                <c:pt idx="2448">
                  <c:v>0.86875000000000002</c:v>
                </c:pt>
                <c:pt idx="2449">
                  <c:v>0.75937500000000013</c:v>
                </c:pt>
                <c:pt idx="2450">
                  <c:v>0.75812500000000016</c:v>
                </c:pt>
                <c:pt idx="2451">
                  <c:v>0.75687499999999996</c:v>
                </c:pt>
                <c:pt idx="2452">
                  <c:v>0.74062499999999987</c:v>
                </c:pt>
                <c:pt idx="2453">
                  <c:v>0.72437499999999999</c:v>
                </c:pt>
                <c:pt idx="2454">
                  <c:v>0.73</c:v>
                </c:pt>
                <c:pt idx="2455">
                  <c:v>0.66562500000000002</c:v>
                </c:pt>
                <c:pt idx="2456">
                  <c:v>0.68812499999999999</c:v>
                </c:pt>
                <c:pt idx="2457">
                  <c:v>0.65437499999999993</c:v>
                </c:pt>
                <c:pt idx="2458">
                  <c:v>0.62999999999999989</c:v>
                </c:pt>
                <c:pt idx="2459">
                  <c:v>0.61624999999999996</c:v>
                </c:pt>
                <c:pt idx="2460">
                  <c:v>0.64437499999999981</c:v>
                </c:pt>
                <c:pt idx="2461">
                  <c:v>0.74749999999999983</c:v>
                </c:pt>
                <c:pt idx="2462">
                  <c:v>0.72124999999999995</c:v>
                </c:pt>
                <c:pt idx="2463">
                  <c:v>0.70499999999999985</c:v>
                </c:pt>
                <c:pt idx="2464">
                  <c:v>0.70562500000000006</c:v>
                </c:pt>
                <c:pt idx="2465">
                  <c:v>0.7181249999999999</c:v>
                </c:pt>
                <c:pt idx="2466">
                  <c:v>0.7</c:v>
                </c:pt>
                <c:pt idx="2467">
                  <c:v>0.70062499999999994</c:v>
                </c:pt>
                <c:pt idx="2468">
                  <c:v>0.67499999999999993</c:v>
                </c:pt>
                <c:pt idx="2469">
                  <c:v>0.66999999999999993</c:v>
                </c:pt>
                <c:pt idx="2470">
                  <c:v>0.75124999999999986</c:v>
                </c:pt>
                <c:pt idx="2471">
                  <c:v>0.79499999999999993</c:v>
                </c:pt>
                <c:pt idx="2472">
                  <c:v>0.73812500000000003</c:v>
                </c:pt>
                <c:pt idx="2473">
                  <c:v>0.81187500000000001</c:v>
                </c:pt>
                <c:pt idx="2474">
                  <c:v>0.86187500000000006</c:v>
                </c:pt>
                <c:pt idx="2475">
                  <c:v>0.83125000000000004</c:v>
                </c:pt>
                <c:pt idx="2476">
                  <c:v>0.8</c:v>
                </c:pt>
                <c:pt idx="2477">
                  <c:v>0.77187499999999998</c:v>
                </c:pt>
                <c:pt idx="2478">
                  <c:v>0.76874999999999993</c:v>
                </c:pt>
                <c:pt idx="2479">
                  <c:v>0.7599999999999999</c:v>
                </c:pt>
                <c:pt idx="2480">
                  <c:v>0.73937499999999989</c:v>
                </c:pt>
                <c:pt idx="2481">
                  <c:v>0.76812499999999984</c:v>
                </c:pt>
                <c:pt idx="2482">
                  <c:v>0.76999999999999991</c:v>
                </c:pt>
                <c:pt idx="2483">
                  <c:v>0.78125</c:v>
                </c:pt>
                <c:pt idx="2484">
                  <c:v>0.81749999999999989</c:v>
                </c:pt>
                <c:pt idx="2485">
                  <c:v>0.83687499999999992</c:v>
                </c:pt>
                <c:pt idx="2486">
                  <c:v>0.76750000000000007</c:v>
                </c:pt>
                <c:pt idx="2487">
                  <c:v>0.80125000000000013</c:v>
                </c:pt>
                <c:pt idx="2488">
                  <c:v>0.88125000000000009</c:v>
                </c:pt>
                <c:pt idx="2489">
                  <c:v>0.859375</c:v>
                </c:pt>
                <c:pt idx="2490">
                  <c:v>0.84499999999999997</c:v>
                </c:pt>
                <c:pt idx="2491">
                  <c:v>0.86249999999999993</c:v>
                </c:pt>
                <c:pt idx="2492">
                  <c:v>0.85000000000000009</c:v>
                </c:pt>
                <c:pt idx="2493">
                  <c:v>0.8075</c:v>
                </c:pt>
                <c:pt idx="2494">
                  <c:v>0.77500000000000013</c:v>
                </c:pt>
                <c:pt idx="2495">
                  <c:v>0.76750000000000018</c:v>
                </c:pt>
                <c:pt idx="2496">
                  <c:v>0.79500000000000015</c:v>
                </c:pt>
                <c:pt idx="2497">
                  <c:v>0.77375000000000005</c:v>
                </c:pt>
                <c:pt idx="2498">
                  <c:v>0.88812500000000005</c:v>
                </c:pt>
                <c:pt idx="2499">
                  <c:v>0.90125000000000011</c:v>
                </c:pt>
                <c:pt idx="2500">
                  <c:v>0.85875000000000001</c:v>
                </c:pt>
                <c:pt idx="2501">
                  <c:v>0.85812500000000003</c:v>
                </c:pt>
                <c:pt idx="2502">
                  <c:v>0.83187500000000003</c:v>
                </c:pt>
                <c:pt idx="2503">
                  <c:v>0.78249999999999997</c:v>
                </c:pt>
                <c:pt idx="2504">
                  <c:v>0.69374999999999998</c:v>
                </c:pt>
                <c:pt idx="2505">
                  <c:v>0.66874999999999996</c:v>
                </c:pt>
                <c:pt idx="2506">
                  <c:v>0.65562499999999979</c:v>
                </c:pt>
                <c:pt idx="2507">
                  <c:v>0.61187499999999984</c:v>
                </c:pt>
                <c:pt idx="2508">
                  <c:v>0.62874999999999981</c:v>
                </c:pt>
                <c:pt idx="2509">
                  <c:v>0.68062499999999992</c:v>
                </c:pt>
                <c:pt idx="2510">
                  <c:v>0.6868749999999999</c:v>
                </c:pt>
                <c:pt idx="2511">
                  <c:v>0.70437499999999986</c:v>
                </c:pt>
                <c:pt idx="2512">
                  <c:v>0.65500000000000003</c:v>
                </c:pt>
                <c:pt idx="2513">
                  <c:v>0.64875000000000016</c:v>
                </c:pt>
                <c:pt idx="2514">
                  <c:v>0.51812500000000017</c:v>
                </c:pt>
                <c:pt idx="2515">
                  <c:v>0.47437499999999999</c:v>
                </c:pt>
                <c:pt idx="2516">
                  <c:v>0.47687499999999999</c:v>
                </c:pt>
                <c:pt idx="2517">
                  <c:v>0.45562499999999995</c:v>
                </c:pt>
                <c:pt idx="2518">
                  <c:v>0.42812499999999992</c:v>
                </c:pt>
                <c:pt idx="2519">
                  <c:v>0.44749999999999995</c:v>
                </c:pt>
                <c:pt idx="2520">
                  <c:v>0.44249999999999995</c:v>
                </c:pt>
                <c:pt idx="2521">
                  <c:v>0.41999999999999993</c:v>
                </c:pt>
                <c:pt idx="2522">
                  <c:v>0.39437499999999998</c:v>
                </c:pt>
                <c:pt idx="2523">
                  <c:v>0.42437499999999995</c:v>
                </c:pt>
                <c:pt idx="2524">
                  <c:v>0.45562499999999995</c:v>
                </c:pt>
                <c:pt idx="2525">
                  <c:v>0.41250000000000003</c:v>
                </c:pt>
                <c:pt idx="2526">
                  <c:v>0.42749999999999999</c:v>
                </c:pt>
                <c:pt idx="2527">
                  <c:v>0.44562500000000005</c:v>
                </c:pt>
                <c:pt idx="2528">
                  <c:v>0.46500000000000002</c:v>
                </c:pt>
                <c:pt idx="2529">
                  <c:v>0.49125000000000008</c:v>
                </c:pt>
                <c:pt idx="2530">
                  <c:v>0.5212500000000001</c:v>
                </c:pt>
                <c:pt idx="2531">
                  <c:v>0.61812500000000004</c:v>
                </c:pt>
                <c:pt idx="2532">
                  <c:v>0.61562500000000009</c:v>
                </c:pt>
                <c:pt idx="2533">
                  <c:v>0.61062500000000008</c:v>
                </c:pt>
                <c:pt idx="2534">
                  <c:v>0.70937500000000009</c:v>
                </c:pt>
                <c:pt idx="2535">
                  <c:v>0.73</c:v>
                </c:pt>
                <c:pt idx="2536">
                  <c:v>0.71937499999999999</c:v>
                </c:pt>
                <c:pt idx="2537">
                  <c:v>0.72562499999999996</c:v>
                </c:pt>
                <c:pt idx="2538">
                  <c:v>0.78562499999999991</c:v>
                </c:pt>
                <c:pt idx="2539">
                  <c:v>0.78749999999999987</c:v>
                </c:pt>
                <c:pt idx="2540">
                  <c:v>0.73624999999999974</c:v>
                </c:pt>
                <c:pt idx="2541">
                  <c:v>0.7124999999999998</c:v>
                </c:pt>
                <c:pt idx="2542">
                  <c:v>0.78124999999999989</c:v>
                </c:pt>
                <c:pt idx="2543">
                  <c:v>0.79125000000000001</c:v>
                </c:pt>
                <c:pt idx="2544">
                  <c:v>0.78374999999999995</c:v>
                </c:pt>
                <c:pt idx="2545">
                  <c:v>0.74687500000000007</c:v>
                </c:pt>
                <c:pt idx="2546">
                  <c:v>0.73375000000000001</c:v>
                </c:pt>
                <c:pt idx="2547">
                  <c:v>0.63500000000000001</c:v>
                </c:pt>
                <c:pt idx="2548">
                  <c:v>0.64687499999999998</c:v>
                </c:pt>
                <c:pt idx="2549">
                  <c:v>0.68437499999999996</c:v>
                </c:pt>
                <c:pt idx="2550">
                  <c:v>0.64250000000000007</c:v>
                </c:pt>
                <c:pt idx="2551">
                  <c:v>0.65875000000000006</c:v>
                </c:pt>
                <c:pt idx="2552">
                  <c:v>0.66000000000000014</c:v>
                </c:pt>
                <c:pt idx="2553">
                  <c:v>0.69375000000000009</c:v>
                </c:pt>
                <c:pt idx="2554">
                  <c:v>0.6618750000000001</c:v>
                </c:pt>
                <c:pt idx="2555">
                  <c:v>0.640625</c:v>
                </c:pt>
                <c:pt idx="2556">
                  <c:v>0.64312500000000006</c:v>
                </c:pt>
                <c:pt idx="2557">
                  <c:v>0.63562499999999988</c:v>
                </c:pt>
                <c:pt idx="2558">
                  <c:v>0.65249999999999986</c:v>
                </c:pt>
                <c:pt idx="2559">
                  <c:v>0.63250000000000006</c:v>
                </c:pt>
                <c:pt idx="2560">
                  <c:v>0.61125000000000007</c:v>
                </c:pt>
                <c:pt idx="2561">
                  <c:v>0.62562499999999999</c:v>
                </c:pt>
                <c:pt idx="2562">
                  <c:v>0.62624999999999997</c:v>
                </c:pt>
                <c:pt idx="2563">
                  <c:v>0.69</c:v>
                </c:pt>
                <c:pt idx="2564">
                  <c:v>0.70312499999999989</c:v>
                </c:pt>
                <c:pt idx="2565">
                  <c:v>0.66125000000000012</c:v>
                </c:pt>
                <c:pt idx="2566">
                  <c:v>0.76937500000000014</c:v>
                </c:pt>
                <c:pt idx="2567">
                  <c:v>0.76187500000000008</c:v>
                </c:pt>
                <c:pt idx="2568">
                  <c:v>0.82125000000000015</c:v>
                </c:pt>
                <c:pt idx="2569">
                  <c:v>0.84250000000000014</c:v>
                </c:pt>
                <c:pt idx="2570">
                  <c:v>0.81562500000000004</c:v>
                </c:pt>
                <c:pt idx="2571">
                  <c:v>0.81250000000000011</c:v>
                </c:pt>
                <c:pt idx="2572">
                  <c:v>0.8962500000000001</c:v>
                </c:pt>
                <c:pt idx="2573">
                  <c:v>0.90125</c:v>
                </c:pt>
                <c:pt idx="2574">
                  <c:v>0.81625000000000003</c:v>
                </c:pt>
                <c:pt idx="2575">
                  <c:v>0.80437500000000006</c:v>
                </c:pt>
                <c:pt idx="2576">
                  <c:v>0.81562500000000004</c:v>
                </c:pt>
                <c:pt idx="2577">
                  <c:v>0.82062500000000005</c:v>
                </c:pt>
                <c:pt idx="2578">
                  <c:v>0.83187500000000003</c:v>
                </c:pt>
                <c:pt idx="2579">
                  <c:v>0.796875</c:v>
                </c:pt>
                <c:pt idx="2580">
                  <c:v>0.791875</c:v>
                </c:pt>
                <c:pt idx="2581">
                  <c:v>0.80562500000000004</c:v>
                </c:pt>
                <c:pt idx="2582">
                  <c:v>0.6618750000000001</c:v>
                </c:pt>
                <c:pt idx="2583">
                  <c:v>0.61812499999999992</c:v>
                </c:pt>
                <c:pt idx="2584">
                  <c:v>0.573125</c:v>
                </c:pt>
                <c:pt idx="2585">
                  <c:v>0.51937500000000003</c:v>
                </c:pt>
                <c:pt idx="2586">
                  <c:v>0.53249999999999997</c:v>
                </c:pt>
                <c:pt idx="2587">
                  <c:v>0.56999999999999995</c:v>
                </c:pt>
                <c:pt idx="2588">
                  <c:v>0.52124999999999999</c:v>
                </c:pt>
                <c:pt idx="2589">
                  <c:v>0.57999999999999996</c:v>
                </c:pt>
                <c:pt idx="2590">
                  <c:v>0.60749999999999993</c:v>
                </c:pt>
                <c:pt idx="2591">
                  <c:v>0.63624999999999987</c:v>
                </c:pt>
                <c:pt idx="2592">
                  <c:v>0.66437499999999994</c:v>
                </c:pt>
                <c:pt idx="2593">
                  <c:v>0.645625</c:v>
                </c:pt>
                <c:pt idx="2594">
                  <c:v>0.67500000000000004</c:v>
                </c:pt>
                <c:pt idx="2595">
                  <c:v>0.65312500000000007</c:v>
                </c:pt>
                <c:pt idx="2596">
                  <c:v>0.60625000000000007</c:v>
                </c:pt>
                <c:pt idx="2597">
                  <c:v>0.60875000000000001</c:v>
                </c:pt>
                <c:pt idx="2598">
                  <c:v>0.64687499999999998</c:v>
                </c:pt>
                <c:pt idx="2599">
                  <c:v>0.64499999999999991</c:v>
                </c:pt>
                <c:pt idx="2600">
                  <c:v>0.64499999999999991</c:v>
                </c:pt>
                <c:pt idx="2601">
                  <c:v>0.62624999999999997</c:v>
                </c:pt>
                <c:pt idx="2602">
                  <c:v>0.6243749999999999</c:v>
                </c:pt>
                <c:pt idx="2603">
                  <c:v>0.6037499999999999</c:v>
                </c:pt>
                <c:pt idx="2604">
                  <c:v>0.57250000000000001</c:v>
                </c:pt>
                <c:pt idx="2605">
                  <c:v>0.51124999999999998</c:v>
                </c:pt>
                <c:pt idx="2606">
                  <c:v>0.47062500000000002</c:v>
                </c:pt>
                <c:pt idx="2607">
                  <c:v>0.42500000000000004</c:v>
                </c:pt>
                <c:pt idx="2608">
                  <c:v>0.39937500000000004</c:v>
                </c:pt>
                <c:pt idx="2609">
                  <c:v>0.42000000000000004</c:v>
                </c:pt>
                <c:pt idx="2610">
                  <c:v>0.45124999999999998</c:v>
                </c:pt>
                <c:pt idx="2611">
                  <c:v>0.45874999999999999</c:v>
                </c:pt>
                <c:pt idx="2612">
                  <c:v>0.52500000000000002</c:v>
                </c:pt>
                <c:pt idx="2613">
                  <c:v>0.54812499999999986</c:v>
                </c:pt>
                <c:pt idx="2614">
                  <c:v>0.53375000000000006</c:v>
                </c:pt>
                <c:pt idx="2615">
                  <c:v>0.54562500000000003</c:v>
                </c:pt>
                <c:pt idx="2616">
                  <c:v>0.53812499999999996</c:v>
                </c:pt>
                <c:pt idx="2617">
                  <c:v>0.58187499999999992</c:v>
                </c:pt>
                <c:pt idx="2618">
                  <c:v>0.57937499999999997</c:v>
                </c:pt>
                <c:pt idx="2619">
                  <c:v>0.573125</c:v>
                </c:pt>
                <c:pt idx="2620">
                  <c:v>0.57500000000000007</c:v>
                </c:pt>
                <c:pt idx="2621">
                  <c:v>0.58687500000000004</c:v>
                </c:pt>
                <c:pt idx="2622">
                  <c:v>0.58374999999999999</c:v>
                </c:pt>
                <c:pt idx="2623">
                  <c:v>0.68187500000000001</c:v>
                </c:pt>
                <c:pt idx="2624">
                  <c:v>0.69875000000000009</c:v>
                </c:pt>
                <c:pt idx="2625">
                  <c:v>0.71750000000000003</c:v>
                </c:pt>
                <c:pt idx="2626">
                  <c:v>0.70500000000000007</c:v>
                </c:pt>
                <c:pt idx="2627">
                  <c:v>0.71250000000000013</c:v>
                </c:pt>
                <c:pt idx="2628">
                  <c:v>0.65437500000000004</c:v>
                </c:pt>
                <c:pt idx="2629">
                  <c:v>0.60812499999999992</c:v>
                </c:pt>
                <c:pt idx="2630">
                  <c:v>0.59750000000000003</c:v>
                </c:pt>
                <c:pt idx="2631">
                  <c:v>0.578125</c:v>
                </c:pt>
                <c:pt idx="2632">
                  <c:v>0.57499999999999996</c:v>
                </c:pt>
                <c:pt idx="2633">
                  <c:v>0.58750000000000013</c:v>
                </c:pt>
                <c:pt idx="2634">
                  <c:v>0.63375000000000004</c:v>
                </c:pt>
                <c:pt idx="2635">
                  <c:v>0.60812500000000003</c:v>
                </c:pt>
                <c:pt idx="2636">
                  <c:v>0.62062499999999998</c:v>
                </c:pt>
                <c:pt idx="2637">
                  <c:v>0.59562499999999996</c:v>
                </c:pt>
                <c:pt idx="2638">
                  <c:v>0.58374999999999988</c:v>
                </c:pt>
                <c:pt idx="2639">
                  <c:v>0.50375000000000003</c:v>
                </c:pt>
                <c:pt idx="2640">
                  <c:v>0.49312500000000004</c:v>
                </c:pt>
                <c:pt idx="2641">
                  <c:v>0.45250000000000007</c:v>
                </c:pt>
                <c:pt idx="2642">
                  <c:v>0.38250000000000006</c:v>
                </c:pt>
                <c:pt idx="2643">
                  <c:v>0.3806250000000001</c:v>
                </c:pt>
                <c:pt idx="2644">
                  <c:v>0.38000000000000006</c:v>
                </c:pt>
                <c:pt idx="2645">
                  <c:v>0.37625000000000003</c:v>
                </c:pt>
                <c:pt idx="2646">
                  <c:v>0.37125000000000008</c:v>
                </c:pt>
                <c:pt idx="2647">
                  <c:v>0.37875000000000009</c:v>
                </c:pt>
                <c:pt idx="2648">
                  <c:v>0.38437500000000008</c:v>
                </c:pt>
                <c:pt idx="2649">
                  <c:v>0.33687500000000004</c:v>
                </c:pt>
                <c:pt idx="2650">
                  <c:v>0.29812500000000008</c:v>
                </c:pt>
                <c:pt idx="2651">
                  <c:v>0.35375000000000006</c:v>
                </c:pt>
                <c:pt idx="2652">
                  <c:v>0.361875</c:v>
                </c:pt>
                <c:pt idx="2653">
                  <c:v>0.37374999999999997</c:v>
                </c:pt>
                <c:pt idx="2654">
                  <c:v>0.39124999999999999</c:v>
                </c:pt>
                <c:pt idx="2655">
                  <c:v>0.39250000000000002</c:v>
                </c:pt>
                <c:pt idx="2656">
                  <c:v>0.37937500000000002</c:v>
                </c:pt>
                <c:pt idx="2657">
                  <c:v>0.39187500000000003</c:v>
                </c:pt>
                <c:pt idx="2658">
                  <c:v>0.43625000000000008</c:v>
                </c:pt>
                <c:pt idx="2659">
                  <c:v>0.42000000000000004</c:v>
                </c:pt>
                <c:pt idx="2660">
                  <c:v>0.41937500000000005</c:v>
                </c:pt>
                <c:pt idx="2661">
                  <c:v>0.43125000000000008</c:v>
                </c:pt>
                <c:pt idx="2662">
                  <c:v>0.46187500000000004</c:v>
                </c:pt>
                <c:pt idx="2663">
                  <c:v>0.42062500000000003</c:v>
                </c:pt>
                <c:pt idx="2664">
                  <c:v>0.40249999999999997</c:v>
                </c:pt>
                <c:pt idx="2665">
                  <c:v>0.39999999999999997</c:v>
                </c:pt>
                <c:pt idx="2666">
                  <c:v>0.39312500000000006</c:v>
                </c:pt>
                <c:pt idx="2667">
                  <c:v>0.35375000000000001</c:v>
                </c:pt>
                <c:pt idx="2668">
                  <c:v>0.32437500000000002</c:v>
                </c:pt>
                <c:pt idx="2669">
                  <c:v>0.31187500000000001</c:v>
                </c:pt>
                <c:pt idx="2670">
                  <c:v>0.3</c:v>
                </c:pt>
                <c:pt idx="2671">
                  <c:v>0.28437499999999999</c:v>
                </c:pt>
                <c:pt idx="2672">
                  <c:v>0.28499999999999998</c:v>
                </c:pt>
                <c:pt idx="2673">
                  <c:v>0.27999999999999997</c:v>
                </c:pt>
                <c:pt idx="2674">
                  <c:v>0.24875</c:v>
                </c:pt>
                <c:pt idx="2675">
                  <c:v>0.25562499999999999</c:v>
                </c:pt>
                <c:pt idx="2676">
                  <c:v>0.296875</c:v>
                </c:pt>
                <c:pt idx="2677">
                  <c:v>0.29625000000000001</c:v>
                </c:pt>
                <c:pt idx="2678">
                  <c:v>0.27687499999999998</c:v>
                </c:pt>
                <c:pt idx="2679">
                  <c:v>0.29562499999999997</c:v>
                </c:pt>
                <c:pt idx="2680">
                  <c:v>0.30562499999999998</c:v>
                </c:pt>
                <c:pt idx="2681">
                  <c:v>0.30562500000000004</c:v>
                </c:pt>
                <c:pt idx="2682">
                  <c:v>0.29875000000000002</c:v>
                </c:pt>
                <c:pt idx="2683">
                  <c:v>0.28687500000000005</c:v>
                </c:pt>
                <c:pt idx="2684">
                  <c:v>0.28625</c:v>
                </c:pt>
                <c:pt idx="2685">
                  <c:v>0.296875</c:v>
                </c:pt>
                <c:pt idx="2686">
                  <c:v>0.29062500000000002</c:v>
                </c:pt>
                <c:pt idx="2687">
                  <c:v>0.28125</c:v>
                </c:pt>
                <c:pt idx="2688">
                  <c:v>0.29875000000000002</c:v>
                </c:pt>
                <c:pt idx="2689">
                  <c:v>0.30437500000000001</c:v>
                </c:pt>
                <c:pt idx="2690">
                  <c:v>0.31062500000000004</c:v>
                </c:pt>
                <c:pt idx="2691">
                  <c:v>0.29562499999999997</c:v>
                </c:pt>
                <c:pt idx="2692">
                  <c:v>0.28937500000000005</c:v>
                </c:pt>
                <c:pt idx="2693">
                  <c:v>0.27562500000000006</c:v>
                </c:pt>
                <c:pt idx="2694">
                  <c:v>0.27312500000000001</c:v>
                </c:pt>
                <c:pt idx="2695">
                  <c:v>0.31125000000000003</c:v>
                </c:pt>
                <c:pt idx="2696">
                  <c:v>0.356875</c:v>
                </c:pt>
                <c:pt idx="2697">
                  <c:v>0.35249999999999998</c:v>
                </c:pt>
                <c:pt idx="2698">
                  <c:v>0.375</c:v>
                </c:pt>
                <c:pt idx="2699">
                  <c:v>0.37374999999999997</c:v>
                </c:pt>
                <c:pt idx="2700">
                  <c:v>0.38312499999999994</c:v>
                </c:pt>
                <c:pt idx="2701">
                  <c:v>0.3725</c:v>
                </c:pt>
                <c:pt idx="2702">
                  <c:v>0.40875000000000006</c:v>
                </c:pt>
                <c:pt idx="2703">
                  <c:v>0.43187499999999995</c:v>
                </c:pt>
                <c:pt idx="2704">
                  <c:v>0.43375000000000002</c:v>
                </c:pt>
                <c:pt idx="2705">
                  <c:v>0.43625000000000003</c:v>
                </c:pt>
                <c:pt idx="2706">
                  <c:v>0.41937500000000005</c:v>
                </c:pt>
                <c:pt idx="2707">
                  <c:v>0.43375000000000008</c:v>
                </c:pt>
                <c:pt idx="2708">
                  <c:v>0.40499999999999997</c:v>
                </c:pt>
                <c:pt idx="2709">
                  <c:v>0.448125</c:v>
                </c:pt>
                <c:pt idx="2710">
                  <c:v>0.44812499999999994</c:v>
                </c:pt>
                <c:pt idx="2711">
                  <c:v>0.39187499999999997</c:v>
                </c:pt>
                <c:pt idx="2712">
                  <c:v>0.35875000000000001</c:v>
                </c:pt>
                <c:pt idx="2713">
                  <c:v>0.36562500000000003</c:v>
                </c:pt>
                <c:pt idx="2714">
                  <c:v>0.33375000000000005</c:v>
                </c:pt>
                <c:pt idx="2715">
                  <c:v>0.34750000000000003</c:v>
                </c:pt>
                <c:pt idx="2716">
                  <c:v>0.34312500000000001</c:v>
                </c:pt>
                <c:pt idx="2717">
                  <c:v>0.36624999999999996</c:v>
                </c:pt>
                <c:pt idx="2718">
                  <c:v>0.41249999999999998</c:v>
                </c:pt>
                <c:pt idx="2719">
                  <c:v>0.42187499999999994</c:v>
                </c:pt>
                <c:pt idx="2720">
                  <c:v>0.40562499999999996</c:v>
                </c:pt>
                <c:pt idx="2721">
                  <c:v>0.42624999999999996</c:v>
                </c:pt>
                <c:pt idx="2722">
                  <c:v>0.43687500000000001</c:v>
                </c:pt>
                <c:pt idx="2723">
                  <c:v>0.41500000000000004</c:v>
                </c:pt>
                <c:pt idx="2724">
                  <c:v>0.42312500000000003</c:v>
                </c:pt>
                <c:pt idx="2725">
                  <c:v>0.41749999999999998</c:v>
                </c:pt>
                <c:pt idx="2726">
                  <c:v>0.39499999999999996</c:v>
                </c:pt>
                <c:pt idx="2727">
                  <c:v>0.40062499999999995</c:v>
                </c:pt>
                <c:pt idx="2728">
                  <c:v>0.39374999999999999</c:v>
                </c:pt>
                <c:pt idx="2729">
                  <c:v>0.41749999999999998</c:v>
                </c:pt>
                <c:pt idx="2730">
                  <c:v>0.42999999999999994</c:v>
                </c:pt>
                <c:pt idx="2731">
                  <c:v>0.41437499999999994</c:v>
                </c:pt>
                <c:pt idx="2732">
                  <c:v>0.41937499999999989</c:v>
                </c:pt>
                <c:pt idx="2733">
                  <c:v>0.40499999999999986</c:v>
                </c:pt>
                <c:pt idx="2734">
                  <c:v>0.33687499999999992</c:v>
                </c:pt>
                <c:pt idx="2735">
                  <c:v>0.31500000000000006</c:v>
                </c:pt>
                <c:pt idx="2736">
                  <c:v>0.31125000000000008</c:v>
                </c:pt>
                <c:pt idx="2737">
                  <c:v>0.28875000000000001</c:v>
                </c:pt>
                <c:pt idx="2738">
                  <c:v>0.28562500000000002</c:v>
                </c:pt>
                <c:pt idx="2739">
                  <c:v>0.33625000000000005</c:v>
                </c:pt>
                <c:pt idx="2740">
                  <c:v>0.33062500000000006</c:v>
                </c:pt>
                <c:pt idx="2741">
                  <c:v>0.30312499999999998</c:v>
                </c:pt>
                <c:pt idx="2742">
                  <c:v>0.28374999999999995</c:v>
                </c:pt>
                <c:pt idx="2743">
                  <c:v>0.28937499999999999</c:v>
                </c:pt>
                <c:pt idx="2744">
                  <c:v>0.27687500000000004</c:v>
                </c:pt>
                <c:pt idx="2745">
                  <c:v>0.28812499999999996</c:v>
                </c:pt>
                <c:pt idx="2746">
                  <c:v>0.29062499999999997</c:v>
                </c:pt>
                <c:pt idx="2747">
                  <c:v>0.30562499999999998</c:v>
                </c:pt>
                <c:pt idx="2748">
                  <c:v>0.30312499999999998</c:v>
                </c:pt>
                <c:pt idx="2749">
                  <c:v>0.294375</c:v>
                </c:pt>
                <c:pt idx="2750">
                  <c:v>0.28875000000000001</c:v>
                </c:pt>
                <c:pt idx="2751">
                  <c:v>0.28625</c:v>
                </c:pt>
                <c:pt idx="2752">
                  <c:v>0.27937500000000004</c:v>
                </c:pt>
                <c:pt idx="2753">
                  <c:v>0.28812499999999996</c:v>
                </c:pt>
                <c:pt idx="2754">
                  <c:v>0.28625</c:v>
                </c:pt>
                <c:pt idx="2755">
                  <c:v>0.27187499999999998</c:v>
                </c:pt>
                <c:pt idx="2756">
                  <c:v>0.26374999999999998</c:v>
                </c:pt>
                <c:pt idx="2757">
                  <c:v>0.24687500000000001</c:v>
                </c:pt>
                <c:pt idx="2758">
                  <c:v>0.24937500000000001</c:v>
                </c:pt>
                <c:pt idx="2759">
                  <c:v>0.28812500000000008</c:v>
                </c:pt>
                <c:pt idx="2760">
                  <c:v>0.31562500000000004</c:v>
                </c:pt>
                <c:pt idx="2761">
                  <c:v>0.27562500000000001</c:v>
                </c:pt>
                <c:pt idx="2762">
                  <c:v>0.25875000000000004</c:v>
                </c:pt>
                <c:pt idx="2763">
                  <c:v>0.24812500000000001</c:v>
                </c:pt>
                <c:pt idx="2764">
                  <c:v>0.24874999999999997</c:v>
                </c:pt>
                <c:pt idx="2765">
                  <c:v>0.27</c:v>
                </c:pt>
                <c:pt idx="2766">
                  <c:v>0.26250000000000001</c:v>
                </c:pt>
                <c:pt idx="2767">
                  <c:v>0.29249999999999998</c:v>
                </c:pt>
                <c:pt idx="2768">
                  <c:v>0.31874999999999998</c:v>
                </c:pt>
                <c:pt idx="2769">
                  <c:v>0.33</c:v>
                </c:pt>
                <c:pt idx="2770">
                  <c:v>0.34125</c:v>
                </c:pt>
                <c:pt idx="2771">
                  <c:v>0.33</c:v>
                </c:pt>
                <c:pt idx="2772">
                  <c:v>0.33374999999999999</c:v>
                </c:pt>
                <c:pt idx="2773">
                  <c:v>0.33249999999999996</c:v>
                </c:pt>
                <c:pt idx="2774">
                  <c:v>0.36374999999999996</c:v>
                </c:pt>
                <c:pt idx="2775">
                  <c:v>0.36249999999999999</c:v>
                </c:pt>
                <c:pt idx="2776">
                  <c:v>0.38312499999999999</c:v>
                </c:pt>
                <c:pt idx="2777">
                  <c:v>0.39250000000000002</c:v>
                </c:pt>
                <c:pt idx="2778">
                  <c:v>0.39874999999999999</c:v>
                </c:pt>
                <c:pt idx="2779">
                  <c:v>0.4325</c:v>
                </c:pt>
                <c:pt idx="2780">
                  <c:v>0.44499999999999995</c:v>
                </c:pt>
                <c:pt idx="2781">
                  <c:v>0.4425</c:v>
                </c:pt>
                <c:pt idx="2782">
                  <c:v>0.48249999999999993</c:v>
                </c:pt>
                <c:pt idx="2783">
                  <c:v>0.47875000000000001</c:v>
                </c:pt>
                <c:pt idx="2784">
                  <c:v>0.49062500000000003</c:v>
                </c:pt>
                <c:pt idx="2785">
                  <c:v>0.46687500000000004</c:v>
                </c:pt>
                <c:pt idx="2786">
                  <c:v>0.47312500000000002</c:v>
                </c:pt>
                <c:pt idx="2787">
                  <c:v>0.53562500000000013</c:v>
                </c:pt>
                <c:pt idx="2788">
                  <c:v>0.57000000000000006</c:v>
                </c:pt>
                <c:pt idx="2789">
                  <c:v>0.60187500000000016</c:v>
                </c:pt>
                <c:pt idx="2790">
                  <c:v>0.60312500000000013</c:v>
                </c:pt>
                <c:pt idx="2791">
                  <c:v>0.58000000000000018</c:v>
                </c:pt>
                <c:pt idx="2792">
                  <c:v>0.59625000000000006</c:v>
                </c:pt>
                <c:pt idx="2793">
                  <c:v>0.59062500000000018</c:v>
                </c:pt>
                <c:pt idx="2794">
                  <c:v>0.58687500000000004</c:v>
                </c:pt>
                <c:pt idx="2795">
                  <c:v>0.54874999999999996</c:v>
                </c:pt>
                <c:pt idx="2796">
                  <c:v>0.54562500000000003</c:v>
                </c:pt>
                <c:pt idx="2797">
                  <c:v>0.55374999999999996</c:v>
                </c:pt>
                <c:pt idx="2798">
                  <c:v>0.54625000000000001</c:v>
                </c:pt>
                <c:pt idx="2799">
                  <c:v>0.58687500000000004</c:v>
                </c:pt>
                <c:pt idx="2800">
                  <c:v>0.5631250000000001</c:v>
                </c:pt>
                <c:pt idx="2801">
                  <c:v>0.56437500000000007</c:v>
                </c:pt>
                <c:pt idx="2802">
                  <c:v>0.53249999999999997</c:v>
                </c:pt>
                <c:pt idx="2803">
                  <c:v>0.44500000000000001</c:v>
                </c:pt>
                <c:pt idx="2804">
                  <c:v>0.46875</c:v>
                </c:pt>
                <c:pt idx="2805">
                  <c:v>0.46437500000000004</c:v>
                </c:pt>
                <c:pt idx="2806">
                  <c:v>0.4425</c:v>
                </c:pt>
                <c:pt idx="2807">
                  <c:v>0.42749999999999999</c:v>
                </c:pt>
                <c:pt idx="2808">
                  <c:v>0.37437499999999996</c:v>
                </c:pt>
                <c:pt idx="2809">
                  <c:v>0.37249999999999994</c:v>
                </c:pt>
                <c:pt idx="2810">
                  <c:v>0.40437499999999993</c:v>
                </c:pt>
                <c:pt idx="2811">
                  <c:v>0.42187499999999994</c:v>
                </c:pt>
                <c:pt idx="2812">
                  <c:v>0.40687499999999993</c:v>
                </c:pt>
                <c:pt idx="2813">
                  <c:v>0.38937499999999992</c:v>
                </c:pt>
                <c:pt idx="2814">
                  <c:v>0.37937499999999996</c:v>
                </c:pt>
                <c:pt idx="2815">
                  <c:v>0.29812500000000003</c:v>
                </c:pt>
                <c:pt idx="2816">
                  <c:v>0.33562500000000006</c:v>
                </c:pt>
                <c:pt idx="2817">
                  <c:v>0.36062500000000003</c:v>
                </c:pt>
                <c:pt idx="2818">
                  <c:v>0.37437500000000007</c:v>
                </c:pt>
                <c:pt idx="2819">
                  <c:v>0.45062500000000005</c:v>
                </c:pt>
                <c:pt idx="2820">
                  <c:v>0.39750000000000002</c:v>
                </c:pt>
                <c:pt idx="2821">
                  <c:v>0.38500000000000001</c:v>
                </c:pt>
                <c:pt idx="2822">
                  <c:v>0.38687500000000002</c:v>
                </c:pt>
                <c:pt idx="2823">
                  <c:v>0.37562499999999999</c:v>
                </c:pt>
                <c:pt idx="2824">
                  <c:v>0.38250000000000001</c:v>
                </c:pt>
                <c:pt idx="2825">
                  <c:v>0.38749999999999996</c:v>
                </c:pt>
                <c:pt idx="2826">
                  <c:v>0.35624999999999996</c:v>
                </c:pt>
                <c:pt idx="2827">
                  <c:v>0.34312499999999996</c:v>
                </c:pt>
                <c:pt idx="2828">
                  <c:v>0.36562499999999998</c:v>
                </c:pt>
                <c:pt idx="2829">
                  <c:v>0.36374999999999996</c:v>
                </c:pt>
                <c:pt idx="2830">
                  <c:v>0.33312499999999995</c:v>
                </c:pt>
                <c:pt idx="2831">
                  <c:v>0.36874999999999997</c:v>
                </c:pt>
                <c:pt idx="2832">
                  <c:v>0.33437500000000003</c:v>
                </c:pt>
                <c:pt idx="2833">
                  <c:v>0.315</c:v>
                </c:pt>
                <c:pt idx="2834">
                  <c:v>0.31187499999999996</c:v>
                </c:pt>
                <c:pt idx="2835">
                  <c:v>0.25812500000000005</c:v>
                </c:pt>
                <c:pt idx="2836">
                  <c:v>0.24812499999999998</c:v>
                </c:pt>
                <c:pt idx="2837">
                  <c:v>0.23624999999999999</c:v>
                </c:pt>
                <c:pt idx="2838">
                  <c:v>0.23250000000000004</c:v>
                </c:pt>
                <c:pt idx="2839">
                  <c:v>0.29062500000000002</c:v>
                </c:pt>
                <c:pt idx="2840">
                  <c:v>0.27687499999999998</c:v>
                </c:pt>
                <c:pt idx="2841">
                  <c:v>0.29062500000000002</c:v>
                </c:pt>
                <c:pt idx="2842">
                  <c:v>0.31875000000000003</c:v>
                </c:pt>
                <c:pt idx="2843">
                  <c:v>0.31500000000000006</c:v>
                </c:pt>
                <c:pt idx="2844">
                  <c:v>0.29062500000000008</c:v>
                </c:pt>
                <c:pt idx="2845">
                  <c:v>0.33250000000000007</c:v>
                </c:pt>
                <c:pt idx="2846">
                  <c:v>0.33500000000000008</c:v>
                </c:pt>
                <c:pt idx="2847">
                  <c:v>0.30625000000000002</c:v>
                </c:pt>
                <c:pt idx="2848">
                  <c:v>0.30437500000000001</c:v>
                </c:pt>
                <c:pt idx="2849">
                  <c:v>0.29812500000000003</c:v>
                </c:pt>
                <c:pt idx="2850">
                  <c:v>0.301875</c:v>
                </c:pt>
                <c:pt idx="2851">
                  <c:v>0.30562499999999998</c:v>
                </c:pt>
                <c:pt idx="2852">
                  <c:v>0.30687499999999995</c:v>
                </c:pt>
                <c:pt idx="2853">
                  <c:v>0.33499999999999996</c:v>
                </c:pt>
                <c:pt idx="2854">
                  <c:v>0.35624999999999996</c:v>
                </c:pt>
                <c:pt idx="2855">
                  <c:v>0.33187499999999998</c:v>
                </c:pt>
                <c:pt idx="2856">
                  <c:v>0.33937500000000004</c:v>
                </c:pt>
                <c:pt idx="2857">
                  <c:v>0.35812500000000003</c:v>
                </c:pt>
                <c:pt idx="2858">
                  <c:v>0.34000000000000008</c:v>
                </c:pt>
                <c:pt idx="2859">
                  <c:v>0.36187500000000006</c:v>
                </c:pt>
                <c:pt idx="2860">
                  <c:v>0.36312500000000003</c:v>
                </c:pt>
                <c:pt idx="2861">
                  <c:v>0.32125000000000004</c:v>
                </c:pt>
                <c:pt idx="2862">
                  <c:v>0.32625000000000004</c:v>
                </c:pt>
                <c:pt idx="2863">
                  <c:v>0.31937500000000002</c:v>
                </c:pt>
                <c:pt idx="2864">
                  <c:v>0.32250000000000001</c:v>
                </c:pt>
                <c:pt idx="2865">
                  <c:v>0.325625</c:v>
                </c:pt>
                <c:pt idx="2866">
                  <c:v>0.32812500000000006</c:v>
                </c:pt>
                <c:pt idx="2867">
                  <c:v>0.323125</c:v>
                </c:pt>
                <c:pt idx="2868">
                  <c:v>0.32687499999999997</c:v>
                </c:pt>
                <c:pt idx="2869">
                  <c:v>0.29749999999999993</c:v>
                </c:pt>
                <c:pt idx="2870">
                  <c:v>0.27249999999999996</c:v>
                </c:pt>
                <c:pt idx="2871">
                  <c:v>0.25437500000000002</c:v>
                </c:pt>
                <c:pt idx="2872">
                  <c:v>0.2525</c:v>
                </c:pt>
                <c:pt idx="2873">
                  <c:v>0.22437500000000002</c:v>
                </c:pt>
                <c:pt idx="2874">
                  <c:v>0.21437500000000001</c:v>
                </c:pt>
                <c:pt idx="2875">
                  <c:v>0.18562500000000001</c:v>
                </c:pt>
                <c:pt idx="2876">
                  <c:v>0.19562499999999999</c:v>
                </c:pt>
                <c:pt idx="2877">
                  <c:v>0.20749999999999999</c:v>
                </c:pt>
                <c:pt idx="2878">
                  <c:v>0.19999999999999998</c:v>
                </c:pt>
                <c:pt idx="2879">
                  <c:v>0.20624999999999999</c:v>
                </c:pt>
                <c:pt idx="2880">
                  <c:v>0.19375000000000001</c:v>
                </c:pt>
                <c:pt idx="2881">
                  <c:v>0.21937500000000001</c:v>
                </c:pt>
                <c:pt idx="2882">
                  <c:v>0.22687499999999999</c:v>
                </c:pt>
                <c:pt idx="2883">
                  <c:v>0.215</c:v>
                </c:pt>
                <c:pt idx="2884">
                  <c:v>0.21812499999999999</c:v>
                </c:pt>
                <c:pt idx="2885">
                  <c:v>0.22062499999999999</c:v>
                </c:pt>
                <c:pt idx="2886">
                  <c:v>0.22499999999999998</c:v>
                </c:pt>
                <c:pt idx="2887">
                  <c:v>0.23437499999999997</c:v>
                </c:pt>
                <c:pt idx="2888">
                  <c:v>0.22812499999999997</c:v>
                </c:pt>
                <c:pt idx="2889">
                  <c:v>0.21874999999999997</c:v>
                </c:pt>
                <c:pt idx="2890">
                  <c:v>0.21874999999999997</c:v>
                </c:pt>
                <c:pt idx="2891">
                  <c:v>0.22499999999999998</c:v>
                </c:pt>
                <c:pt idx="2892">
                  <c:v>0.21312499999999998</c:v>
                </c:pt>
                <c:pt idx="2893">
                  <c:v>0.20437499999999997</c:v>
                </c:pt>
                <c:pt idx="2894">
                  <c:v>0.23187499999999997</c:v>
                </c:pt>
                <c:pt idx="2895">
                  <c:v>0.22812499999999999</c:v>
                </c:pt>
                <c:pt idx="2896">
                  <c:v>0.24499999999999997</c:v>
                </c:pt>
                <c:pt idx="2897">
                  <c:v>0.20375000000000001</c:v>
                </c:pt>
                <c:pt idx="2898">
                  <c:v>0.21812500000000004</c:v>
                </c:pt>
                <c:pt idx="2899">
                  <c:v>0.21812500000000001</c:v>
                </c:pt>
                <c:pt idx="2900">
                  <c:v>0.21062499999999998</c:v>
                </c:pt>
                <c:pt idx="2901">
                  <c:v>0.21999999999999997</c:v>
                </c:pt>
                <c:pt idx="2902">
                  <c:v>0.22187499999999996</c:v>
                </c:pt>
                <c:pt idx="2903">
                  <c:v>0.21187499999999998</c:v>
                </c:pt>
                <c:pt idx="2904">
                  <c:v>0.21500000000000002</c:v>
                </c:pt>
                <c:pt idx="2905">
                  <c:v>0.25562499999999999</c:v>
                </c:pt>
                <c:pt idx="2906">
                  <c:v>0.30562499999999998</c:v>
                </c:pt>
                <c:pt idx="2907">
                  <c:v>0.323125</c:v>
                </c:pt>
                <c:pt idx="2908">
                  <c:v>0.34437499999999999</c:v>
                </c:pt>
                <c:pt idx="2909">
                  <c:v>0.35500000000000004</c:v>
                </c:pt>
                <c:pt idx="2910">
                  <c:v>0.33625000000000005</c:v>
                </c:pt>
                <c:pt idx="2911">
                  <c:v>0.34937500000000005</c:v>
                </c:pt>
                <c:pt idx="2912">
                  <c:v>0.32624999999999998</c:v>
                </c:pt>
                <c:pt idx="2913">
                  <c:v>0.38937500000000003</c:v>
                </c:pt>
                <c:pt idx="2914">
                  <c:v>0.364375</c:v>
                </c:pt>
                <c:pt idx="2915">
                  <c:v>0.36312499999999998</c:v>
                </c:pt>
                <c:pt idx="2916">
                  <c:v>0.36312500000000003</c:v>
                </c:pt>
                <c:pt idx="2917">
                  <c:v>0.36500000000000005</c:v>
                </c:pt>
                <c:pt idx="2918">
                  <c:v>0.38937500000000003</c:v>
                </c:pt>
                <c:pt idx="2919">
                  <c:v>0.38562500000000005</c:v>
                </c:pt>
                <c:pt idx="2920">
                  <c:v>0.4</c:v>
                </c:pt>
                <c:pt idx="2921">
                  <c:v>0.39875000000000005</c:v>
                </c:pt>
                <c:pt idx="2922">
                  <c:v>0.34062499999999996</c:v>
                </c:pt>
                <c:pt idx="2923">
                  <c:v>0.330625</c:v>
                </c:pt>
                <c:pt idx="2924">
                  <c:v>0.32187500000000002</c:v>
                </c:pt>
                <c:pt idx="2925">
                  <c:v>0.29999999999999993</c:v>
                </c:pt>
                <c:pt idx="2926">
                  <c:v>0.31187499999999996</c:v>
                </c:pt>
                <c:pt idx="2927">
                  <c:v>0.330625</c:v>
                </c:pt>
                <c:pt idx="2928">
                  <c:v>0.33562500000000001</c:v>
                </c:pt>
                <c:pt idx="2929">
                  <c:v>0.27812500000000001</c:v>
                </c:pt>
                <c:pt idx="2930">
                  <c:v>0.26374999999999998</c:v>
                </c:pt>
                <c:pt idx="2931">
                  <c:v>0.3</c:v>
                </c:pt>
                <c:pt idx="2932">
                  <c:v>0.30499999999999999</c:v>
                </c:pt>
                <c:pt idx="2933">
                  <c:v>0.29125000000000006</c:v>
                </c:pt>
                <c:pt idx="2934">
                  <c:v>0.25312499999999999</c:v>
                </c:pt>
                <c:pt idx="2935">
                  <c:v>0.24437500000000001</c:v>
                </c:pt>
                <c:pt idx="2936">
                  <c:v>0.22937500000000002</c:v>
                </c:pt>
                <c:pt idx="2937">
                  <c:v>0.19124999999999998</c:v>
                </c:pt>
                <c:pt idx="2938">
                  <c:v>0.19749999999999998</c:v>
                </c:pt>
                <c:pt idx="2939">
                  <c:v>0.19375000000000001</c:v>
                </c:pt>
                <c:pt idx="2940">
                  <c:v>0.20437500000000003</c:v>
                </c:pt>
                <c:pt idx="2941">
                  <c:v>0.21625</c:v>
                </c:pt>
                <c:pt idx="2942">
                  <c:v>0.19624999999999998</c:v>
                </c:pt>
                <c:pt idx="2943">
                  <c:v>0.168125</c:v>
                </c:pt>
                <c:pt idx="2944">
                  <c:v>0.169375</c:v>
                </c:pt>
                <c:pt idx="2945">
                  <c:v>0.166875</c:v>
                </c:pt>
                <c:pt idx="2946">
                  <c:v>0.18375</c:v>
                </c:pt>
                <c:pt idx="2947">
                  <c:v>0.143125</c:v>
                </c:pt>
                <c:pt idx="2948">
                  <c:v>0.1575</c:v>
                </c:pt>
                <c:pt idx="2949">
                  <c:v>0.15875</c:v>
                </c:pt>
                <c:pt idx="2950">
                  <c:v>0.17812500000000001</c:v>
                </c:pt>
                <c:pt idx="2951">
                  <c:v>0.19750000000000001</c:v>
                </c:pt>
                <c:pt idx="2952">
                  <c:v>0.21187500000000001</c:v>
                </c:pt>
                <c:pt idx="2953">
                  <c:v>0.21875</c:v>
                </c:pt>
                <c:pt idx="2954">
                  <c:v>0.230625</c:v>
                </c:pt>
                <c:pt idx="2955">
                  <c:v>0.2475</c:v>
                </c:pt>
                <c:pt idx="2956">
                  <c:v>0.28625</c:v>
                </c:pt>
                <c:pt idx="2957">
                  <c:v>0.27687499999999998</c:v>
                </c:pt>
                <c:pt idx="2958">
                  <c:v>0.27625</c:v>
                </c:pt>
                <c:pt idx="2959">
                  <c:v>0.27687500000000004</c:v>
                </c:pt>
                <c:pt idx="2960">
                  <c:v>0.31125000000000003</c:v>
                </c:pt>
                <c:pt idx="2961">
                  <c:v>0.31000000000000005</c:v>
                </c:pt>
                <c:pt idx="2962">
                  <c:v>0.31562500000000004</c:v>
                </c:pt>
                <c:pt idx="2963">
                  <c:v>0.33125000000000004</c:v>
                </c:pt>
                <c:pt idx="2964">
                  <c:v>0.32312500000000005</c:v>
                </c:pt>
                <c:pt idx="2965">
                  <c:v>0.36312499999999998</c:v>
                </c:pt>
                <c:pt idx="2966">
                  <c:v>0.35187499999999999</c:v>
                </c:pt>
                <c:pt idx="2967">
                  <c:v>0.35124999999999995</c:v>
                </c:pt>
                <c:pt idx="2968">
                  <c:v>0.36749999999999994</c:v>
                </c:pt>
                <c:pt idx="2969">
                  <c:v>0.37062499999999998</c:v>
                </c:pt>
                <c:pt idx="2970">
                  <c:v>0.359375</c:v>
                </c:pt>
                <c:pt idx="2971">
                  <c:v>0.43125000000000002</c:v>
                </c:pt>
                <c:pt idx="2972">
                  <c:v>0.39625000000000005</c:v>
                </c:pt>
                <c:pt idx="2973">
                  <c:v>0.39500000000000002</c:v>
                </c:pt>
                <c:pt idx="2974">
                  <c:v>0.41312500000000002</c:v>
                </c:pt>
                <c:pt idx="2975">
                  <c:v>0.40812500000000007</c:v>
                </c:pt>
                <c:pt idx="2976">
                  <c:v>0.39375000000000004</c:v>
                </c:pt>
                <c:pt idx="2977">
                  <c:v>0.42062499999999997</c:v>
                </c:pt>
                <c:pt idx="2978">
                  <c:v>0.4</c:v>
                </c:pt>
                <c:pt idx="2979">
                  <c:v>0.39250000000000002</c:v>
                </c:pt>
                <c:pt idx="2980">
                  <c:v>0.38625000000000004</c:v>
                </c:pt>
                <c:pt idx="2981">
                  <c:v>0.35125000000000012</c:v>
                </c:pt>
                <c:pt idx="2982">
                  <c:v>0.35000000000000014</c:v>
                </c:pt>
                <c:pt idx="2983">
                  <c:v>0.34062500000000018</c:v>
                </c:pt>
                <c:pt idx="2984">
                  <c:v>0.3025000000000001</c:v>
                </c:pt>
                <c:pt idx="2985">
                  <c:v>0.28500000000000009</c:v>
                </c:pt>
                <c:pt idx="2986">
                  <c:v>0.27812500000000007</c:v>
                </c:pt>
                <c:pt idx="2987">
                  <c:v>0.20187499999999997</c:v>
                </c:pt>
                <c:pt idx="2988">
                  <c:v>0.21374999999999994</c:v>
                </c:pt>
                <c:pt idx="2989">
                  <c:v>0.20874999999999999</c:v>
                </c:pt>
                <c:pt idx="2990">
                  <c:v>0.20124999999999998</c:v>
                </c:pt>
                <c:pt idx="2991">
                  <c:v>0.24124999999999996</c:v>
                </c:pt>
                <c:pt idx="2992">
                  <c:v>0.24562499999999998</c:v>
                </c:pt>
                <c:pt idx="2993">
                  <c:v>0.22125</c:v>
                </c:pt>
                <c:pt idx="2994">
                  <c:v>0.26249999999999996</c:v>
                </c:pt>
                <c:pt idx="2995">
                  <c:v>0.28187499999999999</c:v>
                </c:pt>
                <c:pt idx="2996">
                  <c:v>0.27</c:v>
                </c:pt>
                <c:pt idx="2997">
                  <c:v>0.28562500000000007</c:v>
                </c:pt>
                <c:pt idx="2998">
                  <c:v>0.28562500000000002</c:v>
                </c:pt>
                <c:pt idx="2999">
                  <c:v>0.35375000000000001</c:v>
                </c:pt>
                <c:pt idx="3000">
                  <c:v>0.37750000000000006</c:v>
                </c:pt>
                <c:pt idx="3001">
                  <c:v>0.41250000000000009</c:v>
                </c:pt>
                <c:pt idx="3002">
                  <c:v>0.43437500000000007</c:v>
                </c:pt>
                <c:pt idx="3003">
                  <c:v>0.419375</c:v>
                </c:pt>
                <c:pt idx="3004">
                  <c:v>0.37437499999999996</c:v>
                </c:pt>
                <c:pt idx="3005">
                  <c:v>0.37312499999999998</c:v>
                </c:pt>
                <c:pt idx="3006">
                  <c:v>0.37874999999999998</c:v>
                </c:pt>
                <c:pt idx="3007">
                  <c:v>0.38999999999999996</c:v>
                </c:pt>
                <c:pt idx="3008">
                  <c:v>0.37999999999999995</c:v>
                </c:pt>
                <c:pt idx="3009">
                  <c:v>0.40437499999999993</c:v>
                </c:pt>
                <c:pt idx="3010">
                  <c:v>0.36812500000000004</c:v>
                </c:pt>
                <c:pt idx="3011">
                  <c:v>0.34375000000000006</c:v>
                </c:pt>
                <c:pt idx="3012">
                  <c:v>0.36000000000000004</c:v>
                </c:pt>
                <c:pt idx="3013">
                  <c:v>0.35187499999999999</c:v>
                </c:pt>
                <c:pt idx="3014">
                  <c:v>0.36437499999999995</c:v>
                </c:pt>
                <c:pt idx="3015">
                  <c:v>0.29812499999999992</c:v>
                </c:pt>
                <c:pt idx="3016">
                  <c:v>0.27624999999999994</c:v>
                </c:pt>
                <c:pt idx="3017">
                  <c:v>0.24125000000000002</c:v>
                </c:pt>
                <c:pt idx="3018">
                  <c:v>0.24937499999999999</c:v>
                </c:pt>
                <c:pt idx="3019">
                  <c:v>0.24874999999999997</c:v>
                </c:pt>
                <c:pt idx="3020">
                  <c:v>0.27562499999999995</c:v>
                </c:pt>
                <c:pt idx="3021">
                  <c:v>0.30687500000000001</c:v>
                </c:pt>
                <c:pt idx="3022">
                  <c:v>0.32125000000000004</c:v>
                </c:pt>
                <c:pt idx="3023">
                  <c:v>0.268125</c:v>
                </c:pt>
                <c:pt idx="3024">
                  <c:v>0.28125</c:v>
                </c:pt>
                <c:pt idx="3025">
                  <c:v>0.25062499999999999</c:v>
                </c:pt>
                <c:pt idx="3026">
                  <c:v>0.27500000000000002</c:v>
                </c:pt>
                <c:pt idx="3027">
                  <c:v>0.31750000000000006</c:v>
                </c:pt>
                <c:pt idx="3028">
                  <c:v>0.32062499999999994</c:v>
                </c:pt>
                <c:pt idx="3029">
                  <c:v>0.32437499999999997</c:v>
                </c:pt>
                <c:pt idx="3030">
                  <c:v>0.30499999999999999</c:v>
                </c:pt>
                <c:pt idx="3031">
                  <c:v>0.31687500000000002</c:v>
                </c:pt>
                <c:pt idx="3032">
                  <c:v>0.32812500000000006</c:v>
                </c:pt>
                <c:pt idx="3033">
                  <c:v>0.35000000000000003</c:v>
                </c:pt>
                <c:pt idx="3034">
                  <c:v>0.32687500000000003</c:v>
                </c:pt>
                <c:pt idx="3035">
                  <c:v>0.32</c:v>
                </c:pt>
                <c:pt idx="3036">
                  <c:v>0.29312500000000002</c:v>
                </c:pt>
                <c:pt idx="3037">
                  <c:v>0.27250000000000002</c:v>
                </c:pt>
                <c:pt idx="3038">
                  <c:v>0.25500000000000006</c:v>
                </c:pt>
                <c:pt idx="3039">
                  <c:v>0.26875000000000004</c:v>
                </c:pt>
                <c:pt idx="3040">
                  <c:v>0.24937500000000004</c:v>
                </c:pt>
                <c:pt idx="3041">
                  <c:v>0.24687500000000001</c:v>
                </c:pt>
                <c:pt idx="3042">
                  <c:v>0.24062500000000001</c:v>
                </c:pt>
                <c:pt idx="3043">
                  <c:v>0.19687499999999999</c:v>
                </c:pt>
                <c:pt idx="3044">
                  <c:v>0.17874999999999999</c:v>
                </c:pt>
                <c:pt idx="3045">
                  <c:v>0.169375</c:v>
                </c:pt>
                <c:pt idx="3046">
                  <c:v>0.169375</c:v>
                </c:pt>
                <c:pt idx="3047">
                  <c:v>0.17249999999999999</c:v>
                </c:pt>
                <c:pt idx="3048">
                  <c:v>0.16375000000000001</c:v>
                </c:pt>
                <c:pt idx="3049">
                  <c:v>0.16437499999999999</c:v>
                </c:pt>
                <c:pt idx="3050">
                  <c:v>0.166875</c:v>
                </c:pt>
                <c:pt idx="3051">
                  <c:v>0.166875</c:v>
                </c:pt>
                <c:pt idx="3052">
                  <c:v>0.18375</c:v>
                </c:pt>
                <c:pt idx="3053">
                  <c:v>0.1875</c:v>
                </c:pt>
                <c:pt idx="3054">
                  <c:v>0.18062500000000001</c:v>
                </c:pt>
                <c:pt idx="3055">
                  <c:v>0.17374999999999999</c:v>
                </c:pt>
                <c:pt idx="3056">
                  <c:v>0.15937499999999999</c:v>
                </c:pt>
                <c:pt idx="3057">
                  <c:v>0.18</c:v>
                </c:pt>
                <c:pt idx="3058">
                  <c:v>0.16875000000000001</c:v>
                </c:pt>
                <c:pt idx="3059">
                  <c:v>0.18125000000000002</c:v>
                </c:pt>
                <c:pt idx="3060">
                  <c:v>0.20687500000000003</c:v>
                </c:pt>
                <c:pt idx="3061">
                  <c:v>0.21250000000000005</c:v>
                </c:pt>
                <c:pt idx="3062">
                  <c:v>0.21937500000000004</c:v>
                </c:pt>
                <c:pt idx="3063">
                  <c:v>0.19124999999999998</c:v>
                </c:pt>
                <c:pt idx="3064">
                  <c:v>0.206875</c:v>
                </c:pt>
                <c:pt idx="3065">
                  <c:v>0.21187499999999998</c:v>
                </c:pt>
                <c:pt idx="3066">
                  <c:v>0.20937499999999998</c:v>
                </c:pt>
                <c:pt idx="3067">
                  <c:v>0.20937499999999998</c:v>
                </c:pt>
                <c:pt idx="3068">
                  <c:v>0.20562499999999997</c:v>
                </c:pt>
                <c:pt idx="3069">
                  <c:v>0.22625000000000001</c:v>
                </c:pt>
                <c:pt idx="3070">
                  <c:v>0.238125</c:v>
                </c:pt>
                <c:pt idx="3071">
                  <c:v>0.26437499999999997</c:v>
                </c:pt>
                <c:pt idx="3072">
                  <c:v>0.27875</c:v>
                </c:pt>
                <c:pt idx="3073">
                  <c:v>0.26937500000000003</c:v>
                </c:pt>
                <c:pt idx="3074">
                  <c:v>0.26250000000000001</c:v>
                </c:pt>
                <c:pt idx="3075">
                  <c:v>0.25062499999999999</c:v>
                </c:pt>
                <c:pt idx="3076">
                  <c:v>0.24625000000000002</c:v>
                </c:pt>
                <c:pt idx="3077">
                  <c:v>0.245</c:v>
                </c:pt>
                <c:pt idx="3078">
                  <c:v>0.25562500000000005</c:v>
                </c:pt>
                <c:pt idx="3079">
                  <c:v>0.26500000000000001</c:v>
                </c:pt>
                <c:pt idx="3080">
                  <c:v>0.26187500000000002</c:v>
                </c:pt>
                <c:pt idx="3081">
                  <c:v>0.25937500000000002</c:v>
                </c:pt>
                <c:pt idx="3082">
                  <c:v>0.26187500000000002</c:v>
                </c:pt>
                <c:pt idx="3083">
                  <c:v>0.27437500000000004</c:v>
                </c:pt>
                <c:pt idx="3084">
                  <c:v>0.27937499999999998</c:v>
                </c:pt>
                <c:pt idx="3085">
                  <c:v>0.28625</c:v>
                </c:pt>
                <c:pt idx="3086">
                  <c:v>0.27187500000000003</c:v>
                </c:pt>
                <c:pt idx="3087">
                  <c:v>0.27625</c:v>
                </c:pt>
                <c:pt idx="3088">
                  <c:v>0.27750000000000002</c:v>
                </c:pt>
                <c:pt idx="3089">
                  <c:v>0.26500000000000001</c:v>
                </c:pt>
                <c:pt idx="3090">
                  <c:v>0.27812500000000007</c:v>
                </c:pt>
                <c:pt idx="3091">
                  <c:v>0.27187500000000003</c:v>
                </c:pt>
                <c:pt idx="3092">
                  <c:v>0.26500000000000001</c:v>
                </c:pt>
                <c:pt idx="3093">
                  <c:v>0.25374999999999998</c:v>
                </c:pt>
                <c:pt idx="3094">
                  <c:v>0.26624999999999999</c:v>
                </c:pt>
                <c:pt idx="3095">
                  <c:v>0.26624999999999999</c:v>
                </c:pt>
                <c:pt idx="3096">
                  <c:v>0.27625</c:v>
                </c:pt>
                <c:pt idx="3097">
                  <c:v>0.26749999999999996</c:v>
                </c:pt>
                <c:pt idx="3098">
                  <c:v>0.27999999999999997</c:v>
                </c:pt>
                <c:pt idx="3099">
                  <c:v>0.28062499999999996</c:v>
                </c:pt>
                <c:pt idx="3100">
                  <c:v>0.27625</c:v>
                </c:pt>
                <c:pt idx="3101">
                  <c:v>0.2525</c:v>
                </c:pt>
                <c:pt idx="3102">
                  <c:v>0.27812500000000001</c:v>
                </c:pt>
                <c:pt idx="3103">
                  <c:v>0.24062500000000003</c:v>
                </c:pt>
                <c:pt idx="3104">
                  <c:v>0.23187500000000003</c:v>
                </c:pt>
                <c:pt idx="3105">
                  <c:v>0.23812500000000003</c:v>
                </c:pt>
                <c:pt idx="3106">
                  <c:v>0.22437500000000002</c:v>
                </c:pt>
                <c:pt idx="3107">
                  <c:v>0.23062500000000002</c:v>
                </c:pt>
                <c:pt idx="3108">
                  <c:v>0.22812500000000002</c:v>
                </c:pt>
                <c:pt idx="3109">
                  <c:v>0.22437499999999999</c:v>
                </c:pt>
                <c:pt idx="3110">
                  <c:v>0.205625</c:v>
                </c:pt>
                <c:pt idx="3111">
                  <c:v>0.21875</c:v>
                </c:pt>
                <c:pt idx="3112">
                  <c:v>0.19750000000000004</c:v>
                </c:pt>
                <c:pt idx="3113">
                  <c:v>0.18812500000000001</c:v>
                </c:pt>
                <c:pt idx="3114">
                  <c:v>0.16625000000000004</c:v>
                </c:pt>
                <c:pt idx="3115">
                  <c:v>0.200625</c:v>
                </c:pt>
                <c:pt idx="3116">
                  <c:v>0.2</c:v>
                </c:pt>
                <c:pt idx="3117">
                  <c:v>0.19</c:v>
                </c:pt>
                <c:pt idx="3118">
                  <c:v>0.17812500000000003</c:v>
                </c:pt>
                <c:pt idx="3119">
                  <c:v>0.18500000000000003</c:v>
                </c:pt>
                <c:pt idx="3120">
                  <c:v>0.1825</c:v>
                </c:pt>
                <c:pt idx="3121">
                  <c:v>0.19062499999999996</c:v>
                </c:pt>
                <c:pt idx="3122">
                  <c:v>0.20499999999999999</c:v>
                </c:pt>
                <c:pt idx="3123">
                  <c:v>0.21312500000000001</c:v>
                </c:pt>
                <c:pt idx="3124">
                  <c:v>0.20687499999999995</c:v>
                </c:pt>
                <c:pt idx="3125">
                  <c:v>0.22687499999999997</c:v>
                </c:pt>
                <c:pt idx="3126">
                  <c:v>0.21562499999999998</c:v>
                </c:pt>
                <c:pt idx="3127">
                  <c:v>0.19625000000000001</c:v>
                </c:pt>
                <c:pt idx="3128">
                  <c:v>0.20374999999999999</c:v>
                </c:pt>
                <c:pt idx="3129">
                  <c:v>0.22750000000000004</c:v>
                </c:pt>
                <c:pt idx="3130">
                  <c:v>0.25125000000000003</c:v>
                </c:pt>
                <c:pt idx="3131">
                  <c:v>0.21062500000000003</c:v>
                </c:pt>
                <c:pt idx="3132">
                  <c:v>0.21312500000000004</c:v>
                </c:pt>
                <c:pt idx="3133">
                  <c:v>0.22750000000000001</c:v>
                </c:pt>
                <c:pt idx="3134">
                  <c:v>0.21562499999999998</c:v>
                </c:pt>
                <c:pt idx="3135">
                  <c:v>0.22624999999999995</c:v>
                </c:pt>
                <c:pt idx="3136">
                  <c:v>0.22312499999999999</c:v>
                </c:pt>
                <c:pt idx="3137">
                  <c:v>0.21499999999999997</c:v>
                </c:pt>
                <c:pt idx="3138">
                  <c:v>0.2</c:v>
                </c:pt>
                <c:pt idx="3139">
                  <c:v>0.19312499999999999</c:v>
                </c:pt>
                <c:pt idx="3140">
                  <c:v>0.20500000000000002</c:v>
                </c:pt>
                <c:pt idx="3141">
                  <c:v>0.24249999999999999</c:v>
                </c:pt>
                <c:pt idx="3142">
                  <c:v>0.25062499999999999</c:v>
                </c:pt>
                <c:pt idx="3143">
                  <c:v>0.26125000000000004</c:v>
                </c:pt>
                <c:pt idx="3144">
                  <c:v>0.27625</c:v>
                </c:pt>
                <c:pt idx="3145">
                  <c:v>0.24624999999999997</c:v>
                </c:pt>
                <c:pt idx="3146">
                  <c:v>0.22937499999999997</c:v>
                </c:pt>
                <c:pt idx="3147">
                  <c:v>0.24312499999999998</c:v>
                </c:pt>
                <c:pt idx="3148">
                  <c:v>0.24062499999999998</c:v>
                </c:pt>
                <c:pt idx="3149">
                  <c:v>0.23124999999999998</c:v>
                </c:pt>
                <c:pt idx="3150">
                  <c:v>0.23249999999999996</c:v>
                </c:pt>
                <c:pt idx="3151">
                  <c:v>0.24062499999999998</c:v>
                </c:pt>
                <c:pt idx="3152">
                  <c:v>0.24812499999999998</c:v>
                </c:pt>
                <c:pt idx="3153">
                  <c:v>0.24874999999999997</c:v>
                </c:pt>
                <c:pt idx="3154">
                  <c:v>0.260625</c:v>
                </c:pt>
                <c:pt idx="3155">
                  <c:v>0.25937499999999997</c:v>
                </c:pt>
                <c:pt idx="3156">
                  <c:v>0.24687500000000001</c:v>
                </c:pt>
                <c:pt idx="3157">
                  <c:v>0.20437500000000003</c:v>
                </c:pt>
                <c:pt idx="3158">
                  <c:v>0.20312500000000003</c:v>
                </c:pt>
                <c:pt idx="3159">
                  <c:v>0.20125000000000001</c:v>
                </c:pt>
                <c:pt idx="3160">
                  <c:v>0.21687500000000001</c:v>
                </c:pt>
                <c:pt idx="3161">
                  <c:v>0.21687500000000001</c:v>
                </c:pt>
                <c:pt idx="3162">
                  <c:v>0.21687500000000001</c:v>
                </c:pt>
                <c:pt idx="3163">
                  <c:v>0.203125</c:v>
                </c:pt>
                <c:pt idx="3164">
                  <c:v>0.22687499999999999</c:v>
                </c:pt>
                <c:pt idx="3165">
                  <c:v>0.22999999999999998</c:v>
                </c:pt>
                <c:pt idx="3166">
                  <c:v>0.26499999999999996</c:v>
                </c:pt>
                <c:pt idx="3167">
                  <c:v>0.25937499999999997</c:v>
                </c:pt>
                <c:pt idx="3168">
                  <c:v>0.25624999999999998</c:v>
                </c:pt>
                <c:pt idx="3169">
                  <c:v>0.28062500000000001</c:v>
                </c:pt>
                <c:pt idx="3170">
                  <c:v>0.30812499999999993</c:v>
                </c:pt>
                <c:pt idx="3171">
                  <c:v>0.31374999999999997</c:v>
                </c:pt>
                <c:pt idx="3172">
                  <c:v>0.33</c:v>
                </c:pt>
                <c:pt idx="3173">
                  <c:v>0.35375000000000006</c:v>
                </c:pt>
                <c:pt idx="3174">
                  <c:v>0.35875000000000007</c:v>
                </c:pt>
                <c:pt idx="3175">
                  <c:v>0.34625000000000006</c:v>
                </c:pt>
                <c:pt idx="3176">
                  <c:v>0.3125</c:v>
                </c:pt>
                <c:pt idx="3177">
                  <c:v>0.325625</c:v>
                </c:pt>
                <c:pt idx="3178">
                  <c:v>0.32125000000000004</c:v>
                </c:pt>
                <c:pt idx="3179">
                  <c:v>0.31437500000000002</c:v>
                </c:pt>
                <c:pt idx="3180">
                  <c:v>0.28374999999999995</c:v>
                </c:pt>
                <c:pt idx="3181">
                  <c:v>0.27249999999999991</c:v>
                </c:pt>
                <c:pt idx="3182">
                  <c:v>0.24937499999999999</c:v>
                </c:pt>
                <c:pt idx="3183">
                  <c:v>0.23499999999999999</c:v>
                </c:pt>
                <c:pt idx="3184">
                  <c:v>0.229375</c:v>
                </c:pt>
                <c:pt idx="3185">
                  <c:v>0.204375</c:v>
                </c:pt>
                <c:pt idx="3186">
                  <c:v>0.17812499999999998</c:v>
                </c:pt>
                <c:pt idx="3187">
                  <c:v>0.17874999999999999</c:v>
                </c:pt>
                <c:pt idx="3188">
                  <c:v>0.16375000000000003</c:v>
                </c:pt>
                <c:pt idx="3189">
                  <c:v>0.16062500000000002</c:v>
                </c:pt>
                <c:pt idx="3190">
                  <c:v>0.15875000000000003</c:v>
                </c:pt>
                <c:pt idx="3191">
                  <c:v>0.20125000000000004</c:v>
                </c:pt>
                <c:pt idx="3192">
                  <c:v>0.22125</c:v>
                </c:pt>
                <c:pt idx="3193">
                  <c:v>0.22625000000000001</c:v>
                </c:pt>
                <c:pt idx="3194">
                  <c:v>0.24062500000000001</c:v>
                </c:pt>
                <c:pt idx="3195">
                  <c:v>0.24625</c:v>
                </c:pt>
                <c:pt idx="3196">
                  <c:v>0.25624999999999998</c:v>
                </c:pt>
                <c:pt idx="3197">
                  <c:v>0.26374999999999998</c:v>
                </c:pt>
                <c:pt idx="3198">
                  <c:v>0.28000000000000003</c:v>
                </c:pt>
                <c:pt idx="3199">
                  <c:v>0.29000000000000004</c:v>
                </c:pt>
                <c:pt idx="3200">
                  <c:v>0.31312500000000004</c:v>
                </c:pt>
                <c:pt idx="3201">
                  <c:v>0.31562499999999999</c:v>
                </c:pt>
                <c:pt idx="3202">
                  <c:v>0.296875</c:v>
                </c:pt>
                <c:pt idx="3203">
                  <c:v>0.29562499999999997</c:v>
                </c:pt>
                <c:pt idx="3204">
                  <c:v>0.31124999999999997</c:v>
                </c:pt>
                <c:pt idx="3205">
                  <c:v>0.33625000000000005</c:v>
                </c:pt>
                <c:pt idx="3206">
                  <c:v>0.33187500000000003</c:v>
                </c:pt>
                <c:pt idx="3207">
                  <c:v>0.29875000000000007</c:v>
                </c:pt>
                <c:pt idx="3208">
                  <c:v>0.26687500000000008</c:v>
                </c:pt>
                <c:pt idx="3209">
                  <c:v>0.24812500000000001</c:v>
                </c:pt>
                <c:pt idx="3210">
                  <c:v>0.27687499999999998</c:v>
                </c:pt>
                <c:pt idx="3211">
                  <c:v>0.27875</c:v>
                </c:pt>
                <c:pt idx="3212">
                  <c:v>0.27437500000000004</c:v>
                </c:pt>
                <c:pt idx="3213">
                  <c:v>0.27500000000000002</c:v>
                </c:pt>
                <c:pt idx="3214">
                  <c:v>0.26624999999999999</c:v>
                </c:pt>
                <c:pt idx="3215">
                  <c:v>0.29374999999999996</c:v>
                </c:pt>
                <c:pt idx="3216">
                  <c:v>0.27812500000000001</c:v>
                </c:pt>
                <c:pt idx="3217">
                  <c:v>0.30687499999999995</c:v>
                </c:pt>
                <c:pt idx="3218">
                  <c:v>0.32062499999999994</c:v>
                </c:pt>
                <c:pt idx="3219">
                  <c:v>0.33062499999999995</c:v>
                </c:pt>
                <c:pt idx="3220">
                  <c:v>0.31312499999999993</c:v>
                </c:pt>
                <c:pt idx="3221">
                  <c:v>0.25624999999999998</c:v>
                </c:pt>
                <c:pt idx="3222">
                  <c:v>0.26937499999999998</c:v>
                </c:pt>
                <c:pt idx="3223">
                  <c:v>0.260625</c:v>
                </c:pt>
                <c:pt idx="3224">
                  <c:v>0.26687499999999997</c:v>
                </c:pt>
                <c:pt idx="3225">
                  <c:v>0.29874999999999996</c:v>
                </c:pt>
                <c:pt idx="3226">
                  <c:v>0.25937499999999997</c:v>
                </c:pt>
                <c:pt idx="3227">
                  <c:v>0.26437499999999997</c:v>
                </c:pt>
                <c:pt idx="3228">
                  <c:v>0.25874999999999992</c:v>
                </c:pt>
                <c:pt idx="3229">
                  <c:v>0.245</c:v>
                </c:pt>
                <c:pt idx="3230">
                  <c:v>0.23125000000000001</c:v>
                </c:pt>
                <c:pt idx="3231">
                  <c:v>0.19500000000000003</c:v>
                </c:pt>
                <c:pt idx="3232">
                  <c:v>0.19312500000000002</c:v>
                </c:pt>
                <c:pt idx="3233">
                  <c:v>0.171875</c:v>
                </c:pt>
                <c:pt idx="3234">
                  <c:v>0.15875</c:v>
                </c:pt>
                <c:pt idx="3235">
                  <c:v>0.15062500000000001</c:v>
                </c:pt>
                <c:pt idx="3236">
                  <c:v>0.16750000000000001</c:v>
                </c:pt>
                <c:pt idx="3237">
                  <c:v>0.166875</c:v>
                </c:pt>
                <c:pt idx="3238">
                  <c:v>0.14812500000000001</c:v>
                </c:pt>
                <c:pt idx="3239">
                  <c:v>0.15312500000000001</c:v>
                </c:pt>
                <c:pt idx="3240">
                  <c:v>0.173125</c:v>
                </c:pt>
                <c:pt idx="3241">
                  <c:v>0.14750000000000002</c:v>
                </c:pt>
                <c:pt idx="3242">
                  <c:v>0.16</c:v>
                </c:pt>
                <c:pt idx="3243">
                  <c:v>0.14749999999999999</c:v>
                </c:pt>
                <c:pt idx="3244">
                  <c:v>0.15687500000000001</c:v>
                </c:pt>
                <c:pt idx="3245">
                  <c:v>0.18187500000000001</c:v>
                </c:pt>
                <c:pt idx="3246">
                  <c:v>0.17937500000000003</c:v>
                </c:pt>
                <c:pt idx="3247">
                  <c:v>0.17250000000000004</c:v>
                </c:pt>
                <c:pt idx="3248">
                  <c:v>0.16687500000000002</c:v>
                </c:pt>
                <c:pt idx="3249">
                  <c:v>0.15625</c:v>
                </c:pt>
                <c:pt idx="3250">
                  <c:v>0.16187500000000002</c:v>
                </c:pt>
                <c:pt idx="3251">
                  <c:v>0.15500000000000003</c:v>
                </c:pt>
                <c:pt idx="3252">
                  <c:v>0.14500000000000002</c:v>
                </c:pt>
                <c:pt idx="3253">
                  <c:v>0.145625</c:v>
                </c:pt>
                <c:pt idx="3254">
                  <c:v>0.15187500000000001</c:v>
                </c:pt>
                <c:pt idx="3255">
                  <c:v>0.14625000000000002</c:v>
                </c:pt>
                <c:pt idx="3256">
                  <c:v>0.12625000000000003</c:v>
                </c:pt>
                <c:pt idx="3257">
                  <c:v>0.12000000000000002</c:v>
                </c:pt>
                <c:pt idx="3258">
                  <c:v>0.10750000000000003</c:v>
                </c:pt>
                <c:pt idx="3259">
                  <c:v>0.11812500000000002</c:v>
                </c:pt>
                <c:pt idx="3260">
                  <c:v>0.10500000000000001</c:v>
                </c:pt>
                <c:pt idx="3261">
                  <c:v>8.5624999999999993E-2</c:v>
                </c:pt>
                <c:pt idx="3262">
                  <c:v>7.5625000000000012E-2</c:v>
                </c:pt>
                <c:pt idx="3263">
                  <c:v>8.1250000000000017E-2</c:v>
                </c:pt>
                <c:pt idx="3264">
                  <c:v>8.8125000000000023E-2</c:v>
                </c:pt>
                <c:pt idx="3265">
                  <c:v>0.10250000000000002</c:v>
                </c:pt>
                <c:pt idx="3266">
                  <c:v>0.14437500000000003</c:v>
                </c:pt>
                <c:pt idx="3267">
                  <c:v>0.14499999999999999</c:v>
                </c:pt>
                <c:pt idx="3268">
                  <c:v>0.14437499999999998</c:v>
                </c:pt>
                <c:pt idx="3269">
                  <c:v>0.15625</c:v>
                </c:pt>
                <c:pt idx="3270">
                  <c:v>0.18312499999999998</c:v>
                </c:pt>
                <c:pt idx="3271">
                  <c:v>0.20187499999999997</c:v>
                </c:pt>
                <c:pt idx="3272">
                  <c:v>0.19562499999999999</c:v>
                </c:pt>
                <c:pt idx="3273">
                  <c:v>0.20249999999999999</c:v>
                </c:pt>
                <c:pt idx="3274">
                  <c:v>0.21062500000000001</c:v>
                </c:pt>
                <c:pt idx="3275">
                  <c:v>0.21625</c:v>
                </c:pt>
                <c:pt idx="3276">
                  <c:v>0.22</c:v>
                </c:pt>
                <c:pt idx="3277">
                  <c:v>0.22062499999999996</c:v>
                </c:pt>
                <c:pt idx="3278">
                  <c:v>0.22687499999999997</c:v>
                </c:pt>
                <c:pt idx="3279">
                  <c:v>0.23624999999999996</c:v>
                </c:pt>
                <c:pt idx="3280">
                  <c:v>0.24625</c:v>
                </c:pt>
                <c:pt idx="3281">
                  <c:v>0.23249999999999998</c:v>
                </c:pt>
                <c:pt idx="3282">
                  <c:v>0.19</c:v>
                </c:pt>
                <c:pt idx="3283">
                  <c:v>0.19749999999999998</c:v>
                </c:pt>
                <c:pt idx="3284">
                  <c:v>0.234375</c:v>
                </c:pt>
                <c:pt idx="3285">
                  <c:v>0.238125</c:v>
                </c:pt>
                <c:pt idx="3286">
                  <c:v>0.22187500000000004</c:v>
                </c:pt>
                <c:pt idx="3287">
                  <c:v>0.23125000000000001</c:v>
                </c:pt>
                <c:pt idx="3288">
                  <c:v>0.24187500000000001</c:v>
                </c:pt>
                <c:pt idx="3289">
                  <c:v>0.24187500000000001</c:v>
                </c:pt>
                <c:pt idx="3290">
                  <c:v>0.22750000000000001</c:v>
                </c:pt>
                <c:pt idx="3291">
                  <c:v>0.21812499999999999</c:v>
                </c:pt>
                <c:pt idx="3292">
                  <c:v>0.22624999999999998</c:v>
                </c:pt>
                <c:pt idx="3293">
                  <c:v>0.25937499999999997</c:v>
                </c:pt>
                <c:pt idx="3294">
                  <c:v>0.27562500000000001</c:v>
                </c:pt>
                <c:pt idx="3295">
                  <c:v>0.26750000000000002</c:v>
                </c:pt>
                <c:pt idx="3296">
                  <c:v>0.25062499999999999</c:v>
                </c:pt>
                <c:pt idx="3297">
                  <c:v>0.29312499999999997</c:v>
                </c:pt>
                <c:pt idx="3298">
                  <c:v>0.3</c:v>
                </c:pt>
                <c:pt idx="3299">
                  <c:v>0.296875</c:v>
                </c:pt>
                <c:pt idx="3300">
                  <c:v>0.24812500000000001</c:v>
                </c:pt>
                <c:pt idx="3301">
                  <c:v>0.24187500000000001</c:v>
                </c:pt>
                <c:pt idx="3302">
                  <c:v>0.26250000000000001</c:v>
                </c:pt>
                <c:pt idx="3303">
                  <c:v>0.26250000000000001</c:v>
                </c:pt>
                <c:pt idx="3304">
                  <c:v>0.25187500000000002</c:v>
                </c:pt>
                <c:pt idx="3305">
                  <c:v>0.2525</c:v>
                </c:pt>
                <c:pt idx="3306">
                  <c:v>0.25937500000000002</c:v>
                </c:pt>
                <c:pt idx="3307">
                  <c:v>0.26875000000000004</c:v>
                </c:pt>
                <c:pt idx="3308">
                  <c:v>0.26125000000000004</c:v>
                </c:pt>
                <c:pt idx="3309">
                  <c:v>0.22812499999999997</c:v>
                </c:pt>
                <c:pt idx="3310">
                  <c:v>0.21187500000000001</c:v>
                </c:pt>
                <c:pt idx="3311">
                  <c:v>0.20499999999999999</c:v>
                </c:pt>
                <c:pt idx="3312">
                  <c:v>0.22125</c:v>
                </c:pt>
                <c:pt idx="3313">
                  <c:v>0.17249999999999999</c:v>
                </c:pt>
                <c:pt idx="3314">
                  <c:v>0.16624999999999998</c:v>
                </c:pt>
                <c:pt idx="3315">
                  <c:v>0.17062500000000005</c:v>
                </c:pt>
                <c:pt idx="3316">
                  <c:v>0.17062500000000005</c:v>
                </c:pt>
                <c:pt idx="3317">
                  <c:v>0.18000000000000002</c:v>
                </c:pt>
                <c:pt idx="3318">
                  <c:v>0.15062500000000001</c:v>
                </c:pt>
                <c:pt idx="3319">
                  <c:v>0.12937499999999999</c:v>
                </c:pt>
                <c:pt idx="3320">
                  <c:v>0.16312499999999999</c:v>
                </c:pt>
                <c:pt idx="3321">
                  <c:v>0.17312500000000003</c:v>
                </c:pt>
                <c:pt idx="3322">
                  <c:v>0.173125</c:v>
                </c:pt>
                <c:pt idx="3323">
                  <c:v>0.16375000000000001</c:v>
                </c:pt>
                <c:pt idx="3324">
                  <c:v>0.16499999999999998</c:v>
                </c:pt>
                <c:pt idx="3325">
                  <c:v>0.17249999999999999</c:v>
                </c:pt>
                <c:pt idx="3326">
                  <c:v>0.17562499999999998</c:v>
                </c:pt>
                <c:pt idx="3327">
                  <c:v>0.19499999999999998</c:v>
                </c:pt>
                <c:pt idx="3328">
                  <c:v>0.19500000000000001</c:v>
                </c:pt>
                <c:pt idx="3329">
                  <c:v>0.21562500000000001</c:v>
                </c:pt>
                <c:pt idx="3330">
                  <c:v>0.22562500000000002</c:v>
                </c:pt>
                <c:pt idx="3331">
                  <c:v>0.21937500000000001</c:v>
                </c:pt>
                <c:pt idx="3332">
                  <c:v>0.21937500000000001</c:v>
                </c:pt>
                <c:pt idx="3333">
                  <c:v>0.2</c:v>
                </c:pt>
                <c:pt idx="3334">
                  <c:v>0.19187500000000002</c:v>
                </c:pt>
                <c:pt idx="3335">
                  <c:v>0.19125</c:v>
                </c:pt>
                <c:pt idx="3336">
                  <c:v>0.16375000000000001</c:v>
                </c:pt>
                <c:pt idx="3337">
                  <c:v>0.15250000000000002</c:v>
                </c:pt>
                <c:pt idx="3338">
                  <c:v>0.15187500000000001</c:v>
                </c:pt>
                <c:pt idx="3339">
                  <c:v>0.16812500000000002</c:v>
                </c:pt>
                <c:pt idx="3340">
                  <c:v>0.16375000000000003</c:v>
                </c:pt>
                <c:pt idx="3341">
                  <c:v>0.14937500000000004</c:v>
                </c:pt>
                <c:pt idx="3342">
                  <c:v>0.16750000000000004</c:v>
                </c:pt>
                <c:pt idx="3343">
                  <c:v>0.17750000000000005</c:v>
                </c:pt>
                <c:pt idx="3344">
                  <c:v>0.16125</c:v>
                </c:pt>
                <c:pt idx="3345">
                  <c:v>0.14687500000000001</c:v>
                </c:pt>
                <c:pt idx="3346">
                  <c:v>0.13062499999999999</c:v>
                </c:pt>
                <c:pt idx="3347">
                  <c:v>0.1275</c:v>
                </c:pt>
                <c:pt idx="3348">
                  <c:v>0.1275</c:v>
                </c:pt>
                <c:pt idx="3349">
                  <c:v>0.12687500000000002</c:v>
                </c:pt>
                <c:pt idx="3350">
                  <c:v>0.13375000000000001</c:v>
                </c:pt>
                <c:pt idx="3351">
                  <c:v>0.1275</c:v>
                </c:pt>
                <c:pt idx="3352">
                  <c:v>0.13687500000000002</c:v>
                </c:pt>
                <c:pt idx="3353">
                  <c:v>0.13687500000000002</c:v>
                </c:pt>
                <c:pt idx="3354">
                  <c:v>0.15687500000000001</c:v>
                </c:pt>
                <c:pt idx="3355">
                  <c:v>0.14125000000000004</c:v>
                </c:pt>
                <c:pt idx="3356">
                  <c:v>0.14062500000000003</c:v>
                </c:pt>
                <c:pt idx="3357">
                  <c:v>0.15562500000000001</c:v>
                </c:pt>
                <c:pt idx="3358">
                  <c:v>0.13437499999999999</c:v>
                </c:pt>
                <c:pt idx="3359">
                  <c:v>0.125</c:v>
                </c:pt>
                <c:pt idx="3360">
                  <c:v>0.140625</c:v>
                </c:pt>
                <c:pt idx="3361">
                  <c:v>0.13437500000000002</c:v>
                </c:pt>
                <c:pt idx="3362">
                  <c:v>0.16437500000000002</c:v>
                </c:pt>
                <c:pt idx="3363">
                  <c:v>0.16562499999999999</c:v>
                </c:pt>
                <c:pt idx="3364">
                  <c:v>0.18124999999999999</c:v>
                </c:pt>
                <c:pt idx="3365">
                  <c:v>0.199375</c:v>
                </c:pt>
                <c:pt idx="3366">
                  <c:v>0.21687500000000001</c:v>
                </c:pt>
                <c:pt idx="3367">
                  <c:v>0.22375</c:v>
                </c:pt>
                <c:pt idx="3368">
                  <c:v>0.22500000000000001</c:v>
                </c:pt>
                <c:pt idx="3369">
                  <c:v>0.24312500000000001</c:v>
                </c:pt>
                <c:pt idx="3370">
                  <c:v>0.22</c:v>
                </c:pt>
                <c:pt idx="3371">
                  <c:v>0.21937499999999999</c:v>
                </c:pt>
                <c:pt idx="3372">
                  <c:v>0.22312499999999996</c:v>
                </c:pt>
                <c:pt idx="3373">
                  <c:v>0.22499999999999998</c:v>
                </c:pt>
                <c:pt idx="3374">
                  <c:v>0.22312499999999996</c:v>
                </c:pt>
                <c:pt idx="3375">
                  <c:v>0.24499999999999997</c:v>
                </c:pt>
                <c:pt idx="3376">
                  <c:v>0.23624999999999996</c:v>
                </c:pt>
                <c:pt idx="3377">
                  <c:v>0.24249999999999997</c:v>
                </c:pt>
                <c:pt idx="3378">
                  <c:v>0.22749999999999998</c:v>
                </c:pt>
                <c:pt idx="3379">
                  <c:v>0.23624999999999996</c:v>
                </c:pt>
                <c:pt idx="3380">
                  <c:v>0.27999999999999997</c:v>
                </c:pt>
                <c:pt idx="3381">
                  <c:v>0.333125</c:v>
                </c:pt>
                <c:pt idx="3382">
                  <c:v>0.32499999999999996</c:v>
                </c:pt>
                <c:pt idx="3383">
                  <c:v>0.34812500000000002</c:v>
                </c:pt>
                <c:pt idx="3384">
                  <c:v>0.35875000000000007</c:v>
                </c:pt>
                <c:pt idx="3385">
                  <c:v>0.36812500000000004</c:v>
                </c:pt>
                <c:pt idx="3386">
                  <c:v>0.37687500000000002</c:v>
                </c:pt>
                <c:pt idx="3387">
                  <c:v>0.37000000000000005</c:v>
                </c:pt>
                <c:pt idx="3388">
                  <c:v>0.37000000000000011</c:v>
                </c:pt>
                <c:pt idx="3389">
                  <c:v>0.36375000000000002</c:v>
                </c:pt>
                <c:pt idx="3390">
                  <c:v>0.36562500000000009</c:v>
                </c:pt>
                <c:pt idx="3391">
                  <c:v>0.32374999999999998</c:v>
                </c:pt>
                <c:pt idx="3392">
                  <c:v>0.31687500000000002</c:v>
                </c:pt>
                <c:pt idx="3393">
                  <c:v>0.32374999999999998</c:v>
                </c:pt>
                <c:pt idx="3394">
                  <c:v>0.32250000000000001</c:v>
                </c:pt>
                <c:pt idx="3395">
                  <c:v>0.30624999999999997</c:v>
                </c:pt>
                <c:pt idx="3396">
                  <c:v>0.26624999999999999</c:v>
                </c:pt>
                <c:pt idx="3397">
                  <c:v>0.18937500000000002</c:v>
                </c:pt>
                <c:pt idx="3398">
                  <c:v>0.173125</c:v>
                </c:pt>
                <c:pt idx="3399">
                  <c:v>0.14937500000000001</c:v>
                </c:pt>
                <c:pt idx="3400">
                  <c:v>0.12187500000000001</c:v>
                </c:pt>
                <c:pt idx="3401">
                  <c:v>9.4375000000000001E-2</c:v>
                </c:pt>
                <c:pt idx="3402">
                  <c:v>8.2500000000000004E-2</c:v>
                </c:pt>
                <c:pt idx="3403">
                  <c:v>8.2500000000000004E-2</c:v>
                </c:pt>
                <c:pt idx="3404">
                  <c:v>8.8125000000000009E-2</c:v>
                </c:pt>
                <c:pt idx="3405">
                  <c:v>7.7499999999999999E-2</c:v>
                </c:pt>
                <c:pt idx="3406">
                  <c:v>9.1249999999999998E-2</c:v>
                </c:pt>
                <c:pt idx="3407">
                  <c:v>0.11499999999999999</c:v>
                </c:pt>
                <c:pt idx="3408">
                  <c:v>0.12125</c:v>
                </c:pt>
                <c:pt idx="3409">
                  <c:v>0.121875</c:v>
                </c:pt>
                <c:pt idx="3410">
                  <c:v>0.13125000000000001</c:v>
                </c:pt>
                <c:pt idx="3411">
                  <c:v>0.15562500000000001</c:v>
                </c:pt>
                <c:pt idx="3412">
                  <c:v>0.15312500000000001</c:v>
                </c:pt>
                <c:pt idx="3413">
                  <c:v>0.16</c:v>
                </c:pt>
                <c:pt idx="3414">
                  <c:v>0.16</c:v>
                </c:pt>
                <c:pt idx="3415">
                  <c:v>0.18062500000000001</c:v>
                </c:pt>
                <c:pt idx="3416">
                  <c:v>0.20875000000000002</c:v>
                </c:pt>
                <c:pt idx="3417">
                  <c:v>0.24250000000000002</c:v>
                </c:pt>
                <c:pt idx="3418">
                  <c:v>0.27875</c:v>
                </c:pt>
                <c:pt idx="3419">
                  <c:v>0.27875</c:v>
                </c:pt>
                <c:pt idx="3420">
                  <c:v>0.27250000000000002</c:v>
                </c:pt>
                <c:pt idx="3421">
                  <c:v>0.28750000000000003</c:v>
                </c:pt>
                <c:pt idx="3422">
                  <c:v>0.27312500000000001</c:v>
                </c:pt>
                <c:pt idx="3423">
                  <c:v>0.26687500000000003</c:v>
                </c:pt>
                <c:pt idx="3424">
                  <c:v>0.26812500000000006</c:v>
                </c:pt>
                <c:pt idx="3425">
                  <c:v>0.26875000000000004</c:v>
                </c:pt>
                <c:pt idx="3426">
                  <c:v>0.24625</c:v>
                </c:pt>
                <c:pt idx="3427">
                  <c:v>0.24937500000000001</c:v>
                </c:pt>
                <c:pt idx="3428">
                  <c:v>0.25687499999999996</c:v>
                </c:pt>
                <c:pt idx="3429">
                  <c:v>0.26374999999999998</c:v>
                </c:pt>
                <c:pt idx="3430">
                  <c:v>0.27937499999999998</c:v>
                </c:pt>
                <c:pt idx="3431">
                  <c:v>0.260625</c:v>
                </c:pt>
                <c:pt idx="3432">
                  <c:v>0.28187499999999999</c:v>
                </c:pt>
                <c:pt idx="3433">
                  <c:v>0.26187500000000002</c:v>
                </c:pt>
                <c:pt idx="3434">
                  <c:v>0.23249999999999998</c:v>
                </c:pt>
                <c:pt idx="3435">
                  <c:v>0.23249999999999998</c:v>
                </c:pt>
                <c:pt idx="3436">
                  <c:v>0.23249999999999998</c:v>
                </c:pt>
                <c:pt idx="3437">
                  <c:v>0.2225</c:v>
                </c:pt>
                <c:pt idx="3438">
                  <c:v>0.21812500000000001</c:v>
                </c:pt>
                <c:pt idx="3439">
                  <c:v>0.2225</c:v>
                </c:pt>
                <c:pt idx="3440">
                  <c:v>0.22625000000000001</c:v>
                </c:pt>
                <c:pt idx="3441">
                  <c:v>0.22500000000000001</c:v>
                </c:pt>
                <c:pt idx="3442">
                  <c:v>0.26</c:v>
                </c:pt>
                <c:pt idx="3443">
                  <c:v>0.234375</c:v>
                </c:pt>
                <c:pt idx="3444">
                  <c:v>0.21812500000000001</c:v>
                </c:pt>
                <c:pt idx="3445">
                  <c:v>0.21249999999999999</c:v>
                </c:pt>
                <c:pt idx="3446">
                  <c:v>0.21</c:v>
                </c:pt>
                <c:pt idx="3447">
                  <c:v>0.206875</c:v>
                </c:pt>
                <c:pt idx="3448">
                  <c:v>0.15875</c:v>
                </c:pt>
                <c:pt idx="3449">
                  <c:v>0.15062500000000001</c:v>
                </c:pt>
                <c:pt idx="3450">
                  <c:v>0.14499999999999999</c:v>
                </c:pt>
                <c:pt idx="3451">
                  <c:v>0.14499999999999999</c:v>
                </c:pt>
                <c:pt idx="3452">
                  <c:v>0.1525</c:v>
                </c:pt>
                <c:pt idx="3453">
                  <c:v>0.14812500000000001</c:v>
                </c:pt>
                <c:pt idx="3454">
                  <c:v>0.15312500000000001</c:v>
                </c:pt>
                <c:pt idx="3455">
                  <c:v>0.13750000000000001</c:v>
                </c:pt>
                <c:pt idx="3456">
                  <c:v>0.14000000000000001</c:v>
                </c:pt>
                <c:pt idx="3457">
                  <c:v>0.12687500000000002</c:v>
                </c:pt>
                <c:pt idx="3458">
                  <c:v>9.4375000000000014E-2</c:v>
                </c:pt>
                <c:pt idx="3459">
                  <c:v>9.5625000000000016E-2</c:v>
                </c:pt>
                <c:pt idx="3460">
                  <c:v>0.11375</c:v>
                </c:pt>
                <c:pt idx="3461">
                  <c:v>0.125</c:v>
                </c:pt>
                <c:pt idx="3462">
                  <c:v>0.12562500000000001</c:v>
                </c:pt>
                <c:pt idx="3463">
                  <c:v>0.1225</c:v>
                </c:pt>
                <c:pt idx="3464">
                  <c:v>0.13250000000000001</c:v>
                </c:pt>
                <c:pt idx="3465">
                  <c:v>0.1275</c:v>
                </c:pt>
                <c:pt idx="3466">
                  <c:v>0.144375</c:v>
                </c:pt>
                <c:pt idx="3467">
                  <c:v>0.15875</c:v>
                </c:pt>
                <c:pt idx="3468">
                  <c:v>0.16624999999999998</c:v>
                </c:pt>
                <c:pt idx="3469">
                  <c:v>0.19874999999999998</c:v>
                </c:pt>
                <c:pt idx="3470">
                  <c:v>0.1925</c:v>
                </c:pt>
                <c:pt idx="3471">
                  <c:v>0.18625000000000003</c:v>
                </c:pt>
                <c:pt idx="3472">
                  <c:v>0.17249999999999999</c:v>
                </c:pt>
                <c:pt idx="3473">
                  <c:v>0.17749999999999999</c:v>
                </c:pt>
                <c:pt idx="3474">
                  <c:v>0.18124999999999999</c:v>
                </c:pt>
                <c:pt idx="3475">
                  <c:v>0.18437500000000001</c:v>
                </c:pt>
                <c:pt idx="3476">
                  <c:v>0.16562500000000002</c:v>
                </c:pt>
                <c:pt idx="3477">
                  <c:v>0.17312500000000003</c:v>
                </c:pt>
                <c:pt idx="3478">
                  <c:v>0.17187500000000003</c:v>
                </c:pt>
                <c:pt idx="3479">
                  <c:v>0.19812500000000005</c:v>
                </c:pt>
                <c:pt idx="3480">
                  <c:v>0.21125000000000005</c:v>
                </c:pt>
                <c:pt idx="3481">
                  <c:v>0.23000000000000007</c:v>
                </c:pt>
                <c:pt idx="3482">
                  <c:v>0.23000000000000004</c:v>
                </c:pt>
                <c:pt idx="3483">
                  <c:v>0.22125000000000003</c:v>
                </c:pt>
                <c:pt idx="3484">
                  <c:v>0.21250000000000002</c:v>
                </c:pt>
                <c:pt idx="3485">
                  <c:v>0.21124999999999999</c:v>
                </c:pt>
                <c:pt idx="3486">
                  <c:v>0.22</c:v>
                </c:pt>
                <c:pt idx="3487">
                  <c:v>0.24062500000000001</c:v>
                </c:pt>
                <c:pt idx="3488">
                  <c:v>0.24062500000000001</c:v>
                </c:pt>
                <c:pt idx="3489">
                  <c:v>0.235625</c:v>
                </c:pt>
                <c:pt idx="3490">
                  <c:v>0.22875000000000004</c:v>
                </c:pt>
                <c:pt idx="3491">
                  <c:v>0.234375</c:v>
                </c:pt>
                <c:pt idx="3492">
                  <c:v>0.23499999999999999</c:v>
                </c:pt>
                <c:pt idx="3493">
                  <c:v>0.208125</c:v>
                </c:pt>
                <c:pt idx="3494">
                  <c:v>0.201875</c:v>
                </c:pt>
                <c:pt idx="3495">
                  <c:v>0.17375000000000002</c:v>
                </c:pt>
                <c:pt idx="3496">
                  <c:v>0.15187500000000001</c:v>
                </c:pt>
                <c:pt idx="3497">
                  <c:v>0.14124999999999999</c:v>
                </c:pt>
                <c:pt idx="3498">
                  <c:v>0.14499999999999999</c:v>
                </c:pt>
                <c:pt idx="3499">
                  <c:v>0.145625</c:v>
                </c:pt>
                <c:pt idx="3500">
                  <c:v>0.13999999999999999</c:v>
                </c:pt>
                <c:pt idx="3501">
                  <c:v>0.12125000000000001</c:v>
                </c:pt>
                <c:pt idx="3502">
                  <c:v>0.14250000000000002</c:v>
                </c:pt>
                <c:pt idx="3503">
                  <c:v>0.14374999999999999</c:v>
                </c:pt>
                <c:pt idx="3504">
                  <c:v>0.15437499999999998</c:v>
                </c:pt>
                <c:pt idx="3505">
                  <c:v>0.21625</c:v>
                </c:pt>
                <c:pt idx="3506">
                  <c:v>0.22</c:v>
                </c:pt>
                <c:pt idx="3507">
                  <c:v>0.24</c:v>
                </c:pt>
                <c:pt idx="3508">
                  <c:v>0.239375</c:v>
                </c:pt>
                <c:pt idx="3509">
                  <c:v>0.25812499999999999</c:v>
                </c:pt>
                <c:pt idx="3510">
                  <c:v>0.27124999999999999</c:v>
                </c:pt>
                <c:pt idx="3511">
                  <c:v>0.28062500000000001</c:v>
                </c:pt>
                <c:pt idx="3512">
                  <c:v>0.30062500000000003</c:v>
                </c:pt>
                <c:pt idx="3513">
                  <c:v>0.29250000000000004</c:v>
                </c:pt>
                <c:pt idx="3514">
                  <c:v>0.27062500000000006</c:v>
                </c:pt>
                <c:pt idx="3515">
                  <c:v>0.30812500000000004</c:v>
                </c:pt>
                <c:pt idx="3516">
                  <c:v>0.31125000000000008</c:v>
                </c:pt>
                <c:pt idx="3517">
                  <c:v>0.30499999999999999</c:v>
                </c:pt>
                <c:pt idx="3518">
                  <c:v>0.28937500000000005</c:v>
                </c:pt>
                <c:pt idx="3519">
                  <c:v>0.296875</c:v>
                </c:pt>
                <c:pt idx="3520">
                  <c:v>0.29937499999999995</c:v>
                </c:pt>
                <c:pt idx="3521">
                  <c:v>0.27249999999999996</c:v>
                </c:pt>
                <c:pt idx="3522">
                  <c:v>0.30375000000000008</c:v>
                </c:pt>
                <c:pt idx="3523">
                  <c:v>0.27187499999999998</c:v>
                </c:pt>
                <c:pt idx="3524">
                  <c:v>0.27125000000000005</c:v>
                </c:pt>
                <c:pt idx="3525">
                  <c:v>0.2525</c:v>
                </c:pt>
                <c:pt idx="3526">
                  <c:v>0.239375</c:v>
                </c:pt>
                <c:pt idx="3527">
                  <c:v>0.23249999999999998</c:v>
                </c:pt>
                <c:pt idx="3528">
                  <c:v>0.24124999999999999</c:v>
                </c:pt>
                <c:pt idx="3529">
                  <c:v>0.25</c:v>
                </c:pt>
                <c:pt idx="3530">
                  <c:v>0.28249999999999997</c:v>
                </c:pt>
                <c:pt idx="3531">
                  <c:v>0.24625</c:v>
                </c:pt>
                <c:pt idx="3532">
                  <c:v>0.255</c:v>
                </c:pt>
                <c:pt idx="3533">
                  <c:v>0.25875000000000004</c:v>
                </c:pt>
                <c:pt idx="3534">
                  <c:v>0.26250000000000001</c:v>
                </c:pt>
                <c:pt idx="3535">
                  <c:v>0.245</c:v>
                </c:pt>
                <c:pt idx="3536">
                  <c:v>0.255</c:v>
                </c:pt>
                <c:pt idx="3537">
                  <c:v>0.22687499999999999</c:v>
                </c:pt>
                <c:pt idx="3538">
                  <c:v>0.19187500000000002</c:v>
                </c:pt>
                <c:pt idx="3539">
                  <c:v>0.19187500000000002</c:v>
                </c:pt>
                <c:pt idx="3540">
                  <c:v>0.19125000000000003</c:v>
                </c:pt>
                <c:pt idx="3541">
                  <c:v>0.19750000000000004</c:v>
                </c:pt>
                <c:pt idx="3542">
                  <c:v>0.21124999999999999</c:v>
                </c:pt>
                <c:pt idx="3543">
                  <c:v>0.20874999999999999</c:v>
                </c:pt>
                <c:pt idx="3544">
                  <c:v>0.18375</c:v>
                </c:pt>
                <c:pt idx="3545">
                  <c:v>0.19062499999999999</c:v>
                </c:pt>
                <c:pt idx="3546">
                  <c:v>0.15812500000000002</c:v>
                </c:pt>
                <c:pt idx="3547">
                  <c:v>0.15625</c:v>
                </c:pt>
                <c:pt idx="3548">
                  <c:v>0.14375000000000002</c:v>
                </c:pt>
                <c:pt idx="3549">
                  <c:v>0.15000000000000002</c:v>
                </c:pt>
                <c:pt idx="3550">
                  <c:v>0.14562500000000003</c:v>
                </c:pt>
                <c:pt idx="3551">
                  <c:v>0.175625</c:v>
                </c:pt>
                <c:pt idx="3552">
                  <c:v>0.18500000000000003</c:v>
                </c:pt>
                <c:pt idx="3553">
                  <c:v>0.185</c:v>
                </c:pt>
                <c:pt idx="3554">
                  <c:v>0.19750000000000001</c:v>
                </c:pt>
                <c:pt idx="3555">
                  <c:v>0.2</c:v>
                </c:pt>
                <c:pt idx="3556">
                  <c:v>0.200625</c:v>
                </c:pt>
                <c:pt idx="3557">
                  <c:v>0.21687499999999998</c:v>
                </c:pt>
                <c:pt idx="3558">
                  <c:v>0.20624999999999999</c:v>
                </c:pt>
                <c:pt idx="3559">
                  <c:v>0.23124999999999998</c:v>
                </c:pt>
                <c:pt idx="3560">
                  <c:v>0.24499999999999997</c:v>
                </c:pt>
                <c:pt idx="3561">
                  <c:v>0.22312499999999996</c:v>
                </c:pt>
                <c:pt idx="3562">
                  <c:v>0.22437499999999996</c:v>
                </c:pt>
                <c:pt idx="3563">
                  <c:v>0.24874999999999997</c:v>
                </c:pt>
                <c:pt idx="3564">
                  <c:v>0.24999999999999997</c:v>
                </c:pt>
                <c:pt idx="3565">
                  <c:v>0.28625</c:v>
                </c:pt>
                <c:pt idx="3566">
                  <c:v>0.29874999999999996</c:v>
                </c:pt>
                <c:pt idx="3567">
                  <c:v>0.268125</c:v>
                </c:pt>
                <c:pt idx="3568">
                  <c:v>0.24375000000000002</c:v>
                </c:pt>
                <c:pt idx="3569">
                  <c:v>0.25687500000000002</c:v>
                </c:pt>
                <c:pt idx="3570">
                  <c:v>0.24437500000000001</c:v>
                </c:pt>
                <c:pt idx="3571">
                  <c:v>0.25875000000000004</c:v>
                </c:pt>
                <c:pt idx="3572">
                  <c:v>0.25187499999999996</c:v>
                </c:pt>
                <c:pt idx="3573">
                  <c:v>0.235625</c:v>
                </c:pt>
                <c:pt idx="3574">
                  <c:v>0.24812500000000001</c:v>
                </c:pt>
                <c:pt idx="3575">
                  <c:v>0.23562500000000003</c:v>
                </c:pt>
                <c:pt idx="3576">
                  <c:v>0.22687500000000002</c:v>
                </c:pt>
                <c:pt idx="3577">
                  <c:v>0.235625</c:v>
                </c:pt>
                <c:pt idx="3578">
                  <c:v>0.236875</c:v>
                </c:pt>
                <c:pt idx="3579">
                  <c:v>0.21312500000000001</c:v>
                </c:pt>
                <c:pt idx="3580">
                  <c:v>0.22250000000000003</c:v>
                </c:pt>
                <c:pt idx="3581">
                  <c:v>0.169375</c:v>
                </c:pt>
                <c:pt idx="3582">
                  <c:v>0.144375</c:v>
                </c:pt>
                <c:pt idx="3583">
                  <c:v>0.16562499999999999</c:v>
                </c:pt>
                <c:pt idx="3584">
                  <c:v>0.17375000000000002</c:v>
                </c:pt>
                <c:pt idx="3585">
                  <c:v>0.16</c:v>
                </c:pt>
                <c:pt idx="3586">
                  <c:v>0.20874999999999999</c:v>
                </c:pt>
                <c:pt idx="3587">
                  <c:v>0.25187500000000002</c:v>
                </c:pt>
                <c:pt idx="3588">
                  <c:v>0.26250000000000001</c:v>
                </c:pt>
                <c:pt idx="3589">
                  <c:v>0.27249999999999996</c:v>
                </c:pt>
                <c:pt idx="3590">
                  <c:v>0.27812500000000001</c:v>
                </c:pt>
                <c:pt idx="3591">
                  <c:v>0.27374999999999999</c:v>
                </c:pt>
                <c:pt idx="3592">
                  <c:v>0.26937500000000003</c:v>
                </c:pt>
                <c:pt idx="3593">
                  <c:v>0.26</c:v>
                </c:pt>
                <c:pt idx="3594">
                  <c:v>0.27312500000000001</c:v>
                </c:pt>
                <c:pt idx="3595">
                  <c:v>0.26874999999999999</c:v>
                </c:pt>
                <c:pt idx="3596">
                  <c:v>0.27437500000000004</c:v>
                </c:pt>
                <c:pt idx="3597">
                  <c:v>0.29062500000000002</c:v>
                </c:pt>
                <c:pt idx="3598">
                  <c:v>0.31437500000000002</c:v>
                </c:pt>
                <c:pt idx="3599">
                  <c:v>0.28875000000000001</c:v>
                </c:pt>
                <c:pt idx="3600">
                  <c:v>0.27999999999999997</c:v>
                </c:pt>
                <c:pt idx="3601">
                  <c:v>0.31</c:v>
                </c:pt>
                <c:pt idx="3602">
                  <c:v>0.26499999999999996</c:v>
                </c:pt>
                <c:pt idx="3603">
                  <c:v>0.21687499999999998</c:v>
                </c:pt>
                <c:pt idx="3604">
                  <c:v>0.23250000000000001</c:v>
                </c:pt>
                <c:pt idx="3605">
                  <c:v>0.239375</c:v>
                </c:pt>
                <c:pt idx="3606">
                  <c:v>0.22187500000000002</c:v>
                </c:pt>
                <c:pt idx="3607">
                  <c:v>0.25312500000000004</c:v>
                </c:pt>
                <c:pt idx="3608">
                  <c:v>0.25750000000000001</c:v>
                </c:pt>
                <c:pt idx="3609">
                  <c:v>0.27312500000000001</c:v>
                </c:pt>
                <c:pt idx="3610">
                  <c:v>0.26437500000000008</c:v>
                </c:pt>
                <c:pt idx="3611">
                  <c:v>0.27687500000000004</c:v>
                </c:pt>
                <c:pt idx="3612">
                  <c:v>0.25437500000000002</c:v>
                </c:pt>
                <c:pt idx="3613">
                  <c:v>0.26124999999999998</c:v>
                </c:pt>
                <c:pt idx="3614">
                  <c:v>0.24687499999999998</c:v>
                </c:pt>
                <c:pt idx="3615">
                  <c:v>0.24</c:v>
                </c:pt>
                <c:pt idx="3616">
                  <c:v>0.23874999999999999</c:v>
                </c:pt>
                <c:pt idx="3617">
                  <c:v>0.22375</c:v>
                </c:pt>
                <c:pt idx="3618">
                  <c:v>0.235625</c:v>
                </c:pt>
                <c:pt idx="3619">
                  <c:v>0.23812499999999998</c:v>
                </c:pt>
                <c:pt idx="3620">
                  <c:v>0.25187500000000002</c:v>
                </c:pt>
                <c:pt idx="3621">
                  <c:v>0.2525</c:v>
                </c:pt>
                <c:pt idx="3622">
                  <c:v>0.27875</c:v>
                </c:pt>
                <c:pt idx="3623">
                  <c:v>0.24625</c:v>
                </c:pt>
                <c:pt idx="3624">
                  <c:v>0.24187500000000001</c:v>
                </c:pt>
                <c:pt idx="3625">
                  <c:v>0.26</c:v>
                </c:pt>
                <c:pt idx="3626">
                  <c:v>0.25624999999999998</c:v>
                </c:pt>
                <c:pt idx="3627">
                  <c:v>0.24874999999999997</c:v>
                </c:pt>
                <c:pt idx="3628">
                  <c:v>0.25999999999999995</c:v>
                </c:pt>
                <c:pt idx="3629">
                  <c:v>0.24812499999999998</c:v>
                </c:pt>
                <c:pt idx="3630">
                  <c:v>0.25187500000000002</c:v>
                </c:pt>
                <c:pt idx="3631">
                  <c:v>0.26500000000000001</c:v>
                </c:pt>
                <c:pt idx="3632">
                  <c:v>0.27374999999999999</c:v>
                </c:pt>
                <c:pt idx="3633">
                  <c:v>0.25874999999999998</c:v>
                </c:pt>
                <c:pt idx="3634">
                  <c:v>0.25812499999999999</c:v>
                </c:pt>
                <c:pt idx="3635">
                  <c:v>0.25187500000000002</c:v>
                </c:pt>
                <c:pt idx="3636">
                  <c:v>0.22687500000000005</c:v>
                </c:pt>
                <c:pt idx="3637">
                  <c:v>0.20937500000000001</c:v>
                </c:pt>
                <c:pt idx="3638">
                  <c:v>0.18187500000000001</c:v>
                </c:pt>
                <c:pt idx="3639">
                  <c:v>0.18187499999999998</c:v>
                </c:pt>
                <c:pt idx="3640">
                  <c:v>0.19562500000000002</c:v>
                </c:pt>
                <c:pt idx="3641">
                  <c:v>0.16187499999999999</c:v>
                </c:pt>
                <c:pt idx="3642">
                  <c:v>0.16</c:v>
                </c:pt>
                <c:pt idx="3643">
                  <c:v>0.20375000000000001</c:v>
                </c:pt>
                <c:pt idx="3644">
                  <c:v>0.19375000000000001</c:v>
                </c:pt>
                <c:pt idx="3645">
                  <c:v>0.1825</c:v>
                </c:pt>
                <c:pt idx="3646">
                  <c:v>0.185</c:v>
                </c:pt>
                <c:pt idx="3647">
                  <c:v>0.17812500000000001</c:v>
                </c:pt>
                <c:pt idx="3648">
                  <c:v>0.18687500000000001</c:v>
                </c:pt>
                <c:pt idx="3649">
                  <c:v>0.23875000000000002</c:v>
                </c:pt>
                <c:pt idx="3650">
                  <c:v>0.235625</c:v>
                </c:pt>
                <c:pt idx="3651">
                  <c:v>0.26750000000000002</c:v>
                </c:pt>
                <c:pt idx="3652">
                  <c:v>0.27812500000000001</c:v>
                </c:pt>
                <c:pt idx="3653">
                  <c:v>0.28625000000000006</c:v>
                </c:pt>
                <c:pt idx="3654">
                  <c:v>0.28437500000000004</c:v>
                </c:pt>
                <c:pt idx="3655">
                  <c:v>0.2843750000000001</c:v>
                </c:pt>
                <c:pt idx="3656">
                  <c:v>0.27062500000000012</c:v>
                </c:pt>
                <c:pt idx="3657">
                  <c:v>0.27062500000000012</c:v>
                </c:pt>
                <c:pt idx="3658">
                  <c:v>0.27562500000000006</c:v>
                </c:pt>
                <c:pt idx="3659">
                  <c:v>0.24</c:v>
                </c:pt>
                <c:pt idx="3660">
                  <c:v>0.25562499999999999</c:v>
                </c:pt>
                <c:pt idx="3661">
                  <c:v>0.25562499999999999</c:v>
                </c:pt>
                <c:pt idx="3662">
                  <c:v>0.2525</c:v>
                </c:pt>
                <c:pt idx="3663">
                  <c:v>0.24625000000000002</c:v>
                </c:pt>
                <c:pt idx="3664">
                  <c:v>0.22875000000000004</c:v>
                </c:pt>
                <c:pt idx="3665">
                  <c:v>0.18937500000000004</c:v>
                </c:pt>
                <c:pt idx="3666">
                  <c:v>0.20187500000000005</c:v>
                </c:pt>
                <c:pt idx="3667">
                  <c:v>0.16187500000000002</c:v>
                </c:pt>
                <c:pt idx="3668">
                  <c:v>0.20625000000000002</c:v>
                </c:pt>
                <c:pt idx="3669">
                  <c:v>0.21562500000000001</c:v>
                </c:pt>
                <c:pt idx="3670">
                  <c:v>0.28125</c:v>
                </c:pt>
                <c:pt idx="3671">
                  <c:v>0.28187499999999999</c:v>
                </c:pt>
                <c:pt idx="3672">
                  <c:v>0.291875</c:v>
                </c:pt>
                <c:pt idx="3673">
                  <c:v>0.29875000000000002</c:v>
                </c:pt>
                <c:pt idx="3674">
                  <c:v>0.33</c:v>
                </c:pt>
                <c:pt idx="3675">
                  <c:v>0.31687500000000002</c:v>
                </c:pt>
                <c:pt idx="3676">
                  <c:v>0.30687500000000006</c:v>
                </c:pt>
                <c:pt idx="3677">
                  <c:v>0.31375000000000008</c:v>
                </c:pt>
                <c:pt idx="3678">
                  <c:v>0.32625000000000004</c:v>
                </c:pt>
                <c:pt idx="3679">
                  <c:v>0.32687500000000003</c:v>
                </c:pt>
                <c:pt idx="3680">
                  <c:v>0.35249999999999998</c:v>
                </c:pt>
                <c:pt idx="3681">
                  <c:v>0.36562499999999998</c:v>
                </c:pt>
                <c:pt idx="3682">
                  <c:v>0.35687499999999994</c:v>
                </c:pt>
                <c:pt idx="3683">
                  <c:v>0.36374999999999996</c:v>
                </c:pt>
                <c:pt idx="3684">
                  <c:v>0.30687499999999995</c:v>
                </c:pt>
                <c:pt idx="3685">
                  <c:v>0.30062499999999998</c:v>
                </c:pt>
                <c:pt idx="3686">
                  <c:v>0.24312499999999998</c:v>
                </c:pt>
                <c:pt idx="3687">
                  <c:v>0.25374999999999998</c:v>
                </c:pt>
                <c:pt idx="3688">
                  <c:v>0.265625</c:v>
                </c:pt>
                <c:pt idx="3689">
                  <c:v>0.26999999999999996</c:v>
                </c:pt>
                <c:pt idx="3690">
                  <c:v>0.24937500000000001</c:v>
                </c:pt>
                <c:pt idx="3691">
                  <c:v>0.28687500000000005</c:v>
                </c:pt>
                <c:pt idx="3692">
                  <c:v>0.28500000000000003</c:v>
                </c:pt>
                <c:pt idx="3693">
                  <c:v>0.29312500000000002</c:v>
                </c:pt>
                <c:pt idx="3694">
                  <c:v>0.28812500000000002</c:v>
                </c:pt>
                <c:pt idx="3695">
                  <c:v>0.31312500000000004</c:v>
                </c:pt>
                <c:pt idx="3696">
                  <c:v>0.30437500000000001</c:v>
                </c:pt>
                <c:pt idx="3697">
                  <c:v>0.27812500000000001</c:v>
                </c:pt>
                <c:pt idx="3698">
                  <c:v>0.28250000000000003</c:v>
                </c:pt>
                <c:pt idx="3699">
                  <c:v>0.28562500000000002</c:v>
                </c:pt>
                <c:pt idx="3700">
                  <c:v>0.315</c:v>
                </c:pt>
                <c:pt idx="3701">
                  <c:v>0.33187499999999992</c:v>
                </c:pt>
                <c:pt idx="3702">
                  <c:v>0.36499999999999999</c:v>
                </c:pt>
                <c:pt idx="3703">
                  <c:v>0.35687500000000005</c:v>
                </c:pt>
                <c:pt idx="3704">
                  <c:v>0.356875</c:v>
                </c:pt>
                <c:pt idx="3705">
                  <c:v>0.359375</c:v>
                </c:pt>
                <c:pt idx="3706">
                  <c:v>0.35687500000000005</c:v>
                </c:pt>
                <c:pt idx="3707">
                  <c:v>0.34687499999999999</c:v>
                </c:pt>
                <c:pt idx="3708">
                  <c:v>0.35</c:v>
                </c:pt>
                <c:pt idx="3709">
                  <c:v>0.33500000000000002</c:v>
                </c:pt>
                <c:pt idx="3710">
                  <c:v>0.32062500000000005</c:v>
                </c:pt>
                <c:pt idx="3711">
                  <c:v>0.29500000000000004</c:v>
                </c:pt>
                <c:pt idx="3712">
                  <c:v>0.29437500000000005</c:v>
                </c:pt>
                <c:pt idx="3713">
                  <c:v>0.28937500000000005</c:v>
                </c:pt>
                <c:pt idx="3714">
                  <c:v>0.28249999999999997</c:v>
                </c:pt>
                <c:pt idx="3715">
                  <c:v>0.28687499999999999</c:v>
                </c:pt>
                <c:pt idx="3716">
                  <c:v>0.2525</c:v>
                </c:pt>
                <c:pt idx="3717">
                  <c:v>0.22437499999999996</c:v>
                </c:pt>
                <c:pt idx="3718">
                  <c:v>0.1875</c:v>
                </c:pt>
                <c:pt idx="3719">
                  <c:v>0.18000000000000002</c:v>
                </c:pt>
                <c:pt idx="3720">
                  <c:v>0.16437500000000002</c:v>
                </c:pt>
                <c:pt idx="3721">
                  <c:v>0.1575</c:v>
                </c:pt>
                <c:pt idx="3722">
                  <c:v>0.1575</c:v>
                </c:pt>
                <c:pt idx="3723">
                  <c:v>0.13500000000000001</c:v>
                </c:pt>
                <c:pt idx="3724">
                  <c:v>0.12687499999999999</c:v>
                </c:pt>
                <c:pt idx="3725">
                  <c:v>0.13999999999999999</c:v>
                </c:pt>
                <c:pt idx="3726">
                  <c:v>0.14125000000000001</c:v>
                </c:pt>
                <c:pt idx="3727">
                  <c:v>0.16</c:v>
                </c:pt>
                <c:pt idx="3728">
                  <c:v>0.141875</c:v>
                </c:pt>
                <c:pt idx="3729">
                  <c:v>0.15625</c:v>
                </c:pt>
                <c:pt idx="3730">
                  <c:v>0.17</c:v>
                </c:pt>
                <c:pt idx="3731">
                  <c:v>0.19000000000000006</c:v>
                </c:pt>
                <c:pt idx="3732">
                  <c:v>0.18187500000000001</c:v>
                </c:pt>
                <c:pt idx="3733">
                  <c:v>0.18250000000000002</c:v>
                </c:pt>
                <c:pt idx="3734">
                  <c:v>0.18624999999999997</c:v>
                </c:pt>
                <c:pt idx="3735">
                  <c:v>0.20062499999999997</c:v>
                </c:pt>
                <c:pt idx="3736">
                  <c:v>0.21312499999999998</c:v>
                </c:pt>
                <c:pt idx="3737">
                  <c:v>0.255</c:v>
                </c:pt>
                <c:pt idx="3738">
                  <c:v>0.24999999999999997</c:v>
                </c:pt>
                <c:pt idx="3739">
                  <c:v>0.25375000000000003</c:v>
                </c:pt>
                <c:pt idx="3740">
                  <c:v>0.29250000000000004</c:v>
                </c:pt>
                <c:pt idx="3741">
                  <c:v>0.31312499999999999</c:v>
                </c:pt>
                <c:pt idx="3742">
                  <c:v>0.33624999999999999</c:v>
                </c:pt>
                <c:pt idx="3743">
                  <c:v>0.32687500000000003</c:v>
                </c:pt>
                <c:pt idx="3744">
                  <c:v>0.34937499999999999</c:v>
                </c:pt>
                <c:pt idx="3745">
                  <c:v>0.33437499999999998</c:v>
                </c:pt>
                <c:pt idx="3746">
                  <c:v>0.32124999999999998</c:v>
                </c:pt>
                <c:pt idx="3747">
                  <c:v>0.294375</c:v>
                </c:pt>
                <c:pt idx="3748">
                  <c:v>0.3075</c:v>
                </c:pt>
                <c:pt idx="3749">
                  <c:v>0.3075</c:v>
                </c:pt>
                <c:pt idx="3750">
                  <c:v>0.30124999999999996</c:v>
                </c:pt>
                <c:pt idx="3751">
                  <c:v>0.28875000000000001</c:v>
                </c:pt>
                <c:pt idx="3752">
                  <c:v>0.26312500000000005</c:v>
                </c:pt>
                <c:pt idx="3753">
                  <c:v>0.2475</c:v>
                </c:pt>
                <c:pt idx="3754">
                  <c:v>0.23875000000000002</c:v>
                </c:pt>
                <c:pt idx="3755">
                  <c:v>0.24000000000000002</c:v>
                </c:pt>
                <c:pt idx="3756">
                  <c:v>0.22249999999999995</c:v>
                </c:pt>
                <c:pt idx="3757">
                  <c:v>0.19562499999999997</c:v>
                </c:pt>
                <c:pt idx="3758">
                  <c:v>0.17124999999999999</c:v>
                </c:pt>
                <c:pt idx="3759">
                  <c:v>0.198125</c:v>
                </c:pt>
                <c:pt idx="3760">
                  <c:v>0.19499999999999998</c:v>
                </c:pt>
                <c:pt idx="3761">
                  <c:v>0.22374999999999998</c:v>
                </c:pt>
                <c:pt idx="3762">
                  <c:v>0.22625000000000001</c:v>
                </c:pt>
                <c:pt idx="3763">
                  <c:v>0.21875</c:v>
                </c:pt>
                <c:pt idx="3764">
                  <c:v>0.21187500000000001</c:v>
                </c:pt>
                <c:pt idx="3765">
                  <c:v>0.229375</c:v>
                </c:pt>
                <c:pt idx="3766">
                  <c:v>0.22375</c:v>
                </c:pt>
                <c:pt idx="3767">
                  <c:v>0.25812499999999999</c:v>
                </c:pt>
                <c:pt idx="3768">
                  <c:v>0.27250000000000002</c:v>
                </c:pt>
                <c:pt idx="3769">
                  <c:v>0.26499999999999996</c:v>
                </c:pt>
                <c:pt idx="3770">
                  <c:v>0.28125</c:v>
                </c:pt>
                <c:pt idx="3771">
                  <c:v>0.27687500000000004</c:v>
                </c:pt>
                <c:pt idx="3772">
                  <c:v>0.25937499999999997</c:v>
                </c:pt>
                <c:pt idx="3773">
                  <c:v>0.26250000000000001</c:v>
                </c:pt>
                <c:pt idx="3774">
                  <c:v>0.27124999999999999</c:v>
                </c:pt>
                <c:pt idx="3775">
                  <c:v>0.25750000000000006</c:v>
                </c:pt>
                <c:pt idx="3776">
                  <c:v>0.23375000000000001</c:v>
                </c:pt>
                <c:pt idx="3777">
                  <c:v>0.20500000000000002</c:v>
                </c:pt>
                <c:pt idx="3778">
                  <c:v>0.19500000000000003</c:v>
                </c:pt>
                <c:pt idx="3779">
                  <c:v>0.20687500000000003</c:v>
                </c:pt>
                <c:pt idx="3780">
                  <c:v>0.22125</c:v>
                </c:pt>
                <c:pt idx="3781">
                  <c:v>0.22125</c:v>
                </c:pt>
                <c:pt idx="3782">
                  <c:v>0.23125000000000001</c:v>
                </c:pt>
                <c:pt idx="3783">
                  <c:v>0.21312500000000001</c:v>
                </c:pt>
                <c:pt idx="3784">
                  <c:v>0.24062500000000001</c:v>
                </c:pt>
                <c:pt idx="3785">
                  <c:v>0.22187499999999999</c:v>
                </c:pt>
                <c:pt idx="3786">
                  <c:v>0.22437499999999999</c:v>
                </c:pt>
                <c:pt idx="3787">
                  <c:v>0.24562499999999998</c:v>
                </c:pt>
                <c:pt idx="3788">
                  <c:v>0.25687500000000002</c:v>
                </c:pt>
                <c:pt idx="3789">
                  <c:v>0.27</c:v>
                </c:pt>
                <c:pt idx="3790">
                  <c:v>0.27</c:v>
                </c:pt>
                <c:pt idx="3791">
                  <c:v>0.25812499999999999</c:v>
                </c:pt>
                <c:pt idx="3792">
                  <c:v>0.29125000000000001</c:v>
                </c:pt>
                <c:pt idx="3793">
                  <c:v>0.29125000000000001</c:v>
                </c:pt>
                <c:pt idx="3794">
                  <c:v>0.29125000000000001</c:v>
                </c:pt>
                <c:pt idx="3795">
                  <c:v>0.27937499999999998</c:v>
                </c:pt>
                <c:pt idx="3796">
                  <c:v>0.27124999999999999</c:v>
                </c:pt>
                <c:pt idx="3797">
                  <c:v>0.26375000000000004</c:v>
                </c:pt>
                <c:pt idx="3798">
                  <c:v>0.25750000000000006</c:v>
                </c:pt>
                <c:pt idx="3799">
                  <c:v>0.23687500000000003</c:v>
                </c:pt>
                <c:pt idx="3800">
                  <c:v>0.19500000000000003</c:v>
                </c:pt>
                <c:pt idx="3801">
                  <c:v>0.19875000000000001</c:v>
                </c:pt>
                <c:pt idx="3802">
                  <c:v>0.18624999999999997</c:v>
                </c:pt>
                <c:pt idx="3803">
                  <c:v>0.15749999999999997</c:v>
                </c:pt>
                <c:pt idx="3804">
                  <c:v>0.14874999999999999</c:v>
                </c:pt>
                <c:pt idx="3805">
                  <c:v>0.13187500000000002</c:v>
                </c:pt>
                <c:pt idx="3806">
                  <c:v>0.14750000000000002</c:v>
                </c:pt>
                <c:pt idx="3807">
                  <c:v>0.14750000000000002</c:v>
                </c:pt>
                <c:pt idx="3808">
                  <c:v>0.114375</c:v>
                </c:pt>
                <c:pt idx="3809">
                  <c:v>0.12062500000000001</c:v>
                </c:pt>
                <c:pt idx="3810">
                  <c:v>0.12062500000000001</c:v>
                </c:pt>
                <c:pt idx="3811">
                  <c:v>0.141875</c:v>
                </c:pt>
                <c:pt idx="3812">
                  <c:v>0.14687499999999998</c:v>
                </c:pt>
                <c:pt idx="3813">
                  <c:v>0.136875</c:v>
                </c:pt>
                <c:pt idx="3814">
                  <c:v>0.13</c:v>
                </c:pt>
                <c:pt idx="3815">
                  <c:v>0.13</c:v>
                </c:pt>
                <c:pt idx="3816">
                  <c:v>0.14375000000000002</c:v>
                </c:pt>
                <c:pt idx="3817">
                  <c:v>0.13937500000000003</c:v>
                </c:pt>
                <c:pt idx="3818">
                  <c:v>0.13937500000000003</c:v>
                </c:pt>
                <c:pt idx="3819">
                  <c:v>0.14437500000000003</c:v>
                </c:pt>
                <c:pt idx="3820">
                  <c:v>0.16500000000000001</c:v>
                </c:pt>
                <c:pt idx="3821">
                  <c:v>0.16875000000000004</c:v>
                </c:pt>
                <c:pt idx="3822">
                  <c:v>0.14437500000000003</c:v>
                </c:pt>
                <c:pt idx="3823">
                  <c:v>0.14000000000000001</c:v>
                </c:pt>
                <c:pt idx="3824">
                  <c:v>0.14000000000000001</c:v>
                </c:pt>
                <c:pt idx="3825">
                  <c:v>0.14000000000000001</c:v>
                </c:pt>
                <c:pt idx="3826">
                  <c:v>0.14750000000000002</c:v>
                </c:pt>
                <c:pt idx="3827">
                  <c:v>0.12625</c:v>
                </c:pt>
                <c:pt idx="3828">
                  <c:v>0.144375</c:v>
                </c:pt>
                <c:pt idx="3829">
                  <c:v>0.14375000000000002</c:v>
                </c:pt>
                <c:pt idx="3830">
                  <c:v>0.15625000000000003</c:v>
                </c:pt>
                <c:pt idx="3831">
                  <c:v>0.16625000000000004</c:v>
                </c:pt>
                <c:pt idx="3832">
                  <c:v>0.17687500000000003</c:v>
                </c:pt>
                <c:pt idx="3833">
                  <c:v>0.18562500000000004</c:v>
                </c:pt>
                <c:pt idx="3834">
                  <c:v>0.19750000000000001</c:v>
                </c:pt>
                <c:pt idx="3835">
                  <c:v>0.1925</c:v>
                </c:pt>
                <c:pt idx="3836">
                  <c:v>0.16562499999999997</c:v>
                </c:pt>
                <c:pt idx="3837">
                  <c:v>0.15562500000000001</c:v>
                </c:pt>
                <c:pt idx="3838">
                  <c:v>0.15562499999999999</c:v>
                </c:pt>
                <c:pt idx="3839">
                  <c:v>0.18062499999999998</c:v>
                </c:pt>
                <c:pt idx="3840">
                  <c:v>0.21624999999999997</c:v>
                </c:pt>
                <c:pt idx="3841">
                  <c:v>0.21249999999999997</c:v>
                </c:pt>
                <c:pt idx="3842">
                  <c:v>0.21437499999999998</c:v>
                </c:pt>
                <c:pt idx="3843">
                  <c:v>0.21437499999999998</c:v>
                </c:pt>
                <c:pt idx="3844">
                  <c:v>0.185</c:v>
                </c:pt>
                <c:pt idx="3845">
                  <c:v>0.17875000000000002</c:v>
                </c:pt>
                <c:pt idx="3846">
                  <c:v>0.16875000000000001</c:v>
                </c:pt>
                <c:pt idx="3847">
                  <c:v>0.19562499999999999</c:v>
                </c:pt>
                <c:pt idx="3848">
                  <c:v>0.17749999999999999</c:v>
                </c:pt>
                <c:pt idx="3849">
                  <c:v>0.174375</c:v>
                </c:pt>
                <c:pt idx="3850">
                  <c:v>0.15812500000000002</c:v>
                </c:pt>
                <c:pt idx="3851">
                  <c:v>0.16437500000000002</c:v>
                </c:pt>
                <c:pt idx="3852">
                  <c:v>0.17062500000000003</c:v>
                </c:pt>
                <c:pt idx="3853">
                  <c:v>0.20437500000000003</c:v>
                </c:pt>
                <c:pt idx="3854">
                  <c:v>0.25375000000000003</c:v>
                </c:pt>
                <c:pt idx="3855">
                  <c:v>0.27562500000000001</c:v>
                </c:pt>
                <c:pt idx="3856">
                  <c:v>0.26625000000000004</c:v>
                </c:pt>
                <c:pt idx="3857">
                  <c:v>0.26375000000000004</c:v>
                </c:pt>
                <c:pt idx="3858">
                  <c:v>0.265625</c:v>
                </c:pt>
                <c:pt idx="3859">
                  <c:v>0.28000000000000003</c:v>
                </c:pt>
                <c:pt idx="3860">
                  <c:v>0.28875000000000006</c:v>
                </c:pt>
                <c:pt idx="3861">
                  <c:v>0.29625000000000007</c:v>
                </c:pt>
                <c:pt idx="3862">
                  <c:v>0.30062500000000009</c:v>
                </c:pt>
                <c:pt idx="3863">
                  <c:v>0.28000000000000003</c:v>
                </c:pt>
                <c:pt idx="3864">
                  <c:v>0.28749999999999998</c:v>
                </c:pt>
                <c:pt idx="3865">
                  <c:v>0.28250000000000003</c:v>
                </c:pt>
                <c:pt idx="3866">
                  <c:v>0.29500000000000004</c:v>
                </c:pt>
                <c:pt idx="3867">
                  <c:v>0.29062500000000002</c:v>
                </c:pt>
                <c:pt idx="3868">
                  <c:v>0.29062500000000002</c:v>
                </c:pt>
                <c:pt idx="3869">
                  <c:v>0.27750000000000002</c:v>
                </c:pt>
                <c:pt idx="3870">
                  <c:v>0.22125</c:v>
                </c:pt>
                <c:pt idx="3871">
                  <c:v>0.20875000000000002</c:v>
                </c:pt>
                <c:pt idx="3872">
                  <c:v>0.1825</c:v>
                </c:pt>
                <c:pt idx="3873">
                  <c:v>0.18875</c:v>
                </c:pt>
                <c:pt idx="3874">
                  <c:v>0.19062500000000002</c:v>
                </c:pt>
                <c:pt idx="3875">
                  <c:v>0.17625000000000002</c:v>
                </c:pt>
                <c:pt idx="3876">
                  <c:v>0.16125000000000003</c:v>
                </c:pt>
                <c:pt idx="3877">
                  <c:v>0.17562500000000003</c:v>
                </c:pt>
                <c:pt idx="3878">
                  <c:v>0.18000000000000002</c:v>
                </c:pt>
                <c:pt idx="3879">
                  <c:v>0.17062500000000003</c:v>
                </c:pt>
                <c:pt idx="3880">
                  <c:v>0.17125000000000001</c:v>
                </c:pt>
                <c:pt idx="3881">
                  <c:v>0.17187500000000003</c:v>
                </c:pt>
                <c:pt idx="3882">
                  <c:v>0.19812500000000002</c:v>
                </c:pt>
                <c:pt idx="3883">
                  <c:v>0.21125000000000005</c:v>
                </c:pt>
                <c:pt idx="3884">
                  <c:v>0.21187500000000001</c:v>
                </c:pt>
                <c:pt idx="3885">
                  <c:v>0.198125</c:v>
                </c:pt>
                <c:pt idx="3886">
                  <c:v>0.20499999999999999</c:v>
                </c:pt>
                <c:pt idx="3887">
                  <c:v>0.17062499999999997</c:v>
                </c:pt>
                <c:pt idx="3888">
                  <c:v>0.17624999999999996</c:v>
                </c:pt>
                <c:pt idx="3889">
                  <c:v>0.20749999999999999</c:v>
                </c:pt>
                <c:pt idx="3890">
                  <c:v>0.23624999999999999</c:v>
                </c:pt>
                <c:pt idx="3891">
                  <c:v>0.23687499999999997</c:v>
                </c:pt>
                <c:pt idx="3892">
                  <c:v>0.25312499999999999</c:v>
                </c:pt>
                <c:pt idx="3893">
                  <c:v>0.24187500000000001</c:v>
                </c:pt>
                <c:pt idx="3894">
                  <c:v>0.25750000000000001</c:v>
                </c:pt>
                <c:pt idx="3895">
                  <c:v>0.26874999999999999</c:v>
                </c:pt>
                <c:pt idx="3896">
                  <c:v>0.27374999999999999</c:v>
                </c:pt>
                <c:pt idx="3897">
                  <c:v>0.27687500000000004</c:v>
                </c:pt>
                <c:pt idx="3898">
                  <c:v>0.24374999999999997</c:v>
                </c:pt>
                <c:pt idx="3899">
                  <c:v>0.235625</c:v>
                </c:pt>
                <c:pt idx="3900">
                  <c:v>0.23499999999999999</c:v>
                </c:pt>
                <c:pt idx="3901">
                  <c:v>0.234375</c:v>
                </c:pt>
                <c:pt idx="3902">
                  <c:v>0.23375000000000001</c:v>
                </c:pt>
                <c:pt idx="3903">
                  <c:v>0.27312500000000001</c:v>
                </c:pt>
                <c:pt idx="3904">
                  <c:v>0.29125000000000001</c:v>
                </c:pt>
                <c:pt idx="3905">
                  <c:v>0.28374999999999995</c:v>
                </c:pt>
                <c:pt idx="3906">
                  <c:v>0.24687500000000001</c:v>
                </c:pt>
                <c:pt idx="3907">
                  <c:v>0.26937500000000003</c:v>
                </c:pt>
                <c:pt idx="3908">
                  <c:v>0.25375000000000003</c:v>
                </c:pt>
                <c:pt idx="3909">
                  <c:v>0.24312500000000004</c:v>
                </c:pt>
                <c:pt idx="3910">
                  <c:v>0.234375</c:v>
                </c:pt>
                <c:pt idx="3911">
                  <c:v>0.24</c:v>
                </c:pt>
                <c:pt idx="3912">
                  <c:v>0.23749999999999999</c:v>
                </c:pt>
                <c:pt idx="3913">
                  <c:v>0.233125</c:v>
                </c:pt>
                <c:pt idx="3914">
                  <c:v>0.233125</c:v>
                </c:pt>
                <c:pt idx="3915">
                  <c:v>0.23250000000000001</c:v>
                </c:pt>
                <c:pt idx="3916">
                  <c:v>0.27187499999999998</c:v>
                </c:pt>
                <c:pt idx="3917">
                  <c:v>0.28062500000000001</c:v>
                </c:pt>
                <c:pt idx="3918">
                  <c:v>0.28437499999999999</c:v>
                </c:pt>
                <c:pt idx="3919">
                  <c:v>0.25812499999999999</c:v>
                </c:pt>
                <c:pt idx="3920">
                  <c:v>0.26125000000000004</c:v>
                </c:pt>
                <c:pt idx="3921">
                  <c:v>0.24812500000000001</c:v>
                </c:pt>
                <c:pt idx="3922">
                  <c:v>0.26500000000000001</c:v>
                </c:pt>
                <c:pt idx="3923">
                  <c:v>0.25250000000000006</c:v>
                </c:pt>
                <c:pt idx="3924">
                  <c:v>0.25187500000000007</c:v>
                </c:pt>
                <c:pt idx="3925">
                  <c:v>0.25875000000000009</c:v>
                </c:pt>
                <c:pt idx="3926">
                  <c:v>0.25375000000000003</c:v>
                </c:pt>
                <c:pt idx="3927">
                  <c:v>0.26124999999999998</c:v>
                </c:pt>
                <c:pt idx="3928">
                  <c:v>0.27</c:v>
                </c:pt>
                <c:pt idx="3929">
                  <c:v>0.26499999999999996</c:v>
                </c:pt>
                <c:pt idx="3930">
                  <c:v>0.26374999999999998</c:v>
                </c:pt>
                <c:pt idx="3931">
                  <c:v>0.28812500000000002</c:v>
                </c:pt>
                <c:pt idx="3932">
                  <c:v>0.25687500000000002</c:v>
                </c:pt>
                <c:pt idx="3933">
                  <c:v>0.26624999999999999</c:v>
                </c:pt>
                <c:pt idx="3934">
                  <c:v>0.25750000000000001</c:v>
                </c:pt>
                <c:pt idx="3935">
                  <c:v>0.238125</c:v>
                </c:pt>
                <c:pt idx="3936">
                  <c:v>0.21750000000000003</c:v>
                </c:pt>
                <c:pt idx="3937">
                  <c:v>0.206875</c:v>
                </c:pt>
                <c:pt idx="3938">
                  <c:v>0.18375000000000002</c:v>
                </c:pt>
                <c:pt idx="3939">
                  <c:v>0.18687500000000004</c:v>
                </c:pt>
                <c:pt idx="3940">
                  <c:v>0.19812500000000005</c:v>
                </c:pt>
                <c:pt idx="3941">
                  <c:v>0.20500000000000004</c:v>
                </c:pt>
                <c:pt idx="3942">
                  <c:v>0.23250000000000004</c:v>
                </c:pt>
                <c:pt idx="3943">
                  <c:v>0.20125000000000004</c:v>
                </c:pt>
                <c:pt idx="3944">
                  <c:v>0.175625</c:v>
                </c:pt>
                <c:pt idx="3945">
                  <c:v>0.18062500000000001</c:v>
                </c:pt>
                <c:pt idx="3946">
                  <c:v>0.17375000000000002</c:v>
                </c:pt>
                <c:pt idx="3947">
                  <c:v>0.14937500000000001</c:v>
                </c:pt>
                <c:pt idx="3948">
                  <c:v>0.15875</c:v>
                </c:pt>
                <c:pt idx="3949">
                  <c:v>0.1575</c:v>
                </c:pt>
                <c:pt idx="3950">
                  <c:v>0.16125</c:v>
                </c:pt>
                <c:pt idx="3951">
                  <c:v>0.16125</c:v>
                </c:pt>
                <c:pt idx="3952">
                  <c:v>0.15500000000000003</c:v>
                </c:pt>
                <c:pt idx="3953">
                  <c:v>0.18062500000000004</c:v>
                </c:pt>
                <c:pt idx="3954">
                  <c:v>0.18125000000000002</c:v>
                </c:pt>
                <c:pt idx="3955">
                  <c:v>0.17187500000000003</c:v>
                </c:pt>
                <c:pt idx="3956">
                  <c:v>0.16374999999999998</c:v>
                </c:pt>
                <c:pt idx="3957">
                  <c:v>0.15125</c:v>
                </c:pt>
                <c:pt idx="3958">
                  <c:v>0.11562500000000002</c:v>
                </c:pt>
                <c:pt idx="3959">
                  <c:v>0.12875000000000003</c:v>
                </c:pt>
                <c:pt idx="3960">
                  <c:v>0.13500000000000004</c:v>
                </c:pt>
                <c:pt idx="3961">
                  <c:v>0.12875</c:v>
                </c:pt>
                <c:pt idx="3962">
                  <c:v>0.12875</c:v>
                </c:pt>
                <c:pt idx="3963">
                  <c:v>0.12875</c:v>
                </c:pt>
                <c:pt idx="3964">
                  <c:v>0.11812500000000002</c:v>
                </c:pt>
                <c:pt idx="3965">
                  <c:v>0.10125000000000002</c:v>
                </c:pt>
                <c:pt idx="3966">
                  <c:v>0.10250000000000002</c:v>
                </c:pt>
                <c:pt idx="3967">
                  <c:v>0.10250000000000002</c:v>
                </c:pt>
                <c:pt idx="3968">
                  <c:v>0.12062500000000002</c:v>
                </c:pt>
                <c:pt idx="3969">
                  <c:v>0.111875</c:v>
                </c:pt>
                <c:pt idx="3970">
                  <c:v>0.141875</c:v>
                </c:pt>
                <c:pt idx="3971">
                  <c:v>0.15999999999999998</c:v>
                </c:pt>
                <c:pt idx="3972">
                  <c:v>0.19749999999999998</c:v>
                </c:pt>
                <c:pt idx="3973">
                  <c:v>0.19624999999999998</c:v>
                </c:pt>
                <c:pt idx="3974">
                  <c:v>0.20437499999999997</c:v>
                </c:pt>
                <c:pt idx="3975">
                  <c:v>0.19812499999999997</c:v>
                </c:pt>
                <c:pt idx="3976">
                  <c:v>0.20374999999999996</c:v>
                </c:pt>
                <c:pt idx="3977">
                  <c:v>0.21374999999999997</c:v>
                </c:pt>
                <c:pt idx="3978">
                  <c:v>0.21374999999999997</c:v>
                </c:pt>
                <c:pt idx="3979">
                  <c:v>0.21562500000000004</c:v>
                </c:pt>
                <c:pt idx="3980">
                  <c:v>0.21812500000000004</c:v>
                </c:pt>
                <c:pt idx="3981">
                  <c:v>0.23000000000000004</c:v>
                </c:pt>
                <c:pt idx="3982">
                  <c:v>0.22812500000000005</c:v>
                </c:pt>
                <c:pt idx="3983">
                  <c:v>0.22187500000000002</c:v>
                </c:pt>
                <c:pt idx="3984">
                  <c:v>0.22750000000000004</c:v>
                </c:pt>
                <c:pt idx="3985">
                  <c:v>0.21562500000000004</c:v>
                </c:pt>
                <c:pt idx="3986">
                  <c:v>0.21812500000000004</c:v>
                </c:pt>
                <c:pt idx="3987">
                  <c:v>0.23000000000000004</c:v>
                </c:pt>
                <c:pt idx="3988">
                  <c:v>0.22812500000000005</c:v>
                </c:pt>
                <c:pt idx="3989">
                  <c:v>0.22187500000000002</c:v>
                </c:pt>
                <c:pt idx="3990">
                  <c:v>0.22750000000000004</c:v>
                </c:pt>
                <c:pt idx="3991">
                  <c:v>0.21125000000000002</c:v>
                </c:pt>
                <c:pt idx="3992">
                  <c:v>0.21500000000000002</c:v>
                </c:pt>
                <c:pt idx="3993">
                  <c:v>0.21812500000000001</c:v>
                </c:pt>
                <c:pt idx="3994">
                  <c:v>0.23250000000000004</c:v>
                </c:pt>
                <c:pt idx="3995">
                  <c:v>0.23187500000000003</c:v>
                </c:pt>
                <c:pt idx="3996">
                  <c:v>0.21062499999999998</c:v>
                </c:pt>
                <c:pt idx="3997">
                  <c:v>0.22562499999999996</c:v>
                </c:pt>
                <c:pt idx="3998">
                  <c:v>0.21874999999999997</c:v>
                </c:pt>
              </c:numCache>
            </c:numRef>
          </c:yVal>
          <c:smooth val="1"/>
          <c:extLst>
            <c:ext xmlns:c16="http://schemas.microsoft.com/office/drawing/2014/chart" uri="{C3380CC4-5D6E-409C-BE32-E72D297353CC}">
              <c16:uniqueId val="{00000000-107E-49BD-BC05-DF3097A8C248}"/>
            </c:ext>
          </c:extLst>
        </c:ser>
        <c:ser>
          <c:idx val="0"/>
          <c:order val="1"/>
          <c:tx>
            <c:strRef>
              <c:f>'With CCK same epsp'!$L$2</c:f>
              <c:strCache>
                <c:ptCount val="1"/>
                <c:pt idx="0">
                  <c:v>Av 16s</c:v>
                </c:pt>
              </c:strCache>
            </c:strRef>
          </c:tx>
          <c:spPr>
            <a:ln w="19050" cap="rnd">
              <a:solidFill>
                <a:srgbClr val="7030A0"/>
              </a:solidFill>
              <a:round/>
            </a:ln>
            <a:effectLst/>
          </c:spPr>
          <c:marker>
            <c:symbol val="none"/>
          </c:marker>
          <c:yVal>
            <c:numRef>
              <c:f>'With CCK same epsp'!$L$3:$L$4001</c:f>
              <c:numCache>
                <c:formatCode>General</c:formatCode>
                <c:ptCount val="3999"/>
                <c:pt idx="0">
                  <c:v>0.12687500000000002</c:v>
                </c:pt>
                <c:pt idx="1">
                  <c:v>0.12812500000000002</c:v>
                </c:pt>
                <c:pt idx="2">
                  <c:v>0.13375000000000001</c:v>
                </c:pt>
                <c:pt idx="3">
                  <c:v>0.13875000000000001</c:v>
                </c:pt>
                <c:pt idx="4">
                  <c:v>0.155</c:v>
                </c:pt>
                <c:pt idx="5">
                  <c:v>0.13937500000000003</c:v>
                </c:pt>
                <c:pt idx="6">
                  <c:v>0.14125000000000001</c:v>
                </c:pt>
                <c:pt idx="7">
                  <c:v>0.14125000000000001</c:v>
                </c:pt>
                <c:pt idx="8">
                  <c:v>0.14250000000000002</c:v>
                </c:pt>
                <c:pt idx="9">
                  <c:v>0.13562500000000002</c:v>
                </c:pt>
                <c:pt idx="10">
                  <c:v>0.12937500000000002</c:v>
                </c:pt>
                <c:pt idx="11">
                  <c:v>0.13187500000000002</c:v>
                </c:pt>
                <c:pt idx="12">
                  <c:v>0.11937500000000002</c:v>
                </c:pt>
                <c:pt idx="13">
                  <c:v>0.12625000000000003</c:v>
                </c:pt>
                <c:pt idx="14">
                  <c:v>0.12000000000000002</c:v>
                </c:pt>
                <c:pt idx="15">
                  <c:v>0.10687500000000003</c:v>
                </c:pt>
                <c:pt idx="16">
                  <c:v>0.11250000000000002</c:v>
                </c:pt>
                <c:pt idx="17">
                  <c:v>0.10625000000000001</c:v>
                </c:pt>
                <c:pt idx="18">
                  <c:v>0.11</c:v>
                </c:pt>
                <c:pt idx="19">
                  <c:v>0.108125</c:v>
                </c:pt>
                <c:pt idx="20">
                  <c:v>8.9374999999999982E-2</c:v>
                </c:pt>
                <c:pt idx="21">
                  <c:v>8.7500000000000008E-2</c:v>
                </c:pt>
                <c:pt idx="22">
                  <c:v>8.5625000000000021E-2</c:v>
                </c:pt>
                <c:pt idx="23">
                  <c:v>8.5625000000000021E-2</c:v>
                </c:pt>
                <c:pt idx="24">
                  <c:v>7.8750000000000014E-2</c:v>
                </c:pt>
                <c:pt idx="25">
                  <c:v>8.500000000000002E-2</c:v>
                </c:pt>
                <c:pt idx="26">
                  <c:v>9.1250000000000026E-2</c:v>
                </c:pt>
                <c:pt idx="27">
                  <c:v>8.5000000000000034E-2</c:v>
                </c:pt>
                <c:pt idx="28">
                  <c:v>8.500000000000002E-2</c:v>
                </c:pt>
                <c:pt idx="29">
                  <c:v>8.3750000000000019E-2</c:v>
                </c:pt>
                <c:pt idx="30">
                  <c:v>8.3750000000000019E-2</c:v>
                </c:pt>
                <c:pt idx="31">
                  <c:v>8.2500000000000004E-2</c:v>
                </c:pt>
                <c:pt idx="32">
                  <c:v>8.6249999999999993E-2</c:v>
                </c:pt>
                <c:pt idx="33">
                  <c:v>9.3124999999999999E-2</c:v>
                </c:pt>
                <c:pt idx="34">
                  <c:v>8.5624999999999993E-2</c:v>
                </c:pt>
                <c:pt idx="35">
                  <c:v>7.6874999999999999E-2</c:v>
                </c:pt>
                <c:pt idx="36">
                  <c:v>9.4375000000000001E-2</c:v>
                </c:pt>
                <c:pt idx="37">
                  <c:v>9.6250000000000016E-2</c:v>
                </c:pt>
                <c:pt idx="38">
                  <c:v>9.6250000000000002E-2</c:v>
                </c:pt>
                <c:pt idx="39">
                  <c:v>0.12187500000000001</c:v>
                </c:pt>
                <c:pt idx="40">
                  <c:v>0.12187500000000001</c:v>
                </c:pt>
                <c:pt idx="41">
                  <c:v>0.12187500000000002</c:v>
                </c:pt>
                <c:pt idx="42">
                  <c:v>0.11562500000000002</c:v>
                </c:pt>
                <c:pt idx="43">
                  <c:v>0.12125000000000002</c:v>
                </c:pt>
                <c:pt idx="44">
                  <c:v>0.13000000000000003</c:v>
                </c:pt>
                <c:pt idx="45">
                  <c:v>0.13875000000000001</c:v>
                </c:pt>
                <c:pt idx="46">
                  <c:v>0.15937500000000002</c:v>
                </c:pt>
                <c:pt idx="47">
                  <c:v>0.15312500000000001</c:v>
                </c:pt>
                <c:pt idx="48">
                  <c:v>0.14749999999999999</c:v>
                </c:pt>
                <c:pt idx="49">
                  <c:v>0.15062500000000001</c:v>
                </c:pt>
                <c:pt idx="50">
                  <c:v>0.15812500000000002</c:v>
                </c:pt>
                <c:pt idx="51">
                  <c:v>0.16062500000000002</c:v>
                </c:pt>
                <c:pt idx="52">
                  <c:v>0.15125000000000002</c:v>
                </c:pt>
                <c:pt idx="53">
                  <c:v>0.14875000000000002</c:v>
                </c:pt>
                <c:pt idx="54">
                  <c:v>0.14500000000000002</c:v>
                </c:pt>
                <c:pt idx="55">
                  <c:v>0.12687500000000002</c:v>
                </c:pt>
                <c:pt idx="56">
                  <c:v>0.13375000000000001</c:v>
                </c:pt>
                <c:pt idx="57">
                  <c:v>0.14812499999999998</c:v>
                </c:pt>
                <c:pt idx="58">
                  <c:v>0.15499999999999997</c:v>
                </c:pt>
                <c:pt idx="59">
                  <c:v>0.15562499999999999</c:v>
                </c:pt>
                <c:pt idx="60">
                  <c:v>0.14624999999999999</c:v>
                </c:pt>
                <c:pt idx="61">
                  <c:v>0.14687500000000003</c:v>
                </c:pt>
                <c:pt idx="62">
                  <c:v>0.14312500000000003</c:v>
                </c:pt>
                <c:pt idx="63">
                  <c:v>0.141875</c:v>
                </c:pt>
                <c:pt idx="64">
                  <c:v>0.14500000000000002</c:v>
                </c:pt>
                <c:pt idx="65">
                  <c:v>0.14125000000000001</c:v>
                </c:pt>
                <c:pt idx="66">
                  <c:v>0.13625000000000004</c:v>
                </c:pt>
                <c:pt idx="67">
                  <c:v>0.14874999999999999</c:v>
                </c:pt>
                <c:pt idx="68">
                  <c:v>0.145625</c:v>
                </c:pt>
                <c:pt idx="69">
                  <c:v>0.14812500000000001</c:v>
                </c:pt>
                <c:pt idx="70">
                  <c:v>0.15000000000000002</c:v>
                </c:pt>
                <c:pt idx="71">
                  <c:v>0.13875000000000001</c:v>
                </c:pt>
                <c:pt idx="72">
                  <c:v>0.13187500000000002</c:v>
                </c:pt>
                <c:pt idx="73">
                  <c:v>0.11750000000000003</c:v>
                </c:pt>
                <c:pt idx="74">
                  <c:v>0.12062500000000001</c:v>
                </c:pt>
                <c:pt idx="75">
                  <c:v>0.11687500000000001</c:v>
                </c:pt>
                <c:pt idx="76">
                  <c:v>0.11750000000000002</c:v>
                </c:pt>
                <c:pt idx="77">
                  <c:v>0.10875000000000001</c:v>
                </c:pt>
                <c:pt idx="78">
                  <c:v>9.1875000000000012E-2</c:v>
                </c:pt>
                <c:pt idx="79">
                  <c:v>9.3750000000000028E-2</c:v>
                </c:pt>
                <c:pt idx="80">
                  <c:v>9.0625000000000025E-2</c:v>
                </c:pt>
                <c:pt idx="81">
                  <c:v>9.8125000000000032E-2</c:v>
                </c:pt>
                <c:pt idx="82">
                  <c:v>0.10687500000000001</c:v>
                </c:pt>
                <c:pt idx="83">
                  <c:v>9.8750000000000004E-2</c:v>
                </c:pt>
                <c:pt idx="84">
                  <c:v>9.7500000000000017E-2</c:v>
                </c:pt>
                <c:pt idx="85">
                  <c:v>9.8125000000000018E-2</c:v>
                </c:pt>
                <c:pt idx="86">
                  <c:v>0.10000000000000002</c:v>
                </c:pt>
                <c:pt idx="87">
                  <c:v>0.10375000000000002</c:v>
                </c:pt>
                <c:pt idx="88">
                  <c:v>0.11000000000000003</c:v>
                </c:pt>
                <c:pt idx="89">
                  <c:v>0.11000000000000004</c:v>
                </c:pt>
                <c:pt idx="90">
                  <c:v>0.10687500000000004</c:v>
                </c:pt>
                <c:pt idx="91">
                  <c:v>0.10437500000000004</c:v>
                </c:pt>
                <c:pt idx="92">
                  <c:v>0.10437500000000004</c:v>
                </c:pt>
                <c:pt idx="93">
                  <c:v>0.10437500000000004</c:v>
                </c:pt>
                <c:pt idx="94">
                  <c:v>0.10437500000000004</c:v>
                </c:pt>
                <c:pt idx="95">
                  <c:v>0.10437500000000004</c:v>
                </c:pt>
                <c:pt idx="96">
                  <c:v>0.10437500000000004</c:v>
                </c:pt>
                <c:pt idx="97">
                  <c:v>9.6875000000000031E-2</c:v>
                </c:pt>
                <c:pt idx="98">
                  <c:v>8.9375000000000024E-2</c:v>
                </c:pt>
                <c:pt idx="99">
                  <c:v>9.6250000000000016E-2</c:v>
                </c:pt>
                <c:pt idx="100">
                  <c:v>9.0625000000000011E-2</c:v>
                </c:pt>
                <c:pt idx="101">
                  <c:v>8.3750000000000005E-2</c:v>
                </c:pt>
                <c:pt idx="102">
                  <c:v>8.3750000000000005E-2</c:v>
                </c:pt>
                <c:pt idx="103">
                  <c:v>9.3124999999999999E-2</c:v>
                </c:pt>
                <c:pt idx="104">
                  <c:v>9.3750000000000014E-2</c:v>
                </c:pt>
                <c:pt idx="105">
                  <c:v>8.7500000000000008E-2</c:v>
                </c:pt>
                <c:pt idx="106">
                  <c:v>8.6875000000000008E-2</c:v>
                </c:pt>
                <c:pt idx="107">
                  <c:v>0.10125000000000001</c:v>
                </c:pt>
                <c:pt idx="108">
                  <c:v>9.6250000000000016E-2</c:v>
                </c:pt>
                <c:pt idx="109">
                  <c:v>9.6250000000000016E-2</c:v>
                </c:pt>
                <c:pt idx="110">
                  <c:v>0.11000000000000001</c:v>
                </c:pt>
                <c:pt idx="111">
                  <c:v>0.10375000000000001</c:v>
                </c:pt>
                <c:pt idx="112">
                  <c:v>9.9375000000000005E-2</c:v>
                </c:pt>
                <c:pt idx="113">
                  <c:v>0.13</c:v>
                </c:pt>
                <c:pt idx="114">
                  <c:v>0.125</c:v>
                </c:pt>
                <c:pt idx="115">
                  <c:v>0.11749999999999999</c:v>
                </c:pt>
                <c:pt idx="116">
                  <c:v>0.12312500000000001</c:v>
                </c:pt>
                <c:pt idx="117">
                  <c:v>0.12562500000000001</c:v>
                </c:pt>
                <c:pt idx="118">
                  <c:v>0.13062500000000002</c:v>
                </c:pt>
                <c:pt idx="119">
                  <c:v>0.11750000000000001</c:v>
                </c:pt>
                <c:pt idx="120">
                  <c:v>0.12062500000000001</c:v>
                </c:pt>
                <c:pt idx="121">
                  <c:v>0.12062500000000001</c:v>
                </c:pt>
                <c:pt idx="122">
                  <c:v>0.12062500000000001</c:v>
                </c:pt>
                <c:pt idx="123">
                  <c:v>0.10625000000000001</c:v>
                </c:pt>
                <c:pt idx="124">
                  <c:v>0.10500000000000001</c:v>
                </c:pt>
                <c:pt idx="125">
                  <c:v>0.113125</c:v>
                </c:pt>
                <c:pt idx="126">
                  <c:v>0.10875</c:v>
                </c:pt>
                <c:pt idx="127">
                  <c:v>0.11874999999999999</c:v>
                </c:pt>
                <c:pt idx="128">
                  <c:v>0.13187499999999999</c:v>
                </c:pt>
                <c:pt idx="129">
                  <c:v>0.10249999999999998</c:v>
                </c:pt>
                <c:pt idx="130">
                  <c:v>0.10749999999999998</c:v>
                </c:pt>
                <c:pt idx="131">
                  <c:v>0.115</c:v>
                </c:pt>
                <c:pt idx="132">
                  <c:v>0.11562500000000001</c:v>
                </c:pt>
                <c:pt idx="133">
                  <c:v>0.12187500000000001</c:v>
                </c:pt>
                <c:pt idx="134">
                  <c:v>0.12187500000000002</c:v>
                </c:pt>
                <c:pt idx="135">
                  <c:v>0.11937500000000002</c:v>
                </c:pt>
                <c:pt idx="136">
                  <c:v>0.11562500000000002</c:v>
                </c:pt>
                <c:pt idx="137">
                  <c:v>0.13062500000000002</c:v>
                </c:pt>
                <c:pt idx="138">
                  <c:v>0.13125000000000001</c:v>
                </c:pt>
                <c:pt idx="139">
                  <c:v>0.14687500000000001</c:v>
                </c:pt>
                <c:pt idx="140">
                  <c:v>0.15375</c:v>
                </c:pt>
                <c:pt idx="141">
                  <c:v>0.145625</c:v>
                </c:pt>
                <c:pt idx="142">
                  <c:v>0.15062500000000001</c:v>
                </c:pt>
                <c:pt idx="143">
                  <c:v>0.16625000000000001</c:v>
                </c:pt>
                <c:pt idx="144">
                  <c:v>0.15750000000000003</c:v>
                </c:pt>
                <c:pt idx="145">
                  <c:v>0.15625000000000003</c:v>
                </c:pt>
                <c:pt idx="146">
                  <c:v>0.17250000000000001</c:v>
                </c:pt>
                <c:pt idx="147">
                  <c:v>0.176875</c:v>
                </c:pt>
                <c:pt idx="148">
                  <c:v>0.17</c:v>
                </c:pt>
                <c:pt idx="149">
                  <c:v>0.18187500000000001</c:v>
                </c:pt>
                <c:pt idx="150">
                  <c:v>0.170625</c:v>
                </c:pt>
                <c:pt idx="151">
                  <c:v>0.18375</c:v>
                </c:pt>
                <c:pt idx="152">
                  <c:v>0.17750000000000002</c:v>
                </c:pt>
                <c:pt idx="153">
                  <c:v>0.16250000000000001</c:v>
                </c:pt>
                <c:pt idx="154">
                  <c:v>0.15562500000000001</c:v>
                </c:pt>
                <c:pt idx="155">
                  <c:v>0.14625000000000002</c:v>
                </c:pt>
                <c:pt idx="156">
                  <c:v>0.139375</c:v>
                </c:pt>
                <c:pt idx="157">
                  <c:v>0.13937500000000003</c:v>
                </c:pt>
                <c:pt idx="158">
                  <c:v>0.125</c:v>
                </c:pt>
                <c:pt idx="159">
                  <c:v>9.9375000000000019E-2</c:v>
                </c:pt>
                <c:pt idx="160">
                  <c:v>9.3125000000000013E-2</c:v>
                </c:pt>
                <c:pt idx="161">
                  <c:v>9.2500000000000013E-2</c:v>
                </c:pt>
                <c:pt idx="162">
                  <c:v>7.0000000000000007E-2</c:v>
                </c:pt>
                <c:pt idx="163">
                  <c:v>5.7499999999999996E-2</c:v>
                </c:pt>
                <c:pt idx="164">
                  <c:v>6.9374999999999992E-2</c:v>
                </c:pt>
                <c:pt idx="165">
                  <c:v>5.0625000000000003E-2</c:v>
                </c:pt>
                <c:pt idx="166">
                  <c:v>7.0000000000000007E-2</c:v>
                </c:pt>
                <c:pt idx="167">
                  <c:v>6.5625000000000017E-2</c:v>
                </c:pt>
                <c:pt idx="168">
                  <c:v>6.5625000000000017E-2</c:v>
                </c:pt>
                <c:pt idx="169">
                  <c:v>0.10812500000000003</c:v>
                </c:pt>
                <c:pt idx="170">
                  <c:v>0.10937500000000003</c:v>
                </c:pt>
                <c:pt idx="171">
                  <c:v>0.10375000000000001</c:v>
                </c:pt>
                <c:pt idx="172">
                  <c:v>0.11812500000000001</c:v>
                </c:pt>
                <c:pt idx="173">
                  <c:v>0.125</c:v>
                </c:pt>
                <c:pt idx="174">
                  <c:v>0.14374999999999999</c:v>
                </c:pt>
                <c:pt idx="175">
                  <c:v>0.15875</c:v>
                </c:pt>
                <c:pt idx="176">
                  <c:v>0.15875</c:v>
                </c:pt>
                <c:pt idx="177">
                  <c:v>0.17250000000000001</c:v>
                </c:pt>
                <c:pt idx="178">
                  <c:v>0.18937500000000002</c:v>
                </c:pt>
                <c:pt idx="179">
                  <c:v>0.19187500000000002</c:v>
                </c:pt>
                <c:pt idx="180">
                  <c:v>0.18625</c:v>
                </c:pt>
                <c:pt idx="181">
                  <c:v>0.1925</c:v>
                </c:pt>
                <c:pt idx="182">
                  <c:v>0.199375</c:v>
                </c:pt>
                <c:pt idx="183">
                  <c:v>0.19062499999999999</c:v>
                </c:pt>
                <c:pt idx="184">
                  <c:v>0.203125</c:v>
                </c:pt>
                <c:pt idx="185">
                  <c:v>0.16812500000000002</c:v>
                </c:pt>
                <c:pt idx="186">
                  <c:v>0.16687500000000002</c:v>
                </c:pt>
                <c:pt idx="187">
                  <c:v>0.17250000000000001</c:v>
                </c:pt>
                <c:pt idx="188">
                  <c:v>0.17375000000000002</c:v>
                </c:pt>
                <c:pt idx="189">
                  <c:v>0.17750000000000002</c:v>
                </c:pt>
                <c:pt idx="190">
                  <c:v>0.16500000000000001</c:v>
                </c:pt>
                <c:pt idx="191">
                  <c:v>0.15500000000000003</c:v>
                </c:pt>
                <c:pt idx="192">
                  <c:v>0.15687500000000001</c:v>
                </c:pt>
                <c:pt idx="193">
                  <c:v>0.14375000000000002</c:v>
                </c:pt>
                <c:pt idx="194">
                  <c:v>0.13312500000000002</c:v>
                </c:pt>
                <c:pt idx="195">
                  <c:v>0.13125000000000003</c:v>
                </c:pt>
                <c:pt idx="196">
                  <c:v>0.13125000000000003</c:v>
                </c:pt>
                <c:pt idx="197">
                  <c:v>0.12875000000000003</c:v>
                </c:pt>
                <c:pt idx="198">
                  <c:v>0.10875000000000004</c:v>
                </c:pt>
                <c:pt idx="199">
                  <c:v>0.10937500000000004</c:v>
                </c:pt>
                <c:pt idx="200">
                  <c:v>0.11187500000000003</c:v>
                </c:pt>
                <c:pt idx="201">
                  <c:v>0.11062500000000003</c:v>
                </c:pt>
                <c:pt idx="202">
                  <c:v>0.11125000000000003</c:v>
                </c:pt>
                <c:pt idx="203">
                  <c:v>0.11125000000000003</c:v>
                </c:pt>
                <c:pt idx="204">
                  <c:v>0.10125000000000001</c:v>
                </c:pt>
                <c:pt idx="205">
                  <c:v>8.5000000000000006E-2</c:v>
                </c:pt>
                <c:pt idx="206">
                  <c:v>8.500000000000002E-2</c:v>
                </c:pt>
                <c:pt idx="207">
                  <c:v>9.2500000000000013E-2</c:v>
                </c:pt>
                <c:pt idx="208">
                  <c:v>9.0625000000000011E-2</c:v>
                </c:pt>
                <c:pt idx="209">
                  <c:v>9.0625000000000011E-2</c:v>
                </c:pt>
                <c:pt idx="210">
                  <c:v>9.0625000000000011E-2</c:v>
                </c:pt>
                <c:pt idx="211">
                  <c:v>9.0625000000000011E-2</c:v>
                </c:pt>
                <c:pt idx="212">
                  <c:v>9.0625000000000025E-2</c:v>
                </c:pt>
                <c:pt idx="213">
                  <c:v>9.1250000000000026E-2</c:v>
                </c:pt>
                <c:pt idx="214">
                  <c:v>8.5000000000000006E-2</c:v>
                </c:pt>
                <c:pt idx="215">
                  <c:v>9.5000000000000001E-2</c:v>
                </c:pt>
                <c:pt idx="216">
                  <c:v>8.2500000000000004E-2</c:v>
                </c:pt>
                <c:pt idx="217">
                  <c:v>8.2500000000000004E-2</c:v>
                </c:pt>
                <c:pt idx="218">
                  <c:v>8.8125000000000009E-2</c:v>
                </c:pt>
                <c:pt idx="219">
                  <c:v>8.937500000000001E-2</c:v>
                </c:pt>
                <c:pt idx="220">
                  <c:v>8.9375000000000024E-2</c:v>
                </c:pt>
                <c:pt idx="221">
                  <c:v>0.10750000000000001</c:v>
                </c:pt>
                <c:pt idx="222">
                  <c:v>0.10125000000000001</c:v>
                </c:pt>
                <c:pt idx="223">
                  <c:v>9.5000000000000015E-2</c:v>
                </c:pt>
                <c:pt idx="224">
                  <c:v>0.10125000000000002</c:v>
                </c:pt>
                <c:pt idx="225">
                  <c:v>0.10750000000000001</c:v>
                </c:pt>
                <c:pt idx="226">
                  <c:v>0.10187500000000001</c:v>
                </c:pt>
                <c:pt idx="227">
                  <c:v>0.108125</c:v>
                </c:pt>
                <c:pt idx="228">
                  <c:v>0.109375</c:v>
                </c:pt>
                <c:pt idx="229">
                  <c:v>0.10875</c:v>
                </c:pt>
                <c:pt idx="230">
                  <c:v>0.109375</c:v>
                </c:pt>
                <c:pt idx="231">
                  <c:v>0.10500000000000001</c:v>
                </c:pt>
                <c:pt idx="232">
                  <c:v>0.10812500000000001</c:v>
                </c:pt>
                <c:pt idx="233">
                  <c:v>0.10812500000000001</c:v>
                </c:pt>
                <c:pt idx="234">
                  <c:v>0.11625000000000001</c:v>
                </c:pt>
                <c:pt idx="235">
                  <c:v>0.10875000000000003</c:v>
                </c:pt>
                <c:pt idx="236">
                  <c:v>0.10312500000000001</c:v>
                </c:pt>
                <c:pt idx="237">
                  <c:v>9.0625000000000011E-2</c:v>
                </c:pt>
                <c:pt idx="238">
                  <c:v>9.5625000000000016E-2</c:v>
                </c:pt>
                <c:pt idx="239">
                  <c:v>9.0625000000000011E-2</c:v>
                </c:pt>
                <c:pt idx="240">
                  <c:v>9.0625000000000011E-2</c:v>
                </c:pt>
                <c:pt idx="241">
                  <c:v>7.8125000000000014E-2</c:v>
                </c:pt>
                <c:pt idx="242">
                  <c:v>9.8125000000000018E-2</c:v>
                </c:pt>
                <c:pt idx="243">
                  <c:v>9.5000000000000001E-2</c:v>
                </c:pt>
                <c:pt idx="244">
                  <c:v>8.7499999999999994E-2</c:v>
                </c:pt>
                <c:pt idx="245">
                  <c:v>8.8124999999999995E-2</c:v>
                </c:pt>
                <c:pt idx="246">
                  <c:v>9.375E-2</c:v>
                </c:pt>
                <c:pt idx="247">
                  <c:v>9.3750000000000014E-2</c:v>
                </c:pt>
                <c:pt idx="248">
                  <c:v>0.10750000000000001</c:v>
                </c:pt>
                <c:pt idx="249">
                  <c:v>0.10750000000000003</c:v>
                </c:pt>
                <c:pt idx="250">
                  <c:v>9.3125000000000013E-2</c:v>
                </c:pt>
                <c:pt idx="251">
                  <c:v>0.10625000000000001</c:v>
                </c:pt>
                <c:pt idx="252">
                  <c:v>0.10937500000000001</c:v>
                </c:pt>
                <c:pt idx="253">
                  <c:v>0.10625000000000001</c:v>
                </c:pt>
                <c:pt idx="254">
                  <c:v>0.10750000000000001</c:v>
                </c:pt>
                <c:pt idx="255">
                  <c:v>0.10625000000000001</c:v>
                </c:pt>
                <c:pt idx="256">
                  <c:v>0.10625000000000001</c:v>
                </c:pt>
                <c:pt idx="257">
                  <c:v>0.11937500000000001</c:v>
                </c:pt>
                <c:pt idx="258">
                  <c:v>0.10500000000000002</c:v>
                </c:pt>
                <c:pt idx="259">
                  <c:v>0.10312500000000002</c:v>
                </c:pt>
                <c:pt idx="260">
                  <c:v>0.10937500000000003</c:v>
                </c:pt>
                <c:pt idx="261">
                  <c:v>0.10312500000000002</c:v>
                </c:pt>
                <c:pt idx="262">
                  <c:v>0.10312500000000002</c:v>
                </c:pt>
                <c:pt idx="263">
                  <c:v>0.10375000000000002</c:v>
                </c:pt>
                <c:pt idx="264">
                  <c:v>8.4375000000000019E-2</c:v>
                </c:pt>
                <c:pt idx="265">
                  <c:v>8.4375000000000019E-2</c:v>
                </c:pt>
                <c:pt idx="266">
                  <c:v>9.0625000000000025E-2</c:v>
                </c:pt>
                <c:pt idx="267">
                  <c:v>8.3750000000000019E-2</c:v>
                </c:pt>
                <c:pt idx="268">
                  <c:v>8.6875000000000008E-2</c:v>
                </c:pt>
                <c:pt idx="269">
                  <c:v>8.6250000000000021E-2</c:v>
                </c:pt>
                <c:pt idx="270">
                  <c:v>8.3750000000000019E-2</c:v>
                </c:pt>
                <c:pt idx="271">
                  <c:v>9.0000000000000024E-2</c:v>
                </c:pt>
                <c:pt idx="272">
                  <c:v>9.6250000000000016E-2</c:v>
                </c:pt>
                <c:pt idx="273">
                  <c:v>9.8125000000000004E-2</c:v>
                </c:pt>
                <c:pt idx="274">
                  <c:v>9.1874999999999998E-2</c:v>
                </c:pt>
                <c:pt idx="275">
                  <c:v>0.1</c:v>
                </c:pt>
                <c:pt idx="276">
                  <c:v>9.5625000000000002E-2</c:v>
                </c:pt>
                <c:pt idx="277">
                  <c:v>0.10125000000000001</c:v>
                </c:pt>
                <c:pt idx="278">
                  <c:v>0.10750000000000001</c:v>
                </c:pt>
                <c:pt idx="279">
                  <c:v>0.10250000000000001</c:v>
                </c:pt>
                <c:pt idx="280">
                  <c:v>0.11562500000000001</c:v>
                </c:pt>
                <c:pt idx="281">
                  <c:v>0.11625000000000001</c:v>
                </c:pt>
                <c:pt idx="282">
                  <c:v>0.11000000000000001</c:v>
                </c:pt>
                <c:pt idx="283">
                  <c:v>0.11000000000000001</c:v>
                </c:pt>
                <c:pt idx="284">
                  <c:v>0.10812500000000001</c:v>
                </c:pt>
                <c:pt idx="285">
                  <c:v>0.10750000000000001</c:v>
                </c:pt>
                <c:pt idx="286">
                  <c:v>0.11312500000000002</c:v>
                </c:pt>
                <c:pt idx="287">
                  <c:v>0.11000000000000001</c:v>
                </c:pt>
                <c:pt idx="288">
                  <c:v>9.7500000000000017E-2</c:v>
                </c:pt>
                <c:pt idx="289">
                  <c:v>8.8125000000000009E-2</c:v>
                </c:pt>
                <c:pt idx="290">
                  <c:v>9.5000000000000015E-2</c:v>
                </c:pt>
                <c:pt idx="291">
                  <c:v>7.9375000000000001E-2</c:v>
                </c:pt>
                <c:pt idx="292">
                  <c:v>8.5625000000000007E-2</c:v>
                </c:pt>
                <c:pt idx="293">
                  <c:v>0.10250000000000001</c:v>
                </c:pt>
                <c:pt idx="294">
                  <c:v>0.105</c:v>
                </c:pt>
                <c:pt idx="295">
                  <c:v>0.10312500000000001</c:v>
                </c:pt>
                <c:pt idx="296">
                  <c:v>0.10500000000000001</c:v>
                </c:pt>
                <c:pt idx="297">
                  <c:v>0.104375</c:v>
                </c:pt>
                <c:pt idx="298">
                  <c:v>0.104375</c:v>
                </c:pt>
                <c:pt idx="299">
                  <c:v>0.10437500000000001</c:v>
                </c:pt>
                <c:pt idx="300">
                  <c:v>0.10625000000000001</c:v>
                </c:pt>
                <c:pt idx="301">
                  <c:v>0.11062500000000001</c:v>
                </c:pt>
                <c:pt idx="302">
                  <c:v>0.10125000000000002</c:v>
                </c:pt>
                <c:pt idx="303">
                  <c:v>0.11125000000000002</c:v>
                </c:pt>
                <c:pt idx="304">
                  <c:v>0.11750000000000002</c:v>
                </c:pt>
                <c:pt idx="305">
                  <c:v>0.11187500000000003</c:v>
                </c:pt>
                <c:pt idx="306">
                  <c:v>0.11250000000000002</c:v>
                </c:pt>
                <c:pt idx="307">
                  <c:v>0.13750000000000001</c:v>
                </c:pt>
                <c:pt idx="308">
                  <c:v>0.14375000000000002</c:v>
                </c:pt>
                <c:pt idx="309">
                  <c:v>0.12125</c:v>
                </c:pt>
                <c:pt idx="310">
                  <c:v>0.11249999999999999</c:v>
                </c:pt>
                <c:pt idx="311">
                  <c:v>0.12062499999999998</c:v>
                </c:pt>
                <c:pt idx="312">
                  <c:v>0.105625</c:v>
                </c:pt>
                <c:pt idx="313">
                  <c:v>0.105625</c:v>
                </c:pt>
                <c:pt idx="314">
                  <c:v>0.11874999999999999</c:v>
                </c:pt>
                <c:pt idx="315">
                  <c:v>0.11875000000000002</c:v>
                </c:pt>
                <c:pt idx="316">
                  <c:v>0.11875000000000002</c:v>
                </c:pt>
                <c:pt idx="317">
                  <c:v>0.11937500000000002</c:v>
                </c:pt>
                <c:pt idx="318">
                  <c:v>0.13250000000000003</c:v>
                </c:pt>
                <c:pt idx="319">
                  <c:v>0.12062500000000002</c:v>
                </c:pt>
                <c:pt idx="320">
                  <c:v>0.12625000000000003</c:v>
                </c:pt>
                <c:pt idx="321">
                  <c:v>0.13250000000000003</c:v>
                </c:pt>
                <c:pt idx="322">
                  <c:v>0.13125000000000001</c:v>
                </c:pt>
                <c:pt idx="323">
                  <c:v>0.11312500000000002</c:v>
                </c:pt>
                <c:pt idx="324">
                  <c:v>0.10500000000000002</c:v>
                </c:pt>
                <c:pt idx="325">
                  <c:v>0.11562500000000002</c:v>
                </c:pt>
                <c:pt idx="326">
                  <c:v>0.12937500000000002</c:v>
                </c:pt>
                <c:pt idx="327">
                  <c:v>0.12125000000000002</c:v>
                </c:pt>
                <c:pt idx="328">
                  <c:v>0.12937500000000002</c:v>
                </c:pt>
                <c:pt idx="329">
                  <c:v>0.13125000000000001</c:v>
                </c:pt>
                <c:pt idx="330">
                  <c:v>0.12187500000000001</c:v>
                </c:pt>
                <c:pt idx="331">
                  <c:v>0.11562500000000001</c:v>
                </c:pt>
                <c:pt idx="332">
                  <c:v>0.13500000000000001</c:v>
                </c:pt>
                <c:pt idx="333">
                  <c:v>0.14375000000000002</c:v>
                </c:pt>
                <c:pt idx="334">
                  <c:v>0.13749999999999998</c:v>
                </c:pt>
                <c:pt idx="335">
                  <c:v>0.13625000000000001</c:v>
                </c:pt>
                <c:pt idx="336">
                  <c:v>0.12437500000000001</c:v>
                </c:pt>
                <c:pt idx="337">
                  <c:v>0.13125000000000001</c:v>
                </c:pt>
                <c:pt idx="338">
                  <c:v>0.14000000000000001</c:v>
                </c:pt>
                <c:pt idx="339">
                  <c:v>0.13312499999999999</c:v>
                </c:pt>
                <c:pt idx="340">
                  <c:v>0.13312500000000002</c:v>
                </c:pt>
                <c:pt idx="341">
                  <c:v>0.12250000000000001</c:v>
                </c:pt>
                <c:pt idx="342">
                  <c:v>0.10875000000000001</c:v>
                </c:pt>
                <c:pt idx="343">
                  <c:v>0.11500000000000002</c:v>
                </c:pt>
                <c:pt idx="344">
                  <c:v>0.12375000000000001</c:v>
                </c:pt>
                <c:pt idx="345">
                  <c:v>0.11562500000000002</c:v>
                </c:pt>
                <c:pt idx="346">
                  <c:v>0.11812500000000001</c:v>
                </c:pt>
                <c:pt idx="347">
                  <c:v>0.11812500000000001</c:v>
                </c:pt>
                <c:pt idx="348">
                  <c:v>0.10437500000000001</c:v>
                </c:pt>
                <c:pt idx="349">
                  <c:v>8.8749999999999996E-2</c:v>
                </c:pt>
                <c:pt idx="350">
                  <c:v>8.1875000000000003E-2</c:v>
                </c:pt>
                <c:pt idx="351">
                  <c:v>9.5625000000000002E-2</c:v>
                </c:pt>
                <c:pt idx="352">
                  <c:v>0.10187500000000001</c:v>
                </c:pt>
                <c:pt idx="353">
                  <c:v>9.1874999999999998E-2</c:v>
                </c:pt>
                <c:pt idx="354">
                  <c:v>7.9375000000000015E-2</c:v>
                </c:pt>
                <c:pt idx="355">
                  <c:v>9.2500000000000013E-2</c:v>
                </c:pt>
                <c:pt idx="356">
                  <c:v>0.10062500000000001</c:v>
                </c:pt>
                <c:pt idx="357">
                  <c:v>0.10062500000000001</c:v>
                </c:pt>
                <c:pt idx="358">
                  <c:v>0.10062499999999999</c:v>
                </c:pt>
                <c:pt idx="359">
                  <c:v>0.10062500000000002</c:v>
                </c:pt>
                <c:pt idx="360">
                  <c:v>8.3750000000000019E-2</c:v>
                </c:pt>
                <c:pt idx="361">
                  <c:v>8.7500000000000022E-2</c:v>
                </c:pt>
                <c:pt idx="362">
                  <c:v>8.3750000000000019E-2</c:v>
                </c:pt>
                <c:pt idx="363">
                  <c:v>9.0000000000000024E-2</c:v>
                </c:pt>
                <c:pt idx="364">
                  <c:v>8.4375000000000019E-2</c:v>
                </c:pt>
                <c:pt idx="365">
                  <c:v>8.4375000000000019E-2</c:v>
                </c:pt>
                <c:pt idx="366">
                  <c:v>9.0000000000000024E-2</c:v>
                </c:pt>
                <c:pt idx="367">
                  <c:v>8.2500000000000018E-2</c:v>
                </c:pt>
                <c:pt idx="368">
                  <c:v>8.2500000000000018E-2</c:v>
                </c:pt>
                <c:pt idx="369">
                  <c:v>8.5625000000000021E-2</c:v>
                </c:pt>
                <c:pt idx="370">
                  <c:v>8.9375000000000024E-2</c:v>
                </c:pt>
                <c:pt idx="371">
                  <c:v>8.2500000000000018E-2</c:v>
                </c:pt>
                <c:pt idx="372">
                  <c:v>8.3749999999999991E-2</c:v>
                </c:pt>
                <c:pt idx="373">
                  <c:v>8.3749999999999991E-2</c:v>
                </c:pt>
                <c:pt idx="374">
                  <c:v>8.687499999999998E-2</c:v>
                </c:pt>
                <c:pt idx="375">
                  <c:v>9.0624999999999983E-2</c:v>
                </c:pt>
                <c:pt idx="376">
                  <c:v>9.0624999999999983E-2</c:v>
                </c:pt>
                <c:pt idx="377">
                  <c:v>9.3124999999999999E-2</c:v>
                </c:pt>
                <c:pt idx="378">
                  <c:v>9.7500000000000003E-2</c:v>
                </c:pt>
                <c:pt idx="379">
                  <c:v>9.7500000000000003E-2</c:v>
                </c:pt>
                <c:pt idx="380">
                  <c:v>9.1250000000000012E-2</c:v>
                </c:pt>
                <c:pt idx="381">
                  <c:v>0.10500000000000001</c:v>
                </c:pt>
                <c:pt idx="382">
                  <c:v>0.10562500000000002</c:v>
                </c:pt>
                <c:pt idx="383">
                  <c:v>9.9375000000000019E-2</c:v>
                </c:pt>
                <c:pt idx="384">
                  <c:v>9.9375000000000019E-2</c:v>
                </c:pt>
                <c:pt idx="385">
                  <c:v>9.9375000000000019E-2</c:v>
                </c:pt>
                <c:pt idx="386">
                  <c:v>0.10000000000000002</c:v>
                </c:pt>
                <c:pt idx="387">
                  <c:v>0.10000000000000003</c:v>
                </c:pt>
                <c:pt idx="388">
                  <c:v>0.10125000000000002</c:v>
                </c:pt>
                <c:pt idx="389">
                  <c:v>0.10125000000000002</c:v>
                </c:pt>
                <c:pt idx="390">
                  <c:v>0.105625</c:v>
                </c:pt>
                <c:pt idx="391">
                  <c:v>0.10250000000000001</c:v>
                </c:pt>
                <c:pt idx="392">
                  <c:v>0.10750000000000001</c:v>
                </c:pt>
                <c:pt idx="393">
                  <c:v>0.10250000000000001</c:v>
                </c:pt>
                <c:pt idx="394">
                  <c:v>0.10000000000000002</c:v>
                </c:pt>
                <c:pt idx="395">
                  <c:v>9.5625000000000016E-2</c:v>
                </c:pt>
                <c:pt idx="396">
                  <c:v>0.10187500000000002</c:v>
                </c:pt>
                <c:pt idx="397">
                  <c:v>0.10312500000000002</c:v>
                </c:pt>
                <c:pt idx="398">
                  <c:v>0.10812500000000001</c:v>
                </c:pt>
                <c:pt idx="399">
                  <c:v>0.11000000000000001</c:v>
                </c:pt>
                <c:pt idx="400">
                  <c:v>0.12187500000000001</c:v>
                </c:pt>
                <c:pt idx="401">
                  <c:v>0.12250000000000001</c:v>
                </c:pt>
                <c:pt idx="402">
                  <c:v>0.121875</c:v>
                </c:pt>
                <c:pt idx="403">
                  <c:v>0.12250000000000003</c:v>
                </c:pt>
                <c:pt idx="404">
                  <c:v>0.10562500000000002</c:v>
                </c:pt>
                <c:pt idx="405">
                  <c:v>0.11187500000000003</c:v>
                </c:pt>
                <c:pt idx="406">
                  <c:v>9.8125000000000032E-2</c:v>
                </c:pt>
                <c:pt idx="407">
                  <c:v>9.9375000000000019E-2</c:v>
                </c:pt>
                <c:pt idx="408">
                  <c:v>0.10500000000000001</c:v>
                </c:pt>
                <c:pt idx="409">
                  <c:v>0.11375</c:v>
                </c:pt>
                <c:pt idx="410">
                  <c:v>0.11250000000000002</c:v>
                </c:pt>
                <c:pt idx="411">
                  <c:v>0.11687500000000001</c:v>
                </c:pt>
                <c:pt idx="412">
                  <c:v>0.110625</c:v>
                </c:pt>
                <c:pt idx="413">
                  <c:v>0.10187499999999999</c:v>
                </c:pt>
                <c:pt idx="414">
                  <c:v>9.8750000000000004E-2</c:v>
                </c:pt>
                <c:pt idx="415">
                  <c:v>0.10812500000000001</c:v>
                </c:pt>
                <c:pt idx="416">
                  <c:v>9.6250000000000016E-2</c:v>
                </c:pt>
                <c:pt idx="417">
                  <c:v>8.9375000000000024E-2</c:v>
                </c:pt>
                <c:pt idx="418">
                  <c:v>9.5000000000000001E-2</c:v>
                </c:pt>
                <c:pt idx="419">
                  <c:v>8.937500000000001E-2</c:v>
                </c:pt>
                <c:pt idx="420">
                  <c:v>0.10500000000000001</c:v>
                </c:pt>
                <c:pt idx="421">
                  <c:v>0.10250000000000001</c:v>
                </c:pt>
                <c:pt idx="422">
                  <c:v>0.114375</c:v>
                </c:pt>
                <c:pt idx="423">
                  <c:v>0.119375</c:v>
                </c:pt>
                <c:pt idx="424">
                  <c:v>0.11874999999999999</c:v>
                </c:pt>
                <c:pt idx="425">
                  <c:v>0.111875</c:v>
                </c:pt>
                <c:pt idx="426">
                  <c:v>0.115</c:v>
                </c:pt>
                <c:pt idx="427">
                  <c:v>0.10875</c:v>
                </c:pt>
                <c:pt idx="428">
                  <c:v>0.10875</c:v>
                </c:pt>
                <c:pt idx="429">
                  <c:v>0.13</c:v>
                </c:pt>
                <c:pt idx="430">
                  <c:v>0.12875</c:v>
                </c:pt>
                <c:pt idx="431">
                  <c:v>0.12187500000000001</c:v>
                </c:pt>
                <c:pt idx="432">
                  <c:v>0.12187500000000001</c:v>
                </c:pt>
                <c:pt idx="433">
                  <c:v>0.12187500000000001</c:v>
                </c:pt>
                <c:pt idx="434">
                  <c:v>0.12250000000000001</c:v>
                </c:pt>
                <c:pt idx="435">
                  <c:v>0.13375000000000001</c:v>
                </c:pt>
                <c:pt idx="436">
                  <c:v>0.13437500000000002</c:v>
                </c:pt>
                <c:pt idx="437">
                  <c:v>0.13062500000000002</c:v>
                </c:pt>
                <c:pt idx="438">
                  <c:v>0.125</c:v>
                </c:pt>
                <c:pt idx="439">
                  <c:v>0.11812500000000001</c:v>
                </c:pt>
                <c:pt idx="440">
                  <c:v>0.11437500000000002</c:v>
                </c:pt>
                <c:pt idx="441">
                  <c:v>0.11687500000000002</c:v>
                </c:pt>
                <c:pt idx="442">
                  <c:v>0.11750000000000003</c:v>
                </c:pt>
                <c:pt idx="443">
                  <c:v>0.13500000000000004</c:v>
                </c:pt>
                <c:pt idx="444">
                  <c:v>0.14250000000000004</c:v>
                </c:pt>
                <c:pt idx="445">
                  <c:v>0.12062500000000002</c:v>
                </c:pt>
                <c:pt idx="446">
                  <c:v>0.12062500000000004</c:v>
                </c:pt>
                <c:pt idx="447">
                  <c:v>0.11625000000000002</c:v>
                </c:pt>
                <c:pt idx="448">
                  <c:v>0.11000000000000001</c:v>
                </c:pt>
                <c:pt idx="449">
                  <c:v>0.1275</c:v>
                </c:pt>
                <c:pt idx="450">
                  <c:v>0.115</c:v>
                </c:pt>
                <c:pt idx="451">
                  <c:v>0.10875000000000003</c:v>
                </c:pt>
                <c:pt idx="452">
                  <c:v>9.8750000000000018E-2</c:v>
                </c:pt>
                <c:pt idx="453">
                  <c:v>0.11312500000000002</c:v>
                </c:pt>
                <c:pt idx="454">
                  <c:v>0.12875</c:v>
                </c:pt>
                <c:pt idx="455">
                  <c:v>0.13000000000000003</c:v>
                </c:pt>
                <c:pt idx="456">
                  <c:v>0.13062500000000002</c:v>
                </c:pt>
                <c:pt idx="457">
                  <c:v>0.125</c:v>
                </c:pt>
                <c:pt idx="458">
                  <c:v>0.13875000000000001</c:v>
                </c:pt>
                <c:pt idx="459">
                  <c:v>0.14937500000000001</c:v>
                </c:pt>
                <c:pt idx="460">
                  <c:v>0.14374999999999999</c:v>
                </c:pt>
                <c:pt idx="461">
                  <c:v>0.144375</c:v>
                </c:pt>
                <c:pt idx="462">
                  <c:v>0.13750000000000001</c:v>
                </c:pt>
                <c:pt idx="463">
                  <c:v>0.14375000000000002</c:v>
                </c:pt>
                <c:pt idx="464">
                  <c:v>0.15937500000000002</c:v>
                </c:pt>
                <c:pt idx="465">
                  <c:v>0.16062499999999999</c:v>
                </c:pt>
                <c:pt idx="466">
                  <c:v>0.16437499999999999</c:v>
                </c:pt>
                <c:pt idx="467">
                  <c:v>0.16999999999999998</c:v>
                </c:pt>
                <c:pt idx="468">
                  <c:v>0.17625000000000002</c:v>
                </c:pt>
                <c:pt idx="469">
                  <c:v>0.16875000000000001</c:v>
                </c:pt>
                <c:pt idx="470">
                  <c:v>0.15000000000000002</c:v>
                </c:pt>
                <c:pt idx="471">
                  <c:v>0.1525</c:v>
                </c:pt>
                <c:pt idx="472">
                  <c:v>0.15187500000000001</c:v>
                </c:pt>
                <c:pt idx="473">
                  <c:v>0.15187500000000001</c:v>
                </c:pt>
                <c:pt idx="474">
                  <c:v>0.13750000000000001</c:v>
                </c:pt>
                <c:pt idx="475">
                  <c:v>0.11562500000000002</c:v>
                </c:pt>
                <c:pt idx="476">
                  <c:v>0.11375000000000002</c:v>
                </c:pt>
                <c:pt idx="477">
                  <c:v>0.11375000000000002</c:v>
                </c:pt>
                <c:pt idx="478">
                  <c:v>0.12000000000000002</c:v>
                </c:pt>
                <c:pt idx="479">
                  <c:v>0.11375000000000003</c:v>
                </c:pt>
                <c:pt idx="480">
                  <c:v>9.8125000000000032E-2</c:v>
                </c:pt>
                <c:pt idx="481">
                  <c:v>7.9375000000000015E-2</c:v>
                </c:pt>
                <c:pt idx="482">
                  <c:v>8.1250000000000017E-2</c:v>
                </c:pt>
                <c:pt idx="483">
                  <c:v>8.2500000000000004E-2</c:v>
                </c:pt>
                <c:pt idx="484">
                  <c:v>7.6249999999999998E-2</c:v>
                </c:pt>
                <c:pt idx="485">
                  <c:v>9.375E-2</c:v>
                </c:pt>
                <c:pt idx="486">
                  <c:v>0.10749999999999998</c:v>
                </c:pt>
                <c:pt idx="487">
                  <c:v>0.111875</c:v>
                </c:pt>
                <c:pt idx="488">
                  <c:v>0.1125</c:v>
                </c:pt>
                <c:pt idx="489">
                  <c:v>0.113125</c:v>
                </c:pt>
                <c:pt idx="490">
                  <c:v>0.1125</c:v>
                </c:pt>
                <c:pt idx="491">
                  <c:v>0.11250000000000002</c:v>
                </c:pt>
                <c:pt idx="492">
                  <c:v>0.11250000000000002</c:v>
                </c:pt>
                <c:pt idx="493">
                  <c:v>0.11500000000000002</c:v>
                </c:pt>
                <c:pt idx="494">
                  <c:v>0.13125000000000001</c:v>
                </c:pt>
                <c:pt idx="495">
                  <c:v>0.13250000000000001</c:v>
                </c:pt>
                <c:pt idx="496">
                  <c:v>0.13250000000000001</c:v>
                </c:pt>
                <c:pt idx="497">
                  <c:v>0.13250000000000001</c:v>
                </c:pt>
                <c:pt idx="498">
                  <c:v>0.13187500000000002</c:v>
                </c:pt>
                <c:pt idx="499">
                  <c:v>0.11937500000000002</c:v>
                </c:pt>
                <c:pt idx="500">
                  <c:v>0.13562500000000002</c:v>
                </c:pt>
                <c:pt idx="501">
                  <c:v>0.11500000000000002</c:v>
                </c:pt>
                <c:pt idx="502">
                  <c:v>0.10812500000000001</c:v>
                </c:pt>
                <c:pt idx="503">
                  <c:v>9.375E-2</c:v>
                </c:pt>
                <c:pt idx="504">
                  <c:v>8.6874999999999994E-2</c:v>
                </c:pt>
                <c:pt idx="505">
                  <c:v>0.10062499999999999</c:v>
                </c:pt>
                <c:pt idx="506">
                  <c:v>0.10124999999999999</c:v>
                </c:pt>
                <c:pt idx="507">
                  <c:v>0.10187500000000001</c:v>
                </c:pt>
                <c:pt idx="508">
                  <c:v>0.10812500000000001</c:v>
                </c:pt>
                <c:pt idx="509">
                  <c:v>0.10562500000000002</c:v>
                </c:pt>
                <c:pt idx="510">
                  <c:v>8.9375000000000024E-2</c:v>
                </c:pt>
                <c:pt idx="511">
                  <c:v>8.8125000000000023E-2</c:v>
                </c:pt>
                <c:pt idx="512">
                  <c:v>8.8125000000000023E-2</c:v>
                </c:pt>
                <c:pt idx="513">
                  <c:v>0.10062500000000002</c:v>
                </c:pt>
                <c:pt idx="514">
                  <c:v>0.10937500000000001</c:v>
                </c:pt>
                <c:pt idx="515">
                  <c:v>0.11187500000000002</c:v>
                </c:pt>
                <c:pt idx="516">
                  <c:v>9.375E-2</c:v>
                </c:pt>
                <c:pt idx="517">
                  <c:v>0.1075</c:v>
                </c:pt>
                <c:pt idx="518">
                  <c:v>0.10187500000000001</c:v>
                </c:pt>
                <c:pt idx="519">
                  <c:v>0.10812500000000001</c:v>
                </c:pt>
                <c:pt idx="520">
                  <c:v>0.10812500000000001</c:v>
                </c:pt>
                <c:pt idx="521">
                  <c:v>9.9375000000000019E-2</c:v>
                </c:pt>
                <c:pt idx="522">
                  <c:v>0.10437500000000002</c:v>
                </c:pt>
                <c:pt idx="523">
                  <c:v>0.12375000000000001</c:v>
                </c:pt>
                <c:pt idx="524">
                  <c:v>0.12187500000000001</c:v>
                </c:pt>
                <c:pt idx="525">
                  <c:v>0.11562500000000002</c:v>
                </c:pt>
                <c:pt idx="526">
                  <c:v>0.11562500000000001</c:v>
                </c:pt>
                <c:pt idx="527">
                  <c:v>0.11562500000000001</c:v>
                </c:pt>
                <c:pt idx="528">
                  <c:v>0.12187500000000001</c:v>
                </c:pt>
                <c:pt idx="529">
                  <c:v>0.11500000000000002</c:v>
                </c:pt>
                <c:pt idx="530">
                  <c:v>0.10750000000000003</c:v>
                </c:pt>
                <c:pt idx="531">
                  <c:v>0.11187500000000003</c:v>
                </c:pt>
                <c:pt idx="532">
                  <c:v>0.11312500000000002</c:v>
                </c:pt>
                <c:pt idx="533">
                  <c:v>0.10562500000000002</c:v>
                </c:pt>
                <c:pt idx="534">
                  <c:v>0.10437500000000001</c:v>
                </c:pt>
                <c:pt idx="535">
                  <c:v>0.10875</c:v>
                </c:pt>
                <c:pt idx="536">
                  <c:v>0.12687499999999999</c:v>
                </c:pt>
                <c:pt idx="537">
                  <c:v>0.12812499999999999</c:v>
                </c:pt>
                <c:pt idx="538">
                  <c:v>0.11687499999999999</c:v>
                </c:pt>
                <c:pt idx="539">
                  <c:v>9.0625000000000011E-2</c:v>
                </c:pt>
                <c:pt idx="540">
                  <c:v>8.6250000000000007E-2</c:v>
                </c:pt>
                <c:pt idx="541">
                  <c:v>9.2500000000000013E-2</c:v>
                </c:pt>
                <c:pt idx="542">
                  <c:v>0.10312500000000002</c:v>
                </c:pt>
                <c:pt idx="543">
                  <c:v>0.10312500000000002</c:v>
                </c:pt>
                <c:pt idx="544">
                  <c:v>0.11187500000000002</c:v>
                </c:pt>
                <c:pt idx="545">
                  <c:v>0.11187500000000002</c:v>
                </c:pt>
                <c:pt idx="546">
                  <c:v>0.1125</c:v>
                </c:pt>
                <c:pt idx="547">
                  <c:v>0.11125000000000002</c:v>
                </c:pt>
                <c:pt idx="548">
                  <c:v>0.11187500000000002</c:v>
                </c:pt>
                <c:pt idx="549">
                  <c:v>0.10812500000000003</c:v>
                </c:pt>
                <c:pt idx="550">
                  <c:v>0.10500000000000002</c:v>
                </c:pt>
                <c:pt idx="551">
                  <c:v>0.10000000000000003</c:v>
                </c:pt>
                <c:pt idx="552">
                  <c:v>8.2500000000000018E-2</c:v>
                </c:pt>
                <c:pt idx="553">
                  <c:v>8.1875000000000017E-2</c:v>
                </c:pt>
                <c:pt idx="554">
                  <c:v>8.1875000000000017E-2</c:v>
                </c:pt>
                <c:pt idx="555">
                  <c:v>9.3750000000000014E-2</c:v>
                </c:pt>
                <c:pt idx="556">
                  <c:v>9.9375000000000019E-2</c:v>
                </c:pt>
                <c:pt idx="557">
                  <c:v>9.9375000000000019E-2</c:v>
                </c:pt>
                <c:pt idx="558">
                  <c:v>9.8750000000000004E-2</c:v>
                </c:pt>
                <c:pt idx="559">
                  <c:v>0.10562500000000001</c:v>
                </c:pt>
                <c:pt idx="560">
                  <c:v>9.0624999999999997E-2</c:v>
                </c:pt>
                <c:pt idx="561">
                  <c:v>9.0000000000000011E-2</c:v>
                </c:pt>
                <c:pt idx="562">
                  <c:v>9.7500000000000003E-2</c:v>
                </c:pt>
                <c:pt idx="563">
                  <c:v>9.8125000000000018E-2</c:v>
                </c:pt>
                <c:pt idx="564">
                  <c:v>9.5000000000000015E-2</c:v>
                </c:pt>
                <c:pt idx="565">
                  <c:v>0.1</c:v>
                </c:pt>
                <c:pt idx="566">
                  <c:v>0.1275</c:v>
                </c:pt>
                <c:pt idx="567">
                  <c:v>0.12812499999999999</c:v>
                </c:pt>
                <c:pt idx="568">
                  <c:v>0.13500000000000001</c:v>
                </c:pt>
                <c:pt idx="569">
                  <c:v>0.135625</c:v>
                </c:pt>
                <c:pt idx="570">
                  <c:v>0.141875</c:v>
                </c:pt>
                <c:pt idx="571">
                  <c:v>0.145625</c:v>
                </c:pt>
                <c:pt idx="572">
                  <c:v>0.14000000000000001</c:v>
                </c:pt>
                <c:pt idx="573">
                  <c:v>0.13812500000000003</c:v>
                </c:pt>
                <c:pt idx="574">
                  <c:v>0.13625000000000001</c:v>
                </c:pt>
                <c:pt idx="575">
                  <c:v>0.14062500000000003</c:v>
                </c:pt>
                <c:pt idx="576">
                  <c:v>0.14687500000000003</c:v>
                </c:pt>
                <c:pt idx="577">
                  <c:v>0.15500000000000003</c:v>
                </c:pt>
                <c:pt idx="578">
                  <c:v>0.14749999999999999</c:v>
                </c:pt>
                <c:pt idx="579">
                  <c:v>0.140625</c:v>
                </c:pt>
                <c:pt idx="580">
                  <c:v>0.15375</c:v>
                </c:pt>
                <c:pt idx="581">
                  <c:v>0.15000000000000002</c:v>
                </c:pt>
                <c:pt idx="582">
                  <c:v>0.1225</c:v>
                </c:pt>
                <c:pt idx="583">
                  <c:v>0.11624999999999999</c:v>
                </c:pt>
                <c:pt idx="584">
                  <c:v>0.11500000000000002</c:v>
                </c:pt>
                <c:pt idx="585">
                  <c:v>0.11375000000000003</c:v>
                </c:pt>
                <c:pt idx="586">
                  <c:v>0.11375000000000003</c:v>
                </c:pt>
                <c:pt idx="587">
                  <c:v>9.8125000000000032E-2</c:v>
                </c:pt>
                <c:pt idx="588">
                  <c:v>0.10687500000000003</c:v>
                </c:pt>
                <c:pt idx="589">
                  <c:v>0.114375</c:v>
                </c:pt>
                <c:pt idx="590">
                  <c:v>0.10625000000000001</c:v>
                </c:pt>
                <c:pt idx="591">
                  <c:v>0.10125000000000001</c:v>
                </c:pt>
                <c:pt idx="592">
                  <c:v>0.10125000000000001</c:v>
                </c:pt>
                <c:pt idx="593">
                  <c:v>8.8125000000000009E-2</c:v>
                </c:pt>
                <c:pt idx="594">
                  <c:v>8.7500000000000022E-2</c:v>
                </c:pt>
                <c:pt idx="595">
                  <c:v>0.10062500000000002</c:v>
                </c:pt>
                <c:pt idx="596">
                  <c:v>9.5000000000000001E-2</c:v>
                </c:pt>
                <c:pt idx="597">
                  <c:v>9.6874999999999989E-2</c:v>
                </c:pt>
                <c:pt idx="598">
                  <c:v>0.11249999999999999</c:v>
                </c:pt>
                <c:pt idx="599">
                  <c:v>0.11437499999999999</c:v>
                </c:pt>
                <c:pt idx="600">
                  <c:v>0.11437499999999999</c:v>
                </c:pt>
                <c:pt idx="601">
                  <c:v>0.10875</c:v>
                </c:pt>
                <c:pt idx="602">
                  <c:v>0.10625</c:v>
                </c:pt>
                <c:pt idx="603">
                  <c:v>0.10875</c:v>
                </c:pt>
                <c:pt idx="604">
                  <c:v>0.10625000000000001</c:v>
                </c:pt>
                <c:pt idx="605">
                  <c:v>0.10062500000000003</c:v>
                </c:pt>
                <c:pt idx="606">
                  <c:v>0.10062500000000003</c:v>
                </c:pt>
                <c:pt idx="607">
                  <c:v>0.10875000000000003</c:v>
                </c:pt>
                <c:pt idx="608">
                  <c:v>0.10875000000000003</c:v>
                </c:pt>
                <c:pt idx="609">
                  <c:v>0.10875000000000003</c:v>
                </c:pt>
                <c:pt idx="610">
                  <c:v>0.12062500000000002</c:v>
                </c:pt>
                <c:pt idx="611">
                  <c:v>0.11250000000000002</c:v>
                </c:pt>
                <c:pt idx="612">
                  <c:v>0.11062500000000003</c:v>
                </c:pt>
                <c:pt idx="613">
                  <c:v>0.10125000000000001</c:v>
                </c:pt>
                <c:pt idx="614">
                  <c:v>9.1875000000000012E-2</c:v>
                </c:pt>
                <c:pt idx="615">
                  <c:v>9.6250000000000002E-2</c:v>
                </c:pt>
                <c:pt idx="616">
                  <c:v>9.0000000000000024E-2</c:v>
                </c:pt>
                <c:pt idx="617">
                  <c:v>0.10437500000000002</c:v>
                </c:pt>
                <c:pt idx="618">
                  <c:v>0.10875000000000001</c:v>
                </c:pt>
                <c:pt idx="619">
                  <c:v>0.11125000000000002</c:v>
                </c:pt>
                <c:pt idx="620">
                  <c:v>0.11812500000000001</c:v>
                </c:pt>
                <c:pt idx="621">
                  <c:v>0.111875</c:v>
                </c:pt>
                <c:pt idx="622">
                  <c:v>0.12562499999999999</c:v>
                </c:pt>
                <c:pt idx="623">
                  <c:v>0.11375</c:v>
                </c:pt>
                <c:pt idx="624">
                  <c:v>0.12</c:v>
                </c:pt>
                <c:pt idx="625">
                  <c:v>0.12125</c:v>
                </c:pt>
                <c:pt idx="626">
                  <c:v>0.10812500000000001</c:v>
                </c:pt>
                <c:pt idx="627">
                  <c:v>0.114375</c:v>
                </c:pt>
                <c:pt idx="628">
                  <c:v>0.109375</c:v>
                </c:pt>
                <c:pt idx="629">
                  <c:v>0.12875</c:v>
                </c:pt>
                <c:pt idx="630">
                  <c:v>0.12875</c:v>
                </c:pt>
                <c:pt idx="631">
                  <c:v>0.12937500000000002</c:v>
                </c:pt>
                <c:pt idx="632">
                  <c:v>0.12937500000000002</c:v>
                </c:pt>
                <c:pt idx="633">
                  <c:v>0.12062500000000002</c:v>
                </c:pt>
                <c:pt idx="634">
                  <c:v>0.12250000000000003</c:v>
                </c:pt>
                <c:pt idx="635">
                  <c:v>0.12375000000000003</c:v>
                </c:pt>
                <c:pt idx="636">
                  <c:v>0.11687500000000003</c:v>
                </c:pt>
                <c:pt idx="637">
                  <c:v>0.12312500000000004</c:v>
                </c:pt>
                <c:pt idx="638">
                  <c:v>0.10312500000000002</c:v>
                </c:pt>
                <c:pt idx="639">
                  <c:v>0.10062500000000002</c:v>
                </c:pt>
                <c:pt idx="640">
                  <c:v>9.7500000000000003E-2</c:v>
                </c:pt>
                <c:pt idx="641">
                  <c:v>9.9375000000000005E-2</c:v>
                </c:pt>
                <c:pt idx="642">
                  <c:v>0.10000000000000002</c:v>
                </c:pt>
                <c:pt idx="643">
                  <c:v>8.937500000000001E-2</c:v>
                </c:pt>
                <c:pt idx="644">
                  <c:v>9.1875000000000012E-2</c:v>
                </c:pt>
                <c:pt idx="645">
                  <c:v>8.6875000000000008E-2</c:v>
                </c:pt>
                <c:pt idx="646">
                  <c:v>8.6875000000000008E-2</c:v>
                </c:pt>
                <c:pt idx="647">
                  <c:v>8.8125000000000009E-2</c:v>
                </c:pt>
                <c:pt idx="648">
                  <c:v>9.4375000000000014E-2</c:v>
                </c:pt>
                <c:pt idx="649">
                  <c:v>9.5000000000000029E-2</c:v>
                </c:pt>
                <c:pt idx="650">
                  <c:v>9.7500000000000017E-2</c:v>
                </c:pt>
                <c:pt idx="651">
                  <c:v>9.2500000000000013E-2</c:v>
                </c:pt>
                <c:pt idx="652">
                  <c:v>8.6250000000000007E-2</c:v>
                </c:pt>
                <c:pt idx="653">
                  <c:v>8.6250000000000007E-2</c:v>
                </c:pt>
                <c:pt idx="654">
                  <c:v>9.2500000000000013E-2</c:v>
                </c:pt>
                <c:pt idx="655">
                  <c:v>9.8750000000000018E-2</c:v>
                </c:pt>
                <c:pt idx="656">
                  <c:v>0.10375000000000001</c:v>
                </c:pt>
                <c:pt idx="657">
                  <c:v>0.11250000000000002</c:v>
                </c:pt>
                <c:pt idx="658">
                  <c:v>0.11000000000000001</c:v>
                </c:pt>
                <c:pt idx="659">
                  <c:v>0.12250000000000001</c:v>
                </c:pt>
                <c:pt idx="660">
                  <c:v>0.12250000000000001</c:v>
                </c:pt>
                <c:pt idx="661">
                  <c:v>0.10812500000000001</c:v>
                </c:pt>
                <c:pt idx="662">
                  <c:v>0.10250000000000001</c:v>
                </c:pt>
                <c:pt idx="663">
                  <c:v>0.1125</c:v>
                </c:pt>
                <c:pt idx="664">
                  <c:v>0.10625000000000001</c:v>
                </c:pt>
                <c:pt idx="665">
                  <c:v>0.10625000000000001</c:v>
                </c:pt>
                <c:pt idx="666">
                  <c:v>0.10000000000000002</c:v>
                </c:pt>
                <c:pt idx="667">
                  <c:v>0.10312500000000002</c:v>
                </c:pt>
                <c:pt idx="668">
                  <c:v>0.11125000000000002</c:v>
                </c:pt>
                <c:pt idx="669">
                  <c:v>0.12375000000000001</c:v>
                </c:pt>
                <c:pt idx="670">
                  <c:v>0.13062500000000002</c:v>
                </c:pt>
                <c:pt idx="671">
                  <c:v>0.12562500000000001</c:v>
                </c:pt>
                <c:pt idx="672">
                  <c:v>0.125</c:v>
                </c:pt>
                <c:pt idx="673">
                  <c:v>0.11562500000000001</c:v>
                </c:pt>
                <c:pt idx="674">
                  <c:v>0.11687499999999999</c:v>
                </c:pt>
                <c:pt idx="675">
                  <c:v>0.108125</c:v>
                </c:pt>
                <c:pt idx="676">
                  <c:v>0.10375000000000001</c:v>
                </c:pt>
                <c:pt idx="677">
                  <c:v>0.11000000000000001</c:v>
                </c:pt>
                <c:pt idx="678">
                  <c:v>0.125</c:v>
                </c:pt>
                <c:pt idx="679">
                  <c:v>0.10750000000000001</c:v>
                </c:pt>
                <c:pt idx="680">
                  <c:v>0.12000000000000001</c:v>
                </c:pt>
                <c:pt idx="681">
                  <c:v>0.12062500000000002</c:v>
                </c:pt>
                <c:pt idx="682">
                  <c:v>0.12125000000000002</c:v>
                </c:pt>
                <c:pt idx="683">
                  <c:v>0.12312500000000003</c:v>
                </c:pt>
                <c:pt idx="684">
                  <c:v>0.12125000000000004</c:v>
                </c:pt>
                <c:pt idx="685">
                  <c:v>0.10250000000000001</c:v>
                </c:pt>
                <c:pt idx="686">
                  <c:v>8.9375000000000024E-2</c:v>
                </c:pt>
                <c:pt idx="687">
                  <c:v>0.12250000000000003</c:v>
                </c:pt>
                <c:pt idx="688">
                  <c:v>0.11812500000000001</c:v>
                </c:pt>
                <c:pt idx="689">
                  <c:v>0.11562500000000001</c:v>
                </c:pt>
                <c:pt idx="690">
                  <c:v>0.12375</c:v>
                </c:pt>
                <c:pt idx="691">
                  <c:v>0.12</c:v>
                </c:pt>
                <c:pt idx="692">
                  <c:v>0.124375</c:v>
                </c:pt>
                <c:pt idx="693">
                  <c:v>0.136875</c:v>
                </c:pt>
                <c:pt idx="694">
                  <c:v>0.13375000000000001</c:v>
                </c:pt>
                <c:pt idx="695">
                  <c:v>0.141875</c:v>
                </c:pt>
                <c:pt idx="696">
                  <c:v>0.12937500000000002</c:v>
                </c:pt>
                <c:pt idx="697">
                  <c:v>0.12812499999999999</c:v>
                </c:pt>
                <c:pt idx="698">
                  <c:v>0.12187500000000001</c:v>
                </c:pt>
                <c:pt idx="699">
                  <c:v>0.12187500000000001</c:v>
                </c:pt>
                <c:pt idx="700">
                  <c:v>0.13375000000000004</c:v>
                </c:pt>
                <c:pt idx="701">
                  <c:v>0.13500000000000004</c:v>
                </c:pt>
                <c:pt idx="702">
                  <c:v>0.14125000000000004</c:v>
                </c:pt>
                <c:pt idx="703">
                  <c:v>0.13312500000000002</c:v>
                </c:pt>
                <c:pt idx="704">
                  <c:v>0.13500000000000001</c:v>
                </c:pt>
                <c:pt idx="705">
                  <c:v>0.14125000000000001</c:v>
                </c:pt>
                <c:pt idx="706">
                  <c:v>0.12875</c:v>
                </c:pt>
                <c:pt idx="707">
                  <c:v>0.14374999999999999</c:v>
                </c:pt>
                <c:pt idx="708">
                  <c:v>0.14375000000000002</c:v>
                </c:pt>
                <c:pt idx="709">
                  <c:v>0.13187499999999999</c:v>
                </c:pt>
                <c:pt idx="710">
                  <c:v>0.13125000000000001</c:v>
                </c:pt>
                <c:pt idx="711">
                  <c:v>0.12375000000000001</c:v>
                </c:pt>
                <c:pt idx="712">
                  <c:v>0.13</c:v>
                </c:pt>
                <c:pt idx="713">
                  <c:v>0.140625</c:v>
                </c:pt>
                <c:pt idx="714">
                  <c:v>0.14000000000000001</c:v>
                </c:pt>
                <c:pt idx="715">
                  <c:v>0.13375000000000004</c:v>
                </c:pt>
                <c:pt idx="716">
                  <c:v>0.13875000000000001</c:v>
                </c:pt>
                <c:pt idx="717">
                  <c:v>0.144375</c:v>
                </c:pt>
                <c:pt idx="718">
                  <c:v>0.144375</c:v>
                </c:pt>
                <c:pt idx="719">
                  <c:v>0.11812500000000002</c:v>
                </c:pt>
                <c:pt idx="720">
                  <c:v>0.11062500000000001</c:v>
                </c:pt>
                <c:pt idx="721">
                  <c:v>0.114375</c:v>
                </c:pt>
                <c:pt idx="722">
                  <c:v>0.12062500000000001</c:v>
                </c:pt>
                <c:pt idx="723">
                  <c:v>0.11125000000000002</c:v>
                </c:pt>
                <c:pt idx="724">
                  <c:v>0.10500000000000002</c:v>
                </c:pt>
                <c:pt idx="725">
                  <c:v>0.10437500000000002</c:v>
                </c:pt>
                <c:pt idx="726">
                  <c:v>9.2500000000000013E-2</c:v>
                </c:pt>
                <c:pt idx="727">
                  <c:v>9.1250000000000012E-2</c:v>
                </c:pt>
                <c:pt idx="728">
                  <c:v>9.8750000000000004E-2</c:v>
                </c:pt>
                <c:pt idx="729">
                  <c:v>9.1874999999999984E-2</c:v>
                </c:pt>
                <c:pt idx="730">
                  <c:v>9.812499999999999E-2</c:v>
                </c:pt>
                <c:pt idx="731">
                  <c:v>0.105</c:v>
                </c:pt>
                <c:pt idx="732">
                  <c:v>8.1875000000000003E-2</c:v>
                </c:pt>
                <c:pt idx="733">
                  <c:v>8.7500000000000008E-2</c:v>
                </c:pt>
                <c:pt idx="734">
                  <c:v>8.7500000000000008E-2</c:v>
                </c:pt>
                <c:pt idx="735">
                  <c:v>9.4375000000000014E-2</c:v>
                </c:pt>
                <c:pt idx="736">
                  <c:v>9.6875000000000017E-2</c:v>
                </c:pt>
                <c:pt idx="737">
                  <c:v>9.3125000000000027E-2</c:v>
                </c:pt>
                <c:pt idx="738">
                  <c:v>9.3125000000000027E-2</c:v>
                </c:pt>
                <c:pt idx="739">
                  <c:v>0.10250000000000001</c:v>
                </c:pt>
                <c:pt idx="740">
                  <c:v>0.10875000000000001</c:v>
                </c:pt>
                <c:pt idx="741">
                  <c:v>0.10937500000000003</c:v>
                </c:pt>
                <c:pt idx="742">
                  <c:v>0.10937500000000003</c:v>
                </c:pt>
                <c:pt idx="743">
                  <c:v>0.11562500000000003</c:v>
                </c:pt>
                <c:pt idx="744">
                  <c:v>0.10812500000000003</c:v>
                </c:pt>
                <c:pt idx="745">
                  <c:v>0.10500000000000002</c:v>
                </c:pt>
                <c:pt idx="746">
                  <c:v>0.10500000000000002</c:v>
                </c:pt>
                <c:pt idx="747">
                  <c:v>0.11687500000000003</c:v>
                </c:pt>
                <c:pt idx="748">
                  <c:v>0.12312500000000004</c:v>
                </c:pt>
                <c:pt idx="749">
                  <c:v>0.12375000000000003</c:v>
                </c:pt>
                <c:pt idx="750">
                  <c:v>0.12250000000000003</c:v>
                </c:pt>
                <c:pt idx="751">
                  <c:v>0.12312500000000001</c:v>
                </c:pt>
                <c:pt idx="752">
                  <c:v>0.11687500000000001</c:v>
                </c:pt>
                <c:pt idx="753">
                  <c:v>0.11687500000000001</c:v>
                </c:pt>
                <c:pt idx="754">
                  <c:v>0.110625</c:v>
                </c:pt>
                <c:pt idx="755">
                  <c:v>0.1075</c:v>
                </c:pt>
                <c:pt idx="756">
                  <c:v>0.10125000000000002</c:v>
                </c:pt>
                <c:pt idx="757">
                  <c:v>0.1075</c:v>
                </c:pt>
                <c:pt idx="758">
                  <c:v>0.119375</c:v>
                </c:pt>
                <c:pt idx="759">
                  <c:v>0.11749999999999999</c:v>
                </c:pt>
                <c:pt idx="760">
                  <c:v>0.11124999999999999</c:v>
                </c:pt>
                <c:pt idx="761">
                  <c:v>0.12</c:v>
                </c:pt>
                <c:pt idx="762">
                  <c:v>0.11374999999999999</c:v>
                </c:pt>
                <c:pt idx="763">
                  <c:v>0.1075</c:v>
                </c:pt>
                <c:pt idx="764">
                  <c:v>0.10625</c:v>
                </c:pt>
                <c:pt idx="765">
                  <c:v>0.10625</c:v>
                </c:pt>
                <c:pt idx="766">
                  <c:v>0.109375</c:v>
                </c:pt>
                <c:pt idx="767">
                  <c:v>0.10249999999999999</c:v>
                </c:pt>
                <c:pt idx="768">
                  <c:v>0.10875</c:v>
                </c:pt>
                <c:pt idx="769">
                  <c:v>0.10875000000000003</c:v>
                </c:pt>
                <c:pt idx="770">
                  <c:v>0.11375000000000003</c:v>
                </c:pt>
                <c:pt idx="771">
                  <c:v>0.11937500000000002</c:v>
                </c:pt>
                <c:pt idx="772">
                  <c:v>0.12125000000000002</c:v>
                </c:pt>
                <c:pt idx="773">
                  <c:v>0.11437500000000002</c:v>
                </c:pt>
                <c:pt idx="774">
                  <c:v>0.10875000000000003</c:v>
                </c:pt>
                <c:pt idx="775">
                  <c:v>0.11000000000000003</c:v>
                </c:pt>
                <c:pt idx="776">
                  <c:v>0.11375000000000003</c:v>
                </c:pt>
                <c:pt idx="777">
                  <c:v>0.10812500000000001</c:v>
                </c:pt>
                <c:pt idx="778">
                  <c:v>0.11437500000000002</c:v>
                </c:pt>
                <c:pt idx="779">
                  <c:v>0.10812500000000003</c:v>
                </c:pt>
                <c:pt idx="780">
                  <c:v>0.10312500000000002</c:v>
                </c:pt>
                <c:pt idx="781">
                  <c:v>0.10062500000000001</c:v>
                </c:pt>
                <c:pt idx="782">
                  <c:v>9.4375000000000001E-2</c:v>
                </c:pt>
                <c:pt idx="783">
                  <c:v>9.375E-2</c:v>
                </c:pt>
                <c:pt idx="784">
                  <c:v>0.10124999999999999</c:v>
                </c:pt>
                <c:pt idx="785">
                  <c:v>0.1075</c:v>
                </c:pt>
                <c:pt idx="786">
                  <c:v>0.110625</c:v>
                </c:pt>
                <c:pt idx="787">
                  <c:v>0.105625</c:v>
                </c:pt>
                <c:pt idx="788">
                  <c:v>0.10375000000000001</c:v>
                </c:pt>
                <c:pt idx="789">
                  <c:v>0.10375000000000001</c:v>
                </c:pt>
                <c:pt idx="790">
                  <c:v>9.7500000000000003E-2</c:v>
                </c:pt>
                <c:pt idx="791">
                  <c:v>0.10062500000000002</c:v>
                </c:pt>
                <c:pt idx="792">
                  <c:v>0.10875000000000001</c:v>
                </c:pt>
                <c:pt idx="793">
                  <c:v>0.10562500000000002</c:v>
                </c:pt>
                <c:pt idx="794">
                  <c:v>0.13125000000000003</c:v>
                </c:pt>
                <c:pt idx="795">
                  <c:v>0.13062499999999999</c:v>
                </c:pt>
                <c:pt idx="796">
                  <c:v>0.138125</c:v>
                </c:pt>
                <c:pt idx="797">
                  <c:v>0.12937499999999999</c:v>
                </c:pt>
                <c:pt idx="798">
                  <c:v>0.138125</c:v>
                </c:pt>
                <c:pt idx="799">
                  <c:v>0.13874999999999998</c:v>
                </c:pt>
                <c:pt idx="800">
                  <c:v>0.13062499999999999</c:v>
                </c:pt>
                <c:pt idx="801">
                  <c:v>0.121875</c:v>
                </c:pt>
                <c:pt idx="802">
                  <c:v>0.13125000000000001</c:v>
                </c:pt>
                <c:pt idx="803">
                  <c:v>0.11812500000000001</c:v>
                </c:pt>
                <c:pt idx="804">
                  <c:v>0.12437500000000001</c:v>
                </c:pt>
                <c:pt idx="805">
                  <c:v>0.12562500000000001</c:v>
                </c:pt>
                <c:pt idx="806">
                  <c:v>0.13187500000000002</c:v>
                </c:pt>
                <c:pt idx="807">
                  <c:v>0.13062500000000002</c:v>
                </c:pt>
                <c:pt idx="808">
                  <c:v>0.13437500000000002</c:v>
                </c:pt>
                <c:pt idx="809">
                  <c:v>0.13625000000000001</c:v>
                </c:pt>
                <c:pt idx="810">
                  <c:v>0.11749999999999999</c:v>
                </c:pt>
                <c:pt idx="811">
                  <c:v>0.11937500000000001</c:v>
                </c:pt>
                <c:pt idx="812">
                  <c:v>0.1225</c:v>
                </c:pt>
                <c:pt idx="813">
                  <c:v>0.14000000000000001</c:v>
                </c:pt>
                <c:pt idx="814">
                  <c:v>0.13749999999999998</c:v>
                </c:pt>
                <c:pt idx="815">
                  <c:v>0.14374999999999999</c:v>
                </c:pt>
                <c:pt idx="816">
                  <c:v>0.15562500000000001</c:v>
                </c:pt>
                <c:pt idx="817">
                  <c:v>0.16562499999999999</c:v>
                </c:pt>
                <c:pt idx="818">
                  <c:v>0.14812500000000001</c:v>
                </c:pt>
                <c:pt idx="819">
                  <c:v>0.16125</c:v>
                </c:pt>
                <c:pt idx="820">
                  <c:v>0.155</c:v>
                </c:pt>
                <c:pt idx="821">
                  <c:v>0.14750000000000002</c:v>
                </c:pt>
                <c:pt idx="822">
                  <c:v>0.15250000000000002</c:v>
                </c:pt>
                <c:pt idx="823">
                  <c:v>0.15437500000000001</c:v>
                </c:pt>
                <c:pt idx="824">
                  <c:v>0.14437499999999998</c:v>
                </c:pt>
                <c:pt idx="825">
                  <c:v>0.15</c:v>
                </c:pt>
                <c:pt idx="826">
                  <c:v>0.13749999999999998</c:v>
                </c:pt>
                <c:pt idx="827">
                  <c:v>0.13562499999999997</c:v>
                </c:pt>
                <c:pt idx="828">
                  <c:v>0.13375000000000001</c:v>
                </c:pt>
                <c:pt idx="829">
                  <c:v>0.114375</c:v>
                </c:pt>
                <c:pt idx="830">
                  <c:v>0.11187500000000002</c:v>
                </c:pt>
                <c:pt idx="831">
                  <c:v>0.111875</c:v>
                </c:pt>
                <c:pt idx="832">
                  <c:v>0.10687500000000001</c:v>
                </c:pt>
                <c:pt idx="833">
                  <c:v>9.375E-2</c:v>
                </c:pt>
                <c:pt idx="834">
                  <c:v>0.10312499999999999</c:v>
                </c:pt>
                <c:pt idx="835">
                  <c:v>9.9999999999999978E-2</c:v>
                </c:pt>
                <c:pt idx="836">
                  <c:v>0.10624999999999998</c:v>
                </c:pt>
                <c:pt idx="837">
                  <c:v>0.11249999999999999</c:v>
                </c:pt>
                <c:pt idx="838">
                  <c:v>0.10124999999999999</c:v>
                </c:pt>
                <c:pt idx="839">
                  <c:v>0.104375</c:v>
                </c:pt>
                <c:pt idx="840">
                  <c:v>0.10562500000000001</c:v>
                </c:pt>
                <c:pt idx="841">
                  <c:v>9.7500000000000017E-2</c:v>
                </c:pt>
                <c:pt idx="842">
                  <c:v>0.11375000000000002</c:v>
                </c:pt>
                <c:pt idx="843">
                  <c:v>0.11625000000000002</c:v>
                </c:pt>
                <c:pt idx="844">
                  <c:v>0.12125000000000001</c:v>
                </c:pt>
                <c:pt idx="845">
                  <c:v>0.12125000000000001</c:v>
                </c:pt>
                <c:pt idx="846">
                  <c:v>0.11562500000000002</c:v>
                </c:pt>
                <c:pt idx="847">
                  <c:v>0.10875</c:v>
                </c:pt>
                <c:pt idx="848">
                  <c:v>0.10749999999999998</c:v>
                </c:pt>
                <c:pt idx="849">
                  <c:v>0.108125</c:v>
                </c:pt>
                <c:pt idx="850">
                  <c:v>0.10500000000000001</c:v>
                </c:pt>
                <c:pt idx="851">
                  <c:v>0.109375</c:v>
                </c:pt>
                <c:pt idx="852">
                  <c:v>0.10937500000000001</c:v>
                </c:pt>
                <c:pt idx="853">
                  <c:v>0.10312500000000001</c:v>
                </c:pt>
                <c:pt idx="854">
                  <c:v>0.10937500000000001</c:v>
                </c:pt>
                <c:pt idx="855">
                  <c:v>0.10312500000000002</c:v>
                </c:pt>
                <c:pt idx="856">
                  <c:v>0.10250000000000002</c:v>
                </c:pt>
                <c:pt idx="857">
                  <c:v>0.10437500000000002</c:v>
                </c:pt>
                <c:pt idx="858">
                  <c:v>9.3125000000000027E-2</c:v>
                </c:pt>
                <c:pt idx="859">
                  <c:v>8.8750000000000009E-2</c:v>
                </c:pt>
                <c:pt idx="860">
                  <c:v>7.6874999999999999E-2</c:v>
                </c:pt>
                <c:pt idx="861">
                  <c:v>8.3125000000000004E-2</c:v>
                </c:pt>
                <c:pt idx="862">
                  <c:v>8.937500000000001E-2</c:v>
                </c:pt>
                <c:pt idx="863">
                  <c:v>0.10562500000000001</c:v>
                </c:pt>
                <c:pt idx="864">
                  <c:v>9.5000000000000015E-2</c:v>
                </c:pt>
                <c:pt idx="865">
                  <c:v>0.10000000000000002</c:v>
                </c:pt>
                <c:pt idx="866">
                  <c:v>0.10750000000000001</c:v>
                </c:pt>
                <c:pt idx="867">
                  <c:v>9.9375000000000005E-2</c:v>
                </c:pt>
                <c:pt idx="868">
                  <c:v>9.3125000000000013E-2</c:v>
                </c:pt>
                <c:pt idx="869">
                  <c:v>9.9375000000000019E-2</c:v>
                </c:pt>
                <c:pt idx="870">
                  <c:v>9.9375000000000019E-2</c:v>
                </c:pt>
                <c:pt idx="871">
                  <c:v>9.9375000000000019E-2</c:v>
                </c:pt>
                <c:pt idx="872">
                  <c:v>9.3125000000000027E-2</c:v>
                </c:pt>
                <c:pt idx="873">
                  <c:v>9.8125000000000018E-2</c:v>
                </c:pt>
                <c:pt idx="874">
                  <c:v>9.2500000000000013E-2</c:v>
                </c:pt>
                <c:pt idx="875">
                  <c:v>9.5000000000000015E-2</c:v>
                </c:pt>
                <c:pt idx="876">
                  <c:v>9.9375000000000019E-2</c:v>
                </c:pt>
                <c:pt idx="877">
                  <c:v>9.9375000000000005E-2</c:v>
                </c:pt>
                <c:pt idx="878">
                  <c:v>9.9375000000000019E-2</c:v>
                </c:pt>
                <c:pt idx="879">
                  <c:v>8.9375000000000024E-2</c:v>
                </c:pt>
                <c:pt idx="880">
                  <c:v>9.5000000000000029E-2</c:v>
                </c:pt>
                <c:pt idx="881">
                  <c:v>8.8750000000000023E-2</c:v>
                </c:pt>
                <c:pt idx="882">
                  <c:v>8.1250000000000017E-2</c:v>
                </c:pt>
                <c:pt idx="883">
                  <c:v>8.8124999999999995E-2</c:v>
                </c:pt>
                <c:pt idx="884">
                  <c:v>0.10062499999999999</c:v>
                </c:pt>
                <c:pt idx="885">
                  <c:v>0.11499999999999999</c:v>
                </c:pt>
                <c:pt idx="886">
                  <c:v>0.10875</c:v>
                </c:pt>
                <c:pt idx="887">
                  <c:v>0.10875</c:v>
                </c:pt>
                <c:pt idx="888">
                  <c:v>0.115</c:v>
                </c:pt>
                <c:pt idx="889">
                  <c:v>0.10250000000000001</c:v>
                </c:pt>
                <c:pt idx="890">
                  <c:v>0.10875000000000001</c:v>
                </c:pt>
                <c:pt idx="891">
                  <c:v>0.10875000000000003</c:v>
                </c:pt>
                <c:pt idx="892">
                  <c:v>0.10875000000000003</c:v>
                </c:pt>
                <c:pt idx="893">
                  <c:v>0.10812500000000004</c:v>
                </c:pt>
                <c:pt idx="894">
                  <c:v>0.10875000000000004</c:v>
                </c:pt>
                <c:pt idx="895">
                  <c:v>0.10875000000000005</c:v>
                </c:pt>
                <c:pt idx="896">
                  <c:v>0.11375000000000003</c:v>
                </c:pt>
                <c:pt idx="897">
                  <c:v>0.11625000000000003</c:v>
                </c:pt>
                <c:pt idx="898">
                  <c:v>0.12250000000000003</c:v>
                </c:pt>
                <c:pt idx="899">
                  <c:v>0.11562500000000002</c:v>
                </c:pt>
                <c:pt idx="900">
                  <c:v>0.11875000000000001</c:v>
                </c:pt>
                <c:pt idx="901">
                  <c:v>0.10125000000000001</c:v>
                </c:pt>
                <c:pt idx="902">
                  <c:v>0.110625</c:v>
                </c:pt>
                <c:pt idx="903">
                  <c:v>0.11</c:v>
                </c:pt>
                <c:pt idx="904">
                  <c:v>0.10500000000000001</c:v>
                </c:pt>
                <c:pt idx="905">
                  <c:v>0.11125000000000002</c:v>
                </c:pt>
                <c:pt idx="906">
                  <c:v>0.10812500000000001</c:v>
                </c:pt>
                <c:pt idx="907">
                  <c:v>0.10500000000000001</c:v>
                </c:pt>
                <c:pt idx="908">
                  <c:v>0.10500000000000001</c:v>
                </c:pt>
                <c:pt idx="909">
                  <c:v>0.10562500000000002</c:v>
                </c:pt>
                <c:pt idx="910">
                  <c:v>0.10500000000000004</c:v>
                </c:pt>
                <c:pt idx="911">
                  <c:v>0.10500000000000004</c:v>
                </c:pt>
                <c:pt idx="912">
                  <c:v>0.11125000000000004</c:v>
                </c:pt>
                <c:pt idx="913">
                  <c:v>0.11500000000000003</c:v>
                </c:pt>
                <c:pt idx="914">
                  <c:v>0.10937500000000003</c:v>
                </c:pt>
                <c:pt idx="915">
                  <c:v>0.10312500000000002</c:v>
                </c:pt>
                <c:pt idx="916">
                  <c:v>8.7500000000000008E-2</c:v>
                </c:pt>
                <c:pt idx="917">
                  <c:v>9.0000000000000011E-2</c:v>
                </c:pt>
                <c:pt idx="918">
                  <c:v>8.0625000000000016E-2</c:v>
                </c:pt>
                <c:pt idx="919">
                  <c:v>8.0625000000000016E-2</c:v>
                </c:pt>
                <c:pt idx="920">
                  <c:v>7.9375000000000015E-2</c:v>
                </c:pt>
                <c:pt idx="921">
                  <c:v>7.8125000000000014E-2</c:v>
                </c:pt>
                <c:pt idx="922">
                  <c:v>8.5000000000000006E-2</c:v>
                </c:pt>
                <c:pt idx="923">
                  <c:v>8.8125000000000009E-2</c:v>
                </c:pt>
                <c:pt idx="924">
                  <c:v>8.1875000000000003E-2</c:v>
                </c:pt>
                <c:pt idx="925">
                  <c:v>8.1875000000000003E-2</c:v>
                </c:pt>
                <c:pt idx="926">
                  <c:v>8.0625000000000002E-2</c:v>
                </c:pt>
                <c:pt idx="927">
                  <c:v>7.5000000000000011E-2</c:v>
                </c:pt>
                <c:pt idx="928">
                  <c:v>7.1874999999999994E-2</c:v>
                </c:pt>
                <c:pt idx="929">
                  <c:v>8.8749999999999996E-2</c:v>
                </c:pt>
                <c:pt idx="930">
                  <c:v>8.937500000000001E-2</c:v>
                </c:pt>
                <c:pt idx="931">
                  <c:v>9.5625000000000016E-2</c:v>
                </c:pt>
                <c:pt idx="932">
                  <c:v>9.6250000000000016E-2</c:v>
                </c:pt>
                <c:pt idx="933">
                  <c:v>9.6875000000000003E-2</c:v>
                </c:pt>
                <c:pt idx="934">
                  <c:v>9.6875000000000003E-2</c:v>
                </c:pt>
                <c:pt idx="935">
                  <c:v>0.10062500000000001</c:v>
                </c:pt>
                <c:pt idx="936">
                  <c:v>0.110625</c:v>
                </c:pt>
                <c:pt idx="937">
                  <c:v>0.111875</c:v>
                </c:pt>
                <c:pt idx="938">
                  <c:v>0.10875000000000001</c:v>
                </c:pt>
                <c:pt idx="939">
                  <c:v>0.11562500000000001</c:v>
                </c:pt>
                <c:pt idx="940">
                  <c:v>0.11750000000000001</c:v>
                </c:pt>
                <c:pt idx="941">
                  <c:v>0.124375</c:v>
                </c:pt>
                <c:pt idx="942">
                  <c:v>0.15125</c:v>
                </c:pt>
                <c:pt idx="943">
                  <c:v>0.15312500000000001</c:v>
                </c:pt>
                <c:pt idx="944">
                  <c:v>0.13875000000000001</c:v>
                </c:pt>
                <c:pt idx="945">
                  <c:v>0.12187500000000001</c:v>
                </c:pt>
                <c:pt idx="946">
                  <c:v>0.114375</c:v>
                </c:pt>
                <c:pt idx="947">
                  <c:v>0.11437500000000002</c:v>
                </c:pt>
                <c:pt idx="948">
                  <c:v>0.12000000000000002</c:v>
                </c:pt>
                <c:pt idx="949">
                  <c:v>0.12000000000000002</c:v>
                </c:pt>
                <c:pt idx="950">
                  <c:v>0.12000000000000002</c:v>
                </c:pt>
                <c:pt idx="951">
                  <c:v>0.11125000000000003</c:v>
                </c:pt>
                <c:pt idx="952">
                  <c:v>0.11250000000000002</c:v>
                </c:pt>
                <c:pt idx="953">
                  <c:v>0.11625000000000001</c:v>
                </c:pt>
                <c:pt idx="954">
                  <c:v>0.11875000000000001</c:v>
                </c:pt>
                <c:pt idx="955">
                  <c:v>0.1125</c:v>
                </c:pt>
                <c:pt idx="956">
                  <c:v>0.11687500000000001</c:v>
                </c:pt>
                <c:pt idx="957">
                  <c:v>0.10375</c:v>
                </c:pt>
                <c:pt idx="958">
                  <c:v>7.8125000000000028E-2</c:v>
                </c:pt>
                <c:pt idx="959">
                  <c:v>8.1875000000000031E-2</c:v>
                </c:pt>
                <c:pt idx="960">
                  <c:v>9.2500000000000027E-2</c:v>
                </c:pt>
                <c:pt idx="961">
                  <c:v>9.5625000000000002E-2</c:v>
                </c:pt>
                <c:pt idx="962">
                  <c:v>9.5625000000000002E-2</c:v>
                </c:pt>
                <c:pt idx="963">
                  <c:v>9.5625000000000002E-2</c:v>
                </c:pt>
                <c:pt idx="964">
                  <c:v>9.4375000000000001E-2</c:v>
                </c:pt>
                <c:pt idx="965">
                  <c:v>8.8749999999999996E-2</c:v>
                </c:pt>
                <c:pt idx="966">
                  <c:v>0.10062499999999999</c:v>
                </c:pt>
                <c:pt idx="967">
                  <c:v>0.10625</c:v>
                </c:pt>
                <c:pt idx="968">
                  <c:v>0.10187500000000002</c:v>
                </c:pt>
                <c:pt idx="969">
                  <c:v>9.8125000000000018E-2</c:v>
                </c:pt>
                <c:pt idx="970">
                  <c:v>8.8750000000000023E-2</c:v>
                </c:pt>
                <c:pt idx="971">
                  <c:v>8.8125000000000023E-2</c:v>
                </c:pt>
                <c:pt idx="972">
                  <c:v>8.1875000000000003E-2</c:v>
                </c:pt>
                <c:pt idx="973">
                  <c:v>0.10625000000000001</c:v>
                </c:pt>
                <c:pt idx="974">
                  <c:v>0.10562500000000001</c:v>
                </c:pt>
                <c:pt idx="975">
                  <c:v>0.1</c:v>
                </c:pt>
                <c:pt idx="976">
                  <c:v>0.11250000000000002</c:v>
                </c:pt>
                <c:pt idx="977">
                  <c:v>0.10875</c:v>
                </c:pt>
                <c:pt idx="978">
                  <c:v>0.11624999999999999</c:v>
                </c:pt>
                <c:pt idx="979">
                  <c:v>0.11625000000000002</c:v>
                </c:pt>
                <c:pt idx="980">
                  <c:v>0.11125000000000002</c:v>
                </c:pt>
                <c:pt idx="981">
                  <c:v>0.12562499999999999</c:v>
                </c:pt>
                <c:pt idx="982">
                  <c:v>0.11375</c:v>
                </c:pt>
                <c:pt idx="983">
                  <c:v>0.11375</c:v>
                </c:pt>
                <c:pt idx="984">
                  <c:v>0.11375000000000002</c:v>
                </c:pt>
                <c:pt idx="985">
                  <c:v>0.11375000000000002</c:v>
                </c:pt>
                <c:pt idx="986">
                  <c:v>0.12687500000000002</c:v>
                </c:pt>
                <c:pt idx="987">
                  <c:v>0.13312500000000002</c:v>
                </c:pt>
                <c:pt idx="988">
                  <c:v>0.14937500000000004</c:v>
                </c:pt>
                <c:pt idx="989">
                  <c:v>0.13187499999999999</c:v>
                </c:pt>
                <c:pt idx="990">
                  <c:v>0.140625</c:v>
                </c:pt>
                <c:pt idx="991">
                  <c:v>0.14687500000000001</c:v>
                </c:pt>
                <c:pt idx="992">
                  <c:v>0.13</c:v>
                </c:pt>
                <c:pt idx="993">
                  <c:v>0.125</c:v>
                </c:pt>
                <c:pt idx="994">
                  <c:v>0.13875000000000001</c:v>
                </c:pt>
                <c:pt idx="995">
                  <c:v>0.13875000000000001</c:v>
                </c:pt>
                <c:pt idx="996">
                  <c:v>0.13875000000000001</c:v>
                </c:pt>
                <c:pt idx="997">
                  <c:v>0.13500000000000004</c:v>
                </c:pt>
                <c:pt idx="998">
                  <c:v>0.14500000000000005</c:v>
                </c:pt>
                <c:pt idx="999">
                  <c:v>0.14500000000000005</c:v>
                </c:pt>
                <c:pt idx="1000">
                  <c:v>0.13812500000000003</c:v>
                </c:pt>
                <c:pt idx="1001">
                  <c:v>0.13812500000000003</c:v>
                </c:pt>
                <c:pt idx="1002">
                  <c:v>0.125</c:v>
                </c:pt>
                <c:pt idx="1003">
                  <c:v>0.11875000000000001</c:v>
                </c:pt>
                <c:pt idx="1004">
                  <c:v>0.10875000000000003</c:v>
                </c:pt>
                <c:pt idx="1005">
                  <c:v>0.10187500000000002</c:v>
                </c:pt>
                <c:pt idx="1006">
                  <c:v>8.7500000000000022E-2</c:v>
                </c:pt>
                <c:pt idx="1007">
                  <c:v>8.6875000000000022E-2</c:v>
                </c:pt>
                <c:pt idx="1008">
                  <c:v>8.6250000000000021E-2</c:v>
                </c:pt>
                <c:pt idx="1009">
                  <c:v>9.1875000000000026E-2</c:v>
                </c:pt>
                <c:pt idx="1010">
                  <c:v>7.2500000000000009E-2</c:v>
                </c:pt>
                <c:pt idx="1011">
                  <c:v>7.8749999999999987E-2</c:v>
                </c:pt>
                <c:pt idx="1012">
                  <c:v>7.8749999999999987E-2</c:v>
                </c:pt>
                <c:pt idx="1013">
                  <c:v>7.3749999999999996E-2</c:v>
                </c:pt>
                <c:pt idx="1014">
                  <c:v>7.0000000000000007E-2</c:v>
                </c:pt>
                <c:pt idx="1015">
                  <c:v>8.2500000000000004E-2</c:v>
                </c:pt>
                <c:pt idx="1016">
                  <c:v>8.8125000000000009E-2</c:v>
                </c:pt>
                <c:pt idx="1017">
                  <c:v>8.1875000000000003E-2</c:v>
                </c:pt>
                <c:pt idx="1018">
                  <c:v>0.10062500000000001</c:v>
                </c:pt>
                <c:pt idx="1019">
                  <c:v>9.4375000000000014E-2</c:v>
                </c:pt>
                <c:pt idx="1020">
                  <c:v>0.11125000000000002</c:v>
                </c:pt>
                <c:pt idx="1021">
                  <c:v>0.11250000000000002</c:v>
                </c:pt>
                <c:pt idx="1022">
                  <c:v>0.12187500000000001</c:v>
                </c:pt>
                <c:pt idx="1023">
                  <c:v>0.13187500000000002</c:v>
                </c:pt>
                <c:pt idx="1024">
                  <c:v>0.13249999999999998</c:v>
                </c:pt>
                <c:pt idx="1025">
                  <c:v>0.13249999999999998</c:v>
                </c:pt>
                <c:pt idx="1026">
                  <c:v>0.13062499999999999</c:v>
                </c:pt>
                <c:pt idx="1027">
                  <c:v>0.11812499999999999</c:v>
                </c:pt>
                <c:pt idx="1028">
                  <c:v>0.124375</c:v>
                </c:pt>
                <c:pt idx="1029">
                  <c:v>0.11812500000000002</c:v>
                </c:pt>
                <c:pt idx="1030">
                  <c:v>0.11750000000000002</c:v>
                </c:pt>
                <c:pt idx="1031">
                  <c:v>9.8750000000000018E-2</c:v>
                </c:pt>
                <c:pt idx="1032">
                  <c:v>9.9375000000000033E-2</c:v>
                </c:pt>
                <c:pt idx="1033">
                  <c:v>0.10562500000000004</c:v>
                </c:pt>
                <c:pt idx="1034">
                  <c:v>0.10000000000000002</c:v>
                </c:pt>
                <c:pt idx="1035">
                  <c:v>0.10000000000000002</c:v>
                </c:pt>
                <c:pt idx="1036">
                  <c:v>8.3125000000000004E-2</c:v>
                </c:pt>
                <c:pt idx="1037">
                  <c:v>8.1875000000000003E-2</c:v>
                </c:pt>
                <c:pt idx="1038">
                  <c:v>7.3124999999999996E-2</c:v>
                </c:pt>
                <c:pt idx="1039">
                  <c:v>6.2499999999999993E-2</c:v>
                </c:pt>
                <c:pt idx="1040">
                  <c:v>6.8124999999999991E-2</c:v>
                </c:pt>
                <c:pt idx="1041">
                  <c:v>6.25E-2</c:v>
                </c:pt>
                <c:pt idx="1042">
                  <c:v>6.8750000000000006E-2</c:v>
                </c:pt>
                <c:pt idx="1043">
                  <c:v>7.5000000000000011E-2</c:v>
                </c:pt>
                <c:pt idx="1044">
                  <c:v>7.4999999999999997E-2</c:v>
                </c:pt>
                <c:pt idx="1045">
                  <c:v>8.1250000000000003E-2</c:v>
                </c:pt>
                <c:pt idx="1046">
                  <c:v>8.1875000000000017E-2</c:v>
                </c:pt>
                <c:pt idx="1047">
                  <c:v>8.1875000000000017E-2</c:v>
                </c:pt>
                <c:pt idx="1048">
                  <c:v>8.1875000000000017E-2</c:v>
                </c:pt>
                <c:pt idx="1049">
                  <c:v>8.1875000000000017E-2</c:v>
                </c:pt>
                <c:pt idx="1050">
                  <c:v>6.8749999999999992E-2</c:v>
                </c:pt>
                <c:pt idx="1051">
                  <c:v>6.8749999999999992E-2</c:v>
                </c:pt>
                <c:pt idx="1052">
                  <c:v>7.4374999999999997E-2</c:v>
                </c:pt>
                <c:pt idx="1053">
                  <c:v>8.249999999999999E-2</c:v>
                </c:pt>
                <c:pt idx="1054">
                  <c:v>8.8125000000000009E-2</c:v>
                </c:pt>
                <c:pt idx="1055">
                  <c:v>8.8749999999999996E-2</c:v>
                </c:pt>
                <c:pt idx="1056">
                  <c:v>8.3125000000000004E-2</c:v>
                </c:pt>
                <c:pt idx="1057">
                  <c:v>8.2500000000000018E-2</c:v>
                </c:pt>
                <c:pt idx="1058">
                  <c:v>8.8750000000000009E-2</c:v>
                </c:pt>
                <c:pt idx="1059">
                  <c:v>8.2500000000000004E-2</c:v>
                </c:pt>
                <c:pt idx="1060">
                  <c:v>8.2500000000000004E-2</c:v>
                </c:pt>
                <c:pt idx="1061">
                  <c:v>8.937500000000001E-2</c:v>
                </c:pt>
                <c:pt idx="1062">
                  <c:v>9.0000000000000011E-2</c:v>
                </c:pt>
                <c:pt idx="1063">
                  <c:v>0.11687500000000001</c:v>
                </c:pt>
                <c:pt idx="1064">
                  <c:v>0.111875</c:v>
                </c:pt>
                <c:pt idx="1065">
                  <c:v>0.12062500000000001</c:v>
                </c:pt>
                <c:pt idx="1066">
                  <c:v>0.12062500000000001</c:v>
                </c:pt>
                <c:pt idx="1067">
                  <c:v>0.12687500000000002</c:v>
                </c:pt>
                <c:pt idx="1068">
                  <c:v>0.12062500000000001</c:v>
                </c:pt>
                <c:pt idx="1069">
                  <c:v>0.11875000000000001</c:v>
                </c:pt>
                <c:pt idx="1070">
                  <c:v>0.11625000000000002</c:v>
                </c:pt>
                <c:pt idx="1071">
                  <c:v>0.12875</c:v>
                </c:pt>
                <c:pt idx="1072">
                  <c:v>0.12812500000000002</c:v>
                </c:pt>
                <c:pt idx="1073">
                  <c:v>0.13562500000000002</c:v>
                </c:pt>
                <c:pt idx="1074">
                  <c:v>0.13</c:v>
                </c:pt>
                <c:pt idx="1075">
                  <c:v>0.13625000000000001</c:v>
                </c:pt>
                <c:pt idx="1076">
                  <c:v>0.13625000000000004</c:v>
                </c:pt>
                <c:pt idx="1077">
                  <c:v>0.12312500000000003</c:v>
                </c:pt>
                <c:pt idx="1078">
                  <c:v>0.136875</c:v>
                </c:pt>
                <c:pt idx="1079">
                  <c:v>0.12562500000000001</c:v>
                </c:pt>
                <c:pt idx="1080">
                  <c:v>0.13062500000000002</c:v>
                </c:pt>
                <c:pt idx="1081">
                  <c:v>0.12250000000000003</c:v>
                </c:pt>
                <c:pt idx="1082">
                  <c:v>0.12875000000000003</c:v>
                </c:pt>
                <c:pt idx="1083">
                  <c:v>0.12937500000000002</c:v>
                </c:pt>
                <c:pt idx="1084">
                  <c:v>0.12375000000000001</c:v>
                </c:pt>
                <c:pt idx="1085">
                  <c:v>0.12937500000000002</c:v>
                </c:pt>
                <c:pt idx="1086">
                  <c:v>0.12687500000000002</c:v>
                </c:pt>
                <c:pt idx="1087">
                  <c:v>0.11437500000000003</c:v>
                </c:pt>
                <c:pt idx="1088">
                  <c:v>0.12000000000000002</c:v>
                </c:pt>
                <c:pt idx="1089">
                  <c:v>0.12250000000000001</c:v>
                </c:pt>
                <c:pt idx="1090">
                  <c:v>0.11562500000000001</c:v>
                </c:pt>
                <c:pt idx="1091">
                  <c:v>0.109375</c:v>
                </c:pt>
                <c:pt idx="1092">
                  <c:v>0.109375</c:v>
                </c:pt>
                <c:pt idx="1093">
                  <c:v>0.109375</c:v>
                </c:pt>
                <c:pt idx="1094">
                  <c:v>9.5000000000000001E-2</c:v>
                </c:pt>
                <c:pt idx="1095">
                  <c:v>8.5625000000000021E-2</c:v>
                </c:pt>
                <c:pt idx="1096">
                  <c:v>9.1875000000000012E-2</c:v>
                </c:pt>
                <c:pt idx="1097">
                  <c:v>9.1875000000000012E-2</c:v>
                </c:pt>
                <c:pt idx="1098">
                  <c:v>9.1875000000000012E-2</c:v>
                </c:pt>
                <c:pt idx="1099">
                  <c:v>8.5000000000000006E-2</c:v>
                </c:pt>
                <c:pt idx="1100">
                  <c:v>9.9375000000000005E-2</c:v>
                </c:pt>
                <c:pt idx="1101">
                  <c:v>8.7500000000000008E-2</c:v>
                </c:pt>
                <c:pt idx="1102">
                  <c:v>8.6250000000000007E-2</c:v>
                </c:pt>
                <c:pt idx="1103">
                  <c:v>8.6249999999999993E-2</c:v>
                </c:pt>
                <c:pt idx="1104">
                  <c:v>8.0625000000000002E-2</c:v>
                </c:pt>
                <c:pt idx="1105">
                  <c:v>7.8750000000000014E-2</c:v>
                </c:pt>
                <c:pt idx="1106">
                  <c:v>9.1250000000000012E-2</c:v>
                </c:pt>
                <c:pt idx="1107">
                  <c:v>9.1875000000000012E-2</c:v>
                </c:pt>
                <c:pt idx="1108">
                  <c:v>8.5625000000000007E-2</c:v>
                </c:pt>
                <c:pt idx="1109">
                  <c:v>9.1875000000000012E-2</c:v>
                </c:pt>
                <c:pt idx="1110">
                  <c:v>9.8125000000000004E-2</c:v>
                </c:pt>
                <c:pt idx="1111">
                  <c:v>9.8750000000000004E-2</c:v>
                </c:pt>
                <c:pt idx="1112">
                  <c:v>8.6250000000000007E-2</c:v>
                </c:pt>
                <c:pt idx="1113">
                  <c:v>7.9375000000000015E-2</c:v>
                </c:pt>
                <c:pt idx="1114">
                  <c:v>7.9375000000000015E-2</c:v>
                </c:pt>
                <c:pt idx="1115">
                  <c:v>8.5625000000000021E-2</c:v>
                </c:pt>
                <c:pt idx="1116">
                  <c:v>7.1875000000000008E-2</c:v>
                </c:pt>
                <c:pt idx="1117">
                  <c:v>9.7500000000000003E-2</c:v>
                </c:pt>
                <c:pt idx="1118">
                  <c:v>0.110625</c:v>
                </c:pt>
                <c:pt idx="1119">
                  <c:v>0.11562499999999999</c:v>
                </c:pt>
                <c:pt idx="1120">
                  <c:v>0.11562500000000001</c:v>
                </c:pt>
                <c:pt idx="1121">
                  <c:v>0.11624999999999999</c:v>
                </c:pt>
                <c:pt idx="1122">
                  <c:v>0.11937500000000001</c:v>
                </c:pt>
                <c:pt idx="1123">
                  <c:v>0.119375</c:v>
                </c:pt>
                <c:pt idx="1124">
                  <c:v>0.125</c:v>
                </c:pt>
                <c:pt idx="1125">
                  <c:v>0.13187499999999999</c:v>
                </c:pt>
                <c:pt idx="1126">
                  <c:v>0.140625</c:v>
                </c:pt>
                <c:pt idx="1127">
                  <c:v>0.13500000000000001</c:v>
                </c:pt>
                <c:pt idx="1128">
                  <c:v>0.14687500000000001</c:v>
                </c:pt>
                <c:pt idx="1129">
                  <c:v>0.15687500000000001</c:v>
                </c:pt>
                <c:pt idx="1130">
                  <c:v>0.15062500000000001</c:v>
                </c:pt>
                <c:pt idx="1131">
                  <c:v>0.15062500000000004</c:v>
                </c:pt>
                <c:pt idx="1132">
                  <c:v>0.16687500000000002</c:v>
                </c:pt>
                <c:pt idx="1133">
                  <c:v>0.14874999999999999</c:v>
                </c:pt>
                <c:pt idx="1134">
                  <c:v>0.141875</c:v>
                </c:pt>
                <c:pt idx="1135">
                  <c:v>0.13062499999999999</c:v>
                </c:pt>
                <c:pt idx="1136">
                  <c:v>0.13125000000000001</c:v>
                </c:pt>
                <c:pt idx="1137">
                  <c:v>0.12875</c:v>
                </c:pt>
                <c:pt idx="1138">
                  <c:v>0.11937500000000004</c:v>
                </c:pt>
                <c:pt idx="1139">
                  <c:v>0.13875000000000001</c:v>
                </c:pt>
                <c:pt idx="1140">
                  <c:v>0.13312500000000002</c:v>
                </c:pt>
                <c:pt idx="1141">
                  <c:v>0.12625000000000003</c:v>
                </c:pt>
                <c:pt idx="1142">
                  <c:v>0.11125000000000003</c:v>
                </c:pt>
                <c:pt idx="1143">
                  <c:v>0.11000000000000003</c:v>
                </c:pt>
                <c:pt idx="1144">
                  <c:v>9.8125000000000018E-2</c:v>
                </c:pt>
                <c:pt idx="1145">
                  <c:v>8.8125000000000009E-2</c:v>
                </c:pt>
                <c:pt idx="1146">
                  <c:v>9.7500000000000003E-2</c:v>
                </c:pt>
                <c:pt idx="1147">
                  <c:v>9.8125000000000004E-2</c:v>
                </c:pt>
                <c:pt idx="1148">
                  <c:v>8.2500000000000004E-2</c:v>
                </c:pt>
                <c:pt idx="1149">
                  <c:v>9.1249999999999998E-2</c:v>
                </c:pt>
                <c:pt idx="1150">
                  <c:v>9.0000000000000011E-2</c:v>
                </c:pt>
                <c:pt idx="1151">
                  <c:v>9.1250000000000012E-2</c:v>
                </c:pt>
                <c:pt idx="1152">
                  <c:v>9.1250000000000012E-2</c:v>
                </c:pt>
                <c:pt idx="1153">
                  <c:v>9.1250000000000026E-2</c:v>
                </c:pt>
                <c:pt idx="1154">
                  <c:v>9.7500000000000017E-2</c:v>
                </c:pt>
                <c:pt idx="1155">
                  <c:v>7.8125E-2</c:v>
                </c:pt>
                <c:pt idx="1156">
                  <c:v>7.8125E-2</c:v>
                </c:pt>
                <c:pt idx="1157">
                  <c:v>7.8125E-2</c:v>
                </c:pt>
                <c:pt idx="1158">
                  <c:v>7.7500000000000013E-2</c:v>
                </c:pt>
                <c:pt idx="1159">
                  <c:v>8.500000000000002E-2</c:v>
                </c:pt>
                <c:pt idx="1160">
                  <c:v>8.500000000000002E-2</c:v>
                </c:pt>
                <c:pt idx="1161">
                  <c:v>8.500000000000002E-2</c:v>
                </c:pt>
                <c:pt idx="1162">
                  <c:v>7.7500000000000027E-2</c:v>
                </c:pt>
                <c:pt idx="1163">
                  <c:v>7.4375000000000011E-2</c:v>
                </c:pt>
                <c:pt idx="1164">
                  <c:v>7.3125000000000009E-2</c:v>
                </c:pt>
                <c:pt idx="1165">
                  <c:v>6.2499999999999993E-2</c:v>
                </c:pt>
                <c:pt idx="1166">
                  <c:v>6.8750000000000006E-2</c:v>
                </c:pt>
                <c:pt idx="1167">
                  <c:v>6.8750000000000006E-2</c:v>
                </c:pt>
                <c:pt idx="1168">
                  <c:v>6.8125000000000005E-2</c:v>
                </c:pt>
                <c:pt idx="1169">
                  <c:v>8.1875000000000003E-2</c:v>
                </c:pt>
                <c:pt idx="1170">
                  <c:v>8.3124999999999991E-2</c:v>
                </c:pt>
                <c:pt idx="1171">
                  <c:v>8.3749999999999991E-2</c:v>
                </c:pt>
                <c:pt idx="1172">
                  <c:v>9.9999999999999992E-2</c:v>
                </c:pt>
                <c:pt idx="1173">
                  <c:v>9.5625000000000002E-2</c:v>
                </c:pt>
                <c:pt idx="1174">
                  <c:v>0.10375</c:v>
                </c:pt>
                <c:pt idx="1175">
                  <c:v>9.6250000000000002E-2</c:v>
                </c:pt>
                <c:pt idx="1176">
                  <c:v>9.6250000000000002E-2</c:v>
                </c:pt>
                <c:pt idx="1177">
                  <c:v>0.108125</c:v>
                </c:pt>
                <c:pt idx="1178">
                  <c:v>0.1075</c:v>
                </c:pt>
                <c:pt idx="1179">
                  <c:v>0.10375</c:v>
                </c:pt>
                <c:pt idx="1180">
                  <c:v>0.11</c:v>
                </c:pt>
                <c:pt idx="1181">
                  <c:v>0.104375</c:v>
                </c:pt>
                <c:pt idx="1182">
                  <c:v>0.10562500000000001</c:v>
                </c:pt>
                <c:pt idx="1183">
                  <c:v>0.11750000000000001</c:v>
                </c:pt>
                <c:pt idx="1184">
                  <c:v>0.12687500000000002</c:v>
                </c:pt>
                <c:pt idx="1185">
                  <c:v>0.113125</c:v>
                </c:pt>
                <c:pt idx="1186">
                  <c:v>9.9375000000000005E-2</c:v>
                </c:pt>
                <c:pt idx="1187">
                  <c:v>0.10437500000000001</c:v>
                </c:pt>
                <c:pt idx="1188">
                  <c:v>9.4375000000000014E-2</c:v>
                </c:pt>
                <c:pt idx="1189">
                  <c:v>9.8750000000000018E-2</c:v>
                </c:pt>
                <c:pt idx="1190">
                  <c:v>8.500000000000002E-2</c:v>
                </c:pt>
                <c:pt idx="1191">
                  <c:v>9.1250000000000026E-2</c:v>
                </c:pt>
                <c:pt idx="1192">
                  <c:v>9.1250000000000026E-2</c:v>
                </c:pt>
                <c:pt idx="1193">
                  <c:v>7.9375000000000015E-2</c:v>
                </c:pt>
                <c:pt idx="1194">
                  <c:v>9.4375000000000014E-2</c:v>
                </c:pt>
                <c:pt idx="1195">
                  <c:v>0.11000000000000001</c:v>
                </c:pt>
                <c:pt idx="1196">
                  <c:v>0.114375</c:v>
                </c:pt>
                <c:pt idx="1197">
                  <c:v>0.12312500000000001</c:v>
                </c:pt>
                <c:pt idx="1198">
                  <c:v>0.115</c:v>
                </c:pt>
                <c:pt idx="1199">
                  <c:v>0.10187500000000001</c:v>
                </c:pt>
                <c:pt idx="1200">
                  <c:v>9.5624999999999988E-2</c:v>
                </c:pt>
                <c:pt idx="1201">
                  <c:v>0.1</c:v>
                </c:pt>
                <c:pt idx="1202">
                  <c:v>0.1</c:v>
                </c:pt>
                <c:pt idx="1203">
                  <c:v>0.1</c:v>
                </c:pt>
                <c:pt idx="1204">
                  <c:v>9.375E-2</c:v>
                </c:pt>
                <c:pt idx="1205">
                  <c:v>9.6874999999999989E-2</c:v>
                </c:pt>
                <c:pt idx="1206">
                  <c:v>9.9999999999999992E-2</c:v>
                </c:pt>
                <c:pt idx="1207">
                  <c:v>0.11312500000000002</c:v>
                </c:pt>
                <c:pt idx="1208">
                  <c:v>0.11312500000000002</c:v>
                </c:pt>
                <c:pt idx="1209">
                  <c:v>0.12937500000000002</c:v>
                </c:pt>
                <c:pt idx="1210">
                  <c:v>0.11312500000000002</c:v>
                </c:pt>
                <c:pt idx="1211">
                  <c:v>0.114375</c:v>
                </c:pt>
                <c:pt idx="1212">
                  <c:v>0.10437500000000001</c:v>
                </c:pt>
                <c:pt idx="1213">
                  <c:v>0.10187500000000001</c:v>
                </c:pt>
                <c:pt idx="1214">
                  <c:v>0.10375000000000002</c:v>
                </c:pt>
                <c:pt idx="1215">
                  <c:v>0.11062500000000003</c:v>
                </c:pt>
                <c:pt idx="1216">
                  <c:v>0.12250000000000003</c:v>
                </c:pt>
                <c:pt idx="1217">
                  <c:v>0.11875000000000004</c:v>
                </c:pt>
                <c:pt idx="1218">
                  <c:v>0.12562500000000004</c:v>
                </c:pt>
                <c:pt idx="1219">
                  <c:v>0.12687500000000004</c:v>
                </c:pt>
                <c:pt idx="1220">
                  <c:v>0.13375000000000004</c:v>
                </c:pt>
                <c:pt idx="1221">
                  <c:v>0.13062500000000002</c:v>
                </c:pt>
                <c:pt idx="1222">
                  <c:v>0.13937500000000003</c:v>
                </c:pt>
                <c:pt idx="1223">
                  <c:v>0.12312500000000001</c:v>
                </c:pt>
                <c:pt idx="1224">
                  <c:v>0.13625000000000001</c:v>
                </c:pt>
                <c:pt idx="1225">
                  <c:v>0.12687500000000002</c:v>
                </c:pt>
                <c:pt idx="1226">
                  <c:v>0.13375000000000001</c:v>
                </c:pt>
                <c:pt idx="1227">
                  <c:v>0.11687500000000002</c:v>
                </c:pt>
                <c:pt idx="1228">
                  <c:v>0.11625000000000002</c:v>
                </c:pt>
                <c:pt idx="1229">
                  <c:v>0.11000000000000001</c:v>
                </c:pt>
                <c:pt idx="1230">
                  <c:v>0.11750000000000001</c:v>
                </c:pt>
                <c:pt idx="1231">
                  <c:v>0.11750000000000002</c:v>
                </c:pt>
                <c:pt idx="1232">
                  <c:v>0.10437500000000002</c:v>
                </c:pt>
                <c:pt idx="1233">
                  <c:v>9.7500000000000003E-2</c:v>
                </c:pt>
                <c:pt idx="1234">
                  <c:v>9.6875000000000017E-2</c:v>
                </c:pt>
                <c:pt idx="1235">
                  <c:v>9.5000000000000015E-2</c:v>
                </c:pt>
                <c:pt idx="1236">
                  <c:v>0.10562500000000002</c:v>
                </c:pt>
                <c:pt idx="1237">
                  <c:v>9.9375000000000005E-2</c:v>
                </c:pt>
                <c:pt idx="1238">
                  <c:v>8.8750000000000009E-2</c:v>
                </c:pt>
                <c:pt idx="1239">
                  <c:v>9.0625000000000011E-2</c:v>
                </c:pt>
                <c:pt idx="1240">
                  <c:v>8.3750000000000019E-2</c:v>
                </c:pt>
                <c:pt idx="1241">
                  <c:v>9.8125000000000018E-2</c:v>
                </c:pt>
                <c:pt idx="1242">
                  <c:v>9.5000000000000015E-2</c:v>
                </c:pt>
                <c:pt idx="1243">
                  <c:v>0.10437500000000001</c:v>
                </c:pt>
                <c:pt idx="1244">
                  <c:v>0.111875</c:v>
                </c:pt>
                <c:pt idx="1245">
                  <c:v>0.12062500000000001</c:v>
                </c:pt>
                <c:pt idx="1246">
                  <c:v>0.119375</c:v>
                </c:pt>
                <c:pt idx="1247">
                  <c:v>0.11875000000000001</c:v>
                </c:pt>
                <c:pt idx="1248">
                  <c:v>0.11750000000000001</c:v>
                </c:pt>
                <c:pt idx="1249">
                  <c:v>0.11750000000000001</c:v>
                </c:pt>
                <c:pt idx="1250">
                  <c:v>0.11125000000000003</c:v>
                </c:pt>
                <c:pt idx="1251">
                  <c:v>0.11750000000000001</c:v>
                </c:pt>
                <c:pt idx="1252">
                  <c:v>0.10625000000000002</c:v>
                </c:pt>
                <c:pt idx="1253">
                  <c:v>0.10625000000000002</c:v>
                </c:pt>
                <c:pt idx="1254">
                  <c:v>0.11125000000000003</c:v>
                </c:pt>
                <c:pt idx="1255">
                  <c:v>0.11250000000000003</c:v>
                </c:pt>
                <c:pt idx="1256">
                  <c:v>0.11062500000000003</c:v>
                </c:pt>
                <c:pt idx="1257">
                  <c:v>9.7500000000000003E-2</c:v>
                </c:pt>
                <c:pt idx="1258">
                  <c:v>0.10750000000000003</c:v>
                </c:pt>
                <c:pt idx="1259">
                  <c:v>0.1125</c:v>
                </c:pt>
                <c:pt idx="1260">
                  <c:v>0.11499999999999999</c:v>
                </c:pt>
                <c:pt idx="1261">
                  <c:v>0.10624999999999998</c:v>
                </c:pt>
                <c:pt idx="1262">
                  <c:v>0.1</c:v>
                </c:pt>
                <c:pt idx="1263">
                  <c:v>9.375E-2</c:v>
                </c:pt>
                <c:pt idx="1264">
                  <c:v>8.7500000000000008E-2</c:v>
                </c:pt>
                <c:pt idx="1265">
                  <c:v>9.3750000000000014E-2</c:v>
                </c:pt>
                <c:pt idx="1266">
                  <c:v>0.10062500000000002</c:v>
                </c:pt>
                <c:pt idx="1267">
                  <c:v>0.10812500000000001</c:v>
                </c:pt>
                <c:pt idx="1268">
                  <c:v>0.10375000000000002</c:v>
                </c:pt>
                <c:pt idx="1269">
                  <c:v>0.10375000000000002</c:v>
                </c:pt>
                <c:pt idx="1270">
                  <c:v>0.10187500000000002</c:v>
                </c:pt>
                <c:pt idx="1271">
                  <c:v>0.11437500000000002</c:v>
                </c:pt>
                <c:pt idx="1272">
                  <c:v>0.11375000000000002</c:v>
                </c:pt>
                <c:pt idx="1273">
                  <c:v>0.113125</c:v>
                </c:pt>
                <c:pt idx="1274">
                  <c:v>0.10062500000000002</c:v>
                </c:pt>
                <c:pt idx="1275">
                  <c:v>9.2500000000000027E-2</c:v>
                </c:pt>
                <c:pt idx="1276">
                  <c:v>8.8750000000000023E-2</c:v>
                </c:pt>
                <c:pt idx="1277">
                  <c:v>8.8750000000000023E-2</c:v>
                </c:pt>
                <c:pt idx="1278">
                  <c:v>9.4375000000000014E-2</c:v>
                </c:pt>
                <c:pt idx="1279">
                  <c:v>0.10187500000000002</c:v>
                </c:pt>
                <c:pt idx="1280">
                  <c:v>0.10812500000000003</c:v>
                </c:pt>
                <c:pt idx="1281">
                  <c:v>0.11000000000000001</c:v>
                </c:pt>
                <c:pt idx="1282">
                  <c:v>0.11687499999999999</c:v>
                </c:pt>
                <c:pt idx="1283">
                  <c:v>0.10375</c:v>
                </c:pt>
                <c:pt idx="1284">
                  <c:v>0.10812500000000001</c:v>
                </c:pt>
                <c:pt idx="1285">
                  <c:v>0.11437500000000002</c:v>
                </c:pt>
                <c:pt idx="1286">
                  <c:v>0.11</c:v>
                </c:pt>
                <c:pt idx="1287">
                  <c:v>0.10500000000000002</c:v>
                </c:pt>
                <c:pt idx="1288">
                  <c:v>0.10250000000000002</c:v>
                </c:pt>
                <c:pt idx="1289">
                  <c:v>0.10000000000000002</c:v>
                </c:pt>
                <c:pt idx="1290">
                  <c:v>9.8750000000000018E-2</c:v>
                </c:pt>
                <c:pt idx="1291">
                  <c:v>9.8750000000000018E-2</c:v>
                </c:pt>
                <c:pt idx="1292">
                  <c:v>9.8750000000000018E-2</c:v>
                </c:pt>
                <c:pt idx="1293">
                  <c:v>0.10562500000000002</c:v>
                </c:pt>
                <c:pt idx="1294">
                  <c:v>0.10750000000000001</c:v>
                </c:pt>
                <c:pt idx="1295">
                  <c:v>0.11312500000000002</c:v>
                </c:pt>
                <c:pt idx="1296">
                  <c:v>0.106875</c:v>
                </c:pt>
                <c:pt idx="1297">
                  <c:v>9.8750000000000004E-2</c:v>
                </c:pt>
                <c:pt idx="1298">
                  <c:v>9.812499999999999E-2</c:v>
                </c:pt>
                <c:pt idx="1299">
                  <c:v>0.104375</c:v>
                </c:pt>
                <c:pt idx="1300">
                  <c:v>0.10874999999999999</c:v>
                </c:pt>
                <c:pt idx="1301">
                  <c:v>0.106875</c:v>
                </c:pt>
                <c:pt idx="1302">
                  <c:v>0.10875</c:v>
                </c:pt>
                <c:pt idx="1303">
                  <c:v>0.10625</c:v>
                </c:pt>
                <c:pt idx="1304">
                  <c:v>0.11249999999999999</c:v>
                </c:pt>
                <c:pt idx="1305">
                  <c:v>0.10749999999999998</c:v>
                </c:pt>
                <c:pt idx="1306">
                  <c:v>0.11874999999999998</c:v>
                </c:pt>
                <c:pt idx="1307">
                  <c:v>0.11375</c:v>
                </c:pt>
                <c:pt idx="1308">
                  <c:v>0.11375</c:v>
                </c:pt>
                <c:pt idx="1309">
                  <c:v>0.11375000000000002</c:v>
                </c:pt>
                <c:pt idx="1310">
                  <c:v>0.10625000000000001</c:v>
                </c:pt>
                <c:pt idx="1311">
                  <c:v>0.10000000000000003</c:v>
                </c:pt>
                <c:pt idx="1312">
                  <c:v>0.10625000000000004</c:v>
                </c:pt>
                <c:pt idx="1313">
                  <c:v>0.11250000000000004</c:v>
                </c:pt>
                <c:pt idx="1314">
                  <c:v>9.9375000000000033E-2</c:v>
                </c:pt>
                <c:pt idx="1315">
                  <c:v>9.3125000000000027E-2</c:v>
                </c:pt>
                <c:pt idx="1316">
                  <c:v>8.2500000000000018E-2</c:v>
                </c:pt>
                <c:pt idx="1317">
                  <c:v>7.8125000000000014E-2</c:v>
                </c:pt>
                <c:pt idx="1318">
                  <c:v>7.6250000000000012E-2</c:v>
                </c:pt>
                <c:pt idx="1319">
                  <c:v>7.0625000000000007E-2</c:v>
                </c:pt>
                <c:pt idx="1320">
                  <c:v>7.3749999999999996E-2</c:v>
                </c:pt>
                <c:pt idx="1321">
                  <c:v>8.8749999999999996E-2</c:v>
                </c:pt>
                <c:pt idx="1322">
                  <c:v>8.6249999999999993E-2</c:v>
                </c:pt>
                <c:pt idx="1323">
                  <c:v>9.9374999999999991E-2</c:v>
                </c:pt>
                <c:pt idx="1324">
                  <c:v>0.11000000000000001</c:v>
                </c:pt>
                <c:pt idx="1325">
                  <c:v>0.11312499999999999</c:v>
                </c:pt>
                <c:pt idx="1326">
                  <c:v>0.113125</c:v>
                </c:pt>
                <c:pt idx="1327">
                  <c:v>0.11187500000000002</c:v>
                </c:pt>
                <c:pt idx="1328">
                  <c:v>0.125</c:v>
                </c:pt>
                <c:pt idx="1329">
                  <c:v>0.12812500000000002</c:v>
                </c:pt>
                <c:pt idx="1330">
                  <c:v>0.13500000000000001</c:v>
                </c:pt>
                <c:pt idx="1331">
                  <c:v>0.12875</c:v>
                </c:pt>
                <c:pt idx="1332">
                  <c:v>0.13500000000000001</c:v>
                </c:pt>
                <c:pt idx="1333">
                  <c:v>0.14125000000000001</c:v>
                </c:pt>
                <c:pt idx="1334">
                  <c:v>0.14750000000000002</c:v>
                </c:pt>
                <c:pt idx="1335">
                  <c:v>0.16562500000000002</c:v>
                </c:pt>
                <c:pt idx="1336">
                  <c:v>0.15562500000000001</c:v>
                </c:pt>
                <c:pt idx="1337">
                  <c:v>0.1575</c:v>
                </c:pt>
                <c:pt idx="1338">
                  <c:v>0.155</c:v>
                </c:pt>
                <c:pt idx="1339">
                  <c:v>0.14687500000000003</c:v>
                </c:pt>
                <c:pt idx="1340">
                  <c:v>0.145625</c:v>
                </c:pt>
                <c:pt idx="1341">
                  <c:v>0.13624999999999998</c:v>
                </c:pt>
                <c:pt idx="1342">
                  <c:v>0.13625000000000001</c:v>
                </c:pt>
                <c:pt idx="1343">
                  <c:v>0.13312500000000002</c:v>
                </c:pt>
                <c:pt idx="1344">
                  <c:v>0.12437500000000001</c:v>
                </c:pt>
                <c:pt idx="1345">
                  <c:v>0.12125000000000002</c:v>
                </c:pt>
                <c:pt idx="1346">
                  <c:v>0.12000000000000002</c:v>
                </c:pt>
                <c:pt idx="1347">
                  <c:v>0.13500000000000001</c:v>
                </c:pt>
                <c:pt idx="1348">
                  <c:v>0.13750000000000004</c:v>
                </c:pt>
                <c:pt idx="1349">
                  <c:v>0.13750000000000001</c:v>
                </c:pt>
                <c:pt idx="1350">
                  <c:v>0.138125</c:v>
                </c:pt>
                <c:pt idx="1351">
                  <c:v>0.13812500000000003</c:v>
                </c:pt>
                <c:pt idx="1352">
                  <c:v>0.15312500000000004</c:v>
                </c:pt>
                <c:pt idx="1353">
                  <c:v>0.13625000000000004</c:v>
                </c:pt>
                <c:pt idx="1354">
                  <c:v>0.13625000000000001</c:v>
                </c:pt>
                <c:pt idx="1355">
                  <c:v>0.13</c:v>
                </c:pt>
                <c:pt idx="1356">
                  <c:v>0.12687500000000002</c:v>
                </c:pt>
                <c:pt idx="1357">
                  <c:v>0.13562500000000002</c:v>
                </c:pt>
                <c:pt idx="1358">
                  <c:v>0.12937500000000002</c:v>
                </c:pt>
                <c:pt idx="1359">
                  <c:v>0.13312500000000002</c:v>
                </c:pt>
                <c:pt idx="1360">
                  <c:v>0.12250000000000001</c:v>
                </c:pt>
                <c:pt idx="1361">
                  <c:v>0.12250000000000001</c:v>
                </c:pt>
                <c:pt idx="1362">
                  <c:v>0.12312500000000001</c:v>
                </c:pt>
                <c:pt idx="1363">
                  <c:v>0.10812500000000001</c:v>
                </c:pt>
                <c:pt idx="1364">
                  <c:v>0.10562500000000002</c:v>
                </c:pt>
                <c:pt idx="1365">
                  <c:v>9.9375000000000019E-2</c:v>
                </c:pt>
                <c:pt idx="1366">
                  <c:v>9.2500000000000013E-2</c:v>
                </c:pt>
                <c:pt idx="1367">
                  <c:v>6.8750000000000006E-2</c:v>
                </c:pt>
                <c:pt idx="1368">
                  <c:v>5.8749999999999997E-2</c:v>
                </c:pt>
                <c:pt idx="1369">
                  <c:v>7.9375000000000001E-2</c:v>
                </c:pt>
                <c:pt idx="1370">
                  <c:v>7.9375000000000001E-2</c:v>
                </c:pt>
                <c:pt idx="1371">
                  <c:v>8.4375000000000006E-2</c:v>
                </c:pt>
                <c:pt idx="1372">
                  <c:v>7.3125000000000009E-2</c:v>
                </c:pt>
                <c:pt idx="1373">
                  <c:v>7.0000000000000007E-2</c:v>
                </c:pt>
                <c:pt idx="1374">
                  <c:v>7.6250000000000012E-2</c:v>
                </c:pt>
                <c:pt idx="1375">
                  <c:v>7.0000000000000007E-2</c:v>
                </c:pt>
                <c:pt idx="1376">
                  <c:v>7.0000000000000007E-2</c:v>
                </c:pt>
                <c:pt idx="1377">
                  <c:v>7.0000000000000007E-2</c:v>
                </c:pt>
                <c:pt idx="1378">
                  <c:v>7.0000000000000007E-2</c:v>
                </c:pt>
                <c:pt idx="1379">
                  <c:v>9.0000000000000011E-2</c:v>
                </c:pt>
                <c:pt idx="1380">
                  <c:v>9.0000000000000011E-2</c:v>
                </c:pt>
                <c:pt idx="1381">
                  <c:v>9.0000000000000011E-2</c:v>
                </c:pt>
                <c:pt idx="1382">
                  <c:v>0.10250000000000001</c:v>
                </c:pt>
                <c:pt idx="1383">
                  <c:v>0.11000000000000001</c:v>
                </c:pt>
                <c:pt idx="1384">
                  <c:v>0.11749999999999999</c:v>
                </c:pt>
                <c:pt idx="1385">
                  <c:v>0.10375</c:v>
                </c:pt>
                <c:pt idx="1386">
                  <c:v>0.10437500000000002</c:v>
                </c:pt>
                <c:pt idx="1387">
                  <c:v>9.9375000000000019E-2</c:v>
                </c:pt>
                <c:pt idx="1388">
                  <c:v>0.10437500000000002</c:v>
                </c:pt>
                <c:pt idx="1389">
                  <c:v>9.8125000000000018E-2</c:v>
                </c:pt>
                <c:pt idx="1390">
                  <c:v>0.11000000000000003</c:v>
                </c:pt>
                <c:pt idx="1391">
                  <c:v>0.11000000000000003</c:v>
                </c:pt>
                <c:pt idx="1392">
                  <c:v>0.12312500000000003</c:v>
                </c:pt>
                <c:pt idx="1393">
                  <c:v>0.12562500000000001</c:v>
                </c:pt>
                <c:pt idx="1394">
                  <c:v>0.12562500000000001</c:v>
                </c:pt>
                <c:pt idx="1395">
                  <c:v>0.111875</c:v>
                </c:pt>
                <c:pt idx="1396">
                  <c:v>0.111875</c:v>
                </c:pt>
                <c:pt idx="1397">
                  <c:v>0.11625000000000001</c:v>
                </c:pt>
                <c:pt idx="1398">
                  <c:v>0.11187500000000003</c:v>
                </c:pt>
                <c:pt idx="1399">
                  <c:v>0.11062500000000003</c:v>
                </c:pt>
                <c:pt idx="1400">
                  <c:v>9.7500000000000031E-2</c:v>
                </c:pt>
                <c:pt idx="1401">
                  <c:v>9.6875000000000017E-2</c:v>
                </c:pt>
                <c:pt idx="1402">
                  <c:v>9.3750000000000028E-2</c:v>
                </c:pt>
                <c:pt idx="1403">
                  <c:v>0.10562500000000002</c:v>
                </c:pt>
                <c:pt idx="1404">
                  <c:v>0.10625000000000002</c:v>
                </c:pt>
                <c:pt idx="1405">
                  <c:v>0.12437500000000003</c:v>
                </c:pt>
                <c:pt idx="1406">
                  <c:v>0.11250000000000002</c:v>
                </c:pt>
                <c:pt idx="1407">
                  <c:v>0.13187500000000002</c:v>
                </c:pt>
                <c:pt idx="1408">
                  <c:v>0.125</c:v>
                </c:pt>
                <c:pt idx="1409">
                  <c:v>0.12062500000000002</c:v>
                </c:pt>
                <c:pt idx="1410">
                  <c:v>0.124375</c:v>
                </c:pt>
                <c:pt idx="1411">
                  <c:v>0.12437500000000001</c:v>
                </c:pt>
                <c:pt idx="1412">
                  <c:v>0.11812500000000002</c:v>
                </c:pt>
                <c:pt idx="1413">
                  <c:v>0.11375000000000002</c:v>
                </c:pt>
                <c:pt idx="1414">
                  <c:v>0.11875000000000001</c:v>
                </c:pt>
                <c:pt idx="1415">
                  <c:v>0.12062500000000001</c:v>
                </c:pt>
                <c:pt idx="1416">
                  <c:v>0.12687500000000002</c:v>
                </c:pt>
                <c:pt idx="1417">
                  <c:v>0.13625000000000001</c:v>
                </c:pt>
                <c:pt idx="1418">
                  <c:v>0.139375</c:v>
                </c:pt>
                <c:pt idx="1419">
                  <c:v>0.1275</c:v>
                </c:pt>
                <c:pt idx="1420">
                  <c:v>0.120625</c:v>
                </c:pt>
                <c:pt idx="1421">
                  <c:v>0.10250000000000002</c:v>
                </c:pt>
                <c:pt idx="1422">
                  <c:v>0.11250000000000002</c:v>
                </c:pt>
                <c:pt idx="1423">
                  <c:v>0.10750000000000001</c:v>
                </c:pt>
                <c:pt idx="1424">
                  <c:v>0.10187500000000001</c:v>
                </c:pt>
                <c:pt idx="1425">
                  <c:v>0.10125000000000001</c:v>
                </c:pt>
                <c:pt idx="1426">
                  <c:v>0.10062500000000001</c:v>
                </c:pt>
                <c:pt idx="1427">
                  <c:v>0.10062500000000001</c:v>
                </c:pt>
                <c:pt idx="1428">
                  <c:v>0.10625000000000001</c:v>
                </c:pt>
                <c:pt idx="1429">
                  <c:v>0.11312500000000002</c:v>
                </c:pt>
                <c:pt idx="1430">
                  <c:v>0.10500000000000002</c:v>
                </c:pt>
                <c:pt idx="1431">
                  <c:v>0.11250000000000002</c:v>
                </c:pt>
                <c:pt idx="1432">
                  <c:v>0.11062500000000001</c:v>
                </c:pt>
                <c:pt idx="1433">
                  <c:v>9.5000000000000015E-2</c:v>
                </c:pt>
                <c:pt idx="1434">
                  <c:v>9.4375000000000014E-2</c:v>
                </c:pt>
                <c:pt idx="1435">
                  <c:v>9.9375000000000019E-2</c:v>
                </c:pt>
                <c:pt idx="1436">
                  <c:v>0.10812500000000003</c:v>
                </c:pt>
                <c:pt idx="1437">
                  <c:v>0.11375000000000003</c:v>
                </c:pt>
                <c:pt idx="1438">
                  <c:v>9.7500000000000017E-2</c:v>
                </c:pt>
                <c:pt idx="1439">
                  <c:v>9.6875000000000017E-2</c:v>
                </c:pt>
                <c:pt idx="1440">
                  <c:v>9.6250000000000002E-2</c:v>
                </c:pt>
                <c:pt idx="1441">
                  <c:v>9.2499999999999999E-2</c:v>
                </c:pt>
                <c:pt idx="1442">
                  <c:v>9.1249999999999998E-2</c:v>
                </c:pt>
                <c:pt idx="1443">
                  <c:v>8.9374999999999996E-2</c:v>
                </c:pt>
                <c:pt idx="1444">
                  <c:v>9.5625000000000002E-2</c:v>
                </c:pt>
                <c:pt idx="1445">
                  <c:v>9.5000000000000015E-2</c:v>
                </c:pt>
                <c:pt idx="1446">
                  <c:v>9.7500000000000003E-2</c:v>
                </c:pt>
                <c:pt idx="1447">
                  <c:v>8.8125000000000009E-2</c:v>
                </c:pt>
                <c:pt idx="1448">
                  <c:v>8.3750000000000019E-2</c:v>
                </c:pt>
                <c:pt idx="1449">
                  <c:v>9.0000000000000024E-2</c:v>
                </c:pt>
                <c:pt idx="1450">
                  <c:v>9.0000000000000024E-2</c:v>
                </c:pt>
                <c:pt idx="1451">
                  <c:v>8.500000000000002E-2</c:v>
                </c:pt>
                <c:pt idx="1452">
                  <c:v>8.2500000000000018E-2</c:v>
                </c:pt>
                <c:pt idx="1453">
                  <c:v>8.937500000000001E-2</c:v>
                </c:pt>
                <c:pt idx="1454">
                  <c:v>8.937500000000001E-2</c:v>
                </c:pt>
                <c:pt idx="1455">
                  <c:v>8.6874999999999994E-2</c:v>
                </c:pt>
                <c:pt idx="1456">
                  <c:v>8.8124999999999995E-2</c:v>
                </c:pt>
                <c:pt idx="1457">
                  <c:v>9.4375000000000001E-2</c:v>
                </c:pt>
                <c:pt idx="1458">
                  <c:v>8.6249999999999993E-2</c:v>
                </c:pt>
                <c:pt idx="1459">
                  <c:v>9.375E-2</c:v>
                </c:pt>
                <c:pt idx="1460">
                  <c:v>8.937500000000001E-2</c:v>
                </c:pt>
                <c:pt idx="1461">
                  <c:v>8.3125000000000004E-2</c:v>
                </c:pt>
                <c:pt idx="1462">
                  <c:v>0.09</c:v>
                </c:pt>
                <c:pt idx="1463">
                  <c:v>9.0624999999999997E-2</c:v>
                </c:pt>
                <c:pt idx="1464">
                  <c:v>9.9374999999999991E-2</c:v>
                </c:pt>
                <c:pt idx="1465">
                  <c:v>0.11187500000000002</c:v>
                </c:pt>
                <c:pt idx="1466">
                  <c:v>0.10625000000000001</c:v>
                </c:pt>
                <c:pt idx="1467">
                  <c:v>0.11250000000000002</c:v>
                </c:pt>
                <c:pt idx="1468">
                  <c:v>0.11250000000000002</c:v>
                </c:pt>
                <c:pt idx="1469">
                  <c:v>0.10625000000000001</c:v>
                </c:pt>
                <c:pt idx="1470">
                  <c:v>0.11250000000000002</c:v>
                </c:pt>
                <c:pt idx="1471">
                  <c:v>0.10687500000000003</c:v>
                </c:pt>
                <c:pt idx="1472">
                  <c:v>0.11250000000000003</c:v>
                </c:pt>
                <c:pt idx="1473">
                  <c:v>0.11187500000000004</c:v>
                </c:pt>
                <c:pt idx="1474">
                  <c:v>0.11250000000000004</c:v>
                </c:pt>
                <c:pt idx="1475">
                  <c:v>0.10687500000000004</c:v>
                </c:pt>
                <c:pt idx="1476">
                  <c:v>9.9375000000000033E-2</c:v>
                </c:pt>
                <c:pt idx="1477">
                  <c:v>0.10562500000000004</c:v>
                </c:pt>
                <c:pt idx="1478">
                  <c:v>9.7500000000000031E-2</c:v>
                </c:pt>
                <c:pt idx="1479">
                  <c:v>9.6875000000000031E-2</c:v>
                </c:pt>
                <c:pt idx="1480">
                  <c:v>9.6250000000000002E-2</c:v>
                </c:pt>
                <c:pt idx="1481">
                  <c:v>8.3750000000000019E-2</c:v>
                </c:pt>
                <c:pt idx="1482">
                  <c:v>8.937500000000001E-2</c:v>
                </c:pt>
                <c:pt idx="1483">
                  <c:v>8.3125000000000004E-2</c:v>
                </c:pt>
                <c:pt idx="1484">
                  <c:v>8.3125000000000004E-2</c:v>
                </c:pt>
                <c:pt idx="1485">
                  <c:v>7.6875000000000013E-2</c:v>
                </c:pt>
                <c:pt idx="1486">
                  <c:v>7.6875000000000013E-2</c:v>
                </c:pt>
                <c:pt idx="1487">
                  <c:v>8.1875000000000003E-2</c:v>
                </c:pt>
                <c:pt idx="1488">
                  <c:v>8.4374999999999992E-2</c:v>
                </c:pt>
                <c:pt idx="1489">
                  <c:v>7.8749999999999987E-2</c:v>
                </c:pt>
                <c:pt idx="1490">
                  <c:v>8.3749999999999991E-2</c:v>
                </c:pt>
                <c:pt idx="1491">
                  <c:v>0.09</c:v>
                </c:pt>
                <c:pt idx="1492">
                  <c:v>9.1249999999999998E-2</c:v>
                </c:pt>
                <c:pt idx="1493">
                  <c:v>9.1250000000000012E-2</c:v>
                </c:pt>
                <c:pt idx="1494">
                  <c:v>9.2499999999999999E-2</c:v>
                </c:pt>
                <c:pt idx="1495">
                  <c:v>9.8125000000000018E-2</c:v>
                </c:pt>
                <c:pt idx="1496">
                  <c:v>0.10062499999999999</c:v>
                </c:pt>
                <c:pt idx="1497">
                  <c:v>0.10312500000000002</c:v>
                </c:pt>
                <c:pt idx="1498">
                  <c:v>9.7499999999999989E-2</c:v>
                </c:pt>
                <c:pt idx="1499">
                  <c:v>0.10375</c:v>
                </c:pt>
                <c:pt idx="1500">
                  <c:v>0.10375</c:v>
                </c:pt>
                <c:pt idx="1501">
                  <c:v>0.109375</c:v>
                </c:pt>
                <c:pt idx="1502">
                  <c:v>0.10375000000000002</c:v>
                </c:pt>
                <c:pt idx="1503">
                  <c:v>9.9375000000000033E-2</c:v>
                </c:pt>
                <c:pt idx="1504">
                  <c:v>9.5625000000000029E-2</c:v>
                </c:pt>
                <c:pt idx="1505">
                  <c:v>0.10250000000000004</c:v>
                </c:pt>
                <c:pt idx="1506">
                  <c:v>0.11187500000000003</c:v>
                </c:pt>
                <c:pt idx="1507">
                  <c:v>0.11375000000000002</c:v>
                </c:pt>
                <c:pt idx="1508">
                  <c:v>0.14875000000000002</c:v>
                </c:pt>
                <c:pt idx="1509">
                  <c:v>0.14250000000000002</c:v>
                </c:pt>
                <c:pt idx="1510">
                  <c:v>0.13874999999999998</c:v>
                </c:pt>
                <c:pt idx="1511">
                  <c:v>0.140625</c:v>
                </c:pt>
                <c:pt idx="1512">
                  <c:v>0.14000000000000001</c:v>
                </c:pt>
                <c:pt idx="1513">
                  <c:v>0.14937500000000001</c:v>
                </c:pt>
                <c:pt idx="1514">
                  <c:v>0.14874999999999999</c:v>
                </c:pt>
                <c:pt idx="1515">
                  <c:v>0.15749999999999997</c:v>
                </c:pt>
                <c:pt idx="1516">
                  <c:v>0.15812499999999999</c:v>
                </c:pt>
                <c:pt idx="1517">
                  <c:v>0.15875</c:v>
                </c:pt>
                <c:pt idx="1518">
                  <c:v>0.16750000000000001</c:v>
                </c:pt>
                <c:pt idx="1519">
                  <c:v>0.16562499999999997</c:v>
                </c:pt>
                <c:pt idx="1520">
                  <c:v>0.16624999999999998</c:v>
                </c:pt>
                <c:pt idx="1521">
                  <c:v>0.16562499999999997</c:v>
                </c:pt>
                <c:pt idx="1522">
                  <c:v>0.15687500000000001</c:v>
                </c:pt>
                <c:pt idx="1523">
                  <c:v>0.15687500000000001</c:v>
                </c:pt>
                <c:pt idx="1524">
                  <c:v>0.12750000000000003</c:v>
                </c:pt>
                <c:pt idx="1525">
                  <c:v>0.13312500000000002</c:v>
                </c:pt>
                <c:pt idx="1526">
                  <c:v>0.13</c:v>
                </c:pt>
                <c:pt idx="1527">
                  <c:v>0.13000000000000003</c:v>
                </c:pt>
                <c:pt idx="1528">
                  <c:v>0.12750000000000003</c:v>
                </c:pt>
                <c:pt idx="1529">
                  <c:v>0.11562500000000001</c:v>
                </c:pt>
                <c:pt idx="1530">
                  <c:v>0.11562500000000001</c:v>
                </c:pt>
                <c:pt idx="1531">
                  <c:v>0.10562500000000002</c:v>
                </c:pt>
                <c:pt idx="1532">
                  <c:v>0.108125</c:v>
                </c:pt>
                <c:pt idx="1533">
                  <c:v>0.11437499999999999</c:v>
                </c:pt>
                <c:pt idx="1534">
                  <c:v>0.105</c:v>
                </c:pt>
                <c:pt idx="1535">
                  <c:v>0.10562500000000001</c:v>
                </c:pt>
                <c:pt idx="1536">
                  <c:v>0.108125</c:v>
                </c:pt>
                <c:pt idx="1537">
                  <c:v>0.108125</c:v>
                </c:pt>
                <c:pt idx="1538">
                  <c:v>0.10187499999999999</c:v>
                </c:pt>
                <c:pt idx="1539">
                  <c:v>8.7500000000000022E-2</c:v>
                </c:pt>
                <c:pt idx="1540">
                  <c:v>9.375E-2</c:v>
                </c:pt>
                <c:pt idx="1541">
                  <c:v>0.105625</c:v>
                </c:pt>
                <c:pt idx="1542">
                  <c:v>0.11</c:v>
                </c:pt>
                <c:pt idx="1543">
                  <c:v>0.111875</c:v>
                </c:pt>
                <c:pt idx="1544">
                  <c:v>0.11000000000000001</c:v>
                </c:pt>
                <c:pt idx="1545">
                  <c:v>0.113125</c:v>
                </c:pt>
                <c:pt idx="1546">
                  <c:v>0.113125</c:v>
                </c:pt>
                <c:pt idx="1547">
                  <c:v>0.12062500000000001</c:v>
                </c:pt>
                <c:pt idx="1548">
                  <c:v>0.11812500000000001</c:v>
                </c:pt>
                <c:pt idx="1549">
                  <c:v>0.10562500000000001</c:v>
                </c:pt>
                <c:pt idx="1550">
                  <c:v>0.11187500000000002</c:v>
                </c:pt>
                <c:pt idx="1551">
                  <c:v>0.11312500000000002</c:v>
                </c:pt>
                <c:pt idx="1552">
                  <c:v>0.11875000000000001</c:v>
                </c:pt>
                <c:pt idx="1553">
                  <c:v>0.13750000000000001</c:v>
                </c:pt>
                <c:pt idx="1554">
                  <c:v>0.13750000000000001</c:v>
                </c:pt>
                <c:pt idx="1555">
                  <c:v>0.14375000000000002</c:v>
                </c:pt>
                <c:pt idx="1556">
                  <c:v>0.13687500000000002</c:v>
                </c:pt>
                <c:pt idx="1557">
                  <c:v>0.12562500000000001</c:v>
                </c:pt>
                <c:pt idx="1558">
                  <c:v>0.12687500000000002</c:v>
                </c:pt>
                <c:pt idx="1559">
                  <c:v>0.11562500000000002</c:v>
                </c:pt>
                <c:pt idx="1560">
                  <c:v>0.12187500000000002</c:v>
                </c:pt>
                <c:pt idx="1561">
                  <c:v>0.11875000000000004</c:v>
                </c:pt>
                <c:pt idx="1562">
                  <c:v>0.11875000000000004</c:v>
                </c:pt>
                <c:pt idx="1563">
                  <c:v>0.10625000000000002</c:v>
                </c:pt>
                <c:pt idx="1564">
                  <c:v>0.11062500000000001</c:v>
                </c:pt>
                <c:pt idx="1565">
                  <c:v>0.13062500000000002</c:v>
                </c:pt>
                <c:pt idx="1566">
                  <c:v>0.13250000000000001</c:v>
                </c:pt>
                <c:pt idx="1567">
                  <c:v>0.13250000000000001</c:v>
                </c:pt>
                <c:pt idx="1568">
                  <c:v>0.125</c:v>
                </c:pt>
                <c:pt idx="1569">
                  <c:v>0.10625000000000002</c:v>
                </c:pt>
                <c:pt idx="1570">
                  <c:v>0.11125000000000003</c:v>
                </c:pt>
                <c:pt idx="1571">
                  <c:v>0.11375000000000002</c:v>
                </c:pt>
                <c:pt idx="1572">
                  <c:v>0.10750000000000001</c:v>
                </c:pt>
                <c:pt idx="1573">
                  <c:v>0.10750000000000001</c:v>
                </c:pt>
                <c:pt idx="1574">
                  <c:v>0.10687500000000004</c:v>
                </c:pt>
                <c:pt idx="1575">
                  <c:v>0.10875000000000003</c:v>
                </c:pt>
                <c:pt idx="1576">
                  <c:v>0.10312500000000004</c:v>
                </c:pt>
                <c:pt idx="1577">
                  <c:v>0.11875000000000002</c:v>
                </c:pt>
                <c:pt idx="1578">
                  <c:v>0.12625000000000003</c:v>
                </c:pt>
                <c:pt idx="1579">
                  <c:v>0.13312500000000002</c:v>
                </c:pt>
                <c:pt idx="1580">
                  <c:v>0.12187500000000002</c:v>
                </c:pt>
                <c:pt idx="1581">
                  <c:v>0.115</c:v>
                </c:pt>
                <c:pt idx="1582">
                  <c:v>0.12125000000000001</c:v>
                </c:pt>
                <c:pt idx="1583">
                  <c:v>0.115</c:v>
                </c:pt>
                <c:pt idx="1584">
                  <c:v>0.12062500000000001</c:v>
                </c:pt>
                <c:pt idx="1585">
                  <c:v>0.1225</c:v>
                </c:pt>
                <c:pt idx="1586">
                  <c:v>0.12375</c:v>
                </c:pt>
                <c:pt idx="1587">
                  <c:v>0.11499999999999999</c:v>
                </c:pt>
                <c:pt idx="1588">
                  <c:v>0.119375</c:v>
                </c:pt>
                <c:pt idx="1589">
                  <c:v>0.11437500000000002</c:v>
                </c:pt>
                <c:pt idx="1590">
                  <c:v>0.115</c:v>
                </c:pt>
                <c:pt idx="1591">
                  <c:v>0.115</c:v>
                </c:pt>
                <c:pt idx="1592">
                  <c:v>0.12125000000000002</c:v>
                </c:pt>
                <c:pt idx="1593">
                  <c:v>0.1125</c:v>
                </c:pt>
                <c:pt idx="1594">
                  <c:v>0.11625000000000001</c:v>
                </c:pt>
                <c:pt idx="1595">
                  <c:v>0.12937499999999999</c:v>
                </c:pt>
                <c:pt idx="1596">
                  <c:v>0.13624999999999998</c:v>
                </c:pt>
                <c:pt idx="1597">
                  <c:v>0.15125</c:v>
                </c:pt>
                <c:pt idx="1598">
                  <c:v>0.15937499999999999</c:v>
                </c:pt>
                <c:pt idx="1599">
                  <c:v>0.15937499999999999</c:v>
                </c:pt>
                <c:pt idx="1600">
                  <c:v>0.16</c:v>
                </c:pt>
                <c:pt idx="1601">
                  <c:v>0.15562500000000001</c:v>
                </c:pt>
                <c:pt idx="1602">
                  <c:v>0.1525</c:v>
                </c:pt>
                <c:pt idx="1603">
                  <c:v>0.1525</c:v>
                </c:pt>
                <c:pt idx="1604">
                  <c:v>0.15437500000000001</c:v>
                </c:pt>
                <c:pt idx="1605">
                  <c:v>0.15937500000000002</c:v>
                </c:pt>
                <c:pt idx="1606">
                  <c:v>0.15937500000000002</c:v>
                </c:pt>
                <c:pt idx="1607">
                  <c:v>0.15937500000000002</c:v>
                </c:pt>
                <c:pt idx="1608">
                  <c:v>0.15312500000000001</c:v>
                </c:pt>
                <c:pt idx="1609">
                  <c:v>0.15937500000000002</c:v>
                </c:pt>
                <c:pt idx="1610">
                  <c:v>0.16250000000000003</c:v>
                </c:pt>
                <c:pt idx="1611">
                  <c:v>0.15000000000000005</c:v>
                </c:pt>
                <c:pt idx="1612">
                  <c:v>0.15125000000000005</c:v>
                </c:pt>
                <c:pt idx="1613">
                  <c:v>0.12312499999999998</c:v>
                </c:pt>
                <c:pt idx="1614">
                  <c:v>0.106875</c:v>
                </c:pt>
                <c:pt idx="1615">
                  <c:v>0.108125</c:v>
                </c:pt>
                <c:pt idx="1616">
                  <c:v>0.1</c:v>
                </c:pt>
                <c:pt idx="1617">
                  <c:v>0.10250000000000001</c:v>
                </c:pt>
                <c:pt idx="1618">
                  <c:v>9.9375000000000019E-2</c:v>
                </c:pt>
                <c:pt idx="1619">
                  <c:v>0.11125000000000002</c:v>
                </c:pt>
                <c:pt idx="1620">
                  <c:v>0.10562500000000001</c:v>
                </c:pt>
                <c:pt idx="1621">
                  <c:v>9.9375000000000019E-2</c:v>
                </c:pt>
                <c:pt idx="1622">
                  <c:v>9.3125000000000013E-2</c:v>
                </c:pt>
                <c:pt idx="1623">
                  <c:v>0.110625</c:v>
                </c:pt>
                <c:pt idx="1624">
                  <c:v>0.11</c:v>
                </c:pt>
                <c:pt idx="1625">
                  <c:v>9.1249999999999998E-2</c:v>
                </c:pt>
                <c:pt idx="1626">
                  <c:v>8.2500000000000004E-2</c:v>
                </c:pt>
                <c:pt idx="1627">
                  <c:v>7.5625000000000026E-2</c:v>
                </c:pt>
                <c:pt idx="1628">
                  <c:v>6.7500000000000004E-2</c:v>
                </c:pt>
                <c:pt idx="1629">
                  <c:v>8.1875000000000003E-2</c:v>
                </c:pt>
                <c:pt idx="1630">
                  <c:v>8.6874999999999994E-2</c:v>
                </c:pt>
                <c:pt idx="1631">
                  <c:v>8.5624999999999993E-2</c:v>
                </c:pt>
                <c:pt idx="1632">
                  <c:v>8.6875000000000008E-2</c:v>
                </c:pt>
                <c:pt idx="1633">
                  <c:v>8.6875000000000008E-2</c:v>
                </c:pt>
                <c:pt idx="1634">
                  <c:v>8.6875000000000008E-2</c:v>
                </c:pt>
                <c:pt idx="1635">
                  <c:v>8.6250000000000007E-2</c:v>
                </c:pt>
                <c:pt idx="1636">
                  <c:v>9.3125000000000013E-2</c:v>
                </c:pt>
                <c:pt idx="1637">
                  <c:v>9.3125000000000013E-2</c:v>
                </c:pt>
                <c:pt idx="1638">
                  <c:v>9.9375000000000019E-2</c:v>
                </c:pt>
                <c:pt idx="1639">
                  <c:v>0.09</c:v>
                </c:pt>
                <c:pt idx="1640">
                  <c:v>8.4375000000000006E-2</c:v>
                </c:pt>
                <c:pt idx="1641">
                  <c:v>0.09</c:v>
                </c:pt>
                <c:pt idx="1642">
                  <c:v>9.0625000000000011E-2</c:v>
                </c:pt>
                <c:pt idx="1643">
                  <c:v>0.10250000000000001</c:v>
                </c:pt>
                <c:pt idx="1644">
                  <c:v>0.12687500000000002</c:v>
                </c:pt>
                <c:pt idx="1645">
                  <c:v>0.12125000000000002</c:v>
                </c:pt>
                <c:pt idx="1646">
                  <c:v>0.12937500000000002</c:v>
                </c:pt>
                <c:pt idx="1647">
                  <c:v>0.13500000000000001</c:v>
                </c:pt>
                <c:pt idx="1648">
                  <c:v>0.13375000000000001</c:v>
                </c:pt>
                <c:pt idx="1649">
                  <c:v>0.143125</c:v>
                </c:pt>
                <c:pt idx="1650">
                  <c:v>0.168125</c:v>
                </c:pt>
                <c:pt idx="1651">
                  <c:v>0.18187500000000001</c:v>
                </c:pt>
                <c:pt idx="1652">
                  <c:v>0.17812500000000003</c:v>
                </c:pt>
                <c:pt idx="1653">
                  <c:v>0.17812500000000003</c:v>
                </c:pt>
                <c:pt idx="1654">
                  <c:v>0.17812500000000003</c:v>
                </c:pt>
                <c:pt idx="1655">
                  <c:v>0.16375000000000001</c:v>
                </c:pt>
                <c:pt idx="1656">
                  <c:v>0.16375000000000001</c:v>
                </c:pt>
                <c:pt idx="1657">
                  <c:v>0.16937500000000003</c:v>
                </c:pt>
                <c:pt idx="1658">
                  <c:v>0.16812500000000002</c:v>
                </c:pt>
                <c:pt idx="1659">
                  <c:v>0.1575</c:v>
                </c:pt>
                <c:pt idx="1660">
                  <c:v>0.139375</c:v>
                </c:pt>
                <c:pt idx="1661">
                  <c:v>0.14124999999999999</c:v>
                </c:pt>
                <c:pt idx="1662">
                  <c:v>0.13062500000000002</c:v>
                </c:pt>
                <c:pt idx="1663">
                  <c:v>0.14374999999999999</c:v>
                </c:pt>
                <c:pt idx="1664">
                  <c:v>0.140625</c:v>
                </c:pt>
                <c:pt idx="1665">
                  <c:v>0.12500000000000003</c:v>
                </c:pt>
                <c:pt idx="1666">
                  <c:v>0.10625000000000001</c:v>
                </c:pt>
                <c:pt idx="1667">
                  <c:v>8.1250000000000003E-2</c:v>
                </c:pt>
                <c:pt idx="1668">
                  <c:v>9.5625000000000016E-2</c:v>
                </c:pt>
                <c:pt idx="1669">
                  <c:v>0.10625000000000001</c:v>
                </c:pt>
                <c:pt idx="1670">
                  <c:v>0.10625000000000001</c:v>
                </c:pt>
                <c:pt idx="1671">
                  <c:v>0.11250000000000002</c:v>
                </c:pt>
                <c:pt idx="1672">
                  <c:v>0.1275</c:v>
                </c:pt>
                <c:pt idx="1673">
                  <c:v>0.11562500000000001</c:v>
                </c:pt>
                <c:pt idx="1674">
                  <c:v>0.13375000000000001</c:v>
                </c:pt>
                <c:pt idx="1675">
                  <c:v>0.13187499999999999</c:v>
                </c:pt>
                <c:pt idx="1676">
                  <c:v>0.13187500000000002</c:v>
                </c:pt>
                <c:pt idx="1677">
                  <c:v>0.12875</c:v>
                </c:pt>
                <c:pt idx="1678">
                  <c:v>0.12625000000000003</c:v>
                </c:pt>
                <c:pt idx="1679">
                  <c:v>0.125</c:v>
                </c:pt>
                <c:pt idx="1680">
                  <c:v>0.12687500000000002</c:v>
                </c:pt>
                <c:pt idx="1681">
                  <c:v>0.13312500000000002</c:v>
                </c:pt>
                <c:pt idx="1682">
                  <c:v>0.12687500000000002</c:v>
                </c:pt>
                <c:pt idx="1683">
                  <c:v>0.12687500000000002</c:v>
                </c:pt>
                <c:pt idx="1684">
                  <c:v>0.11500000000000003</c:v>
                </c:pt>
                <c:pt idx="1685">
                  <c:v>0.11062500000000003</c:v>
                </c:pt>
                <c:pt idx="1686">
                  <c:v>0.11062500000000003</c:v>
                </c:pt>
                <c:pt idx="1687">
                  <c:v>0.11062500000000003</c:v>
                </c:pt>
                <c:pt idx="1688">
                  <c:v>0.10875000000000003</c:v>
                </c:pt>
                <c:pt idx="1689">
                  <c:v>0.11687500000000003</c:v>
                </c:pt>
                <c:pt idx="1690">
                  <c:v>9.8750000000000004E-2</c:v>
                </c:pt>
                <c:pt idx="1691">
                  <c:v>0.106875</c:v>
                </c:pt>
                <c:pt idx="1692">
                  <c:v>0.106875</c:v>
                </c:pt>
                <c:pt idx="1693">
                  <c:v>9.9374999999999991E-2</c:v>
                </c:pt>
                <c:pt idx="1694">
                  <c:v>9.9375000000000019E-2</c:v>
                </c:pt>
                <c:pt idx="1695">
                  <c:v>8.1875000000000003E-2</c:v>
                </c:pt>
                <c:pt idx="1696">
                  <c:v>8.3125000000000004E-2</c:v>
                </c:pt>
                <c:pt idx="1697">
                  <c:v>7.7500000000000013E-2</c:v>
                </c:pt>
                <c:pt idx="1698">
                  <c:v>7.7500000000000013E-2</c:v>
                </c:pt>
                <c:pt idx="1699">
                  <c:v>8.3750000000000019E-2</c:v>
                </c:pt>
                <c:pt idx="1700">
                  <c:v>8.3750000000000019E-2</c:v>
                </c:pt>
                <c:pt idx="1701">
                  <c:v>8.0625000000000016E-2</c:v>
                </c:pt>
                <c:pt idx="1702">
                  <c:v>7.7500000000000013E-2</c:v>
                </c:pt>
                <c:pt idx="1703">
                  <c:v>7.7500000000000013E-2</c:v>
                </c:pt>
                <c:pt idx="1704">
                  <c:v>7.0625000000000007E-2</c:v>
                </c:pt>
                <c:pt idx="1705">
                  <c:v>6.8750000000000006E-2</c:v>
                </c:pt>
                <c:pt idx="1706">
                  <c:v>6.3750000000000001E-2</c:v>
                </c:pt>
                <c:pt idx="1707">
                  <c:v>6.1874999999999999E-2</c:v>
                </c:pt>
                <c:pt idx="1708">
                  <c:v>5.5624999999999994E-2</c:v>
                </c:pt>
                <c:pt idx="1709">
                  <c:v>5.5624999999999994E-2</c:v>
                </c:pt>
                <c:pt idx="1710">
                  <c:v>5.4999999999999993E-2</c:v>
                </c:pt>
                <c:pt idx="1711">
                  <c:v>5.4999999999999993E-2</c:v>
                </c:pt>
                <c:pt idx="1712">
                  <c:v>5.6249999999999994E-2</c:v>
                </c:pt>
                <c:pt idx="1713">
                  <c:v>0.06</c:v>
                </c:pt>
                <c:pt idx="1714">
                  <c:v>8.1875000000000003E-2</c:v>
                </c:pt>
                <c:pt idx="1715">
                  <c:v>8.1250000000000003E-2</c:v>
                </c:pt>
                <c:pt idx="1716">
                  <c:v>7.6874999999999999E-2</c:v>
                </c:pt>
                <c:pt idx="1717">
                  <c:v>8.2500000000000018E-2</c:v>
                </c:pt>
                <c:pt idx="1718">
                  <c:v>8.1875000000000003E-2</c:v>
                </c:pt>
                <c:pt idx="1719">
                  <c:v>7.5624999999999998E-2</c:v>
                </c:pt>
                <c:pt idx="1720">
                  <c:v>7.5000000000000011E-2</c:v>
                </c:pt>
                <c:pt idx="1721">
                  <c:v>0.08</c:v>
                </c:pt>
                <c:pt idx="1722">
                  <c:v>8.8125000000000009E-2</c:v>
                </c:pt>
                <c:pt idx="1723">
                  <c:v>9.0625000000000011E-2</c:v>
                </c:pt>
                <c:pt idx="1724">
                  <c:v>0.10812500000000001</c:v>
                </c:pt>
                <c:pt idx="1725">
                  <c:v>0.10812500000000001</c:v>
                </c:pt>
                <c:pt idx="1726">
                  <c:v>0.11937500000000002</c:v>
                </c:pt>
                <c:pt idx="1727">
                  <c:v>0.11937500000000002</c:v>
                </c:pt>
                <c:pt idx="1728">
                  <c:v>0.11937500000000002</c:v>
                </c:pt>
                <c:pt idx="1729">
                  <c:v>0.115</c:v>
                </c:pt>
                <c:pt idx="1730">
                  <c:v>9.9375000000000019E-2</c:v>
                </c:pt>
                <c:pt idx="1731">
                  <c:v>9.3750000000000028E-2</c:v>
                </c:pt>
                <c:pt idx="1732">
                  <c:v>0.10437500000000001</c:v>
                </c:pt>
                <c:pt idx="1733">
                  <c:v>0.10125000000000002</c:v>
                </c:pt>
                <c:pt idx="1734">
                  <c:v>9.9375000000000019E-2</c:v>
                </c:pt>
                <c:pt idx="1735">
                  <c:v>9.9375000000000019E-2</c:v>
                </c:pt>
                <c:pt idx="1736">
                  <c:v>0.10000000000000002</c:v>
                </c:pt>
                <c:pt idx="1737">
                  <c:v>9.5000000000000015E-2</c:v>
                </c:pt>
                <c:pt idx="1738">
                  <c:v>9.3125000000000027E-2</c:v>
                </c:pt>
                <c:pt idx="1739">
                  <c:v>0.10375000000000002</c:v>
                </c:pt>
                <c:pt idx="1740">
                  <c:v>9.3124999999999999E-2</c:v>
                </c:pt>
                <c:pt idx="1741">
                  <c:v>9.3124999999999999E-2</c:v>
                </c:pt>
                <c:pt idx="1742">
                  <c:v>8.8749999999999996E-2</c:v>
                </c:pt>
                <c:pt idx="1743">
                  <c:v>8.8749999999999996E-2</c:v>
                </c:pt>
                <c:pt idx="1744">
                  <c:v>9.5625000000000002E-2</c:v>
                </c:pt>
                <c:pt idx="1745">
                  <c:v>0.10187500000000001</c:v>
                </c:pt>
                <c:pt idx="1746">
                  <c:v>0.11</c:v>
                </c:pt>
                <c:pt idx="1747">
                  <c:v>0.11625000000000001</c:v>
                </c:pt>
                <c:pt idx="1748">
                  <c:v>0.10375000000000001</c:v>
                </c:pt>
                <c:pt idx="1749">
                  <c:v>0.10437500000000002</c:v>
                </c:pt>
                <c:pt idx="1750">
                  <c:v>0.11000000000000003</c:v>
                </c:pt>
                <c:pt idx="1751">
                  <c:v>0.11625000000000003</c:v>
                </c:pt>
                <c:pt idx="1752">
                  <c:v>0.12687500000000002</c:v>
                </c:pt>
                <c:pt idx="1753">
                  <c:v>0.12062500000000002</c:v>
                </c:pt>
                <c:pt idx="1754">
                  <c:v>0.11750000000000002</c:v>
                </c:pt>
                <c:pt idx="1755">
                  <c:v>0.10750000000000001</c:v>
                </c:pt>
                <c:pt idx="1756">
                  <c:v>0.10750000000000001</c:v>
                </c:pt>
                <c:pt idx="1757">
                  <c:v>0.10750000000000001</c:v>
                </c:pt>
                <c:pt idx="1758">
                  <c:v>0.10125000000000001</c:v>
                </c:pt>
                <c:pt idx="1759">
                  <c:v>0.10750000000000001</c:v>
                </c:pt>
                <c:pt idx="1760">
                  <c:v>0.10625000000000001</c:v>
                </c:pt>
                <c:pt idx="1761">
                  <c:v>0.10062500000000002</c:v>
                </c:pt>
                <c:pt idx="1762">
                  <c:v>9.2500000000000013E-2</c:v>
                </c:pt>
                <c:pt idx="1763">
                  <c:v>9.2500000000000013E-2</c:v>
                </c:pt>
                <c:pt idx="1764">
                  <c:v>0.10750000000000001</c:v>
                </c:pt>
                <c:pt idx="1765">
                  <c:v>0.10125000000000001</c:v>
                </c:pt>
                <c:pt idx="1766">
                  <c:v>0.10125000000000001</c:v>
                </c:pt>
                <c:pt idx="1767">
                  <c:v>0.10125000000000002</c:v>
                </c:pt>
                <c:pt idx="1768">
                  <c:v>9.0625000000000011E-2</c:v>
                </c:pt>
                <c:pt idx="1769">
                  <c:v>9.0625000000000011E-2</c:v>
                </c:pt>
                <c:pt idx="1770">
                  <c:v>9.3750000000000014E-2</c:v>
                </c:pt>
                <c:pt idx="1771">
                  <c:v>9.6875000000000017E-2</c:v>
                </c:pt>
                <c:pt idx="1772">
                  <c:v>9.6875000000000017E-2</c:v>
                </c:pt>
                <c:pt idx="1773">
                  <c:v>0.10312500000000002</c:v>
                </c:pt>
                <c:pt idx="1774">
                  <c:v>9.6875000000000017E-2</c:v>
                </c:pt>
                <c:pt idx="1775">
                  <c:v>9.3125000000000013E-2</c:v>
                </c:pt>
                <c:pt idx="1776">
                  <c:v>9.1250000000000012E-2</c:v>
                </c:pt>
                <c:pt idx="1777">
                  <c:v>9.0625000000000011E-2</c:v>
                </c:pt>
                <c:pt idx="1778">
                  <c:v>9.0625000000000011E-2</c:v>
                </c:pt>
                <c:pt idx="1779">
                  <c:v>9.812499999999999E-2</c:v>
                </c:pt>
                <c:pt idx="1780">
                  <c:v>8.3125000000000004E-2</c:v>
                </c:pt>
                <c:pt idx="1781">
                  <c:v>9.8750000000000004E-2</c:v>
                </c:pt>
                <c:pt idx="1782">
                  <c:v>9.8750000000000004E-2</c:v>
                </c:pt>
                <c:pt idx="1783">
                  <c:v>9.8750000000000018E-2</c:v>
                </c:pt>
                <c:pt idx="1784">
                  <c:v>9.8750000000000018E-2</c:v>
                </c:pt>
                <c:pt idx="1785">
                  <c:v>0.10500000000000002</c:v>
                </c:pt>
                <c:pt idx="1786">
                  <c:v>0.10250000000000002</c:v>
                </c:pt>
                <c:pt idx="1787">
                  <c:v>9.2500000000000027E-2</c:v>
                </c:pt>
                <c:pt idx="1788">
                  <c:v>9.1875000000000026E-2</c:v>
                </c:pt>
                <c:pt idx="1789">
                  <c:v>8.5625000000000021E-2</c:v>
                </c:pt>
                <c:pt idx="1790">
                  <c:v>9.8750000000000018E-2</c:v>
                </c:pt>
                <c:pt idx="1791">
                  <c:v>0.10750000000000001</c:v>
                </c:pt>
                <c:pt idx="1792">
                  <c:v>0.10625000000000001</c:v>
                </c:pt>
                <c:pt idx="1793">
                  <c:v>0.11250000000000002</c:v>
                </c:pt>
                <c:pt idx="1794">
                  <c:v>0.12062500000000001</c:v>
                </c:pt>
                <c:pt idx="1795">
                  <c:v>0.11624999999999999</c:v>
                </c:pt>
                <c:pt idx="1796">
                  <c:v>0.12687499999999999</c:v>
                </c:pt>
                <c:pt idx="1797">
                  <c:v>0.11812499999999999</c:v>
                </c:pt>
                <c:pt idx="1798">
                  <c:v>0.12874999999999998</c:v>
                </c:pt>
                <c:pt idx="1799">
                  <c:v>0.12937499999999999</c:v>
                </c:pt>
                <c:pt idx="1800">
                  <c:v>0.12375</c:v>
                </c:pt>
                <c:pt idx="1801">
                  <c:v>0.13312499999999999</c:v>
                </c:pt>
                <c:pt idx="1802">
                  <c:v>0.12937500000000002</c:v>
                </c:pt>
                <c:pt idx="1803">
                  <c:v>0.13312500000000002</c:v>
                </c:pt>
                <c:pt idx="1804">
                  <c:v>0.12687500000000002</c:v>
                </c:pt>
                <c:pt idx="1805">
                  <c:v>0.13312500000000002</c:v>
                </c:pt>
                <c:pt idx="1806">
                  <c:v>0.12000000000000002</c:v>
                </c:pt>
                <c:pt idx="1807">
                  <c:v>0.11500000000000002</c:v>
                </c:pt>
                <c:pt idx="1808">
                  <c:v>0.11250000000000003</c:v>
                </c:pt>
                <c:pt idx="1809">
                  <c:v>0.11250000000000003</c:v>
                </c:pt>
                <c:pt idx="1810">
                  <c:v>0.11687500000000002</c:v>
                </c:pt>
                <c:pt idx="1811">
                  <c:v>0.11312500000000003</c:v>
                </c:pt>
                <c:pt idx="1812">
                  <c:v>0.10562500000000002</c:v>
                </c:pt>
                <c:pt idx="1813">
                  <c:v>0.10312500000000002</c:v>
                </c:pt>
                <c:pt idx="1814">
                  <c:v>9.9375000000000005E-2</c:v>
                </c:pt>
                <c:pt idx="1815">
                  <c:v>0.1</c:v>
                </c:pt>
                <c:pt idx="1816">
                  <c:v>0.105</c:v>
                </c:pt>
                <c:pt idx="1817">
                  <c:v>9.6250000000000002E-2</c:v>
                </c:pt>
                <c:pt idx="1818">
                  <c:v>0.10250000000000001</c:v>
                </c:pt>
                <c:pt idx="1819">
                  <c:v>9.6250000000000002E-2</c:v>
                </c:pt>
                <c:pt idx="1820">
                  <c:v>0.124375</c:v>
                </c:pt>
                <c:pt idx="1821">
                  <c:v>0.13562500000000002</c:v>
                </c:pt>
                <c:pt idx="1822">
                  <c:v>0.13562500000000002</c:v>
                </c:pt>
                <c:pt idx="1823">
                  <c:v>0.13562500000000002</c:v>
                </c:pt>
                <c:pt idx="1824">
                  <c:v>0.13187500000000002</c:v>
                </c:pt>
                <c:pt idx="1825">
                  <c:v>0.12937500000000002</c:v>
                </c:pt>
                <c:pt idx="1826">
                  <c:v>0.12437500000000001</c:v>
                </c:pt>
                <c:pt idx="1827">
                  <c:v>0.125</c:v>
                </c:pt>
                <c:pt idx="1828">
                  <c:v>0.12812500000000002</c:v>
                </c:pt>
                <c:pt idx="1829">
                  <c:v>0.12375000000000001</c:v>
                </c:pt>
                <c:pt idx="1830">
                  <c:v>0.11687500000000003</c:v>
                </c:pt>
                <c:pt idx="1831">
                  <c:v>0.13562500000000002</c:v>
                </c:pt>
                <c:pt idx="1832">
                  <c:v>0.13625000000000004</c:v>
                </c:pt>
                <c:pt idx="1833">
                  <c:v>0.145625</c:v>
                </c:pt>
                <c:pt idx="1834">
                  <c:v>0.14187500000000003</c:v>
                </c:pt>
                <c:pt idx="1835">
                  <c:v>0.15250000000000002</c:v>
                </c:pt>
                <c:pt idx="1836">
                  <c:v>0.13062499999999999</c:v>
                </c:pt>
                <c:pt idx="1837">
                  <c:v>0.14374999999999999</c:v>
                </c:pt>
                <c:pt idx="1838">
                  <c:v>0.15062499999999998</c:v>
                </c:pt>
                <c:pt idx="1839">
                  <c:v>0.144375</c:v>
                </c:pt>
                <c:pt idx="1840">
                  <c:v>0.141875</c:v>
                </c:pt>
                <c:pt idx="1841">
                  <c:v>0.144375</c:v>
                </c:pt>
                <c:pt idx="1842">
                  <c:v>0.14500000000000002</c:v>
                </c:pt>
                <c:pt idx="1843">
                  <c:v>0.14000000000000001</c:v>
                </c:pt>
                <c:pt idx="1844">
                  <c:v>0.15062500000000004</c:v>
                </c:pt>
                <c:pt idx="1845">
                  <c:v>0.15062500000000004</c:v>
                </c:pt>
                <c:pt idx="1846">
                  <c:v>0.14437500000000003</c:v>
                </c:pt>
                <c:pt idx="1847">
                  <c:v>0.12437500000000001</c:v>
                </c:pt>
                <c:pt idx="1848">
                  <c:v>0.11812500000000002</c:v>
                </c:pt>
                <c:pt idx="1849">
                  <c:v>0.115</c:v>
                </c:pt>
                <c:pt idx="1850">
                  <c:v>0.1125</c:v>
                </c:pt>
                <c:pt idx="1851">
                  <c:v>0.10500000000000001</c:v>
                </c:pt>
                <c:pt idx="1852">
                  <c:v>0.12187500000000001</c:v>
                </c:pt>
                <c:pt idx="1853">
                  <c:v>9.1874999999999998E-2</c:v>
                </c:pt>
                <c:pt idx="1854">
                  <c:v>8.5000000000000006E-2</c:v>
                </c:pt>
                <c:pt idx="1855">
                  <c:v>9.1250000000000012E-2</c:v>
                </c:pt>
                <c:pt idx="1856">
                  <c:v>9.7500000000000017E-2</c:v>
                </c:pt>
                <c:pt idx="1857">
                  <c:v>9.7500000000000017E-2</c:v>
                </c:pt>
                <c:pt idx="1858">
                  <c:v>8.3125000000000018E-2</c:v>
                </c:pt>
                <c:pt idx="1859">
                  <c:v>8.8125000000000023E-2</c:v>
                </c:pt>
                <c:pt idx="1860">
                  <c:v>7.1250000000000008E-2</c:v>
                </c:pt>
                <c:pt idx="1861">
                  <c:v>7.7500000000000013E-2</c:v>
                </c:pt>
                <c:pt idx="1862">
                  <c:v>8.3750000000000019E-2</c:v>
                </c:pt>
                <c:pt idx="1863">
                  <c:v>8.3750000000000019E-2</c:v>
                </c:pt>
                <c:pt idx="1864">
                  <c:v>8.3750000000000019E-2</c:v>
                </c:pt>
                <c:pt idx="1865">
                  <c:v>8.4375000000000006E-2</c:v>
                </c:pt>
                <c:pt idx="1866">
                  <c:v>9.0625000000000011E-2</c:v>
                </c:pt>
                <c:pt idx="1867">
                  <c:v>0.104375</c:v>
                </c:pt>
                <c:pt idx="1868">
                  <c:v>8.7500000000000008E-2</c:v>
                </c:pt>
                <c:pt idx="1869">
                  <c:v>8.6875000000000008E-2</c:v>
                </c:pt>
                <c:pt idx="1870">
                  <c:v>9.9375000000000005E-2</c:v>
                </c:pt>
                <c:pt idx="1871">
                  <c:v>0.10062499999999999</c:v>
                </c:pt>
                <c:pt idx="1872">
                  <c:v>9.8749999999999991E-2</c:v>
                </c:pt>
                <c:pt idx="1873">
                  <c:v>0.1</c:v>
                </c:pt>
                <c:pt idx="1874">
                  <c:v>0.1</c:v>
                </c:pt>
                <c:pt idx="1875">
                  <c:v>0.1</c:v>
                </c:pt>
                <c:pt idx="1876">
                  <c:v>0.1</c:v>
                </c:pt>
                <c:pt idx="1877">
                  <c:v>9.375E-2</c:v>
                </c:pt>
                <c:pt idx="1878">
                  <c:v>9.2499999999999999E-2</c:v>
                </c:pt>
                <c:pt idx="1879">
                  <c:v>9.5000000000000029E-2</c:v>
                </c:pt>
                <c:pt idx="1880">
                  <c:v>0.11250000000000003</c:v>
                </c:pt>
                <c:pt idx="1881">
                  <c:v>0.105</c:v>
                </c:pt>
                <c:pt idx="1882">
                  <c:v>0.11500000000000002</c:v>
                </c:pt>
                <c:pt idx="1883">
                  <c:v>9.9375000000000005E-2</c:v>
                </c:pt>
                <c:pt idx="1884">
                  <c:v>9.6250000000000002E-2</c:v>
                </c:pt>
                <c:pt idx="1885">
                  <c:v>9.9375000000000005E-2</c:v>
                </c:pt>
                <c:pt idx="1886">
                  <c:v>9.3125000000000027E-2</c:v>
                </c:pt>
                <c:pt idx="1887">
                  <c:v>8.5625000000000007E-2</c:v>
                </c:pt>
                <c:pt idx="1888">
                  <c:v>8.1250000000000017E-2</c:v>
                </c:pt>
                <c:pt idx="1889">
                  <c:v>7.9375000000000015E-2</c:v>
                </c:pt>
                <c:pt idx="1890">
                  <c:v>8.6250000000000021E-2</c:v>
                </c:pt>
                <c:pt idx="1891">
                  <c:v>8.4375000000000019E-2</c:v>
                </c:pt>
                <c:pt idx="1892">
                  <c:v>9.6250000000000016E-2</c:v>
                </c:pt>
                <c:pt idx="1893">
                  <c:v>9.6875000000000017E-2</c:v>
                </c:pt>
                <c:pt idx="1894">
                  <c:v>9.7500000000000031E-2</c:v>
                </c:pt>
                <c:pt idx="1895">
                  <c:v>9.5000000000000015E-2</c:v>
                </c:pt>
                <c:pt idx="1896">
                  <c:v>9.0624999999999997E-2</c:v>
                </c:pt>
                <c:pt idx="1897">
                  <c:v>9.4375000000000001E-2</c:v>
                </c:pt>
                <c:pt idx="1898">
                  <c:v>8.4375000000000006E-2</c:v>
                </c:pt>
                <c:pt idx="1899">
                  <c:v>9.8125000000000004E-2</c:v>
                </c:pt>
                <c:pt idx="1900">
                  <c:v>0.109375</c:v>
                </c:pt>
                <c:pt idx="1901">
                  <c:v>0.11499999999999999</c:v>
                </c:pt>
                <c:pt idx="1902">
                  <c:v>0.10875000000000001</c:v>
                </c:pt>
                <c:pt idx="1903">
                  <c:v>0.11500000000000002</c:v>
                </c:pt>
                <c:pt idx="1904">
                  <c:v>0.12125000000000002</c:v>
                </c:pt>
                <c:pt idx="1905">
                  <c:v>0.11562500000000001</c:v>
                </c:pt>
                <c:pt idx="1906">
                  <c:v>0.10875000000000001</c:v>
                </c:pt>
                <c:pt idx="1907">
                  <c:v>0.10437500000000002</c:v>
                </c:pt>
                <c:pt idx="1908">
                  <c:v>9.8125000000000032E-2</c:v>
                </c:pt>
                <c:pt idx="1909">
                  <c:v>0.10375000000000002</c:v>
                </c:pt>
                <c:pt idx="1910">
                  <c:v>0.10437500000000004</c:v>
                </c:pt>
                <c:pt idx="1911">
                  <c:v>0.12750000000000003</c:v>
                </c:pt>
                <c:pt idx="1912">
                  <c:v>0.11437500000000002</c:v>
                </c:pt>
                <c:pt idx="1913">
                  <c:v>0.105</c:v>
                </c:pt>
                <c:pt idx="1914">
                  <c:v>0.11249999999999999</c:v>
                </c:pt>
                <c:pt idx="1915">
                  <c:v>0.10375</c:v>
                </c:pt>
                <c:pt idx="1916">
                  <c:v>0.10312500000000001</c:v>
                </c:pt>
                <c:pt idx="1917">
                  <c:v>0.10125000000000001</c:v>
                </c:pt>
                <c:pt idx="1918">
                  <c:v>0.10750000000000001</c:v>
                </c:pt>
                <c:pt idx="1919">
                  <c:v>0.10125000000000002</c:v>
                </c:pt>
                <c:pt idx="1920">
                  <c:v>9.9375000000000019E-2</c:v>
                </c:pt>
                <c:pt idx="1921">
                  <c:v>0.11375000000000002</c:v>
                </c:pt>
                <c:pt idx="1922">
                  <c:v>0.12125000000000002</c:v>
                </c:pt>
                <c:pt idx="1923">
                  <c:v>0.12750000000000003</c:v>
                </c:pt>
                <c:pt idx="1924">
                  <c:v>0.1275</c:v>
                </c:pt>
                <c:pt idx="1925">
                  <c:v>0.12937500000000002</c:v>
                </c:pt>
                <c:pt idx="1926">
                  <c:v>0.12937500000000005</c:v>
                </c:pt>
                <c:pt idx="1927">
                  <c:v>0.10562500000000004</c:v>
                </c:pt>
                <c:pt idx="1928">
                  <c:v>0.11500000000000003</c:v>
                </c:pt>
                <c:pt idx="1929">
                  <c:v>0.11437500000000002</c:v>
                </c:pt>
                <c:pt idx="1930">
                  <c:v>0.11125</c:v>
                </c:pt>
                <c:pt idx="1931">
                  <c:v>0.106875</c:v>
                </c:pt>
                <c:pt idx="1932">
                  <c:v>9.8750000000000004E-2</c:v>
                </c:pt>
                <c:pt idx="1933">
                  <c:v>9.8125000000000004E-2</c:v>
                </c:pt>
                <c:pt idx="1934">
                  <c:v>9.8125000000000004E-2</c:v>
                </c:pt>
                <c:pt idx="1935">
                  <c:v>0.1075</c:v>
                </c:pt>
                <c:pt idx="1936">
                  <c:v>0.1075</c:v>
                </c:pt>
                <c:pt idx="1937">
                  <c:v>9.9375000000000019E-2</c:v>
                </c:pt>
                <c:pt idx="1938">
                  <c:v>9.8125000000000018E-2</c:v>
                </c:pt>
                <c:pt idx="1939">
                  <c:v>9.3750000000000014E-2</c:v>
                </c:pt>
                <c:pt idx="1940">
                  <c:v>9.2500000000000013E-2</c:v>
                </c:pt>
                <c:pt idx="1941">
                  <c:v>0.12062500000000001</c:v>
                </c:pt>
                <c:pt idx="1942">
                  <c:v>0.12062500000000001</c:v>
                </c:pt>
                <c:pt idx="1943">
                  <c:v>0.12125</c:v>
                </c:pt>
                <c:pt idx="1944">
                  <c:v>0.11875000000000001</c:v>
                </c:pt>
                <c:pt idx="1945">
                  <c:v>0.125</c:v>
                </c:pt>
                <c:pt idx="1946">
                  <c:v>0.11437500000000002</c:v>
                </c:pt>
                <c:pt idx="1947">
                  <c:v>0.12562500000000004</c:v>
                </c:pt>
                <c:pt idx="1948">
                  <c:v>0.12687500000000002</c:v>
                </c:pt>
                <c:pt idx="1949">
                  <c:v>0.13812500000000005</c:v>
                </c:pt>
                <c:pt idx="1950">
                  <c:v>0.13812500000000003</c:v>
                </c:pt>
                <c:pt idx="1951">
                  <c:v>0.13500000000000004</c:v>
                </c:pt>
                <c:pt idx="1952">
                  <c:v>0.13687500000000002</c:v>
                </c:pt>
                <c:pt idx="1953">
                  <c:v>0.13812500000000003</c:v>
                </c:pt>
                <c:pt idx="1954">
                  <c:v>0.13187500000000002</c:v>
                </c:pt>
                <c:pt idx="1955">
                  <c:v>0.14250000000000002</c:v>
                </c:pt>
                <c:pt idx="1956">
                  <c:v>0.14437500000000003</c:v>
                </c:pt>
                <c:pt idx="1957">
                  <c:v>0.11437500000000002</c:v>
                </c:pt>
                <c:pt idx="1958">
                  <c:v>0.11437500000000002</c:v>
                </c:pt>
                <c:pt idx="1959">
                  <c:v>0.11437500000000002</c:v>
                </c:pt>
                <c:pt idx="1960">
                  <c:v>0.12187500000000001</c:v>
                </c:pt>
                <c:pt idx="1961">
                  <c:v>0.11687500000000002</c:v>
                </c:pt>
                <c:pt idx="1962">
                  <c:v>0.12812500000000002</c:v>
                </c:pt>
                <c:pt idx="1963">
                  <c:v>0.11562500000000002</c:v>
                </c:pt>
                <c:pt idx="1964">
                  <c:v>0.115</c:v>
                </c:pt>
                <c:pt idx="1965">
                  <c:v>0.12</c:v>
                </c:pt>
                <c:pt idx="1966">
                  <c:v>0.11374999999999999</c:v>
                </c:pt>
                <c:pt idx="1967">
                  <c:v>0.11500000000000002</c:v>
                </c:pt>
                <c:pt idx="1968">
                  <c:v>0.12062500000000001</c:v>
                </c:pt>
                <c:pt idx="1969">
                  <c:v>0.12687500000000002</c:v>
                </c:pt>
                <c:pt idx="1970">
                  <c:v>0.13312500000000002</c:v>
                </c:pt>
                <c:pt idx="1971">
                  <c:v>0.12875</c:v>
                </c:pt>
                <c:pt idx="1972">
                  <c:v>0.1275</c:v>
                </c:pt>
                <c:pt idx="1973">
                  <c:v>0.12750000000000003</c:v>
                </c:pt>
                <c:pt idx="1974">
                  <c:v>0.12750000000000003</c:v>
                </c:pt>
                <c:pt idx="1975">
                  <c:v>0.12750000000000003</c:v>
                </c:pt>
                <c:pt idx="1976">
                  <c:v>0.11312500000000003</c:v>
                </c:pt>
                <c:pt idx="1977">
                  <c:v>0.11187500000000003</c:v>
                </c:pt>
                <c:pt idx="1978">
                  <c:v>0.10687500000000003</c:v>
                </c:pt>
                <c:pt idx="1979">
                  <c:v>0.11250000000000004</c:v>
                </c:pt>
                <c:pt idx="1980">
                  <c:v>0.11250000000000003</c:v>
                </c:pt>
                <c:pt idx="1981">
                  <c:v>9.0000000000000024E-2</c:v>
                </c:pt>
                <c:pt idx="1982">
                  <c:v>9.625000000000003E-2</c:v>
                </c:pt>
                <c:pt idx="1983">
                  <c:v>9.5000000000000029E-2</c:v>
                </c:pt>
                <c:pt idx="1984">
                  <c:v>9.7500000000000017E-2</c:v>
                </c:pt>
                <c:pt idx="1985">
                  <c:v>9.0000000000000011E-2</c:v>
                </c:pt>
                <c:pt idx="1986">
                  <c:v>8.8125000000000009E-2</c:v>
                </c:pt>
                <c:pt idx="1987">
                  <c:v>8.1875000000000003E-2</c:v>
                </c:pt>
                <c:pt idx="1988">
                  <c:v>8.937500000000001E-2</c:v>
                </c:pt>
                <c:pt idx="1989">
                  <c:v>8.3750000000000005E-2</c:v>
                </c:pt>
                <c:pt idx="1990">
                  <c:v>8.3750000000000005E-2</c:v>
                </c:pt>
                <c:pt idx="1991">
                  <c:v>0.10375</c:v>
                </c:pt>
                <c:pt idx="1992">
                  <c:v>0.14249999999999999</c:v>
                </c:pt>
                <c:pt idx="1993">
                  <c:v>0.16062499999999999</c:v>
                </c:pt>
                <c:pt idx="1994">
                  <c:v>0.18187500000000001</c:v>
                </c:pt>
                <c:pt idx="1995">
                  <c:v>0.20375000000000001</c:v>
                </c:pt>
                <c:pt idx="1996">
                  <c:v>0.21375</c:v>
                </c:pt>
                <c:pt idx="1997">
                  <c:v>0.238125</c:v>
                </c:pt>
                <c:pt idx="1998">
                  <c:v>0.24750000000000003</c:v>
                </c:pt>
                <c:pt idx="1999">
                  <c:v>0.26625000000000004</c:v>
                </c:pt>
                <c:pt idx="2000">
                  <c:v>0.26</c:v>
                </c:pt>
                <c:pt idx="2001">
                  <c:v>0.27875000000000005</c:v>
                </c:pt>
                <c:pt idx="2002">
                  <c:v>0.29250000000000004</c:v>
                </c:pt>
                <c:pt idx="2003">
                  <c:v>0.30562500000000004</c:v>
                </c:pt>
                <c:pt idx="2004">
                  <c:v>0.34312500000000001</c:v>
                </c:pt>
                <c:pt idx="2005">
                  <c:v>0.37750000000000006</c:v>
                </c:pt>
                <c:pt idx="2006">
                  <c:v>0.4275000000000001</c:v>
                </c:pt>
                <c:pt idx="2007">
                  <c:v>0.43562499999999998</c:v>
                </c:pt>
                <c:pt idx="2008">
                  <c:v>0.41250000000000003</c:v>
                </c:pt>
                <c:pt idx="2009">
                  <c:v>0.42562499999999998</c:v>
                </c:pt>
                <c:pt idx="2010">
                  <c:v>0.44750000000000001</c:v>
                </c:pt>
                <c:pt idx="2011">
                  <c:v>0.48062499999999997</c:v>
                </c:pt>
                <c:pt idx="2012">
                  <c:v>0.47499999999999998</c:v>
                </c:pt>
                <c:pt idx="2013">
                  <c:v>0.49312500000000004</c:v>
                </c:pt>
                <c:pt idx="2014">
                  <c:v>0.49249999999999994</c:v>
                </c:pt>
                <c:pt idx="2015">
                  <c:v>0.52750000000000008</c:v>
                </c:pt>
                <c:pt idx="2016">
                  <c:v>0.57062499999999994</c:v>
                </c:pt>
                <c:pt idx="2017">
                  <c:v>0.58687499999999992</c:v>
                </c:pt>
                <c:pt idx="2018">
                  <c:v>0.58750000000000002</c:v>
                </c:pt>
                <c:pt idx="2019">
                  <c:v>0.614375</c:v>
                </c:pt>
                <c:pt idx="2020">
                  <c:v>0.63624999999999998</c:v>
                </c:pt>
                <c:pt idx="2021">
                  <c:v>0.62937500000000002</c:v>
                </c:pt>
                <c:pt idx="2022">
                  <c:v>0.60499999999999998</c:v>
                </c:pt>
                <c:pt idx="2023">
                  <c:v>0.60812499999999992</c:v>
                </c:pt>
                <c:pt idx="2024">
                  <c:v>0.64749999999999996</c:v>
                </c:pt>
                <c:pt idx="2025">
                  <c:v>0.66312500000000008</c:v>
                </c:pt>
                <c:pt idx="2026">
                  <c:v>0.64687499999999998</c:v>
                </c:pt>
                <c:pt idx="2027">
                  <c:v>0.61187499999999995</c:v>
                </c:pt>
                <c:pt idx="2028">
                  <c:v>0.64874999999999994</c:v>
                </c:pt>
                <c:pt idx="2029">
                  <c:v>0.63437499999999991</c:v>
                </c:pt>
                <c:pt idx="2030">
                  <c:v>0.65249999999999986</c:v>
                </c:pt>
                <c:pt idx="2031">
                  <c:v>0.61562499999999987</c:v>
                </c:pt>
                <c:pt idx="2032">
                  <c:v>0.61062499999999986</c:v>
                </c:pt>
                <c:pt idx="2033">
                  <c:v>0.61249999999999993</c:v>
                </c:pt>
                <c:pt idx="2034">
                  <c:v>0.63375000000000004</c:v>
                </c:pt>
                <c:pt idx="2035">
                  <c:v>0.625</c:v>
                </c:pt>
                <c:pt idx="2036">
                  <c:v>0.58250000000000002</c:v>
                </c:pt>
                <c:pt idx="2037">
                  <c:v>0.58500000000000008</c:v>
                </c:pt>
                <c:pt idx="2038">
                  <c:v>0.59875000000000012</c:v>
                </c:pt>
                <c:pt idx="2039">
                  <c:v>0.57687500000000003</c:v>
                </c:pt>
                <c:pt idx="2040">
                  <c:v>0.57187500000000002</c:v>
                </c:pt>
                <c:pt idx="2041">
                  <c:v>0.57125000000000004</c:v>
                </c:pt>
                <c:pt idx="2042">
                  <c:v>0.573125</c:v>
                </c:pt>
                <c:pt idx="2043">
                  <c:v>0.58062499999999995</c:v>
                </c:pt>
                <c:pt idx="2044">
                  <c:v>0.58437500000000009</c:v>
                </c:pt>
                <c:pt idx="2045">
                  <c:v>0.58687499999999992</c:v>
                </c:pt>
                <c:pt idx="2046">
                  <c:v>0.59187499999999993</c:v>
                </c:pt>
                <c:pt idx="2047">
                  <c:v>0.63062499999999988</c:v>
                </c:pt>
                <c:pt idx="2048">
                  <c:v>0.62937500000000013</c:v>
                </c:pt>
                <c:pt idx="2049">
                  <c:v>0.61312500000000014</c:v>
                </c:pt>
                <c:pt idx="2050">
                  <c:v>0.65000000000000013</c:v>
                </c:pt>
                <c:pt idx="2051">
                  <c:v>0.67750000000000021</c:v>
                </c:pt>
                <c:pt idx="2052">
                  <c:v>0.68125000000000002</c:v>
                </c:pt>
                <c:pt idx="2053">
                  <c:v>0.69062500000000004</c:v>
                </c:pt>
                <c:pt idx="2054">
                  <c:v>0.71250000000000002</c:v>
                </c:pt>
                <c:pt idx="2055">
                  <c:v>0.79500000000000004</c:v>
                </c:pt>
                <c:pt idx="2056">
                  <c:v>0.82250000000000001</c:v>
                </c:pt>
                <c:pt idx="2057">
                  <c:v>0.78562500000000002</c:v>
                </c:pt>
                <c:pt idx="2058">
                  <c:v>0.79437500000000005</c:v>
                </c:pt>
                <c:pt idx="2059">
                  <c:v>0.80124999999999991</c:v>
                </c:pt>
                <c:pt idx="2060">
                  <c:v>0.78874999999999995</c:v>
                </c:pt>
                <c:pt idx="2061">
                  <c:v>0.81812499999999999</c:v>
                </c:pt>
                <c:pt idx="2062">
                  <c:v>0.83500000000000008</c:v>
                </c:pt>
                <c:pt idx="2063">
                  <c:v>0.85249999999999992</c:v>
                </c:pt>
                <c:pt idx="2064">
                  <c:v>0.86562499999999998</c:v>
                </c:pt>
                <c:pt idx="2065">
                  <c:v>0.90812499999999996</c:v>
                </c:pt>
                <c:pt idx="2066">
                  <c:v>0.85249999999999992</c:v>
                </c:pt>
                <c:pt idx="2067">
                  <c:v>0.82562500000000005</c:v>
                </c:pt>
                <c:pt idx="2068">
                  <c:v>0.84250000000000003</c:v>
                </c:pt>
                <c:pt idx="2069">
                  <c:v>0.82</c:v>
                </c:pt>
                <c:pt idx="2070">
                  <c:v>0.78562500000000002</c:v>
                </c:pt>
                <c:pt idx="2071">
                  <c:v>0.77187499999999998</c:v>
                </c:pt>
                <c:pt idx="2072">
                  <c:v>0.74749999999999994</c:v>
                </c:pt>
                <c:pt idx="2073">
                  <c:v>0.83062499999999995</c:v>
                </c:pt>
                <c:pt idx="2074">
                  <c:v>0.83562499999999984</c:v>
                </c:pt>
                <c:pt idx="2075">
                  <c:v>0.85062499999999996</c:v>
                </c:pt>
                <c:pt idx="2076">
                  <c:v>0.87062499999999998</c:v>
                </c:pt>
                <c:pt idx="2077">
                  <c:v>0.85875000000000001</c:v>
                </c:pt>
                <c:pt idx="2078">
                  <c:v>0.84562499999999996</c:v>
                </c:pt>
                <c:pt idx="2079">
                  <c:v>0.82874999999999999</c:v>
                </c:pt>
                <c:pt idx="2080">
                  <c:v>0.79437500000000005</c:v>
                </c:pt>
                <c:pt idx="2081">
                  <c:v>0.76749999999999996</c:v>
                </c:pt>
                <c:pt idx="2082">
                  <c:v>0.78687499999999999</c:v>
                </c:pt>
                <c:pt idx="2083">
                  <c:v>0.78625</c:v>
                </c:pt>
                <c:pt idx="2084">
                  <c:v>0.791875</c:v>
                </c:pt>
                <c:pt idx="2085">
                  <c:v>0.83625000000000005</c:v>
                </c:pt>
                <c:pt idx="2086">
                  <c:v>0.89187499999999997</c:v>
                </c:pt>
                <c:pt idx="2087">
                  <c:v>0.84062499999999996</c:v>
                </c:pt>
                <c:pt idx="2088">
                  <c:v>0.82124999999999981</c:v>
                </c:pt>
                <c:pt idx="2089">
                  <c:v>0.78</c:v>
                </c:pt>
                <c:pt idx="2090">
                  <c:v>0.80687500000000001</c:v>
                </c:pt>
                <c:pt idx="2091">
                  <c:v>0.80687500000000001</c:v>
                </c:pt>
                <c:pt idx="2092">
                  <c:v>0.79062500000000013</c:v>
                </c:pt>
                <c:pt idx="2093">
                  <c:v>0.82125000000000015</c:v>
                </c:pt>
                <c:pt idx="2094">
                  <c:v>0.82374999999999998</c:v>
                </c:pt>
                <c:pt idx="2095">
                  <c:v>0.81562499999999993</c:v>
                </c:pt>
                <c:pt idx="2096">
                  <c:v>0.83125000000000004</c:v>
                </c:pt>
                <c:pt idx="2097">
                  <c:v>0.90312500000000007</c:v>
                </c:pt>
                <c:pt idx="2098">
                  <c:v>0.93124999999999991</c:v>
                </c:pt>
                <c:pt idx="2099">
                  <c:v>0.94437500000000008</c:v>
                </c:pt>
                <c:pt idx="2100">
                  <c:v>0.90812500000000007</c:v>
                </c:pt>
                <c:pt idx="2101">
                  <c:v>0.88249999999999995</c:v>
                </c:pt>
                <c:pt idx="2102">
                  <c:v>0.87000000000000011</c:v>
                </c:pt>
                <c:pt idx="2103">
                  <c:v>0.87</c:v>
                </c:pt>
                <c:pt idx="2104">
                  <c:v>0.8912500000000001</c:v>
                </c:pt>
                <c:pt idx="2105">
                  <c:v>0.86187500000000006</c:v>
                </c:pt>
                <c:pt idx="2106">
                  <c:v>0.81062500000000015</c:v>
                </c:pt>
                <c:pt idx="2107">
                  <c:v>0.82687500000000014</c:v>
                </c:pt>
                <c:pt idx="2108">
                  <c:v>0.828125</c:v>
                </c:pt>
                <c:pt idx="2109">
                  <c:v>0.78312500000000007</c:v>
                </c:pt>
                <c:pt idx="2110">
                  <c:v>0.80625000000000002</c:v>
                </c:pt>
                <c:pt idx="2111">
                  <c:v>0.80812499999999998</c:v>
                </c:pt>
                <c:pt idx="2112">
                  <c:v>0.80562499999999981</c:v>
                </c:pt>
                <c:pt idx="2113">
                  <c:v>0.71812500000000001</c:v>
                </c:pt>
                <c:pt idx="2114">
                  <c:v>0.71249999999999991</c:v>
                </c:pt>
                <c:pt idx="2115">
                  <c:v>0.72437499999999999</c:v>
                </c:pt>
                <c:pt idx="2116">
                  <c:v>0.72562499999999996</c:v>
                </c:pt>
                <c:pt idx="2117">
                  <c:v>0.72375</c:v>
                </c:pt>
                <c:pt idx="2118">
                  <c:v>0.66625000000000012</c:v>
                </c:pt>
                <c:pt idx="2119">
                  <c:v>0.66875000000000007</c:v>
                </c:pt>
                <c:pt idx="2120">
                  <c:v>0.68875000000000008</c:v>
                </c:pt>
                <c:pt idx="2121">
                  <c:v>0.70562499999999995</c:v>
                </c:pt>
                <c:pt idx="2122">
                  <c:v>0.71937499999999988</c:v>
                </c:pt>
                <c:pt idx="2123">
                  <c:v>0.66999999999999982</c:v>
                </c:pt>
                <c:pt idx="2124">
                  <c:v>0.6706249999999998</c:v>
                </c:pt>
                <c:pt idx="2125">
                  <c:v>0.68812499999999988</c:v>
                </c:pt>
                <c:pt idx="2126">
                  <c:v>0.64937500000000004</c:v>
                </c:pt>
                <c:pt idx="2127">
                  <c:v>0.63812500000000016</c:v>
                </c:pt>
                <c:pt idx="2128">
                  <c:v>0.63000000000000023</c:v>
                </c:pt>
                <c:pt idx="2129">
                  <c:v>0.63937500000000014</c:v>
                </c:pt>
                <c:pt idx="2130">
                  <c:v>0.63000000000000012</c:v>
                </c:pt>
                <c:pt idx="2131">
                  <c:v>0.583125</c:v>
                </c:pt>
                <c:pt idx="2132">
                  <c:v>0.59375</c:v>
                </c:pt>
                <c:pt idx="2133">
                  <c:v>0.61124999999999996</c:v>
                </c:pt>
                <c:pt idx="2134">
                  <c:v>0.63124999999999998</c:v>
                </c:pt>
                <c:pt idx="2135">
                  <c:v>0.67437499999999984</c:v>
                </c:pt>
                <c:pt idx="2136">
                  <c:v>0.66125</c:v>
                </c:pt>
                <c:pt idx="2137">
                  <c:v>0.6306250000000001</c:v>
                </c:pt>
                <c:pt idx="2138">
                  <c:v>0.62062499999999998</c:v>
                </c:pt>
                <c:pt idx="2139">
                  <c:v>0.66874999999999996</c:v>
                </c:pt>
                <c:pt idx="2140">
                  <c:v>0.65687499999999988</c:v>
                </c:pt>
                <c:pt idx="2141">
                  <c:v>0.62812499999999982</c:v>
                </c:pt>
                <c:pt idx="2142">
                  <c:v>0.61499999999999999</c:v>
                </c:pt>
                <c:pt idx="2143">
                  <c:v>0.61562499999999998</c:v>
                </c:pt>
                <c:pt idx="2144">
                  <c:v>0.60375000000000001</c:v>
                </c:pt>
                <c:pt idx="2145">
                  <c:v>0.60000000000000009</c:v>
                </c:pt>
                <c:pt idx="2146">
                  <c:v>0.58687499999999992</c:v>
                </c:pt>
                <c:pt idx="2147">
                  <c:v>0.65749999999999997</c:v>
                </c:pt>
                <c:pt idx="2148">
                  <c:v>0.65374999999999994</c:v>
                </c:pt>
                <c:pt idx="2149">
                  <c:v>0.64374999999999993</c:v>
                </c:pt>
                <c:pt idx="2150">
                  <c:v>0.62312499999999993</c:v>
                </c:pt>
                <c:pt idx="2151">
                  <c:v>0.57750000000000001</c:v>
                </c:pt>
                <c:pt idx="2152">
                  <c:v>0.578125</c:v>
                </c:pt>
                <c:pt idx="2153">
                  <c:v>0.63062499999999999</c:v>
                </c:pt>
                <c:pt idx="2154">
                  <c:v>0.63875000000000015</c:v>
                </c:pt>
                <c:pt idx="2155">
                  <c:v>0.60750000000000004</c:v>
                </c:pt>
                <c:pt idx="2156">
                  <c:v>0.61437500000000012</c:v>
                </c:pt>
                <c:pt idx="2157">
                  <c:v>0.61687500000000006</c:v>
                </c:pt>
                <c:pt idx="2158">
                  <c:v>0.64250000000000007</c:v>
                </c:pt>
                <c:pt idx="2159">
                  <c:v>0.63</c:v>
                </c:pt>
                <c:pt idx="2160">
                  <c:v>0.64875000000000005</c:v>
                </c:pt>
                <c:pt idx="2161">
                  <c:v>0.62749999999999995</c:v>
                </c:pt>
                <c:pt idx="2162">
                  <c:v>0.61499999999999988</c:v>
                </c:pt>
                <c:pt idx="2163">
                  <c:v>0.53312500000000007</c:v>
                </c:pt>
                <c:pt idx="2164">
                  <c:v>0.58062499999999995</c:v>
                </c:pt>
                <c:pt idx="2165">
                  <c:v>0.57312500000000011</c:v>
                </c:pt>
                <c:pt idx="2166">
                  <c:v>0.58750000000000002</c:v>
                </c:pt>
                <c:pt idx="2167">
                  <c:v>0.59375000000000011</c:v>
                </c:pt>
                <c:pt idx="2168">
                  <c:v>0.55374999999999996</c:v>
                </c:pt>
                <c:pt idx="2169">
                  <c:v>0.51375000000000004</c:v>
                </c:pt>
                <c:pt idx="2170">
                  <c:v>0.49750000000000005</c:v>
                </c:pt>
                <c:pt idx="2171">
                  <c:v>0.48625000000000002</c:v>
                </c:pt>
                <c:pt idx="2172">
                  <c:v>0.4825000000000001</c:v>
                </c:pt>
                <c:pt idx="2173">
                  <c:v>0.4743750000000001</c:v>
                </c:pt>
                <c:pt idx="2174">
                  <c:v>0.4668750000000001</c:v>
                </c:pt>
                <c:pt idx="2175">
                  <c:v>0.47062500000000013</c:v>
                </c:pt>
                <c:pt idx="2176">
                  <c:v>0.46062500000000001</c:v>
                </c:pt>
                <c:pt idx="2177">
                  <c:v>0.47500000000000003</c:v>
                </c:pt>
                <c:pt idx="2178">
                  <c:v>0.48812499999999998</c:v>
                </c:pt>
                <c:pt idx="2179">
                  <c:v>0.515625</c:v>
                </c:pt>
                <c:pt idx="2180">
                  <c:v>0.5162500000000001</c:v>
                </c:pt>
                <c:pt idx="2181">
                  <c:v>0.515625</c:v>
                </c:pt>
                <c:pt idx="2182">
                  <c:v>0.51062500000000011</c:v>
                </c:pt>
                <c:pt idx="2183">
                  <c:v>0.53250000000000008</c:v>
                </c:pt>
                <c:pt idx="2184">
                  <c:v>0.52937500000000004</c:v>
                </c:pt>
                <c:pt idx="2185">
                  <c:v>0.56687500000000002</c:v>
                </c:pt>
                <c:pt idx="2186">
                  <c:v>0.56062500000000015</c:v>
                </c:pt>
                <c:pt idx="2187">
                  <c:v>0.57250000000000012</c:v>
                </c:pt>
                <c:pt idx="2188">
                  <c:v>0.55374999999999996</c:v>
                </c:pt>
                <c:pt idx="2189">
                  <c:v>0.57437499999999997</c:v>
                </c:pt>
                <c:pt idx="2190">
                  <c:v>0.56749999999999989</c:v>
                </c:pt>
                <c:pt idx="2191">
                  <c:v>0.55874999999999986</c:v>
                </c:pt>
                <c:pt idx="2192">
                  <c:v>0.56062499999999982</c:v>
                </c:pt>
                <c:pt idx="2193">
                  <c:v>0.58687499999999981</c:v>
                </c:pt>
                <c:pt idx="2194">
                  <c:v>0.56312499999999988</c:v>
                </c:pt>
                <c:pt idx="2195">
                  <c:v>0.55812499999999987</c:v>
                </c:pt>
                <c:pt idx="2196">
                  <c:v>0.50375000000000003</c:v>
                </c:pt>
                <c:pt idx="2197">
                  <c:v>0.50187500000000007</c:v>
                </c:pt>
                <c:pt idx="2198">
                  <c:v>0.50500000000000012</c:v>
                </c:pt>
                <c:pt idx="2199">
                  <c:v>0.4612500000000001</c:v>
                </c:pt>
                <c:pt idx="2200">
                  <c:v>0.46875000000000006</c:v>
                </c:pt>
                <c:pt idx="2201">
                  <c:v>0.43875000000000003</c:v>
                </c:pt>
                <c:pt idx="2202">
                  <c:v>0.46875000000000006</c:v>
                </c:pt>
                <c:pt idx="2203">
                  <c:v>0.45500000000000002</c:v>
                </c:pt>
                <c:pt idx="2204">
                  <c:v>0.46</c:v>
                </c:pt>
                <c:pt idx="2205">
                  <c:v>0.453125</c:v>
                </c:pt>
                <c:pt idx="2206">
                  <c:v>0.46</c:v>
                </c:pt>
                <c:pt idx="2207">
                  <c:v>0.45687500000000003</c:v>
                </c:pt>
                <c:pt idx="2208">
                  <c:v>0.45437500000000003</c:v>
                </c:pt>
                <c:pt idx="2209">
                  <c:v>0.42062500000000003</c:v>
                </c:pt>
                <c:pt idx="2210">
                  <c:v>0.49250000000000005</c:v>
                </c:pt>
                <c:pt idx="2211">
                  <c:v>0.49312500000000004</c:v>
                </c:pt>
                <c:pt idx="2212">
                  <c:v>0.50187500000000007</c:v>
                </c:pt>
                <c:pt idx="2213">
                  <c:v>0.50062499999999999</c:v>
                </c:pt>
                <c:pt idx="2214">
                  <c:v>0.48812500000000009</c:v>
                </c:pt>
                <c:pt idx="2215">
                  <c:v>0.51124999999999998</c:v>
                </c:pt>
                <c:pt idx="2216">
                  <c:v>0.50250000000000006</c:v>
                </c:pt>
                <c:pt idx="2217">
                  <c:v>0.49812499999999998</c:v>
                </c:pt>
                <c:pt idx="2218">
                  <c:v>0.51250000000000007</c:v>
                </c:pt>
                <c:pt idx="2219">
                  <c:v>0.51750000000000007</c:v>
                </c:pt>
                <c:pt idx="2220">
                  <c:v>0.50625000000000009</c:v>
                </c:pt>
                <c:pt idx="2221">
                  <c:v>0.54249999999999998</c:v>
                </c:pt>
                <c:pt idx="2222">
                  <c:v>0.57000000000000006</c:v>
                </c:pt>
                <c:pt idx="2223">
                  <c:v>0.5625</c:v>
                </c:pt>
                <c:pt idx="2224">
                  <c:v>0.58437499999999987</c:v>
                </c:pt>
                <c:pt idx="2225">
                  <c:v>0.58249999999999991</c:v>
                </c:pt>
                <c:pt idx="2226">
                  <c:v>0.52749999999999997</c:v>
                </c:pt>
                <c:pt idx="2227">
                  <c:v>0.51437500000000003</c:v>
                </c:pt>
                <c:pt idx="2228">
                  <c:v>0.51500000000000001</c:v>
                </c:pt>
                <c:pt idx="2229">
                  <c:v>0.52187499999999998</c:v>
                </c:pt>
                <c:pt idx="2230">
                  <c:v>0.52812500000000007</c:v>
                </c:pt>
                <c:pt idx="2231">
                  <c:v>0.515625</c:v>
                </c:pt>
                <c:pt idx="2232">
                  <c:v>0.52687499999999998</c:v>
                </c:pt>
                <c:pt idx="2233">
                  <c:v>0.57124999999999992</c:v>
                </c:pt>
                <c:pt idx="2234">
                  <c:v>0.53249999999999997</c:v>
                </c:pt>
                <c:pt idx="2235">
                  <c:v>0.53874999999999995</c:v>
                </c:pt>
                <c:pt idx="2236">
                  <c:v>0.55624999999999991</c:v>
                </c:pt>
                <c:pt idx="2237">
                  <c:v>0.50749999999999984</c:v>
                </c:pt>
                <c:pt idx="2238">
                  <c:v>0.48562499999999997</c:v>
                </c:pt>
                <c:pt idx="2239">
                  <c:v>0.49312499999999998</c:v>
                </c:pt>
                <c:pt idx="2240">
                  <c:v>0.481875</c:v>
                </c:pt>
                <c:pt idx="2241">
                  <c:v>0.51249999999999996</c:v>
                </c:pt>
                <c:pt idx="2242">
                  <c:v>0.52375000000000005</c:v>
                </c:pt>
                <c:pt idx="2243">
                  <c:v>0.53875000000000006</c:v>
                </c:pt>
                <c:pt idx="2244">
                  <c:v>0.546875</c:v>
                </c:pt>
                <c:pt idx="2245">
                  <c:v>0.51937500000000003</c:v>
                </c:pt>
                <c:pt idx="2246">
                  <c:v>0.51500000000000001</c:v>
                </c:pt>
                <c:pt idx="2247">
                  <c:v>0.50250000000000017</c:v>
                </c:pt>
                <c:pt idx="2248">
                  <c:v>0.56562500000000004</c:v>
                </c:pt>
                <c:pt idx="2249">
                  <c:v>0.51250000000000007</c:v>
                </c:pt>
                <c:pt idx="2250">
                  <c:v>0.52687499999999998</c:v>
                </c:pt>
                <c:pt idx="2251">
                  <c:v>0.50937500000000002</c:v>
                </c:pt>
                <c:pt idx="2252">
                  <c:v>0.51500000000000001</c:v>
                </c:pt>
                <c:pt idx="2253">
                  <c:v>0.51937500000000003</c:v>
                </c:pt>
                <c:pt idx="2254">
                  <c:v>0.50312500000000004</c:v>
                </c:pt>
                <c:pt idx="2255">
                  <c:v>0.52</c:v>
                </c:pt>
                <c:pt idx="2256">
                  <c:v>0.53312500000000007</c:v>
                </c:pt>
                <c:pt idx="2257">
                  <c:v>0.50250000000000006</c:v>
                </c:pt>
                <c:pt idx="2258">
                  <c:v>0.50187500000000007</c:v>
                </c:pt>
                <c:pt idx="2259">
                  <c:v>0.48812500000000003</c:v>
                </c:pt>
                <c:pt idx="2260">
                  <c:v>0.45749999999999996</c:v>
                </c:pt>
                <c:pt idx="2261">
                  <c:v>0.47437499999999994</c:v>
                </c:pt>
                <c:pt idx="2262">
                  <c:v>0.47312499999999991</c:v>
                </c:pt>
                <c:pt idx="2263">
                  <c:v>0.48999999999999988</c:v>
                </c:pt>
                <c:pt idx="2264">
                  <c:v>0.41874999999999996</c:v>
                </c:pt>
                <c:pt idx="2265">
                  <c:v>0.43062499999999992</c:v>
                </c:pt>
                <c:pt idx="2266">
                  <c:v>0.40624999999999989</c:v>
                </c:pt>
                <c:pt idx="2267">
                  <c:v>0.41562499999999997</c:v>
                </c:pt>
                <c:pt idx="2268">
                  <c:v>0.38937499999999992</c:v>
                </c:pt>
                <c:pt idx="2269">
                  <c:v>0.40562499999999996</c:v>
                </c:pt>
                <c:pt idx="2270">
                  <c:v>0.38500000000000001</c:v>
                </c:pt>
                <c:pt idx="2271">
                  <c:v>0.37812500000000004</c:v>
                </c:pt>
                <c:pt idx="2272">
                  <c:v>0.36874999999999997</c:v>
                </c:pt>
                <c:pt idx="2273">
                  <c:v>0.37187499999999996</c:v>
                </c:pt>
                <c:pt idx="2274">
                  <c:v>0.37062500000000004</c:v>
                </c:pt>
                <c:pt idx="2275">
                  <c:v>0.38500000000000006</c:v>
                </c:pt>
                <c:pt idx="2276">
                  <c:v>0.41812500000000002</c:v>
                </c:pt>
                <c:pt idx="2277">
                  <c:v>0.41625000000000006</c:v>
                </c:pt>
                <c:pt idx="2278">
                  <c:v>0.43062500000000004</c:v>
                </c:pt>
                <c:pt idx="2279">
                  <c:v>0.41000000000000009</c:v>
                </c:pt>
                <c:pt idx="2280">
                  <c:v>0.42062500000000008</c:v>
                </c:pt>
                <c:pt idx="2281">
                  <c:v>0.43562500000000004</c:v>
                </c:pt>
                <c:pt idx="2282">
                  <c:v>0.44625000000000009</c:v>
                </c:pt>
                <c:pt idx="2283">
                  <c:v>0.4356250000000001</c:v>
                </c:pt>
                <c:pt idx="2284">
                  <c:v>0.46750000000000008</c:v>
                </c:pt>
                <c:pt idx="2285">
                  <c:v>0.44687500000000002</c:v>
                </c:pt>
                <c:pt idx="2286">
                  <c:v>0.46250000000000002</c:v>
                </c:pt>
                <c:pt idx="2287">
                  <c:v>0.44437499999999996</c:v>
                </c:pt>
                <c:pt idx="2288">
                  <c:v>0.42250000000000004</c:v>
                </c:pt>
                <c:pt idx="2289">
                  <c:v>0.42062500000000003</c:v>
                </c:pt>
                <c:pt idx="2290">
                  <c:v>0.40875000000000006</c:v>
                </c:pt>
                <c:pt idx="2291">
                  <c:v>0.42812500000000003</c:v>
                </c:pt>
                <c:pt idx="2292">
                  <c:v>0.42062500000000003</c:v>
                </c:pt>
                <c:pt idx="2293">
                  <c:v>0.39687499999999992</c:v>
                </c:pt>
                <c:pt idx="2294">
                  <c:v>0.40624999999999994</c:v>
                </c:pt>
                <c:pt idx="2295">
                  <c:v>0.42562499999999998</c:v>
                </c:pt>
                <c:pt idx="2296">
                  <c:v>0.44374999999999992</c:v>
                </c:pt>
                <c:pt idx="2297">
                  <c:v>0.40937499999999993</c:v>
                </c:pt>
                <c:pt idx="2298">
                  <c:v>0.40437499999999993</c:v>
                </c:pt>
                <c:pt idx="2299">
                  <c:v>0.41499999999999998</c:v>
                </c:pt>
                <c:pt idx="2300">
                  <c:v>0.39374999999999999</c:v>
                </c:pt>
                <c:pt idx="2301">
                  <c:v>0.419375</c:v>
                </c:pt>
                <c:pt idx="2302">
                  <c:v>0.41375000000000006</c:v>
                </c:pt>
                <c:pt idx="2303">
                  <c:v>0.45</c:v>
                </c:pt>
                <c:pt idx="2304">
                  <c:v>0.44062499999999999</c:v>
                </c:pt>
                <c:pt idx="2305">
                  <c:v>0.44937500000000002</c:v>
                </c:pt>
                <c:pt idx="2306">
                  <c:v>0.458125</c:v>
                </c:pt>
                <c:pt idx="2307">
                  <c:v>0.44687500000000002</c:v>
                </c:pt>
                <c:pt idx="2308">
                  <c:v>0.43562500000000004</c:v>
                </c:pt>
                <c:pt idx="2309">
                  <c:v>0.453125</c:v>
                </c:pt>
                <c:pt idx="2310">
                  <c:v>0.41750000000000004</c:v>
                </c:pt>
                <c:pt idx="2311">
                  <c:v>0.40125000000000011</c:v>
                </c:pt>
                <c:pt idx="2312">
                  <c:v>0.37875000000000009</c:v>
                </c:pt>
                <c:pt idx="2313">
                  <c:v>0.3781250000000001</c:v>
                </c:pt>
                <c:pt idx="2314">
                  <c:v>0.37750000000000011</c:v>
                </c:pt>
                <c:pt idx="2315">
                  <c:v>0.36875000000000008</c:v>
                </c:pt>
                <c:pt idx="2316">
                  <c:v>0.36562500000000009</c:v>
                </c:pt>
                <c:pt idx="2317">
                  <c:v>0.3468750000000001</c:v>
                </c:pt>
                <c:pt idx="2318">
                  <c:v>0.34375000000000011</c:v>
                </c:pt>
                <c:pt idx="2319">
                  <c:v>0.31687500000000002</c:v>
                </c:pt>
                <c:pt idx="2320">
                  <c:v>0.32312500000000005</c:v>
                </c:pt>
                <c:pt idx="2321">
                  <c:v>0.33937499999999998</c:v>
                </c:pt>
                <c:pt idx="2322">
                  <c:v>0.32062499999999999</c:v>
                </c:pt>
                <c:pt idx="2323">
                  <c:v>0.29499999999999993</c:v>
                </c:pt>
                <c:pt idx="2324">
                  <c:v>0.31437499999999996</c:v>
                </c:pt>
                <c:pt idx="2325">
                  <c:v>0.3125</c:v>
                </c:pt>
                <c:pt idx="2326">
                  <c:v>0.33500000000000002</c:v>
                </c:pt>
                <c:pt idx="2327">
                  <c:v>0.34125</c:v>
                </c:pt>
                <c:pt idx="2328">
                  <c:v>0.34437499999999999</c:v>
                </c:pt>
                <c:pt idx="2329">
                  <c:v>0.34562499999999996</c:v>
                </c:pt>
                <c:pt idx="2330">
                  <c:v>0.35</c:v>
                </c:pt>
                <c:pt idx="2331">
                  <c:v>0.34499999999999997</c:v>
                </c:pt>
                <c:pt idx="2332">
                  <c:v>0.35812499999999997</c:v>
                </c:pt>
                <c:pt idx="2333">
                  <c:v>0.34</c:v>
                </c:pt>
                <c:pt idx="2334">
                  <c:v>0.35749999999999998</c:v>
                </c:pt>
                <c:pt idx="2335">
                  <c:v>0.35875000000000001</c:v>
                </c:pt>
                <c:pt idx="2336">
                  <c:v>0.37812500000000004</c:v>
                </c:pt>
                <c:pt idx="2337">
                  <c:v>0.33562500000000001</c:v>
                </c:pt>
                <c:pt idx="2338">
                  <c:v>0.36187500000000006</c:v>
                </c:pt>
                <c:pt idx="2339">
                  <c:v>0.36125000000000002</c:v>
                </c:pt>
                <c:pt idx="2340">
                  <c:v>0.34375</c:v>
                </c:pt>
                <c:pt idx="2341">
                  <c:v>0.33500000000000002</c:v>
                </c:pt>
                <c:pt idx="2342">
                  <c:v>0.33499999999999996</c:v>
                </c:pt>
                <c:pt idx="2343">
                  <c:v>0.32874999999999999</c:v>
                </c:pt>
                <c:pt idx="2344">
                  <c:v>0.30562500000000004</c:v>
                </c:pt>
                <c:pt idx="2345">
                  <c:v>0.31250000000000006</c:v>
                </c:pt>
                <c:pt idx="2346">
                  <c:v>0.315</c:v>
                </c:pt>
                <c:pt idx="2347">
                  <c:v>0.32437500000000008</c:v>
                </c:pt>
                <c:pt idx="2348">
                  <c:v>0.32187500000000008</c:v>
                </c:pt>
                <c:pt idx="2349">
                  <c:v>0.32750000000000007</c:v>
                </c:pt>
                <c:pt idx="2350">
                  <c:v>0.31937500000000008</c:v>
                </c:pt>
                <c:pt idx="2351">
                  <c:v>0.34687499999999999</c:v>
                </c:pt>
                <c:pt idx="2352">
                  <c:v>0.32062500000000005</c:v>
                </c:pt>
                <c:pt idx="2353">
                  <c:v>0.34500000000000003</c:v>
                </c:pt>
                <c:pt idx="2354">
                  <c:v>0.30687500000000001</c:v>
                </c:pt>
                <c:pt idx="2355">
                  <c:v>0.315</c:v>
                </c:pt>
                <c:pt idx="2356">
                  <c:v>0.3075</c:v>
                </c:pt>
                <c:pt idx="2357">
                  <c:v>0.31437500000000007</c:v>
                </c:pt>
                <c:pt idx="2358">
                  <c:v>0.29437500000000005</c:v>
                </c:pt>
                <c:pt idx="2359">
                  <c:v>0.29062500000000002</c:v>
                </c:pt>
                <c:pt idx="2360">
                  <c:v>0.32250000000000001</c:v>
                </c:pt>
                <c:pt idx="2361">
                  <c:v>0.328125</c:v>
                </c:pt>
                <c:pt idx="2362">
                  <c:v>0.32624999999999998</c:v>
                </c:pt>
                <c:pt idx="2363">
                  <c:v>0.31937500000000002</c:v>
                </c:pt>
                <c:pt idx="2364">
                  <c:v>0.31</c:v>
                </c:pt>
                <c:pt idx="2365">
                  <c:v>0.31249999999999994</c:v>
                </c:pt>
                <c:pt idx="2366">
                  <c:v>0.33374999999999999</c:v>
                </c:pt>
                <c:pt idx="2367">
                  <c:v>0.29812499999999997</c:v>
                </c:pt>
                <c:pt idx="2368">
                  <c:v>0.31249999999999994</c:v>
                </c:pt>
                <c:pt idx="2369">
                  <c:v>0.28937499999999999</c:v>
                </c:pt>
                <c:pt idx="2370">
                  <c:v>0.29812499999999997</c:v>
                </c:pt>
                <c:pt idx="2371">
                  <c:v>0.30249999999999999</c:v>
                </c:pt>
                <c:pt idx="2372">
                  <c:v>0.30812500000000009</c:v>
                </c:pt>
                <c:pt idx="2373">
                  <c:v>0.3156250000000001</c:v>
                </c:pt>
                <c:pt idx="2374">
                  <c:v>0.31437500000000007</c:v>
                </c:pt>
                <c:pt idx="2375">
                  <c:v>0.32250000000000001</c:v>
                </c:pt>
                <c:pt idx="2376">
                  <c:v>0.28562499999999996</c:v>
                </c:pt>
                <c:pt idx="2377">
                  <c:v>0.34249999999999997</c:v>
                </c:pt>
                <c:pt idx="2378">
                  <c:v>0.35312500000000002</c:v>
                </c:pt>
                <c:pt idx="2379">
                  <c:v>0.34499999999999997</c:v>
                </c:pt>
                <c:pt idx="2380">
                  <c:v>0.33499999999999996</c:v>
                </c:pt>
                <c:pt idx="2381">
                  <c:v>0.34062499999999996</c:v>
                </c:pt>
                <c:pt idx="2382">
                  <c:v>0.31125000000000003</c:v>
                </c:pt>
                <c:pt idx="2383">
                  <c:v>0.31312499999999993</c:v>
                </c:pt>
                <c:pt idx="2384">
                  <c:v>0.32874999999999999</c:v>
                </c:pt>
                <c:pt idx="2385">
                  <c:v>0.35562499999999997</c:v>
                </c:pt>
                <c:pt idx="2386">
                  <c:v>0.34437499999999999</c:v>
                </c:pt>
                <c:pt idx="2387">
                  <c:v>0.35062500000000002</c:v>
                </c:pt>
                <c:pt idx="2388">
                  <c:v>0.34187499999999998</c:v>
                </c:pt>
                <c:pt idx="2389">
                  <c:v>0.32687500000000003</c:v>
                </c:pt>
                <c:pt idx="2390">
                  <c:v>0.34687499999999999</c:v>
                </c:pt>
                <c:pt idx="2391">
                  <c:v>0.34187500000000004</c:v>
                </c:pt>
                <c:pt idx="2392">
                  <c:v>0.35625000000000007</c:v>
                </c:pt>
                <c:pt idx="2393">
                  <c:v>0.30125000000000007</c:v>
                </c:pt>
                <c:pt idx="2394">
                  <c:v>0.30375000000000008</c:v>
                </c:pt>
                <c:pt idx="2395">
                  <c:v>0.30812500000000009</c:v>
                </c:pt>
                <c:pt idx="2396">
                  <c:v>0.31874999999999998</c:v>
                </c:pt>
                <c:pt idx="2397">
                  <c:v>0.30562499999999998</c:v>
                </c:pt>
                <c:pt idx="2398">
                  <c:v>0.301875</c:v>
                </c:pt>
                <c:pt idx="2399">
                  <c:v>0.31437500000000002</c:v>
                </c:pt>
                <c:pt idx="2400">
                  <c:v>0.30687500000000001</c:v>
                </c:pt>
                <c:pt idx="2401">
                  <c:v>0.28625</c:v>
                </c:pt>
                <c:pt idx="2402">
                  <c:v>0.30125000000000002</c:v>
                </c:pt>
                <c:pt idx="2403">
                  <c:v>0.28375</c:v>
                </c:pt>
                <c:pt idx="2404">
                  <c:v>0.28312500000000002</c:v>
                </c:pt>
                <c:pt idx="2405">
                  <c:v>0.296875</c:v>
                </c:pt>
                <c:pt idx="2406">
                  <c:v>0.29125000000000001</c:v>
                </c:pt>
                <c:pt idx="2407">
                  <c:v>0.28750000000000003</c:v>
                </c:pt>
                <c:pt idx="2408">
                  <c:v>0.28312500000000002</c:v>
                </c:pt>
                <c:pt idx="2409">
                  <c:v>0.29125000000000001</c:v>
                </c:pt>
                <c:pt idx="2410">
                  <c:v>0.26624999999999999</c:v>
                </c:pt>
                <c:pt idx="2411">
                  <c:v>0.26500000000000001</c:v>
                </c:pt>
                <c:pt idx="2412">
                  <c:v>0.26250000000000001</c:v>
                </c:pt>
                <c:pt idx="2413">
                  <c:v>0.26187500000000002</c:v>
                </c:pt>
                <c:pt idx="2414">
                  <c:v>0.263125</c:v>
                </c:pt>
                <c:pt idx="2415">
                  <c:v>0.234375</c:v>
                </c:pt>
                <c:pt idx="2416">
                  <c:v>0.21062499999999998</c:v>
                </c:pt>
                <c:pt idx="2417">
                  <c:v>0.20937500000000001</c:v>
                </c:pt>
                <c:pt idx="2418">
                  <c:v>0.20124999999999998</c:v>
                </c:pt>
                <c:pt idx="2419">
                  <c:v>0.203125</c:v>
                </c:pt>
                <c:pt idx="2420">
                  <c:v>0.21312500000000001</c:v>
                </c:pt>
                <c:pt idx="2421">
                  <c:v>0.239375</c:v>
                </c:pt>
                <c:pt idx="2422">
                  <c:v>0.22375000000000003</c:v>
                </c:pt>
                <c:pt idx="2423">
                  <c:v>0.22750000000000004</c:v>
                </c:pt>
                <c:pt idx="2424">
                  <c:v>0.22187500000000002</c:v>
                </c:pt>
                <c:pt idx="2425">
                  <c:v>0.20624999999999993</c:v>
                </c:pt>
                <c:pt idx="2426">
                  <c:v>0.22999999999999998</c:v>
                </c:pt>
                <c:pt idx="2427">
                  <c:v>0.22624999999999998</c:v>
                </c:pt>
                <c:pt idx="2428">
                  <c:v>0.22499999999999995</c:v>
                </c:pt>
                <c:pt idx="2429">
                  <c:v>0.22812499999999999</c:v>
                </c:pt>
                <c:pt idx="2430">
                  <c:v>0.234375</c:v>
                </c:pt>
                <c:pt idx="2431">
                  <c:v>0.229375</c:v>
                </c:pt>
                <c:pt idx="2432">
                  <c:v>0.24562500000000001</c:v>
                </c:pt>
                <c:pt idx="2433">
                  <c:v>0.24625</c:v>
                </c:pt>
                <c:pt idx="2434">
                  <c:v>0.23874999999999999</c:v>
                </c:pt>
                <c:pt idx="2435">
                  <c:v>0.25187500000000002</c:v>
                </c:pt>
                <c:pt idx="2436">
                  <c:v>0.26499999999999996</c:v>
                </c:pt>
                <c:pt idx="2437">
                  <c:v>0.22499999999999998</c:v>
                </c:pt>
                <c:pt idx="2438">
                  <c:v>0.23749999999999999</c:v>
                </c:pt>
                <c:pt idx="2439">
                  <c:v>0.22999999999999998</c:v>
                </c:pt>
                <c:pt idx="2440">
                  <c:v>0.24000000000000002</c:v>
                </c:pt>
                <c:pt idx="2441">
                  <c:v>0.24625</c:v>
                </c:pt>
                <c:pt idx="2442">
                  <c:v>0.22999999999999998</c:v>
                </c:pt>
                <c:pt idx="2443">
                  <c:v>0.22187500000000002</c:v>
                </c:pt>
                <c:pt idx="2444">
                  <c:v>0.22000000000000003</c:v>
                </c:pt>
                <c:pt idx="2445">
                  <c:v>0.21500000000000002</c:v>
                </c:pt>
                <c:pt idx="2446">
                  <c:v>0.22375</c:v>
                </c:pt>
                <c:pt idx="2447">
                  <c:v>0.23750000000000002</c:v>
                </c:pt>
                <c:pt idx="2448">
                  <c:v>0.22187500000000004</c:v>
                </c:pt>
                <c:pt idx="2449">
                  <c:v>0.22937500000000002</c:v>
                </c:pt>
                <c:pt idx="2450">
                  <c:v>0.23812500000000006</c:v>
                </c:pt>
                <c:pt idx="2451">
                  <c:v>0.22062500000000004</c:v>
                </c:pt>
                <c:pt idx="2452">
                  <c:v>0.19312500000000002</c:v>
                </c:pt>
                <c:pt idx="2453">
                  <c:v>0.20750000000000002</c:v>
                </c:pt>
                <c:pt idx="2454">
                  <c:v>0.21437500000000001</c:v>
                </c:pt>
                <c:pt idx="2455">
                  <c:v>0.21437500000000001</c:v>
                </c:pt>
                <c:pt idx="2456">
                  <c:v>0.204375</c:v>
                </c:pt>
                <c:pt idx="2457">
                  <c:v>0.19750000000000001</c:v>
                </c:pt>
                <c:pt idx="2458">
                  <c:v>0.19500000000000001</c:v>
                </c:pt>
                <c:pt idx="2459">
                  <c:v>0.22875000000000001</c:v>
                </c:pt>
                <c:pt idx="2460">
                  <c:v>0.22437499999999999</c:v>
                </c:pt>
                <c:pt idx="2461">
                  <c:v>0.21937499999999999</c:v>
                </c:pt>
                <c:pt idx="2462">
                  <c:v>0.20250000000000001</c:v>
                </c:pt>
                <c:pt idx="2463">
                  <c:v>0.20812500000000003</c:v>
                </c:pt>
                <c:pt idx="2464">
                  <c:v>0.23062500000000002</c:v>
                </c:pt>
                <c:pt idx="2465">
                  <c:v>0.263125</c:v>
                </c:pt>
                <c:pt idx="2466">
                  <c:v>0.25562499999999999</c:v>
                </c:pt>
                <c:pt idx="2467">
                  <c:v>0.26687500000000003</c:v>
                </c:pt>
                <c:pt idx="2468">
                  <c:v>0.28437499999999999</c:v>
                </c:pt>
                <c:pt idx="2469">
                  <c:v>0.294375</c:v>
                </c:pt>
                <c:pt idx="2470">
                  <c:v>0.26874999999999999</c:v>
                </c:pt>
                <c:pt idx="2471">
                  <c:v>0.26874999999999999</c:v>
                </c:pt>
                <c:pt idx="2472">
                  <c:v>0.27875000000000005</c:v>
                </c:pt>
                <c:pt idx="2473">
                  <c:v>0.27124999999999999</c:v>
                </c:pt>
                <c:pt idx="2474">
                  <c:v>0.27812499999999996</c:v>
                </c:pt>
                <c:pt idx="2475">
                  <c:v>0.29499999999999998</c:v>
                </c:pt>
                <c:pt idx="2476">
                  <c:v>0.31999999999999995</c:v>
                </c:pt>
                <c:pt idx="2477">
                  <c:v>0.32999999999999996</c:v>
                </c:pt>
                <c:pt idx="2478">
                  <c:v>0.33875</c:v>
                </c:pt>
                <c:pt idx="2479">
                  <c:v>0.32500000000000001</c:v>
                </c:pt>
                <c:pt idx="2480">
                  <c:v>0.31562499999999999</c:v>
                </c:pt>
                <c:pt idx="2481">
                  <c:v>0.26937500000000003</c:v>
                </c:pt>
                <c:pt idx="2482">
                  <c:v>0.27937500000000004</c:v>
                </c:pt>
                <c:pt idx="2483">
                  <c:v>0.29312499999999997</c:v>
                </c:pt>
                <c:pt idx="2484">
                  <c:v>0.26687499999999997</c:v>
                </c:pt>
                <c:pt idx="2485">
                  <c:v>0.24125000000000002</c:v>
                </c:pt>
                <c:pt idx="2486">
                  <c:v>0.27312499999999995</c:v>
                </c:pt>
                <c:pt idx="2487">
                  <c:v>0.26624999999999999</c:v>
                </c:pt>
                <c:pt idx="2488">
                  <c:v>0.25562499999999999</c:v>
                </c:pt>
                <c:pt idx="2489">
                  <c:v>0.26937499999999998</c:v>
                </c:pt>
                <c:pt idx="2490">
                  <c:v>0.260625</c:v>
                </c:pt>
                <c:pt idx="2491">
                  <c:v>0.21812500000000001</c:v>
                </c:pt>
                <c:pt idx="2492">
                  <c:v>0.18625000000000003</c:v>
                </c:pt>
                <c:pt idx="2493">
                  <c:v>0.19000000000000003</c:v>
                </c:pt>
                <c:pt idx="2494">
                  <c:v>0.18875000000000003</c:v>
                </c:pt>
                <c:pt idx="2495">
                  <c:v>0.21500000000000002</c:v>
                </c:pt>
                <c:pt idx="2496">
                  <c:v>0.20375000000000001</c:v>
                </c:pt>
                <c:pt idx="2497">
                  <c:v>0.21750000000000003</c:v>
                </c:pt>
                <c:pt idx="2498">
                  <c:v>0.20500000000000002</c:v>
                </c:pt>
                <c:pt idx="2499">
                  <c:v>0.18124999999999999</c:v>
                </c:pt>
                <c:pt idx="2500">
                  <c:v>0.19687499999999999</c:v>
                </c:pt>
                <c:pt idx="2501">
                  <c:v>0.204375</c:v>
                </c:pt>
                <c:pt idx="2502">
                  <c:v>0.18312500000000004</c:v>
                </c:pt>
                <c:pt idx="2503">
                  <c:v>0.18375000000000002</c:v>
                </c:pt>
                <c:pt idx="2504">
                  <c:v>0.2</c:v>
                </c:pt>
                <c:pt idx="2505">
                  <c:v>0.18812500000000001</c:v>
                </c:pt>
                <c:pt idx="2506">
                  <c:v>0.18437500000000001</c:v>
                </c:pt>
                <c:pt idx="2507">
                  <c:v>0.18124999999999997</c:v>
                </c:pt>
                <c:pt idx="2508">
                  <c:v>0.19374999999999998</c:v>
                </c:pt>
                <c:pt idx="2509">
                  <c:v>0.19062500000000002</c:v>
                </c:pt>
                <c:pt idx="2510">
                  <c:v>0.18312500000000001</c:v>
                </c:pt>
                <c:pt idx="2511">
                  <c:v>0.17062500000000003</c:v>
                </c:pt>
                <c:pt idx="2512">
                  <c:v>0.18125000000000002</c:v>
                </c:pt>
                <c:pt idx="2513">
                  <c:v>0.19562500000000002</c:v>
                </c:pt>
                <c:pt idx="2514">
                  <c:v>0.20812500000000003</c:v>
                </c:pt>
                <c:pt idx="2515">
                  <c:v>0.22500000000000003</c:v>
                </c:pt>
                <c:pt idx="2516">
                  <c:v>0.231875</c:v>
                </c:pt>
                <c:pt idx="2517">
                  <c:v>0.22500000000000001</c:v>
                </c:pt>
                <c:pt idx="2518">
                  <c:v>0.22375</c:v>
                </c:pt>
                <c:pt idx="2519">
                  <c:v>0.23437500000000003</c:v>
                </c:pt>
                <c:pt idx="2520">
                  <c:v>0.22812500000000002</c:v>
                </c:pt>
                <c:pt idx="2521">
                  <c:v>0.23249999999999998</c:v>
                </c:pt>
                <c:pt idx="2522">
                  <c:v>0.23250000000000001</c:v>
                </c:pt>
                <c:pt idx="2523">
                  <c:v>0.23562499999999997</c:v>
                </c:pt>
                <c:pt idx="2524">
                  <c:v>0.23375000000000001</c:v>
                </c:pt>
                <c:pt idx="2525">
                  <c:v>0.22312499999999996</c:v>
                </c:pt>
                <c:pt idx="2526">
                  <c:v>0.22874999999999998</c:v>
                </c:pt>
                <c:pt idx="2527">
                  <c:v>0.22812499999999999</c:v>
                </c:pt>
                <c:pt idx="2528">
                  <c:v>0.21562499999999996</c:v>
                </c:pt>
                <c:pt idx="2529">
                  <c:v>0.19312499999999996</c:v>
                </c:pt>
                <c:pt idx="2530">
                  <c:v>0.18937499999999999</c:v>
                </c:pt>
                <c:pt idx="2531">
                  <c:v>0.19562499999999999</c:v>
                </c:pt>
                <c:pt idx="2532">
                  <c:v>0.18374999999999997</c:v>
                </c:pt>
                <c:pt idx="2533">
                  <c:v>0.19125</c:v>
                </c:pt>
                <c:pt idx="2534">
                  <c:v>0.18812499999999999</c:v>
                </c:pt>
                <c:pt idx="2535">
                  <c:v>0.19062500000000002</c:v>
                </c:pt>
                <c:pt idx="2536">
                  <c:v>0.17500000000000002</c:v>
                </c:pt>
                <c:pt idx="2537">
                  <c:v>0.18312500000000001</c:v>
                </c:pt>
                <c:pt idx="2538">
                  <c:v>0.20874999999999999</c:v>
                </c:pt>
                <c:pt idx="2539">
                  <c:v>0.21312499999999998</c:v>
                </c:pt>
                <c:pt idx="2540">
                  <c:v>0.21</c:v>
                </c:pt>
                <c:pt idx="2541">
                  <c:v>0.21</c:v>
                </c:pt>
                <c:pt idx="2542">
                  <c:v>0.24187500000000001</c:v>
                </c:pt>
                <c:pt idx="2543">
                  <c:v>0.23</c:v>
                </c:pt>
                <c:pt idx="2544">
                  <c:v>0.23062500000000005</c:v>
                </c:pt>
                <c:pt idx="2545">
                  <c:v>0.22437500000000002</c:v>
                </c:pt>
                <c:pt idx="2546">
                  <c:v>0.21</c:v>
                </c:pt>
                <c:pt idx="2547">
                  <c:v>0.21624999999999997</c:v>
                </c:pt>
                <c:pt idx="2548">
                  <c:v>0.20562499999999997</c:v>
                </c:pt>
                <c:pt idx="2549">
                  <c:v>0.21062500000000001</c:v>
                </c:pt>
                <c:pt idx="2550">
                  <c:v>0.215</c:v>
                </c:pt>
                <c:pt idx="2551">
                  <c:v>0.21875</c:v>
                </c:pt>
                <c:pt idx="2552">
                  <c:v>0.23375000000000001</c:v>
                </c:pt>
                <c:pt idx="2553">
                  <c:v>0.22687500000000002</c:v>
                </c:pt>
                <c:pt idx="2554">
                  <c:v>0.20124999999999998</c:v>
                </c:pt>
                <c:pt idx="2555">
                  <c:v>0.21687499999999998</c:v>
                </c:pt>
                <c:pt idx="2556">
                  <c:v>0.21624999999999997</c:v>
                </c:pt>
                <c:pt idx="2557">
                  <c:v>0.23499999999999996</c:v>
                </c:pt>
                <c:pt idx="2558">
                  <c:v>0.20624999999999993</c:v>
                </c:pt>
                <c:pt idx="2559">
                  <c:v>0.21562499999999996</c:v>
                </c:pt>
                <c:pt idx="2560">
                  <c:v>0.21499999999999994</c:v>
                </c:pt>
                <c:pt idx="2561">
                  <c:v>0.23124999999999996</c:v>
                </c:pt>
                <c:pt idx="2562">
                  <c:v>0.23749999999999996</c:v>
                </c:pt>
                <c:pt idx="2563">
                  <c:v>0.20062500000000003</c:v>
                </c:pt>
                <c:pt idx="2564">
                  <c:v>0.21750000000000003</c:v>
                </c:pt>
                <c:pt idx="2565">
                  <c:v>0.21375</c:v>
                </c:pt>
                <c:pt idx="2566">
                  <c:v>0.20250000000000001</c:v>
                </c:pt>
                <c:pt idx="2567">
                  <c:v>0.19125</c:v>
                </c:pt>
                <c:pt idx="2568">
                  <c:v>0.19500000000000001</c:v>
                </c:pt>
                <c:pt idx="2569">
                  <c:v>0.18625000000000003</c:v>
                </c:pt>
                <c:pt idx="2570">
                  <c:v>0.18875</c:v>
                </c:pt>
                <c:pt idx="2571">
                  <c:v>0.18124999999999999</c:v>
                </c:pt>
                <c:pt idx="2572">
                  <c:v>0.205625</c:v>
                </c:pt>
                <c:pt idx="2573">
                  <c:v>0.19875000000000001</c:v>
                </c:pt>
                <c:pt idx="2574">
                  <c:v>0.1925</c:v>
                </c:pt>
                <c:pt idx="2575">
                  <c:v>0.19500000000000001</c:v>
                </c:pt>
                <c:pt idx="2576">
                  <c:v>0.201875</c:v>
                </c:pt>
                <c:pt idx="2577">
                  <c:v>0.20187500000000003</c:v>
                </c:pt>
                <c:pt idx="2578">
                  <c:v>0.21187499999999998</c:v>
                </c:pt>
                <c:pt idx="2579">
                  <c:v>0.22624999999999998</c:v>
                </c:pt>
                <c:pt idx="2580">
                  <c:v>0.21687500000000001</c:v>
                </c:pt>
                <c:pt idx="2581">
                  <c:v>0.208125</c:v>
                </c:pt>
                <c:pt idx="2582">
                  <c:v>0.21437500000000001</c:v>
                </c:pt>
                <c:pt idx="2583">
                  <c:v>0.22812499999999997</c:v>
                </c:pt>
                <c:pt idx="2584">
                  <c:v>0.22749999999999998</c:v>
                </c:pt>
                <c:pt idx="2585">
                  <c:v>0.22187499999999999</c:v>
                </c:pt>
                <c:pt idx="2586">
                  <c:v>0.21875</c:v>
                </c:pt>
                <c:pt idx="2587">
                  <c:v>0.205625</c:v>
                </c:pt>
                <c:pt idx="2588">
                  <c:v>0.18625</c:v>
                </c:pt>
                <c:pt idx="2589">
                  <c:v>0.19125000000000003</c:v>
                </c:pt>
                <c:pt idx="2590">
                  <c:v>0.18937500000000002</c:v>
                </c:pt>
                <c:pt idx="2591">
                  <c:v>0.1925</c:v>
                </c:pt>
                <c:pt idx="2592">
                  <c:v>0.20500000000000002</c:v>
                </c:pt>
                <c:pt idx="2593">
                  <c:v>0.20125000000000001</c:v>
                </c:pt>
                <c:pt idx="2594">
                  <c:v>0.18625</c:v>
                </c:pt>
                <c:pt idx="2595">
                  <c:v>0.19375000000000001</c:v>
                </c:pt>
                <c:pt idx="2596">
                  <c:v>0.19062500000000002</c:v>
                </c:pt>
                <c:pt idx="2597">
                  <c:v>0.21312500000000001</c:v>
                </c:pt>
                <c:pt idx="2598">
                  <c:v>0.24125000000000002</c:v>
                </c:pt>
                <c:pt idx="2599">
                  <c:v>0.24249999999999999</c:v>
                </c:pt>
                <c:pt idx="2600">
                  <c:v>0.23062499999999994</c:v>
                </c:pt>
                <c:pt idx="2601">
                  <c:v>0.23687499999999995</c:v>
                </c:pt>
                <c:pt idx="2602">
                  <c:v>0.24249999999999997</c:v>
                </c:pt>
                <c:pt idx="2603">
                  <c:v>0.2475</c:v>
                </c:pt>
                <c:pt idx="2604">
                  <c:v>0.23874999999999996</c:v>
                </c:pt>
                <c:pt idx="2605">
                  <c:v>0.23624999999999999</c:v>
                </c:pt>
                <c:pt idx="2606">
                  <c:v>0.23624999999999996</c:v>
                </c:pt>
                <c:pt idx="2607">
                  <c:v>0.23937499999999998</c:v>
                </c:pt>
                <c:pt idx="2608">
                  <c:v>0.21499999999999997</c:v>
                </c:pt>
                <c:pt idx="2609">
                  <c:v>0.20874999999999999</c:v>
                </c:pt>
                <c:pt idx="2610">
                  <c:v>0.22125</c:v>
                </c:pt>
                <c:pt idx="2611">
                  <c:v>0.205625</c:v>
                </c:pt>
                <c:pt idx="2612">
                  <c:v>0.22062500000000002</c:v>
                </c:pt>
                <c:pt idx="2613">
                  <c:v>0.22187500000000004</c:v>
                </c:pt>
                <c:pt idx="2614">
                  <c:v>0.19500000000000001</c:v>
                </c:pt>
                <c:pt idx="2615">
                  <c:v>0.18187500000000001</c:v>
                </c:pt>
                <c:pt idx="2616">
                  <c:v>0.18187499999999998</c:v>
                </c:pt>
                <c:pt idx="2617">
                  <c:v>0.19</c:v>
                </c:pt>
                <c:pt idx="2618">
                  <c:v>0.19500000000000001</c:v>
                </c:pt>
                <c:pt idx="2619">
                  <c:v>0.19062499999999999</c:v>
                </c:pt>
                <c:pt idx="2620">
                  <c:v>0.19437499999999999</c:v>
                </c:pt>
                <c:pt idx="2621">
                  <c:v>0.18624999999999997</c:v>
                </c:pt>
                <c:pt idx="2622">
                  <c:v>0.18874999999999997</c:v>
                </c:pt>
                <c:pt idx="2623">
                  <c:v>0.16750000000000001</c:v>
                </c:pt>
                <c:pt idx="2624">
                  <c:v>0.19312499999999999</c:v>
                </c:pt>
                <c:pt idx="2625">
                  <c:v>0.19500000000000001</c:v>
                </c:pt>
                <c:pt idx="2626">
                  <c:v>0.18812499999999999</c:v>
                </c:pt>
                <c:pt idx="2627">
                  <c:v>0.18812499999999999</c:v>
                </c:pt>
                <c:pt idx="2628">
                  <c:v>0.18250000000000002</c:v>
                </c:pt>
                <c:pt idx="2629">
                  <c:v>0.166875</c:v>
                </c:pt>
                <c:pt idx="2630">
                  <c:v>0.15937499999999999</c:v>
                </c:pt>
                <c:pt idx="2631">
                  <c:v>0.16437499999999999</c:v>
                </c:pt>
                <c:pt idx="2632">
                  <c:v>0.17187500000000003</c:v>
                </c:pt>
                <c:pt idx="2633">
                  <c:v>0.18</c:v>
                </c:pt>
                <c:pt idx="2634">
                  <c:v>0.17500000000000002</c:v>
                </c:pt>
                <c:pt idx="2635">
                  <c:v>0.175625</c:v>
                </c:pt>
                <c:pt idx="2636">
                  <c:v>0.175625</c:v>
                </c:pt>
                <c:pt idx="2637">
                  <c:v>0.18375</c:v>
                </c:pt>
                <c:pt idx="2638">
                  <c:v>0.1925</c:v>
                </c:pt>
                <c:pt idx="2639">
                  <c:v>0.19500000000000001</c:v>
                </c:pt>
                <c:pt idx="2640">
                  <c:v>0.17500000000000002</c:v>
                </c:pt>
                <c:pt idx="2641">
                  <c:v>0.17312500000000003</c:v>
                </c:pt>
                <c:pt idx="2642">
                  <c:v>0.18187500000000001</c:v>
                </c:pt>
                <c:pt idx="2643">
                  <c:v>0.18312500000000001</c:v>
                </c:pt>
                <c:pt idx="2644">
                  <c:v>0.18500000000000003</c:v>
                </c:pt>
                <c:pt idx="2645">
                  <c:v>0.17</c:v>
                </c:pt>
                <c:pt idx="2646">
                  <c:v>0.185</c:v>
                </c:pt>
                <c:pt idx="2647">
                  <c:v>0.171875</c:v>
                </c:pt>
                <c:pt idx="2648">
                  <c:v>0.17062500000000003</c:v>
                </c:pt>
                <c:pt idx="2649">
                  <c:v>0.14812500000000001</c:v>
                </c:pt>
                <c:pt idx="2650">
                  <c:v>0.14937500000000001</c:v>
                </c:pt>
                <c:pt idx="2651">
                  <c:v>0.14624999999999999</c:v>
                </c:pt>
                <c:pt idx="2652">
                  <c:v>0.139375</c:v>
                </c:pt>
                <c:pt idx="2653">
                  <c:v>0.13125000000000001</c:v>
                </c:pt>
                <c:pt idx="2654">
                  <c:v>0.11937500000000002</c:v>
                </c:pt>
                <c:pt idx="2655">
                  <c:v>0.12375000000000001</c:v>
                </c:pt>
                <c:pt idx="2656">
                  <c:v>0.11812500000000001</c:v>
                </c:pt>
                <c:pt idx="2657">
                  <c:v>0.12625000000000003</c:v>
                </c:pt>
                <c:pt idx="2658">
                  <c:v>0.12812500000000002</c:v>
                </c:pt>
                <c:pt idx="2659">
                  <c:v>0.12062500000000001</c:v>
                </c:pt>
                <c:pt idx="2660">
                  <c:v>0.106875</c:v>
                </c:pt>
                <c:pt idx="2661">
                  <c:v>0.11749999999999999</c:v>
                </c:pt>
                <c:pt idx="2662">
                  <c:v>0.12187500000000001</c:v>
                </c:pt>
                <c:pt idx="2663">
                  <c:v>0.13750000000000001</c:v>
                </c:pt>
                <c:pt idx="2664">
                  <c:v>0.140625</c:v>
                </c:pt>
                <c:pt idx="2665">
                  <c:v>0.15437500000000001</c:v>
                </c:pt>
                <c:pt idx="2666">
                  <c:v>0.15875</c:v>
                </c:pt>
                <c:pt idx="2667">
                  <c:v>0.15875000000000003</c:v>
                </c:pt>
                <c:pt idx="2668">
                  <c:v>0.16562500000000002</c:v>
                </c:pt>
                <c:pt idx="2669">
                  <c:v>0.173125</c:v>
                </c:pt>
                <c:pt idx="2670">
                  <c:v>0.18000000000000002</c:v>
                </c:pt>
                <c:pt idx="2671">
                  <c:v>0.17749999999999999</c:v>
                </c:pt>
                <c:pt idx="2672">
                  <c:v>0.20937500000000001</c:v>
                </c:pt>
                <c:pt idx="2673">
                  <c:v>0.201875</c:v>
                </c:pt>
                <c:pt idx="2674">
                  <c:v>0.20375000000000001</c:v>
                </c:pt>
                <c:pt idx="2675">
                  <c:v>0.21062500000000001</c:v>
                </c:pt>
                <c:pt idx="2676">
                  <c:v>0.22375</c:v>
                </c:pt>
                <c:pt idx="2677">
                  <c:v>0.22</c:v>
                </c:pt>
                <c:pt idx="2678">
                  <c:v>0.20749999999999996</c:v>
                </c:pt>
                <c:pt idx="2679">
                  <c:v>0.20687499999999998</c:v>
                </c:pt>
                <c:pt idx="2680">
                  <c:v>0.19749999999999998</c:v>
                </c:pt>
                <c:pt idx="2681">
                  <c:v>0.19</c:v>
                </c:pt>
                <c:pt idx="2682">
                  <c:v>0.1875</c:v>
                </c:pt>
                <c:pt idx="2683">
                  <c:v>0.18812500000000004</c:v>
                </c:pt>
                <c:pt idx="2684">
                  <c:v>0.18125000000000002</c:v>
                </c:pt>
                <c:pt idx="2685">
                  <c:v>0.17937500000000003</c:v>
                </c:pt>
                <c:pt idx="2686">
                  <c:v>0.17562500000000003</c:v>
                </c:pt>
                <c:pt idx="2687">
                  <c:v>0.18437500000000004</c:v>
                </c:pt>
                <c:pt idx="2688">
                  <c:v>0.15562500000000001</c:v>
                </c:pt>
                <c:pt idx="2689">
                  <c:v>0.15625</c:v>
                </c:pt>
                <c:pt idx="2690">
                  <c:v>0.144375</c:v>
                </c:pt>
                <c:pt idx="2691">
                  <c:v>0.14375000000000002</c:v>
                </c:pt>
                <c:pt idx="2692">
                  <c:v>0.14000000000000001</c:v>
                </c:pt>
                <c:pt idx="2693">
                  <c:v>0.14312500000000003</c:v>
                </c:pt>
                <c:pt idx="2694">
                  <c:v>0.14812500000000003</c:v>
                </c:pt>
                <c:pt idx="2695">
                  <c:v>0.14187500000000003</c:v>
                </c:pt>
                <c:pt idx="2696">
                  <c:v>0.141875</c:v>
                </c:pt>
                <c:pt idx="2697">
                  <c:v>0.14937500000000001</c:v>
                </c:pt>
                <c:pt idx="2698">
                  <c:v>0.16562499999999999</c:v>
                </c:pt>
                <c:pt idx="2699">
                  <c:v>0.15874999999999997</c:v>
                </c:pt>
                <c:pt idx="2700">
                  <c:v>0.18499999999999997</c:v>
                </c:pt>
                <c:pt idx="2701">
                  <c:v>0.18999999999999997</c:v>
                </c:pt>
                <c:pt idx="2702">
                  <c:v>0.18749999999999997</c:v>
                </c:pt>
                <c:pt idx="2703">
                  <c:v>0.18937500000000002</c:v>
                </c:pt>
                <c:pt idx="2704">
                  <c:v>0.19875000000000001</c:v>
                </c:pt>
                <c:pt idx="2705">
                  <c:v>0.19999999999999998</c:v>
                </c:pt>
                <c:pt idx="2706">
                  <c:v>0.20625000000000002</c:v>
                </c:pt>
                <c:pt idx="2707">
                  <c:v>0.20937500000000001</c:v>
                </c:pt>
                <c:pt idx="2708">
                  <c:v>0.21124999999999997</c:v>
                </c:pt>
                <c:pt idx="2709">
                  <c:v>0.206875</c:v>
                </c:pt>
                <c:pt idx="2710">
                  <c:v>0.205625</c:v>
                </c:pt>
                <c:pt idx="2711">
                  <c:v>0.19687500000000002</c:v>
                </c:pt>
                <c:pt idx="2712">
                  <c:v>0.19625000000000001</c:v>
                </c:pt>
                <c:pt idx="2713">
                  <c:v>0.18875</c:v>
                </c:pt>
                <c:pt idx="2714">
                  <c:v>0.1575</c:v>
                </c:pt>
                <c:pt idx="2715">
                  <c:v>0.16624999999999998</c:v>
                </c:pt>
                <c:pt idx="2716">
                  <c:v>0.15</c:v>
                </c:pt>
                <c:pt idx="2717">
                  <c:v>0.139375</c:v>
                </c:pt>
                <c:pt idx="2718">
                  <c:v>0.14000000000000001</c:v>
                </c:pt>
                <c:pt idx="2719">
                  <c:v>0.123125</c:v>
                </c:pt>
                <c:pt idx="2720">
                  <c:v>0.121875</c:v>
                </c:pt>
                <c:pt idx="2721">
                  <c:v>0.138125</c:v>
                </c:pt>
                <c:pt idx="2722">
                  <c:v>0.12437500000000001</c:v>
                </c:pt>
                <c:pt idx="2723">
                  <c:v>0.12500000000000003</c:v>
                </c:pt>
                <c:pt idx="2724">
                  <c:v>0.11499999999999999</c:v>
                </c:pt>
                <c:pt idx="2725">
                  <c:v>0.11562500000000001</c:v>
                </c:pt>
                <c:pt idx="2726">
                  <c:v>0.11187500000000002</c:v>
                </c:pt>
                <c:pt idx="2727">
                  <c:v>0.12312500000000001</c:v>
                </c:pt>
                <c:pt idx="2728">
                  <c:v>0.11875000000000001</c:v>
                </c:pt>
                <c:pt idx="2729">
                  <c:v>0.13625000000000001</c:v>
                </c:pt>
                <c:pt idx="2730">
                  <c:v>0.14250000000000002</c:v>
                </c:pt>
                <c:pt idx="2731">
                  <c:v>0.14437500000000003</c:v>
                </c:pt>
                <c:pt idx="2732">
                  <c:v>0.14375000000000002</c:v>
                </c:pt>
                <c:pt idx="2733">
                  <c:v>0.14375000000000002</c:v>
                </c:pt>
                <c:pt idx="2734">
                  <c:v>0.15562500000000001</c:v>
                </c:pt>
                <c:pt idx="2735">
                  <c:v>0.15937500000000002</c:v>
                </c:pt>
                <c:pt idx="2736">
                  <c:v>0.15312499999999998</c:v>
                </c:pt>
                <c:pt idx="2737">
                  <c:v>0.13500000000000001</c:v>
                </c:pt>
                <c:pt idx="2738">
                  <c:v>0.13500000000000001</c:v>
                </c:pt>
                <c:pt idx="2739">
                  <c:v>0.140625</c:v>
                </c:pt>
                <c:pt idx="2740">
                  <c:v>0.169375</c:v>
                </c:pt>
                <c:pt idx="2741">
                  <c:v>0.16312500000000002</c:v>
                </c:pt>
                <c:pt idx="2742">
                  <c:v>0.16250000000000001</c:v>
                </c:pt>
                <c:pt idx="2743">
                  <c:v>0.15125000000000002</c:v>
                </c:pt>
                <c:pt idx="2744">
                  <c:v>0.16375000000000001</c:v>
                </c:pt>
                <c:pt idx="2745">
                  <c:v>0.14625000000000002</c:v>
                </c:pt>
                <c:pt idx="2746">
                  <c:v>0.15312500000000001</c:v>
                </c:pt>
                <c:pt idx="2747">
                  <c:v>0.14874999999999999</c:v>
                </c:pt>
                <c:pt idx="2748">
                  <c:v>0.15</c:v>
                </c:pt>
                <c:pt idx="2749">
                  <c:v>0.15312499999999998</c:v>
                </c:pt>
                <c:pt idx="2750">
                  <c:v>0.135625</c:v>
                </c:pt>
                <c:pt idx="2751">
                  <c:v>0.140625</c:v>
                </c:pt>
                <c:pt idx="2752">
                  <c:v>0.14625000000000002</c:v>
                </c:pt>
                <c:pt idx="2753">
                  <c:v>0.15000000000000002</c:v>
                </c:pt>
                <c:pt idx="2754">
                  <c:v>0.15687500000000001</c:v>
                </c:pt>
                <c:pt idx="2755">
                  <c:v>0.14124999999999999</c:v>
                </c:pt>
                <c:pt idx="2756">
                  <c:v>0.11562500000000001</c:v>
                </c:pt>
                <c:pt idx="2757">
                  <c:v>0.11562500000000001</c:v>
                </c:pt>
                <c:pt idx="2758">
                  <c:v>0.11562500000000001</c:v>
                </c:pt>
                <c:pt idx="2759">
                  <c:v>0.12937500000000002</c:v>
                </c:pt>
                <c:pt idx="2760">
                  <c:v>0.11500000000000002</c:v>
                </c:pt>
                <c:pt idx="2761">
                  <c:v>0.138125</c:v>
                </c:pt>
                <c:pt idx="2762">
                  <c:v>0.13125000000000001</c:v>
                </c:pt>
                <c:pt idx="2763">
                  <c:v>0.13812500000000003</c:v>
                </c:pt>
                <c:pt idx="2764">
                  <c:v>0.12875</c:v>
                </c:pt>
                <c:pt idx="2765">
                  <c:v>0.13125000000000001</c:v>
                </c:pt>
                <c:pt idx="2766">
                  <c:v>0.14625000000000002</c:v>
                </c:pt>
                <c:pt idx="2767">
                  <c:v>0.14249999999999999</c:v>
                </c:pt>
                <c:pt idx="2768">
                  <c:v>0.13625000000000001</c:v>
                </c:pt>
                <c:pt idx="2769">
                  <c:v>0.13812500000000003</c:v>
                </c:pt>
                <c:pt idx="2770">
                  <c:v>0.14937500000000001</c:v>
                </c:pt>
                <c:pt idx="2771">
                  <c:v>0.16437499999999999</c:v>
                </c:pt>
                <c:pt idx="2772">
                  <c:v>0.15812500000000002</c:v>
                </c:pt>
                <c:pt idx="2773">
                  <c:v>0.16437500000000002</c:v>
                </c:pt>
                <c:pt idx="2774">
                  <c:v>0.15812499999999999</c:v>
                </c:pt>
                <c:pt idx="2775">
                  <c:v>0.16</c:v>
                </c:pt>
                <c:pt idx="2776">
                  <c:v>0.16</c:v>
                </c:pt>
                <c:pt idx="2777">
                  <c:v>0.13062499999999999</c:v>
                </c:pt>
                <c:pt idx="2778">
                  <c:v>0.13062499999999999</c:v>
                </c:pt>
                <c:pt idx="2779">
                  <c:v>0.136875</c:v>
                </c:pt>
                <c:pt idx="2780">
                  <c:v>0.15062500000000001</c:v>
                </c:pt>
                <c:pt idx="2781">
                  <c:v>0.15625</c:v>
                </c:pt>
                <c:pt idx="2782">
                  <c:v>0.15625000000000003</c:v>
                </c:pt>
                <c:pt idx="2783">
                  <c:v>0.15562500000000001</c:v>
                </c:pt>
                <c:pt idx="2784">
                  <c:v>0.16187500000000005</c:v>
                </c:pt>
                <c:pt idx="2785">
                  <c:v>0.1575</c:v>
                </c:pt>
                <c:pt idx="2786">
                  <c:v>0.155</c:v>
                </c:pt>
                <c:pt idx="2787">
                  <c:v>0.14000000000000001</c:v>
                </c:pt>
                <c:pt idx="2788">
                  <c:v>0.14000000000000001</c:v>
                </c:pt>
                <c:pt idx="2789">
                  <c:v>0.14000000000000001</c:v>
                </c:pt>
                <c:pt idx="2790">
                  <c:v>0.15312500000000001</c:v>
                </c:pt>
                <c:pt idx="2791">
                  <c:v>0.144375</c:v>
                </c:pt>
                <c:pt idx="2792">
                  <c:v>0.17</c:v>
                </c:pt>
                <c:pt idx="2793">
                  <c:v>0.17937500000000001</c:v>
                </c:pt>
                <c:pt idx="2794">
                  <c:v>0.20874999999999999</c:v>
                </c:pt>
                <c:pt idx="2795">
                  <c:v>0.19750000000000001</c:v>
                </c:pt>
                <c:pt idx="2796">
                  <c:v>0.19687499999999999</c:v>
                </c:pt>
                <c:pt idx="2797">
                  <c:v>0.18625</c:v>
                </c:pt>
                <c:pt idx="2798">
                  <c:v>0.17624999999999999</c:v>
                </c:pt>
                <c:pt idx="2799">
                  <c:v>0.18562499999999998</c:v>
                </c:pt>
                <c:pt idx="2800">
                  <c:v>0.17374999999999996</c:v>
                </c:pt>
                <c:pt idx="2801">
                  <c:v>0.17187499999999997</c:v>
                </c:pt>
                <c:pt idx="2802">
                  <c:v>0.16249999999999998</c:v>
                </c:pt>
                <c:pt idx="2803">
                  <c:v>0.17874999999999996</c:v>
                </c:pt>
                <c:pt idx="2804">
                  <c:v>0.17937499999999995</c:v>
                </c:pt>
                <c:pt idx="2805">
                  <c:v>0.17312499999999997</c:v>
                </c:pt>
                <c:pt idx="2806">
                  <c:v>0.15999999999999998</c:v>
                </c:pt>
                <c:pt idx="2807">
                  <c:v>0.15937500000000002</c:v>
                </c:pt>
                <c:pt idx="2808">
                  <c:v>0.14750000000000002</c:v>
                </c:pt>
                <c:pt idx="2809">
                  <c:v>0.13812500000000003</c:v>
                </c:pt>
                <c:pt idx="2810">
                  <c:v>0.11937500000000001</c:v>
                </c:pt>
                <c:pt idx="2811">
                  <c:v>0.13250000000000001</c:v>
                </c:pt>
                <c:pt idx="2812">
                  <c:v>0.11812500000000001</c:v>
                </c:pt>
                <c:pt idx="2813">
                  <c:v>0.11124999999999999</c:v>
                </c:pt>
                <c:pt idx="2814">
                  <c:v>0.110625</c:v>
                </c:pt>
                <c:pt idx="2815">
                  <c:v>0.113125</c:v>
                </c:pt>
                <c:pt idx="2816">
                  <c:v>0.11375000000000002</c:v>
                </c:pt>
                <c:pt idx="2817">
                  <c:v>0.11375000000000002</c:v>
                </c:pt>
                <c:pt idx="2818">
                  <c:v>0.12937500000000002</c:v>
                </c:pt>
                <c:pt idx="2819">
                  <c:v>0.115</c:v>
                </c:pt>
                <c:pt idx="2820">
                  <c:v>0.12062500000000002</c:v>
                </c:pt>
                <c:pt idx="2821">
                  <c:v>0.13312500000000002</c:v>
                </c:pt>
                <c:pt idx="2822">
                  <c:v>0.14500000000000002</c:v>
                </c:pt>
                <c:pt idx="2823">
                  <c:v>0.15187500000000001</c:v>
                </c:pt>
                <c:pt idx="2824">
                  <c:v>0.138125</c:v>
                </c:pt>
                <c:pt idx="2825">
                  <c:v>0.15875</c:v>
                </c:pt>
                <c:pt idx="2826">
                  <c:v>0.14812500000000001</c:v>
                </c:pt>
                <c:pt idx="2827">
                  <c:v>0.13625000000000001</c:v>
                </c:pt>
                <c:pt idx="2828">
                  <c:v>0.14625000000000002</c:v>
                </c:pt>
                <c:pt idx="2829">
                  <c:v>0.15312500000000001</c:v>
                </c:pt>
                <c:pt idx="2830">
                  <c:v>0.15375</c:v>
                </c:pt>
                <c:pt idx="2831">
                  <c:v>0.135625</c:v>
                </c:pt>
                <c:pt idx="2832">
                  <c:v>0.140625</c:v>
                </c:pt>
                <c:pt idx="2833">
                  <c:v>0.14624999999999999</c:v>
                </c:pt>
                <c:pt idx="2834">
                  <c:v>0.13187500000000002</c:v>
                </c:pt>
                <c:pt idx="2835">
                  <c:v>0.136875</c:v>
                </c:pt>
                <c:pt idx="2836">
                  <c:v>0.136875</c:v>
                </c:pt>
                <c:pt idx="2837">
                  <c:v>0.13062500000000002</c:v>
                </c:pt>
                <c:pt idx="2838">
                  <c:v>0.12937500000000005</c:v>
                </c:pt>
                <c:pt idx="2839">
                  <c:v>0.12687500000000002</c:v>
                </c:pt>
                <c:pt idx="2840">
                  <c:v>0.14500000000000002</c:v>
                </c:pt>
                <c:pt idx="2841">
                  <c:v>0.13062499999999999</c:v>
                </c:pt>
                <c:pt idx="2842">
                  <c:v>0.13062500000000002</c:v>
                </c:pt>
                <c:pt idx="2843">
                  <c:v>0.12687499999999999</c:v>
                </c:pt>
                <c:pt idx="2844">
                  <c:v>0.12312500000000001</c:v>
                </c:pt>
                <c:pt idx="2845">
                  <c:v>0.145625</c:v>
                </c:pt>
                <c:pt idx="2846">
                  <c:v>0.14625000000000005</c:v>
                </c:pt>
                <c:pt idx="2847">
                  <c:v>0.15312500000000004</c:v>
                </c:pt>
                <c:pt idx="2848">
                  <c:v>0.15312500000000001</c:v>
                </c:pt>
                <c:pt idx="2849">
                  <c:v>0.15500000000000003</c:v>
                </c:pt>
                <c:pt idx="2850">
                  <c:v>0.15375000000000005</c:v>
                </c:pt>
                <c:pt idx="2851">
                  <c:v>0.16625000000000004</c:v>
                </c:pt>
                <c:pt idx="2852">
                  <c:v>0.16687500000000002</c:v>
                </c:pt>
                <c:pt idx="2853">
                  <c:v>0.16687500000000002</c:v>
                </c:pt>
                <c:pt idx="2854">
                  <c:v>0.16375000000000001</c:v>
                </c:pt>
                <c:pt idx="2855">
                  <c:v>0.15937500000000002</c:v>
                </c:pt>
                <c:pt idx="2856">
                  <c:v>0.14750000000000005</c:v>
                </c:pt>
                <c:pt idx="2857">
                  <c:v>0.15062500000000004</c:v>
                </c:pt>
                <c:pt idx="2858">
                  <c:v>0.15875000000000003</c:v>
                </c:pt>
                <c:pt idx="2859">
                  <c:v>0.15875000000000003</c:v>
                </c:pt>
                <c:pt idx="2860">
                  <c:v>0.15875000000000003</c:v>
                </c:pt>
                <c:pt idx="2861">
                  <c:v>0.12937500000000002</c:v>
                </c:pt>
                <c:pt idx="2862">
                  <c:v>0.12187500000000001</c:v>
                </c:pt>
                <c:pt idx="2863">
                  <c:v>0.12437500000000001</c:v>
                </c:pt>
                <c:pt idx="2864">
                  <c:v>0.13375000000000001</c:v>
                </c:pt>
                <c:pt idx="2865">
                  <c:v>0.12562499999999999</c:v>
                </c:pt>
                <c:pt idx="2866">
                  <c:v>0.12000000000000001</c:v>
                </c:pt>
                <c:pt idx="2867">
                  <c:v>0.10687500000000001</c:v>
                </c:pt>
                <c:pt idx="2868">
                  <c:v>0.113125</c:v>
                </c:pt>
                <c:pt idx="2869">
                  <c:v>0.113125</c:v>
                </c:pt>
                <c:pt idx="2870">
                  <c:v>0.11187500000000002</c:v>
                </c:pt>
                <c:pt idx="2871">
                  <c:v>0.11750000000000002</c:v>
                </c:pt>
                <c:pt idx="2872">
                  <c:v>0.11875000000000002</c:v>
                </c:pt>
                <c:pt idx="2873">
                  <c:v>0.12687500000000002</c:v>
                </c:pt>
                <c:pt idx="2874">
                  <c:v>0.11875000000000001</c:v>
                </c:pt>
                <c:pt idx="2875">
                  <c:v>0.12875</c:v>
                </c:pt>
                <c:pt idx="2876">
                  <c:v>0.12375</c:v>
                </c:pt>
                <c:pt idx="2877">
                  <c:v>0.13</c:v>
                </c:pt>
                <c:pt idx="2878">
                  <c:v>0.16</c:v>
                </c:pt>
                <c:pt idx="2879">
                  <c:v>0.1575</c:v>
                </c:pt>
                <c:pt idx="2880">
                  <c:v>0.14874999999999999</c:v>
                </c:pt>
                <c:pt idx="2881">
                  <c:v>0.14874999999999999</c:v>
                </c:pt>
                <c:pt idx="2882">
                  <c:v>0.16312500000000002</c:v>
                </c:pt>
                <c:pt idx="2883">
                  <c:v>0.15687499999999999</c:v>
                </c:pt>
                <c:pt idx="2884">
                  <c:v>0.14937499999999998</c:v>
                </c:pt>
                <c:pt idx="2885">
                  <c:v>0.15</c:v>
                </c:pt>
                <c:pt idx="2886">
                  <c:v>0.15875</c:v>
                </c:pt>
                <c:pt idx="2887">
                  <c:v>0.16124999999999998</c:v>
                </c:pt>
                <c:pt idx="2888">
                  <c:v>0.16062500000000002</c:v>
                </c:pt>
                <c:pt idx="2889">
                  <c:v>0.15000000000000002</c:v>
                </c:pt>
                <c:pt idx="2890">
                  <c:v>0.14375000000000002</c:v>
                </c:pt>
                <c:pt idx="2891">
                  <c:v>0.140625</c:v>
                </c:pt>
                <c:pt idx="2892">
                  <c:v>0.145625</c:v>
                </c:pt>
                <c:pt idx="2893">
                  <c:v>0.15312500000000004</c:v>
                </c:pt>
                <c:pt idx="2894">
                  <c:v>0.13625000000000001</c:v>
                </c:pt>
                <c:pt idx="2895">
                  <c:v>0.13250000000000001</c:v>
                </c:pt>
                <c:pt idx="2896">
                  <c:v>0.14749999999999999</c:v>
                </c:pt>
                <c:pt idx="2897">
                  <c:v>0.14937500000000001</c:v>
                </c:pt>
                <c:pt idx="2898">
                  <c:v>0.14625000000000002</c:v>
                </c:pt>
                <c:pt idx="2899">
                  <c:v>0.14937500000000001</c:v>
                </c:pt>
                <c:pt idx="2900">
                  <c:v>0.16312499999999999</c:v>
                </c:pt>
                <c:pt idx="2901">
                  <c:v>0.17</c:v>
                </c:pt>
                <c:pt idx="2902">
                  <c:v>0.16125</c:v>
                </c:pt>
                <c:pt idx="2903">
                  <c:v>0.15375</c:v>
                </c:pt>
                <c:pt idx="2904">
                  <c:v>0.14687500000000001</c:v>
                </c:pt>
                <c:pt idx="2905">
                  <c:v>0.14625000000000002</c:v>
                </c:pt>
                <c:pt idx="2906">
                  <c:v>0.15250000000000002</c:v>
                </c:pt>
                <c:pt idx="2907">
                  <c:v>0.14562500000000003</c:v>
                </c:pt>
                <c:pt idx="2908">
                  <c:v>0.15187500000000004</c:v>
                </c:pt>
                <c:pt idx="2909">
                  <c:v>0.14562500000000003</c:v>
                </c:pt>
                <c:pt idx="2910">
                  <c:v>0.13250000000000003</c:v>
                </c:pt>
                <c:pt idx="2911">
                  <c:v>0.13562500000000002</c:v>
                </c:pt>
                <c:pt idx="2912">
                  <c:v>0.12000000000000002</c:v>
                </c:pt>
                <c:pt idx="2913">
                  <c:v>0.11875000000000002</c:v>
                </c:pt>
                <c:pt idx="2914">
                  <c:v>0.12</c:v>
                </c:pt>
                <c:pt idx="2915">
                  <c:v>0.12312500000000001</c:v>
                </c:pt>
                <c:pt idx="2916">
                  <c:v>0.10875000000000001</c:v>
                </c:pt>
                <c:pt idx="2917">
                  <c:v>9.6875000000000017E-2</c:v>
                </c:pt>
                <c:pt idx="2918">
                  <c:v>9.6875000000000017E-2</c:v>
                </c:pt>
                <c:pt idx="2919">
                  <c:v>0.10562500000000001</c:v>
                </c:pt>
                <c:pt idx="2920">
                  <c:v>0.11250000000000002</c:v>
                </c:pt>
                <c:pt idx="2921">
                  <c:v>0.11875000000000002</c:v>
                </c:pt>
                <c:pt idx="2922">
                  <c:v>0.11687500000000002</c:v>
                </c:pt>
                <c:pt idx="2923">
                  <c:v>0.11375000000000002</c:v>
                </c:pt>
                <c:pt idx="2924">
                  <c:v>0.11562500000000001</c:v>
                </c:pt>
                <c:pt idx="2925">
                  <c:v>0.114375</c:v>
                </c:pt>
                <c:pt idx="2926">
                  <c:v>0.114375</c:v>
                </c:pt>
                <c:pt idx="2927">
                  <c:v>0.11437500000000002</c:v>
                </c:pt>
                <c:pt idx="2928">
                  <c:v>0.11437500000000002</c:v>
                </c:pt>
                <c:pt idx="2929">
                  <c:v>0.10812500000000003</c:v>
                </c:pt>
                <c:pt idx="2930">
                  <c:v>0.10125000000000003</c:v>
                </c:pt>
                <c:pt idx="2931">
                  <c:v>0.10125000000000003</c:v>
                </c:pt>
                <c:pt idx="2932">
                  <c:v>0.10250000000000004</c:v>
                </c:pt>
                <c:pt idx="2933">
                  <c:v>0.10687500000000004</c:v>
                </c:pt>
                <c:pt idx="2934">
                  <c:v>0.11875000000000005</c:v>
                </c:pt>
                <c:pt idx="2935">
                  <c:v>0.10625000000000002</c:v>
                </c:pt>
                <c:pt idx="2936">
                  <c:v>0.10562500000000002</c:v>
                </c:pt>
                <c:pt idx="2937">
                  <c:v>0.10625000000000001</c:v>
                </c:pt>
                <c:pt idx="2938">
                  <c:v>0.10875</c:v>
                </c:pt>
                <c:pt idx="2939">
                  <c:v>0.11187500000000002</c:v>
                </c:pt>
                <c:pt idx="2940">
                  <c:v>0.11500000000000002</c:v>
                </c:pt>
                <c:pt idx="2941">
                  <c:v>0.11562500000000002</c:v>
                </c:pt>
                <c:pt idx="2942">
                  <c:v>0.12187500000000002</c:v>
                </c:pt>
                <c:pt idx="2943">
                  <c:v>0.12187500000000004</c:v>
                </c:pt>
                <c:pt idx="2944">
                  <c:v>0.12562500000000004</c:v>
                </c:pt>
                <c:pt idx="2945">
                  <c:v>0.13125000000000003</c:v>
                </c:pt>
                <c:pt idx="2946">
                  <c:v>0.13125000000000003</c:v>
                </c:pt>
                <c:pt idx="2947">
                  <c:v>0.14812500000000003</c:v>
                </c:pt>
                <c:pt idx="2948">
                  <c:v>0.15875000000000003</c:v>
                </c:pt>
                <c:pt idx="2949">
                  <c:v>0.16375000000000003</c:v>
                </c:pt>
                <c:pt idx="2950">
                  <c:v>0.14937500000000004</c:v>
                </c:pt>
                <c:pt idx="2951">
                  <c:v>0.15000000000000002</c:v>
                </c:pt>
                <c:pt idx="2952">
                  <c:v>0.14750000000000002</c:v>
                </c:pt>
                <c:pt idx="2953">
                  <c:v>0.14624999999999999</c:v>
                </c:pt>
                <c:pt idx="2954">
                  <c:v>0.15437499999999998</c:v>
                </c:pt>
                <c:pt idx="2955">
                  <c:v>0.15375</c:v>
                </c:pt>
                <c:pt idx="2956">
                  <c:v>0.13749999999999998</c:v>
                </c:pt>
                <c:pt idx="2957">
                  <c:v>0.13062499999999999</c:v>
                </c:pt>
                <c:pt idx="2958">
                  <c:v>0.13062499999999999</c:v>
                </c:pt>
                <c:pt idx="2959">
                  <c:v>0.13937500000000003</c:v>
                </c:pt>
                <c:pt idx="2960">
                  <c:v>0.13562500000000002</c:v>
                </c:pt>
                <c:pt idx="2961">
                  <c:v>0.13625000000000001</c:v>
                </c:pt>
                <c:pt idx="2962">
                  <c:v>0.16062500000000002</c:v>
                </c:pt>
                <c:pt idx="2963">
                  <c:v>0.14375000000000002</c:v>
                </c:pt>
                <c:pt idx="2964">
                  <c:v>0.14687500000000001</c:v>
                </c:pt>
                <c:pt idx="2965">
                  <c:v>0.14250000000000002</c:v>
                </c:pt>
                <c:pt idx="2966">
                  <c:v>0.13875000000000001</c:v>
                </c:pt>
                <c:pt idx="2967">
                  <c:v>0.14125000000000001</c:v>
                </c:pt>
                <c:pt idx="2968">
                  <c:v>0.14375000000000002</c:v>
                </c:pt>
                <c:pt idx="2969">
                  <c:v>0.13812500000000003</c:v>
                </c:pt>
                <c:pt idx="2970">
                  <c:v>0.13750000000000004</c:v>
                </c:pt>
                <c:pt idx="2971">
                  <c:v>0.13437500000000002</c:v>
                </c:pt>
                <c:pt idx="2972">
                  <c:v>0.13687500000000002</c:v>
                </c:pt>
                <c:pt idx="2973">
                  <c:v>0.13687500000000002</c:v>
                </c:pt>
                <c:pt idx="2974">
                  <c:v>0.13687500000000002</c:v>
                </c:pt>
                <c:pt idx="2975">
                  <c:v>0.13875000000000004</c:v>
                </c:pt>
                <c:pt idx="2976">
                  <c:v>0.15437500000000004</c:v>
                </c:pt>
                <c:pt idx="2977">
                  <c:v>0.15437500000000004</c:v>
                </c:pt>
                <c:pt idx="2978">
                  <c:v>0.12875000000000003</c:v>
                </c:pt>
                <c:pt idx="2979">
                  <c:v>0.13000000000000003</c:v>
                </c:pt>
                <c:pt idx="2980">
                  <c:v>0.12250000000000001</c:v>
                </c:pt>
                <c:pt idx="2981">
                  <c:v>0.12312500000000001</c:v>
                </c:pt>
                <c:pt idx="2982">
                  <c:v>0.12937500000000002</c:v>
                </c:pt>
                <c:pt idx="2983">
                  <c:v>0.12937500000000002</c:v>
                </c:pt>
                <c:pt idx="2984">
                  <c:v>0.12937500000000002</c:v>
                </c:pt>
                <c:pt idx="2985">
                  <c:v>0.12312500000000001</c:v>
                </c:pt>
                <c:pt idx="2986">
                  <c:v>0.11500000000000002</c:v>
                </c:pt>
                <c:pt idx="2987">
                  <c:v>0.11875000000000002</c:v>
                </c:pt>
                <c:pt idx="2988">
                  <c:v>0.11875000000000002</c:v>
                </c:pt>
                <c:pt idx="2989">
                  <c:v>0.12125000000000002</c:v>
                </c:pt>
                <c:pt idx="2990">
                  <c:v>0.12125000000000002</c:v>
                </c:pt>
                <c:pt idx="2991">
                  <c:v>0.11750000000000002</c:v>
                </c:pt>
                <c:pt idx="2992">
                  <c:v>0.10312500000000002</c:v>
                </c:pt>
                <c:pt idx="2993">
                  <c:v>0.11062500000000001</c:v>
                </c:pt>
                <c:pt idx="2994">
                  <c:v>0.11187500000000002</c:v>
                </c:pt>
                <c:pt idx="2995">
                  <c:v>0.11062500000000001</c:v>
                </c:pt>
                <c:pt idx="2996">
                  <c:v>0.10312500000000001</c:v>
                </c:pt>
                <c:pt idx="2997">
                  <c:v>0.12250000000000001</c:v>
                </c:pt>
                <c:pt idx="2998">
                  <c:v>0.13500000000000001</c:v>
                </c:pt>
                <c:pt idx="2999">
                  <c:v>0.135625</c:v>
                </c:pt>
                <c:pt idx="3000">
                  <c:v>0.14312500000000003</c:v>
                </c:pt>
                <c:pt idx="3001">
                  <c:v>0.15125000000000002</c:v>
                </c:pt>
                <c:pt idx="3002">
                  <c:v>0.15125000000000002</c:v>
                </c:pt>
                <c:pt idx="3003">
                  <c:v>0.15312500000000001</c:v>
                </c:pt>
                <c:pt idx="3004">
                  <c:v>0.1525</c:v>
                </c:pt>
                <c:pt idx="3005">
                  <c:v>0.168125</c:v>
                </c:pt>
                <c:pt idx="3006">
                  <c:v>0.170625</c:v>
                </c:pt>
                <c:pt idx="3007">
                  <c:v>0.16375000000000001</c:v>
                </c:pt>
                <c:pt idx="3008">
                  <c:v>0.16250000000000001</c:v>
                </c:pt>
                <c:pt idx="3009">
                  <c:v>0.16812500000000002</c:v>
                </c:pt>
                <c:pt idx="3010">
                  <c:v>0.16812500000000002</c:v>
                </c:pt>
                <c:pt idx="3011">
                  <c:v>0.16937500000000003</c:v>
                </c:pt>
                <c:pt idx="3012">
                  <c:v>0.18750000000000003</c:v>
                </c:pt>
                <c:pt idx="3013">
                  <c:v>0.18562500000000004</c:v>
                </c:pt>
                <c:pt idx="3014">
                  <c:v>0.17750000000000002</c:v>
                </c:pt>
                <c:pt idx="3015">
                  <c:v>0.19687500000000002</c:v>
                </c:pt>
                <c:pt idx="3016">
                  <c:v>0.18312500000000001</c:v>
                </c:pt>
                <c:pt idx="3017">
                  <c:v>0.18124999999999999</c:v>
                </c:pt>
                <c:pt idx="3018">
                  <c:v>0.19562499999999999</c:v>
                </c:pt>
                <c:pt idx="3019">
                  <c:v>0.20374999999999999</c:v>
                </c:pt>
                <c:pt idx="3020">
                  <c:v>0.20749999999999999</c:v>
                </c:pt>
                <c:pt idx="3021">
                  <c:v>0.19312499999999999</c:v>
                </c:pt>
                <c:pt idx="3022">
                  <c:v>0.20125000000000001</c:v>
                </c:pt>
                <c:pt idx="3023">
                  <c:v>0.21624999999999997</c:v>
                </c:pt>
                <c:pt idx="3024">
                  <c:v>0.21187499999999998</c:v>
                </c:pt>
                <c:pt idx="3025">
                  <c:v>0.19874999999999995</c:v>
                </c:pt>
                <c:pt idx="3026">
                  <c:v>0.19874999999999998</c:v>
                </c:pt>
                <c:pt idx="3027">
                  <c:v>0.22</c:v>
                </c:pt>
                <c:pt idx="3028">
                  <c:v>0.20749999999999999</c:v>
                </c:pt>
                <c:pt idx="3029">
                  <c:v>0.19562499999999999</c:v>
                </c:pt>
                <c:pt idx="3030">
                  <c:v>0.18500000000000003</c:v>
                </c:pt>
                <c:pt idx="3031">
                  <c:v>0.16500000000000004</c:v>
                </c:pt>
                <c:pt idx="3032">
                  <c:v>0.17937500000000003</c:v>
                </c:pt>
                <c:pt idx="3033">
                  <c:v>0.17312500000000003</c:v>
                </c:pt>
                <c:pt idx="3034">
                  <c:v>0.15812500000000002</c:v>
                </c:pt>
                <c:pt idx="3035">
                  <c:v>0.14249999999999999</c:v>
                </c:pt>
                <c:pt idx="3036">
                  <c:v>0.141875</c:v>
                </c:pt>
                <c:pt idx="3037">
                  <c:v>0.14874999999999999</c:v>
                </c:pt>
                <c:pt idx="3038">
                  <c:v>0.14062500000000003</c:v>
                </c:pt>
                <c:pt idx="3039">
                  <c:v>0.12562500000000001</c:v>
                </c:pt>
                <c:pt idx="3040">
                  <c:v>0.15312500000000001</c:v>
                </c:pt>
                <c:pt idx="3041">
                  <c:v>0.14687500000000003</c:v>
                </c:pt>
                <c:pt idx="3042">
                  <c:v>0.14687500000000001</c:v>
                </c:pt>
                <c:pt idx="3043">
                  <c:v>0.13624999999999998</c:v>
                </c:pt>
                <c:pt idx="3044">
                  <c:v>0.12937500000000002</c:v>
                </c:pt>
                <c:pt idx="3045">
                  <c:v>0.12250000000000003</c:v>
                </c:pt>
                <c:pt idx="3046">
                  <c:v>0.12875000000000003</c:v>
                </c:pt>
                <c:pt idx="3047">
                  <c:v>0.12937500000000002</c:v>
                </c:pt>
                <c:pt idx="3048">
                  <c:v>0.12062500000000004</c:v>
                </c:pt>
                <c:pt idx="3049">
                  <c:v>0.12687500000000004</c:v>
                </c:pt>
                <c:pt idx="3050">
                  <c:v>0.15500000000000003</c:v>
                </c:pt>
                <c:pt idx="3051">
                  <c:v>0.15625000000000003</c:v>
                </c:pt>
                <c:pt idx="3052">
                  <c:v>0.16125000000000003</c:v>
                </c:pt>
                <c:pt idx="3053">
                  <c:v>0.16125</c:v>
                </c:pt>
                <c:pt idx="3054">
                  <c:v>0.16187500000000002</c:v>
                </c:pt>
                <c:pt idx="3055">
                  <c:v>0.16250000000000001</c:v>
                </c:pt>
                <c:pt idx="3056">
                  <c:v>0.13312499999999999</c:v>
                </c:pt>
                <c:pt idx="3057">
                  <c:v>0.13874999999999998</c:v>
                </c:pt>
                <c:pt idx="3058">
                  <c:v>0.14812499999999998</c:v>
                </c:pt>
                <c:pt idx="3059">
                  <c:v>0.136875</c:v>
                </c:pt>
                <c:pt idx="3060">
                  <c:v>0.13999999999999999</c:v>
                </c:pt>
                <c:pt idx="3061">
                  <c:v>0.14687500000000001</c:v>
                </c:pt>
                <c:pt idx="3062">
                  <c:v>0.155</c:v>
                </c:pt>
                <c:pt idx="3063">
                  <c:v>0.15375</c:v>
                </c:pt>
                <c:pt idx="3064">
                  <c:v>0.15812500000000002</c:v>
                </c:pt>
                <c:pt idx="3065">
                  <c:v>0.15812500000000004</c:v>
                </c:pt>
                <c:pt idx="3066">
                  <c:v>0.13125000000000001</c:v>
                </c:pt>
                <c:pt idx="3067">
                  <c:v>0.12937500000000002</c:v>
                </c:pt>
                <c:pt idx="3068">
                  <c:v>0.13</c:v>
                </c:pt>
                <c:pt idx="3069">
                  <c:v>0.13062500000000002</c:v>
                </c:pt>
                <c:pt idx="3070">
                  <c:v>0.13562500000000002</c:v>
                </c:pt>
                <c:pt idx="3071">
                  <c:v>0.14374999999999999</c:v>
                </c:pt>
                <c:pt idx="3072">
                  <c:v>0.15062499999999998</c:v>
                </c:pt>
                <c:pt idx="3073">
                  <c:v>0.15187499999999998</c:v>
                </c:pt>
                <c:pt idx="3074">
                  <c:v>0.14124999999999999</c:v>
                </c:pt>
                <c:pt idx="3075">
                  <c:v>0.15437499999999998</c:v>
                </c:pt>
                <c:pt idx="3076">
                  <c:v>0.14749999999999999</c:v>
                </c:pt>
                <c:pt idx="3077">
                  <c:v>0.14749999999999999</c:v>
                </c:pt>
                <c:pt idx="3078">
                  <c:v>0.14625000000000002</c:v>
                </c:pt>
                <c:pt idx="3079">
                  <c:v>0.14750000000000002</c:v>
                </c:pt>
                <c:pt idx="3080">
                  <c:v>0.15437500000000001</c:v>
                </c:pt>
                <c:pt idx="3081">
                  <c:v>0.155</c:v>
                </c:pt>
                <c:pt idx="3082">
                  <c:v>0.15437500000000001</c:v>
                </c:pt>
                <c:pt idx="3083">
                  <c:v>0.16125</c:v>
                </c:pt>
                <c:pt idx="3084">
                  <c:v>0.15562500000000001</c:v>
                </c:pt>
                <c:pt idx="3085">
                  <c:v>0.1575</c:v>
                </c:pt>
                <c:pt idx="3086">
                  <c:v>0.143125</c:v>
                </c:pt>
                <c:pt idx="3087">
                  <c:v>0.14187500000000006</c:v>
                </c:pt>
                <c:pt idx="3088">
                  <c:v>0.13500000000000004</c:v>
                </c:pt>
                <c:pt idx="3089">
                  <c:v>0.13437500000000002</c:v>
                </c:pt>
                <c:pt idx="3090">
                  <c:v>0.13562500000000002</c:v>
                </c:pt>
                <c:pt idx="3091">
                  <c:v>0.13375000000000001</c:v>
                </c:pt>
                <c:pt idx="3092">
                  <c:v>0.13375000000000001</c:v>
                </c:pt>
                <c:pt idx="3093">
                  <c:v>0.13437500000000002</c:v>
                </c:pt>
                <c:pt idx="3094">
                  <c:v>0.13250000000000001</c:v>
                </c:pt>
                <c:pt idx="3095">
                  <c:v>0.13625000000000001</c:v>
                </c:pt>
                <c:pt idx="3096">
                  <c:v>0.12562499999999999</c:v>
                </c:pt>
                <c:pt idx="3097">
                  <c:v>0.13187499999999999</c:v>
                </c:pt>
                <c:pt idx="3098">
                  <c:v>0.13999999999999999</c:v>
                </c:pt>
                <c:pt idx="3099">
                  <c:v>0.140625</c:v>
                </c:pt>
                <c:pt idx="3100">
                  <c:v>0.14749999999999999</c:v>
                </c:pt>
                <c:pt idx="3101">
                  <c:v>0.13437499999999999</c:v>
                </c:pt>
                <c:pt idx="3102">
                  <c:v>0.15</c:v>
                </c:pt>
                <c:pt idx="3103">
                  <c:v>0.14312499999999997</c:v>
                </c:pt>
                <c:pt idx="3104">
                  <c:v>0.15624999999999997</c:v>
                </c:pt>
                <c:pt idx="3105">
                  <c:v>0.15625</c:v>
                </c:pt>
                <c:pt idx="3106">
                  <c:v>0.1575</c:v>
                </c:pt>
                <c:pt idx="3107">
                  <c:v>0.14562500000000003</c:v>
                </c:pt>
                <c:pt idx="3108">
                  <c:v>0.15250000000000002</c:v>
                </c:pt>
                <c:pt idx="3109">
                  <c:v>0.14562499999999998</c:v>
                </c:pt>
                <c:pt idx="3110">
                  <c:v>0.15062500000000001</c:v>
                </c:pt>
                <c:pt idx="3111">
                  <c:v>0.14000000000000001</c:v>
                </c:pt>
                <c:pt idx="3112">
                  <c:v>0.14000000000000004</c:v>
                </c:pt>
                <c:pt idx="3113">
                  <c:v>0.13312500000000002</c:v>
                </c:pt>
                <c:pt idx="3114">
                  <c:v>0.12500000000000003</c:v>
                </c:pt>
                <c:pt idx="3115">
                  <c:v>0.13187500000000002</c:v>
                </c:pt>
                <c:pt idx="3116">
                  <c:v>0.125</c:v>
                </c:pt>
                <c:pt idx="3117">
                  <c:v>0.125</c:v>
                </c:pt>
                <c:pt idx="3118">
                  <c:v>0.10937500000000003</c:v>
                </c:pt>
                <c:pt idx="3119">
                  <c:v>0.11437500000000002</c:v>
                </c:pt>
                <c:pt idx="3120">
                  <c:v>0.10312500000000001</c:v>
                </c:pt>
                <c:pt idx="3121">
                  <c:v>0.114375</c:v>
                </c:pt>
                <c:pt idx="3122">
                  <c:v>0.11562500000000001</c:v>
                </c:pt>
                <c:pt idx="3123">
                  <c:v>0.119375</c:v>
                </c:pt>
                <c:pt idx="3124">
                  <c:v>0.11562500000000001</c:v>
                </c:pt>
                <c:pt idx="3125">
                  <c:v>0.10874999999999999</c:v>
                </c:pt>
                <c:pt idx="3126">
                  <c:v>9.2499999999999999E-2</c:v>
                </c:pt>
                <c:pt idx="3127">
                  <c:v>9.2499999999999999E-2</c:v>
                </c:pt>
                <c:pt idx="3128">
                  <c:v>0.10249999999999999</c:v>
                </c:pt>
                <c:pt idx="3129">
                  <c:v>0.10875000000000001</c:v>
                </c:pt>
                <c:pt idx="3130">
                  <c:v>0.10312500000000001</c:v>
                </c:pt>
                <c:pt idx="3131">
                  <c:v>9.5000000000000015E-2</c:v>
                </c:pt>
                <c:pt idx="3132">
                  <c:v>9.4375000000000014E-2</c:v>
                </c:pt>
                <c:pt idx="3133">
                  <c:v>0.10125000000000002</c:v>
                </c:pt>
                <c:pt idx="3134">
                  <c:v>0.10750000000000003</c:v>
                </c:pt>
                <c:pt idx="3135">
                  <c:v>9.5625000000000029E-2</c:v>
                </c:pt>
                <c:pt idx="3136">
                  <c:v>9.3750000000000028E-2</c:v>
                </c:pt>
                <c:pt idx="3137">
                  <c:v>8.5625000000000007E-2</c:v>
                </c:pt>
                <c:pt idx="3138">
                  <c:v>8.5625000000000007E-2</c:v>
                </c:pt>
                <c:pt idx="3139">
                  <c:v>8.2500000000000004E-2</c:v>
                </c:pt>
                <c:pt idx="3140">
                  <c:v>8.5625000000000021E-2</c:v>
                </c:pt>
                <c:pt idx="3141">
                  <c:v>9.8125000000000018E-2</c:v>
                </c:pt>
                <c:pt idx="3142">
                  <c:v>9.8750000000000018E-2</c:v>
                </c:pt>
                <c:pt idx="3143">
                  <c:v>0.10500000000000002</c:v>
                </c:pt>
                <c:pt idx="3144">
                  <c:v>8.8750000000000009E-2</c:v>
                </c:pt>
                <c:pt idx="3145">
                  <c:v>8.8125000000000009E-2</c:v>
                </c:pt>
                <c:pt idx="3146">
                  <c:v>9.6250000000000002E-2</c:v>
                </c:pt>
                <c:pt idx="3147">
                  <c:v>9.4375000000000001E-2</c:v>
                </c:pt>
                <c:pt idx="3148">
                  <c:v>9.6875000000000017E-2</c:v>
                </c:pt>
                <c:pt idx="3149">
                  <c:v>0.10437500000000002</c:v>
                </c:pt>
                <c:pt idx="3150">
                  <c:v>0.10437500000000002</c:v>
                </c:pt>
                <c:pt idx="3151">
                  <c:v>0.11125000000000003</c:v>
                </c:pt>
                <c:pt idx="3152">
                  <c:v>0.11125000000000003</c:v>
                </c:pt>
                <c:pt idx="3153">
                  <c:v>0.10375000000000001</c:v>
                </c:pt>
                <c:pt idx="3154">
                  <c:v>0.105625</c:v>
                </c:pt>
                <c:pt idx="3155">
                  <c:v>0.10500000000000002</c:v>
                </c:pt>
                <c:pt idx="3156">
                  <c:v>0.11125000000000002</c:v>
                </c:pt>
                <c:pt idx="3157">
                  <c:v>9.9375000000000005E-2</c:v>
                </c:pt>
                <c:pt idx="3158">
                  <c:v>0.12000000000000001</c:v>
                </c:pt>
                <c:pt idx="3159">
                  <c:v>0.11375</c:v>
                </c:pt>
                <c:pt idx="3160">
                  <c:v>0.11375</c:v>
                </c:pt>
                <c:pt idx="3161">
                  <c:v>0.10812500000000001</c:v>
                </c:pt>
                <c:pt idx="3162">
                  <c:v>0.10562500000000002</c:v>
                </c:pt>
                <c:pt idx="3163">
                  <c:v>0.10750000000000003</c:v>
                </c:pt>
                <c:pt idx="3164">
                  <c:v>9.9375000000000019E-2</c:v>
                </c:pt>
                <c:pt idx="3165">
                  <c:v>9.6875000000000017E-2</c:v>
                </c:pt>
                <c:pt idx="3166">
                  <c:v>9.4375000000000028E-2</c:v>
                </c:pt>
                <c:pt idx="3167">
                  <c:v>9.6875000000000003E-2</c:v>
                </c:pt>
                <c:pt idx="3168">
                  <c:v>9.6875000000000003E-2</c:v>
                </c:pt>
                <c:pt idx="3169">
                  <c:v>9.5000000000000001E-2</c:v>
                </c:pt>
                <c:pt idx="3170">
                  <c:v>9.6250000000000002E-2</c:v>
                </c:pt>
                <c:pt idx="3171">
                  <c:v>9.0624999999999997E-2</c:v>
                </c:pt>
                <c:pt idx="3172">
                  <c:v>9.6875000000000003E-2</c:v>
                </c:pt>
                <c:pt idx="3173">
                  <c:v>0.1075</c:v>
                </c:pt>
                <c:pt idx="3174">
                  <c:v>9.5000000000000001E-2</c:v>
                </c:pt>
                <c:pt idx="3175">
                  <c:v>0.113125</c:v>
                </c:pt>
                <c:pt idx="3176">
                  <c:v>0.12000000000000001</c:v>
                </c:pt>
                <c:pt idx="3177">
                  <c:v>0.12000000000000001</c:v>
                </c:pt>
                <c:pt idx="3178">
                  <c:v>0.11375</c:v>
                </c:pt>
                <c:pt idx="3179">
                  <c:v>0.12687500000000002</c:v>
                </c:pt>
                <c:pt idx="3180">
                  <c:v>0.13187500000000002</c:v>
                </c:pt>
                <c:pt idx="3181">
                  <c:v>0.13312500000000002</c:v>
                </c:pt>
                <c:pt idx="3182">
                  <c:v>0.14437500000000003</c:v>
                </c:pt>
                <c:pt idx="3183">
                  <c:v>0.13500000000000001</c:v>
                </c:pt>
                <c:pt idx="3184">
                  <c:v>0.14625000000000002</c:v>
                </c:pt>
                <c:pt idx="3185">
                  <c:v>0.15500000000000003</c:v>
                </c:pt>
                <c:pt idx="3186">
                  <c:v>0.14312500000000003</c:v>
                </c:pt>
                <c:pt idx="3187">
                  <c:v>0.15687500000000001</c:v>
                </c:pt>
                <c:pt idx="3188">
                  <c:v>0.138125</c:v>
                </c:pt>
                <c:pt idx="3189">
                  <c:v>0.14249999999999999</c:v>
                </c:pt>
                <c:pt idx="3190">
                  <c:v>0.13375000000000001</c:v>
                </c:pt>
                <c:pt idx="3191">
                  <c:v>0.12187499999999998</c:v>
                </c:pt>
                <c:pt idx="3192">
                  <c:v>0.11937500000000002</c:v>
                </c:pt>
                <c:pt idx="3193">
                  <c:v>0.12500000000000003</c:v>
                </c:pt>
                <c:pt idx="3194">
                  <c:v>0.13187500000000002</c:v>
                </c:pt>
                <c:pt idx="3195">
                  <c:v>0.11875000000000002</c:v>
                </c:pt>
                <c:pt idx="3196">
                  <c:v>0.11937500000000002</c:v>
                </c:pt>
                <c:pt idx="3197">
                  <c:v>0.11250000000000003</c:v>
                </c:pt>
                <c:pt idx="3198">
                  <c:v>0.10375000000000002</c:v>
                </c:pt>
                <c:pt idx="3199">
                  <c:v>0.11000000000000003</c:v>
                </c:pt>
                <c:pt idx="3200">
                  <c:v>0.10500000000000004</c:v>
                </c:pt>
                <c:pt idx="3201">
                  <c:v>9.6250000000000016E-2</c:v>
                </c:pt>
                <c:pt idx="3202">
                  <c:v>0.10250000000000002</c:v>
                </c:pt>
                <c:pt idx="3203">
                  <c:v>8.8125000000000023E-2</c:v>
                </c:pt>
                <c:pt idx="3204">
                  <c:v>8.8125000000000023E-2</c:v>
                </c:pt>
                <c:pt idx="3205">
                  <c:v>7.8125E-2</c:v>
                </c:pt>
                <c:pt idx="3206">
                  <c:v>8.5000000000000006E-2</c:v>
                </c:pt>
                <c:pt idx="3207">
                  <c:v>9.8125000000000004E-2</c:v>
                </c:pt>
                <c:pt idx="3208">
                  <c:v>9.4375000000000001E-2</c:v>
                </c:pt>
                <c:pt idx="3209">
                  <c:v>8.249999999999999E-2</c:v>
                </c:pt>
                <c:pt idx="3210">
                  <c:v>8.1875000000000003E-2</c:v>
                </c:pt>
                <c:pt idx="3211">
                  <c:v>7.5624999999999998E-2</c:v>
                </c:pt>
                <c:pt idx="3212">
                  <c:v>7.0000000000000007E-2</c:v>
                </c:pt>
                <c:pt idx="3213">
                  <c:v>7.9375000000000001E-2</c:v>
                </c:pt>
                <c:pt idx="3214">
                  <c:v>7.6874999999999999E-2</c:v>
                </c:pt>
                <c:pt idx="3215">
                  <c:v>7.0624999999999993E-2</c:v>
                </c:pt>
                <c:pt idx="3216">
                  <c:v>8.3125000000000004E-2</c:v>
                </c:pt>
                <c:pt idx="3217">
                  <c:v>9.3124999999999999E-2</c:v>
                </c:pt>
                <c:pt idx="3218">
                  <c:v>9.375E-2</c:v>
                </c:pt>
                <c:pt idx="3219">
                  <c:v>0.10625</c:v>
                </c:pt>
                <c:pt idx="3220">
                  <c:v>0.106875</c:v>
                </c:pt>
                <c:pt idx="3221">
                  <c:v>0.10750000000000001</c:v>
                </c:pt>
                <c:pt idx="3222">
                  <c:v>0.10687500000000001</c:v>
                </c:pt>
                <c:pt idx="3223">
                  <c:v>0.10062500000000001</c:v>
                </c:pt>
                <c:pt idx="3224">
                  <c:v>0.10875000000000001</c:v>
                </c:pt>
                <c:pt idx="3225">
                  <c:v>0.10875000000000001</c:v>
                </c:pt>
                <c:pt idx="3226">
                  <c:v>0.10250000000000001</c:v>
                </c:pt>
                <c:pt idx="3227">
                  <c:v>0.10875000000000001</c:v>
                </c:pt>
                <c:pt idx="3228">
                  <c:v>0.10875000000000001</c:v>
                </c:pt>
                <c:pt idx="3229">
                  <c:v>9.9375000000000019E-2</c:v>
                </c:pt>
                <c:pt idx="3230">
                  <c:v>9.5625000000000016E-2</c:v>
                </c:pt>
                <c:pt idx="3231">
                  <c:v>0.10187500000000002</c:v>
                </c:pt>
                <c:pt idx="3232">
                  <c:v>8.8750000000000023E-2</c:v>
                </c:pt>
                <c:pt idx="3233">
                  <c:v>7.9375000000000015E-2</c:v>
                </c:pt>
                <c:pt idx="3234">
                  <c:v>8.2500000000000004E-2</c:v>
                </c:pt>
                <c:pt idx="3235">
                  <c:v>7.2499999999999995E-2</c:v>
                </c:pt>
                <c:pt idx="3236">
                  <c:v>9.6250000000000002E-2</c:v>
                </c:pt>
                <c:pt idx="3237">
                  <c:v>0.09</c:v>
                </c:pt>
                <c:pt idx="3238">
                  <c:v>0.09</c:v>
                </c:pt>
                <c:pt idx="3239">
                  <c:v>8.3125000000000018E-2</c:v>
                </c:pt>
                <c:pt idx="3240">
                  <c:v>7.4375000000000011E-2</c:v>
                </c:pt>
                <c:pt idx="3241">
                  <c:v>8.6250000000000007E-2</c:v>
                </c:pt>
                <c:pt idx="3242">
                  <c:v>9.375E-2</c:v>
                </c:pt>
                <c:pt idx="3243">
                  <c:v>9.375E-2</c:v>
                </c:pt>
                <c:pt idx="3244">
                  <c:v>0.1</c:v>
                </c:pt>
                <c:pt idx="3245">
                  <c:v>0.1</c:v>
                </c:pt>
                <c:pt idx="3246">
                  <c:v>0.1</c:v>
                </c:pt>
                <c:pt idx="3247">
                  <c:v>0.11</c:v>
                </c:pt>
                <c:pt idx="3248">
                  <c:v>0.10437500000000001</c:v>
                </c:pt>
                <c:pt idx="3249">
                  <c:v>0.10375000000000002</c:v>
                </c:pt>
                <c:pt idx="3250">
                  <c:v>0.10437500000000001</c:v>
                </c:pt>
                <c:pt idx="3251">
                  <c:v>0.11375</c:v>
                </c:pt>
                <c:pt idx="3252">
                  <c:v>8.9374999999999982E-2</c:v>
                </c:pt>
                <c:pt idx="3253">
                  <c:v>0.10374999999999998</c:v>
                </c:pt>
                <c:pt idx="3254">
                  <c:v>0.10937499999999999</c:v>
                </c:pt>
                <c:pt idx="3255">
                  <c:v>0.109375</c:v>
                </c:pt>
                <c:pt idx="3256">
                  <c:v>0.109375</c:v>
                </c:pt>
                <c:pt idx="3257">
                  <c:v>0.10375000000000001</c:v>
                </c:pt>
                <c:pt idx="3258">
                  <c:v>0.10312500000000002</c:v>
                </c:pt>
                <c:pt idx="3259">
                  <c:v>9.9375000000000019E-2</c:v>
                </c:pt>
                <c:pt idx="3260">
                  <c:v>0.10312500000000001</c:v>
                </c:pt>
                <c:pt idx="3261">
                  <c:v>0.11125000000000002</c:v>
                </c:pt>
                <c:pt idx="3262">
                  <c:v>0.11750000000000002</c:v>
                </c:pt>
                <c:pt idx="3263">
                  <c:v>0.11562500000000001</c:v>
                </c:pt>
                <c:pt idx="3264">
                  <c:v>0.12187500000000001</c:v>
                </c:pt>
                <c:pt idx="3265">
                  <c:v>0.12187500000000001</c:v>
                </c:pt>
                <c:pt idx="3266">
                  <c:v>0.11750000000000002</c:v>
                </c:pt>
                <c:pt idx="3267">
                  <c:v>0.11187500000000003</c:v>
                </c:pt>
                <c:pt idx="3268">
                  <c:v>0.11812500000000004</c:v>
                </c:pt>
                <c:pt idx="3269">
                  <c:v>0.10937500000000003</c:v>
                </c:pt>
                <c:pt idx="3270">
                  <c:v>9.8125000000000032E-2</c:v>
                </c:pt>
                <c:pt idx="3271">
                  <c:v>0.10500000000000002</c:v>
                </c:pt>
                <c:pt idx="3272">
                  <c:v>0.11250000000000002</c:v>
                </c:pt>
                <c:pt idx="3273">
                  <c:v>0.11250000000000002</c:v>
                </c:pt>
                <c:pt idx="3274">
                  <c:v>0.12000000000000002</c:v>
                </c:pt>
                <c:pt idx="3275">
                  <c:v>0.13000000000000003</c:v>
                </c:pt>
                <c:pt idx="3276">
                  <c:v>0.12125000000000001</c:v>
                </c:pt>
                <c:pt idx="3277">
                  <c:v>0.10687500000000001</c:v>
                </c:pt>
                <c:pt idx="3278">
                  <c:v>0.11375</c:v>
                </c:pt>
                <c:pt idx="3279">
                  <c:v>9.9374999999999991E-2</c:v>
                </c:pt>
                <c:pt idx="3280">
                  <c:v>9.3124999999999999E-2</c:v>
                </c:pt>
                <c:pt idx="3281">
                  <c:v>0.11</c:v>
                </c:pt>
                <c:pt idx="3282">
                  <c:v>0.108125</c:v>
                </c:pt>
                <c:pt idx="3283">
                  <c:v>0.11937500000000001</c:v>
                </c:pt>
                <c:pt idx="3284">
                  <c:v>0.11750000000000001</c:v>
                </c:pt>
                <c:pt idx="3285">
                  <c:v>0.11625000000000001</c:v>
                </c:pt>
                <c:pt idx="3286">
                  <c:v>0.12125000000000001</c:v>
                </c:pt>
                <c:pt idx="3287">
                  <c:v>0.10875000000000001</c:v>
                </c:pt>
                <c:pt idx="3288">
                  <c:v>0.10750000000000003</c:v>
                </c:pt>
                <c:pt idx="3289">
                  <c:v>0.10375000000000002</c:v>
                </c:pt>
                <c:pt idx="3290">
                  <c:v>0.10125000000000002</c:v>
                </c:pt>
                <c:pt idx="3291">
                  <c:v>0.10437500000000002</c:v>
                </c:pt>
                <c:pt idx="3292">
                  <c:v>0.11187500000000003</c:v>
                </c:pt>
                <c:pt idx="3293">
                  <c:v>0.11625000000000003</c:v>
                </c:pt>
                <c:pt idx="3294">
                  <c:v>0.10937500000000001</c:v>
                </c:pt>
                <c:pt idx="3295">
                  <c:v>0.11625000000000002</c:v>
                </c:pt>
                <c:pt idx="3296">
                  <c:v>0.12250000000000003</c:v>
                </c:pt>
                <c:pt idx="3297">
                  <c:v>0.12000000000000002</c:v>
                </c:pt>
                <c:pt idx="3298">
                  <c:v>0.11562500000000003</c:v>
                </c:pt>
                <c:pt idx="3299">
                  <c:v>0.10437500000000002</c:v>
                </c:pt>
                <c:pt idx="3300">
                  <c:v>0.10625000000000002</c:v>
                </c:pt>
                <c:pt idx="3301">
                  <c:v>0.10187500000000002</c:v>
                </c:pt>
                <c:pt idx="3302">
                  <c:v>9.6250000000000016E-2</c:v>
                </c:pt>
                <c:pt idx="3303">
                  <c:v>0.10187500000000002</c:v>
                </c:pt>
                <c:pt idx="3304">
                  <c:v>0.10875000000000001</c:v>
                </c:pt>
                <c:pt idx="3305">
                  <c:v>0.11000000000000003</c:v>
                </c:pt>
                <c:pt idx="3306">
                  <c:v>0.10000000000000002</c:v>
                </c:pt>
                <c:pt idx="3307">
                  <c:v>9.1875000000000012E-2</c:v>
                </c:pt>
                <c:pt idx="3308">
                  <c:v>8.937500000000001E-2</c:v>
                </c:pt>
                <c:pt idx="3309">
                  <c:v>9.5000000000000015E-2</c:v>
                </c:pt>
                <c:pt idx="3310">
                  <c:v>0.10750000000000001</c:v>
                </c:pt>
                <c:pt idx="3311">
                  <c:v>0.11499999999999999</c:v>
                </c:pt>
                <c:pt idx="3312">
                  <c:v>0.11687500000000001</c:v>
                </c:pt>
                <c:pt idx="3313">
                  <c:v>0.10250000000000001</c:v>
                </c:pt>
                <c:pt idx="3314">
                  <c:v>0.115</c:v>
                </c:pt>
                <c:pt idx="3315">
                  <c:v>0.109375</c:v>
                </c:pt>
                <c:pt idx="3316">
                  <c:v>0.11249999999999999</c:v>
                </c:pt>
                <c:pt idx="3317">
                  <c:v>0.11812499999999999</c:v>
                </c:pt>
                <c:pt idx="3318">
                  <c:v>0.12875</c:v>
                </c:pt>
                <c:pt idx="3319">
                  <c:v>0.14499999999999999</c:v>
                </c:pt>
                <c:pt idx="3320">
                  <c:v>0.145625</c:v>
                </c:pt>
                <c:pt idx="3321">
                  <c:v>0.14874999999999999</c:v>
                </c:pt>
                <c:pt idx="3322">
                  <c:v>0.15375</c:v>
                </c:pt>
                <c:pt idx="3323">
                  <c:v>0.14624999999999999</c:v>
                </c:pt>
                <c:pt idx="3324">
                  <c:v>0.13999999999999999</c:v>
                </c:pt>
                <c:pt idx="3325">
                  <c:v>0.13625000000000001</c:v>
                </c:pt>
                <c:pt idx="3326">
                  <c:v>0.12375000000000003</c:v>
                </c:pt>
                <c:pt idx="3327">
                  <c:v>0.13</c:v>
                </c:pt>
                <c:pt idx="3328">
                  <c:v>0.13687500000000002</c:v>
                </c:pt>
                <c:pt idx="3329">
                  <c:v>0.13812500000000003</c:v>
                </c:pt>
                <c:pt idx="3330">
                  <c:v>0.13687500000000002</c:v>
                </c:pt>
                <c:pt idx="3331">
                  <c:v>0.14250000000000004</c:v>
                </c:pt>
                <c:pt idx="3332">
                  <c:v>0.13937500000000003</c:v>
                </c:pt>
                <c:pt idx="3333">
                  <c:v>0.14000000000000001</c:v>
                </c:pt>
                <c:pt idx="3334">
                  <c:v>0.12937499999999999</c:v>
                </c:pt>
                <c:pt idx="3335">
                  <c:v>0.10687500000000001</c:v>
                </c:pt>
                <c:pt idx="3336">
                  <c:v>9.8750000000000018E-2</c:v>
                </c:pt>
                <c:pt idx="3337">
                  <c:v>0.10000000000000003</c:v>
                </c:pt>
                <c:pt idx="3338">
                  <c:v>0.11625000000000002</c:v>
                </c:pt>
                <c:pt idx="3339">
                  <c:v>0.12250000000000003</c:v>
                </c:pt>
                <c:pt idx="3340">
                  <c:v>0.12875000000000003</c:v>
                </c:pt>
                <c:pt idx="3341">
                  <c:v>0.12812500000000002</c:v>
                </c:pt>
                <c:pt idx="3342">
                  <c:v>0.14312500000000003</c:v>
                </c:pt>
                <c:pt idx="3343">
                  <c:v>0.12687500000000002</c:v>
                </c:pt>
                <c:pt idx="3344">
                  <c:v>0.11812500000000002</c:v>
                </c:pt>
                <c:pt idx="3345">
                  <c:v>0.12187500000000002</c:v>
                </c:pt>
                <c:pt idx="3346">
                  <c:v>0.11500000000000003</c:v>
                </c:pt>
                <c:pt idx="3347">
                  <c:v>0.11812500000000002</c:v>
                </c:pt>
                <c:pt idx="3348">
                  <c:v>0.12875</c:v>
                </c:pt>
                <c:pt idx="3349">
                  <c:v>0.12250000000000001</c:v>
                </c:pt>
                <c:pt idx="3350">
                  <c:v>0.12250000000000001</c:v>
                </c:pt>
                <c:pt idx="3351">
                  <c:v>0.14812500000000001</c:v>
                </c:pt>
                <c:pt idx="3352">
                  <c:v>0.15062500000000001</c:v>
                </c:pt>
                <c:pt idx="3353">
                  <c:v>0.15625000000000003</c:v>
                </c:pt>
                <c:pt idx="3354">
                  <c:v>0.13937500000000003</c:v>
                </c:pt>
                <c:pt idx="3355">
                  <c:v>0.13812500000000003</c:v>
                </c:pt>
                <c:pt idx="3356">
                  <c:v>0.139375</c:v>
                </c:pt>
                <c:pt idx="3357">
                  <c:v>0.13375000000000001</c:v>
                </c:pt>
                <c:pt idx="3358">
                  <c:v>0.11874999999999999</c:v>
                </c:pt>
                <c:pt idx="3359">
                  <c:v>0.12062500000000001</c:v>
                </c:pt>
                <c:pt idx="3360">
                  <c:v>0.12562500000000001</c:v>
                </c:pt>
                <c:pt idx="3361">
                  <c:v>0.13062499999999999</c:v>
                </c:pt>
                <c:pt idx="3362">
                  <c:v>0.13187500000000002</c:v>
                </c:pt>
                <c:pt idx="3363">
                  <c:v>0.13437500000000002</c:v>
                </c:pt>
                <c:pt idx="3364">
                  <c:v>0.13250000000000001</c:v>
                </c:pt>
                <c:pt idx="3365">
                  <c:v>0.13312499999999999</c:v>
                </c:pt>
                <c:pt idx="3366">
                  <c:v>0.139375</c:v>
                </c:pt>
                <c:pt idx="3367">
                  <c:v>0.12</c:v>
                </c:pt>
                <c:pt idx="3368">
                  <c:v>0.11812500000000001</c:v>
                </c:pt>
                <c:pt idx="3369">
                  <c:v>0.11062500000000001</c:v>
                </c:pt>
                <c:pt idx="3370">
                  <c:v>0.12062500000000002</c:v>
                </c:pt>
                <c:pt idx="3371">
                  <c:v>0.11562500000000002</c:v>
                </c:pt>
                <c:pt idx="3372">
                  <c:v>0.10812500000000003</c:v>
                </c:pt>
                <c:pt idx="3373">
                  <c:v>0.10812500000000003</c:v>
                </c:pt>
                <c:pt idx="3374">
                  <c:v>0.10812500000000003</c:v>
                </c:pt>
                <c:pt idx="3375">
                  <c:v>0.10812500000000001</c:v>
                </c:pt>
                <c:pt idx="3376">
                  <c:v>0.10312500000000001</c:v>
                </c:pt>
                <c:pt idx="3377">
                  <c:v>9.9375000000000019E-2</c:v>
                </c:pt>
                <c:pt idx="3378">
                  <c:v>0.10812500000000003</c:v>
                </c:pt>
                <c:pt idx="3379">
                  <c:v>0.10250000000000002</c:v>
                </c:pt>
                <c:pt idx="3380">
                  <c:v>8.7500000000000008E-2</c:v>
                </c:pt>
                <c:pt idx="3381">
                  <c:v>9.5625000000000016E-2</c:v>
                </c:pt>
                <c:pt idx="3382">
                  <c:v>0.111875</c:v>
                </c:pt>
                <c:pt idx="3383">
                  <c:v>0.1125</c:v>
                </c:pt>
                <c:pt idx="3384">
                  <c:v>0.124375</c:v>
                </c:pt>
                <c:pt idx="3385">
                  <c:v>0.125</c:v>
                </c:pt>
                <c:pt idx="3386">
                  <c:v>0.11375000000000002</c:v>
                </c:pt>
                <c:pt idx="3387">
                  <c:v>0.11375000000000002</c:v>
                </c:pt>
                <c:pt idx="3388">
                  <c:v>0.11375000000000002</c:v>
                </c:pt>
                <c:pt idx="3389">
                  <c:v>0.12000000000000002</c:v>
                </c:pt>
                <c:pt idx="3390">
                  <c:v>0.11375000000000002</c:v>
                </c:pt>
                <c:pt idx="3391">
                  <c:v>0.12187500000000002</c:v>
                </c:pt>
                <c:pt idx="3392">
                  <c:v>0.12875000000000003</c:v>
                </c:pt>
                <c:pt idx="3393">
                  <c:v>0.12312500000000001</c:v>
                </c:pt>
                <c:pt idx="3394">
                  <c:v>0.11500000000000002</c:v>
                </c:pt>
                <c:pt idx="3395">
                  <c:v>0.11500000000000002</c:v>
                </c:pt>
                <c:pt idx="3396">
                  <c:v>0.12125000000000002</c:v>
                </c:pt>
                <c:pt idx="3397">
                  <c:v>0.11875000000000002</c:v>
                </c:pt>
                <c:pt idx="3398">
                  <c:v>0.11375000000000002</c:v>
                </c:pt>
                <c:pt idx="3399">
                  <c:v>0.11312500000000003</c:v>
                </c:pt>
                <c:pt idx="3400">
                  <c:v>0.10250000000000001</c:v>
                </c:pt>
                <c:pt idx="3401">
                  <c:v>0.10875000000000001</c:v>
                </c:pt>
                <c:pt idx="3402">
                  <c:v>0.11062500000000001</c:v>
                </c:pt>
                <c:pt idx="3403">
                  <c:v>0.11687500000000002</c:v>
                </c:pt>
                <c:pt idx="3404">
                  <c:v>0.12312500000000003</c:v>
                </c:pt>
                <c:pt idx="3405">
                  <c:v>0.12312500000000003</c:v>
                </c:pt>
                <c:pt idx="3406">
                  <c:v>0.13062500000000002</c:v>
                </c:pt>
                <c:pt idx="3407">
                  <c:v>0.13625000000000001</c:v>
                </c:pt>
                <c:pt idx="3408">
                  <c:v>0.13687500000000002</c:v>
                </c:pt>
                <c:pt idx="3409">
                  <c:v>0.14250000000000004</c:v>
                </c:pt>
                <c:pt idx="3410">
                  <c:v>0.13625000000000004</c:v>
                </c:pt>
                <c:pt idx="3411">
                  <c:v>0.13625000000000004</c:v>
                </c:pt>
                <c:pt idx="3412">
                  <c:v>0.13625000000000004</c:v>
                </c:pt>
                <c:pt idx="3413">
                  <c:v>0.13000000000000003</c:v>
                </c:pt>
                <c:pt idx="3414">
                  <c:v>0.11875000000000002</c:v>
                </c:pt>
                <c:pt idx="3415">
                  <c:v>0.11875000000000002</c:v>
                </c:pt>
                <c:pt idx="3416">
                  <c:v>0.12562500000000004</c:v>
                </c:pt>
                <c:pt idx="3417">
                  <c:v>0.11750000000000003</c:v>
                </c:pt>
                <c:pt idx="3418">
                  <c:v>0.11187500000000003</c:v>
                </c:pt>
                <c:pt idx="3419">
                  <c:v>0.11000000000000003</c:v>
                </c:pt>
                <c:pt idx="3420">
                  <c:v>0.11187500000000003</c:v>
                </c:pt>
                <c:pt idx="3421">
                  <c:v>0.11187500000000003</c:v>
                </c:pt>
                <c:pt idx="3422">
                  <c:v>0.14375000000000002</c:v>
                </c:pt>
                <c:pt idx="3423">
                  <c:v>0.13</c:v>
                </c:pt>
                <c:pt idx="3424">
                  <c:v>0.1225</c:v>
                </c:pt>
                <c:pt idx="3425">
                  <c:v>0.13000000000000003</c:v>
                </c:pt>
                <c:pt idx="3426">
                  <c:v>0.13437500000000002</c:v>
                </c:pt>
                <c:pt idx="3427">
                  <c:v>0.13750000000000001</c:v>
                </c:pt>
                <c:pt idx="3428">
                  <c:v>0.13625000000000001</c:v>
                </c:pt>
                <c:pt idx="3429">
                  <c:v>0.13750000000000001</c:v>
                </c:pt>
                <c:pt idx="3430">
                  <c:v>0.13750000000000001</c:v>
                </c:pt>
                <c:pt idx="3431">
                  <c:v>0.13750000000000001</c:v>
                </c:pt>
                <c:pt idx="3432">
                  <c:v>0.12500000000000003</c:v>
                </c:pt>
                <c:pt idx="3433">
                  <c:v>0.13062500000000002</c:v>
                </c:pt>
                <c:pt idx="3434">
                  <c:v>0.13687500000000002</c:v>
                </c:pt>
                <c:pt idx="3435">
                  <c:v>0.13812500000000003</c:v>
                </c:pt>
                <c:pt idx="3436">
                  <c:v>0.136875</c:v>
                </c:pt>
                <c:pt idx="3437">
                  <c:v>0.13062500000000002</c:v>
                </c:pt>
                <c:pt idx="3438">
                  <c:v>9.7500000000000003E-2</c:v>
                </c:pt>
                <c:pt idx="3439">
                  <c:v>9.7500000000000031E-2</c:v>
                </c:pt>
                <c:pt idx="3440">
                  <c:v>9.1250000000000026E-2</c:v>
                </c:pt>
                <c:pt idx="3441">
                  <c:v>8.3750000000000019E-2</c:v>
                </c:pt>
                <c:pt idx="3442">
                  <c:v>8.5625000000000021E-2</c:v>
                </c:pt>
                <c:pt idx="3443">
                  <c:v>8.2500000000000018E-2</c:v>
                </c:pt>
                <c:pt idx="3444">
                  <c:v>7.7500000000000013E-2</c:v>
                </c:pt>
                <c:pt idx="3445">
                  <c:v>7.6250000000000012E-2</c:v>
                </c:pt>
                <c:pt idx="3446">
                  <c:v>7.0000000000000007E-2</c:v>
                </c:pt>
                <c:pt idx="3447">
                  <c:v>6.3750000000000001E-2</c:v>
                </c:pt>
                <c:pt idx="3448">
                  <c:v>7.3124999999999996E-2</c:v>
                </c:pt>
                <c:pt idx="3449">
                  <c:v>6.3125000000000001E-2</c:v>
                </c:pt>
                <c:pt idx="3450">
                  <c:v>8.3749999999999991E-2</c:v>
                </c:pt>
                <c:pt idx="3451">
                  <c:v>8.4375000000000006E-2</c:v>
                </c:pt>
                <c:pt idx="3452">
                  <c:v>8.6874999999999994E-2</c:v>
                </c:pt>
                <c:pt idx="3453">
                  <c:v>9.7499999999999989E-2</c:v>
                </c:pt>
                <c:pt idx="3454">
                  <c:v>0.106875</c:v>
                </c:pt>
                <c:pt idx="3455">
                  <c:v>0.10124999999999999</c:v>
                </c:pt>
                <c:pt idx="3456">
                  <c:v>0.1075</c:v>
                </c:pt>
                <c:pt idx="3457">
                  <c:v>0.10750000000000001</c:v>
                </c:pt>
                <c:pt idx="3458">
                  <c:v>0.10437500000000001</c:v>
                </c:pt>
                <c:pt idx="3459">
                  <c:v>0.10750000000000001</c:v>
                </c:pt>
                <c:pt idx="3460">
                  <c:v>0.11312500000000002</c:v>
                </c:pt>
                <c:pt idx="3461">
                  <c:v>0.11375000000000002</c:v>
                </c:pt>
                <c:pt idx="3462">
                  <c:v>0.11750000000000002</c:v>
                </c:pt>
                <c:pt idx="3463">
                  <c:v>0.12625000000000003</c:v>
                </c:pt>
                <c:pt idx="3464">
                  <c:v>0.11500000000000002</c:v>
                </c:pt>
                <c:pt idx="3465">
                  <c:v>0.11937500000000004</c:v>
                </c:pt>
                <c:pt idx="3466">
                  <c:v>9.8750000000000032E-2</c:v>
                </c:pt>
                <c:pt idx="3467">
                  <c:v>9.2500000000000027E-2</c:v>
                </c:pt>
                <c:pt idx="3468">
                  <c:v>8.5625000000000007E-2</c:v>
                </c:pt>
                <c:pt idx="3469">
                  <c:v>9.3750000000000014E-2</c:v>
                </c:pt>
                <c:pt idx="3470">
                  <c:v>8.4375000000000006E-2</c:v>
                </c:pt>
                <c:pt idx="3471">
                  <c:v>9.0000000000000011E-2</c:v>
                </c:pt>
                <c:pt idx="3472">
                  <c:v>9.0000000000000024E-2</c:v>
                </c:pt>
                <c:pt idx="3473">
                  <c:v>8.3750000000000019E-2</c:v>
                </c:pt>
                <c:pt idx="3474">
                  <c:v>8.0625000000000016E-2</c:v>
                </c:pt>
                <c:pt idx="3475">
                  <c:v>7.1250000000000008E-2</c:v>
                </c:pt>
                <c:pt idx="3476">
                  <c:v>6.5625000000000003E-2</c:v>
                </c:pt>
                <c:pt idx="3477">
                  <c:v>7.0625000000000007E-2</c:v>
                </c:pt>
                <c:pt idx="3478">
                  <c:v>7.3124999999999996E-2</c:v>
                </c:pt>
                <c:pt idx="3479">
                  <c:v>7.0625000000000007E-2</c:v>
                </c:pt>
                <c:pt idx="3480">
                  <c:v>8.3125000000000004E-2</c:v>
                </c:pt>
                <c:pt idx="3481">
                  <c:v>8.4999999999999992E-2</c:v>
                </c:pt>
                <c:pt idx="3482">
                  <c:v>8.9374999999999996E-2</c:v>
                </c:pt>
                <c:pt idx="3483">
                  <c:v>9.0624999999999997E-2</c:v>
                </c:pt>
                <c:pt idx="3484">
                  <c:v>9.2499999999999999E-2</c:v>
                </c:pt>
                <c:pt idx="3485">
                  <c:v>7.5625000000000012E-2</c:v>
                </c:pt>
                <c:pt idx="3486">
                  <c:v>7.5625000000000012E-2</c:v>
                </c:pt>
                <c:pt idx="3487">
                  <c:v>7.5000000000000025E-2</c:v>
                </c:pt>
                <c:pt idx="3488">
                  <c:v>8.4375000000000019E-2</c:v>
                </c:pt>
                <c:pt idx="3489">
                  <c:v>9.1875000000000012E-2</c:v>
                </c:pt>
                <c:pt idx="3490">
                  <c:v>9.8125000000000018E-2</c:v>
                </c:pt>
                <c:pt idx="3491">
                  <c:v>0.10437500000000002</c:v>
                </c:pt>
                <c:pt idx="3492">
                  <c:v>0.11500000000000002</c:v>
                </c:pt>
                <c:pt idx="3493">
                  <c:v>0.111875</c:v>
                </c:pt>
                <c:pt idx="3494">
                  <c:v>0.10562500000000002</c:v>
                </c:pt>
                <c:pt idx="3495">
                  <c:v>0.10562500000000002</c:v>
                </c:pt>
                <c:pt idx="3496">
                  <c:v>9.3125000000000013E-2</c:v>
                </c:pt>
                <c:pt idx="3497">
                  <c:v>8.6250000000000007E-2</c:v>
                </c:pt>
                <c:pt idx="3498">
                  <c:v>7.6250000000000012E-2</c:v>
                </c:pt>
                <c:pt idx="3499">
                  <c:v>8.5000000000000006E-2</c:v>
                </c:pt>
                <c:pt idx="3500">
                  <c:v>8.6250000000000007E-2</c:v>
                </c:pt>
                <c:pt idx="3501">
                  <c:v>9.3125000000000013E-2</c:v>
                </c:pt>
                <c:pt idx="3502">
                  <c:v>9.3125000000000013E-2</c:v>
                </c:pt>
                <c:pt idx="3503">
                  <c:v>0.10750000000000003</c:v>
                </c:pt>
                <c:pt idx="3504">
                  <c:v>9.9375000000000019E-2</c:v>
                </c:pt>
                <c:pt idx="3505">
                  <c:v>9.3750000000000014E-2</c:v>
                </c:pt>
                <c:pt idx="3506">
                  <c:v>0.10750000000000001</c:v>
                </c:pt>
                <c:pt idx="3507">
                  <c:v>0.10812500000000001</c:v>
                </c:pt>
                <c:pt idx="3508">
                  <c:v>0.10375000000000002</c:v>
                </c:pt>
                <c:pt idx="3509">
                  <c:v>0.10750000000000003</c:v>
                </c:pt>
                <c:pt idx="3510">
                  <c:v>0.10750000000000003</c:v>
                </c:pt>
                <c:pt idx="3511">
                  <c:v>0.10125000000000002</c:v>
                </c:pt>
                <c:pt idx="3512">
                  <c:v>0.11687500000000002</c:v>
                </c:pt>
                <c:pt idx="3513">
                  <c:v>0.11687500000000002</c:v>
                </c:pt>
                <c:pt idx="3514">
                  <c:v>0.12125000000000002</c:v>
                </c:pt>
                <c:pt idx="3515">
                  <c:v>0.11875000000000002</c:v>
                </c:pt>
                <c:pt idx="3516">
                  <c:v>0.11812500000000004</c:v>
                </c:pt>
                <c:pt idx="3517">
                  <c:v>0.10937500000000003</c:v>
                </c:pt>
                <c:pt idx="3518">
                  <c:v>0.12000000000000002</c:v>
                </c:pt>
                <c:pt idx="3519">
                  <c:v>0.10750000000000001</c:v>
                </c:pt>
                <c:pt idx="3520">
                  <c:v>0.11625000000000001</c:v>
                </c:pt>
                <c:pt idx="3521">
                  <c:v>0.11937500000000002</c:v>
                </c:pt>
                <c:pt idx="3522">
                  <c:v>0.10562500000000001</c:v>
                </c:pt>
                <c:pt idx="3523">
                  <c:v>0.11187500000000002</c:v>
                </c:pt>
                <c:pt idx="3524">
                  <c:v>0.11687500000000001</c:v>
                </c:pt>
                <c:pt idx="3525">
                  <c:v>0.11937500000000001</c:v>
                </c:pt>
                <c:pt idx="3526">
                  <c:v>0.12562500000000001</c:v>
                </c:pt>
                <c:pt idx="3527">
                  <c:v>0.12625</c:v>
                </c:pt>
                <c:pt idx="3528">
                  <c:v>0.11062500000000001</c:v>
                </c:pt>
                <c:pt idx="3529">
                  <c:v>0.11062500000000001</c:v>
                </c:pt>
                <c:pt idx="3530">
                  <c:v>0.10437500000000001</c:v>
                </c:pt>
                <c:pt idx="3531">
                  <c:v>0.10250000000000001</c:v>
                </c:pt>
                <c:pt idx="3532">
                  <c:v>0.10187500000000001</c:v>
                </c:pt>
                <c:pt idx="3533">
                  <c:v>0.10875000000000001</c:v>
                </c:pt>
                <c:pt idx="3534">
                  <c:v>0.10562500000000001</c:v>
                </c:pt>
                <c:pt idx="3535">
                  <c:v>0.10812500000000001</c:v>
                </c:pt>
                <c:pt idx="3536">
                  <c:v>0.10249999999999999</c:v>
                </c:pt>
                <c:pt idx="3537">
                  <c:v>0.10249999999999999</c:v>
                </c:pt>
                <c:pt idx="3538">
                  <c:v>9.8125000000000004E-2</c:v>
                </c:pt>
                <c:pt idx="3539">
                  <c:v>0.10750000000000001</c:v>
                </c:pt>
                <c:pt idx="3540">
                  <c:v>9.6250000000000002E-2</c:v>
                </c:pt>
                <c:pt idx="3541">
                  <c:v>9.375E-2</c:v>
                </c:pt>
                <c:pt idx="3542">
                  <c:v>8.7500000000000008E-2</c:v>
                </c:pt>
                <c:pt idx="3543">
                  <c:v>9.3125000000000013E-2</c:v>
                </c:pt>
                <c:pt idx="3544">
                  <c:v>0.10625000000000001</c:v>
                </c:pt>
                <c:pt idx="3545">
                  <c:v>0.12250000000000001</c:v>
                </c:pt>
                <c:pt idx="3546">
                  <c:v>0.12250000000000001</c:v>
                </c:pt>
                <c:pt idx="3547">
                  <c:v>0.12937500000000002</c:v>
                </c:pt>
                <c:pt idx="3548">
                  <c:v>0.125</c:v>
                </c:pt>
                <c:pt idx="3549">
                  <c:v>0.12437500000000001</c:v>
                </c:pt>
                <c:pt idx="3550">
                  <c:v>0.13312499999999999</c:v>
                </c:pt>
                <c:pt idx="3551">
                  <c:v>0.12437500000000001</c:v>
                </c:pt>
                <c:pt idx="3552">
                  <c:v>0.12</c:v>
                </c:pt>
                <c:pt idx="3553">
                  <c:v>0.12125000000000002</c:v>
                </c:pt>
                <c:pt idx="3554">
                  <c:v>0.12437500000000001</c:v>
                </c:pt>
                <c:pt idx="3555">
                  <c:v>0.10312500000000002</c:v>
                </c:pt>
                <c:pt idx="3556">
                  <c:v>0.10312500000000002</c:v>
                </c:pt>
                <c:pt idx="3557">
                  <c:v>0.10312500000000002</c:v>
                </c:pt>
                <c:pt idx="3558">
                  <c:v>0.11562500000000002</c:v>
                </c:pt>
                <c:pt idx="3559">
                  <c:v>0.11187500000000002</c:v>
                </c:pt>
                <c:pt idx="3560">
                  <c:v>0.10500000000000002</c:v>
                </c:pt>
                <c:pt idx="3561">
                  <c:v>9.5000000000000015E-2</c:v>
                </c:pt>
                <c:pt idx="3562">
                  <c:v>9.5000000000000015E-2</c:v>
                </c:pt>
                <c:pt idx="3563">
                  <c:v>8.2500000000000004E-2</c:v>
                </c:pt>
                <c:pt idx="3564">
                  <c:v>8.8750000000000009E-2</c:v>
                </c:pt>
                <c:pt idx="3565">
                  <c:v>9.6875000000000017E-2</c:v>
                </c:pt>
                <c:pt idx="3566">
                  <c:v>7.4375000000000011E-2</c:v>
                </c:pt>
                <c:pt idx="3567">
                  <c:v>7.3125000000000009E-2</c:v>
                </c:pt>
                <c:pt idx="3568">
                  <c:v>7.3125000000000009E-2</c:v>
                </c:pt>
                <c:pt idx="3569">
                  <c:v>7.3125000000000009E-2</c:v>
                </c:pt>
                <c:pt idx="3570">
                  <c:v>6.8124999999999991E-2</c:v>
                </c:pt>
                <c:pt idx="3571">
                  <c:v>7.2500000000000009E-2</c:v>
                </c:pt>
                <c:pt idx="3572">
                  <c:v>8.6250000000000007E-2</c:v>
                </c:pt>
                <c:pt idx="3573">
                  <c:v>8.6250000000000007E-2</c:v>
                </c:pt>
                <c:pt idx="3574">
                  <c:v>8.0625000000000016E-2</c:v>
                </c:pt>
                <c:pt idx="3575">
                  <c:v>7.8125000000000014E-2</c:v>
                </c:pt>
                <c:pt idx="3576">
                  <c:v>8.3750000000000005E-2</c:v>
                </c:pt>
                <c:pt idx="3577">
                  <c:v>8.8124999999999995E-2</c:v>
                </c:pt>
                <c:pt idx="3578">
                  <c:v>9.7499999999999989E-2</c:v>
                </c:pt>
                <c:pt idx="3579">
                  <c:v>0.10187499999999999</c:v>
                </c:pt>
                <c:pt idx="3580">
                  <c:v>0.13187499999999999</c:v>
                </c:pt>
                <c:pt idx="3581">
                  <c:v>0.12687499999999999</c:v>
                </c:pt>
                <c:pt idx="3582">
                  <c:v>0.12687499999999999</c:v>
                </c:pt>
                <c:pt idx="3583">
                  <c:v>0.13312499999999999</c:v>
                </c:pt>
                <c:pt idx="3584">
                  <c:v>0.13312500000000002</c:v>
                </c:pt>
                <c:pt idx="3585">
                  <c:v>0.15687500000000001</c:v>
                </c:pt>
                <c:pt idx="3586">
                  <c:v>0.16375000000000001</c:v>
                </c:pt>
                <c:pt idx="3587">
                  <c:v>0.15812499999999999</c:v>
                </c:pt>
                <c:pt idx="3588">
                  <c:v>0.144375</c:v>
                </c:pt>
                <c:pt idx="3589">
                  <c:v>0.144375</c:v>
                </c:pt>
                <c:pt idx="3590">
                  <c:v>0.13750000000000001</c:v>
                </c:pt>
                <c:pt idx="3591">
                  <c:v>0.15125000000000002</c:v>
                </c:pt>
                <c:pt idx="3592">
                  <c:v>0.13937500000000003</c:v>
                </c:pt>
                <c:pt idx="3593">
                  <c:v>0.14187500000000003</c:v>
                </c:pt>
                <c:pt idx="3594">
                  <c:v>0.139375</c:v>
                </c:pt>
                <c:pt idx="3595">
                  <c:v>0.13500000000000001</c:v>
                </c:pt>
                <c:pt idx="3596">
                  <c:v>0.10500000000000001</c:v>
                </c:pt>
                <c:pt idx="3597">
                  <c:v>0.10125000000000001</c:v>
                </c:pt>
                <c:pt idx="3598">
                  <c:v>0.10812500000000001</c:v>
                </c:pt>
                <c:pt idx="3599">
                  <c:v>0.11562500000000002</c:v>
                </c:pt>
                <c:pt idx="3600">
                  <c:v>0.11562500000000002</c:v>
                </c:pt>
                <c:pt idx="3601">
                  <c:v>9.1875000000000012E-2</c:v>
                </c:pt>
                <c:pt idx="3602">
                  <c:v>9.1250000000000012E-2</c:v>
                </c:pt>
                <c:pt idx="3603">
                  <c:v>9.7500000000000017E-2</c:v>
                </c:pt>
                <c:pt idx="3604">
                  <c:v>0.10375000000000002</c:v>
                </c:pt>
                <c:pt idx="3605">
                  <c:v>0.10375000000000004</c:v>
                </c:pt>
                <c:pt idx="3606">
                  <c:v>0.11000000000000004</c:v>
                </c:pt>
                <c:pt idx="3607">
                  <c:v>9.625000000000003E-2</c:v>
                </c:pt>
                <c:pt idx="3608">
                  <c:v>0.10250000000000004</c:v>
                </c:pt>
                <c:pt idx="3609">
                  <c:v>9.5625000000000029E-2</c:v>
                </c:pt>
                <c:pt idx="3610">
                  <c:v>9.5000000000000029E-2</c:v>
                </c:pt>
                <c:pt idx="3611">
                  <c:v>0.10937500000000003</c:v>
                </c:pt>
                <c:pt idx="3612">
                  <c:v>0.10937500000000003</c:v>
                </c:pt>
                <c:pt idx="3613">
                  <c:v>0.11062500000000003</c:v>
                </c:pt>
                <c:pt idx="3614">
                  <c:v>0.10375000000000002</c:v>
                </c:pt>
                <c:pt idx="3615">
                  <c:v>0.10750000000000001</c:v>
                </c:pt>
                <c:pt idx="3616">
                  <c:v>0.10687500000000001</c:v>
                </c:pt>
                <c:pt idx="3617">
                  <c:v>0.10750000000000003</c:v>
                </c:pt>
                <c:pt idx="3618">
                  <c:v>0.10750000000000003</c:v>
                </c:pt>
                <c:pt idx="3619">
                  <c:v>0.11937500000000002</c:v>
                </c:pt>
                <c:pt idx="3620">
                  <c:v>0.11312500000000002</c:v>
                </c:pt>
                <c:pt idx="3621">
                  <c:v>0.10687500000000003</c:v>
                </c:pt>
                <c:pt idx="3622">
                  <c:v>0.10687500000000003</c:v>
                </c:pt>
                <c:pt idx="3623">
                  <c:v>0.11312500000000003</c:v>
                </c:pt>
                <c:pt idx="3624">
                  <c:v>0.11312500000000003</c:v>
                </c:pt>
                <c:pt idx="3625">
                  <c:v>0.11312500000000003</c:v>
                </c:pt>
                <c:pt idx="3626">
                  <c:v>0.11937500000000002</c:v>
                </c:pt>
                <c:pt idx="3627">
                  <c:v>0.11312500000000003</c:v>
                </c:pt>
                <c:pt idx="3628">
                  <c:v>0.11312500000000003</c:v>
                </c:pt>
                <c:pt idx="3629">
                  <c:v>0.11375000000000002</c:v>
                </c:pt>
                <c:pt idx="3630">
                  <c:v>0.11375000000000002</c:v>
                </c:pt>
                <c:pt idx="3631">
                  <c:v>0.10250000000000001</c:v>
                </c:pt>
                <c:pt idx="3632">
                  <c:v>0.10312500000000002</c:v>
                </c:pt>
                <c:pt idx="3633">
                  <c:v>0.10125000000000003</c:v>
                </c:pt>
                <c:pt idx="3634">
                  <c:v>0.10812500000000003</c:v>
                </c:pt>
                <c:pt idx="3635">
                  <c:v>9.3125000000000013E-2</c:v>
                </c:pt>
                <c:pt idx="3636">
                  <c:v>9.9375000000000019E-2</c:v>
                </c:pt>
                <c:pt idx="3637">
                  <c:v>0.11937500000000002</c:v>
                </c:pt>
                <c:pt idx="3638">
                  <c:v>0.12125000000000002</c:v>
                </c:pt>
                <c:pt idx="3639">
                  <c:v>0.12125000000000002</c:v>
                </c:pt>
                <c:pt idx="3640">
                  <c:v>0.12125000000000002</c:v>
                </c:pt>
                <c:pt idx="3641">
                  <c:v>0.12750000000000003</c:v>
                </c:pt>
                <c:pt idx="3642">
                  <c:v>0.12375</c:v>
                </c:pt>
                <c:pt idx="3643">
                  <c:v>0.11562500000000001</c:v>
                </c:pt>
                <c:pt idx="3644">
                  <c:v>0.11562500000000001</c:v>
                </c:pt>
                <c:pt idx="3645">
                  <c:v>0.114375</c:v>
                </c:pt>
                <c:pt idx="3646">
                  <c:v>0.12000000000000001</c:v>
                </c:pt>
                <c:pt idx="3647">
                  <c:v>0.12062500000000004</c:v>
                </c:pt>
                <c:pt idx="3648">
                  <c:v>0.11437500000000003</c:v>
                </c:pt>
                <c:pt idx="3649">
                  <c:v>0.11562500000000003</c:v>
                </c:pt>
                <c:pt idx="3650">
                  <c:v>0.11562500000000003</c:v>
                </c:pt>
                <c:pt idx="3651">
                  <c:v>0.11875000000000002</c:v>
                </c:pt>
                <c:pt idx="3652">
                  <c:v>0.11750000000000003</c:v>
                </c:pt>
                <c:pt idx="3653">
                  <c:v>9.8750000000000018E-2</c:v>
                </c:pt>
                <c:pt idx="3654">
                  <c:v>9.0625000000000011E-2</c:v>
                </c:pt>
                <c:pt idx="3655">
                  <c:v>9.0625000000000011E-2</c:v>
                </c:pt>
                <c:pt idx="3656">
                  <c:v>9.6875000000000017E-2</c:v>
                </c:pt>
                <c:pt idx="3657">
                  <c:v>8.4375000000000006E-2</c:v>
                </c:pt>
                <c:pt idx="3658">
                  <c:v>8.1875000000000003E-2</c:v>
                </c:pt>
                <c:pt idx="3659">
                  <c:v>8.8125000000000009E-2</c:v>
                </c:pt>
                <c:pt idx="3660">
                  <c:v>8.8125000000000009E-2</c:v>
                </c:pt>
                <c:pt idx="3661">
                  <c:v>9.5000000000000015E-2</c:v>
                </c:pt>
                <c:pt idx="3662">
                  <c:v>9.5625000000000016E-2</c:v>
                </c:pt>
                <c:pt idx="3663">
                  <c:v>8.8750000000000009E-2</c:v>
                </c:pt>
                <c:pt idx="3664">
                  <c:v>0.10437500000000001</c:v>
                </c:pt>
                <c:pt idx="3665">
                  <c:v>0.11125</c:v>
                </c:pt>
                <c:pt idx="3666">
                  <c:v>0.10062500000000001</c:v>
                </c:pt>
                <c:pt idx="3667">
                  <c:v>9.8750000000000004E-2</c:v>
                </c:pt>
                <c:pt idx="3668">
                  <c:v>0.106875</c:v>
                </c:pt>
                <c:pt idx="3669">
                  <c:v>0.109375</c:v>
                </c:pt>
                <c:pt idx="3670">
                  <c:v>0.111875</c:v>
                </c:pt>
                <c:pt idx="3671">
                  <c:v>0.11187500000000002</c:v>
                </c:pt>
                <c:pt idx="3672">
                  <c:v>0.10562500000000002</c:v>
                </c:pt>
                <c:pt idx="3673">
                  <c:v>0.11125000000000003</c:v>
                </c:pt>
                <c:pt idx="3674">
                  <c:v>0.11187500000000003</c:v>
                </c:pt>
                <c:pt idx="3675">
                  <c:v>0.11687500000000002</c:v>
                </c:pt>
                <c:pt idx="3676">
                  <c:v>0.11875000000000002</c:v>
                </c:pt>
                <c:pt idx="3677">
                  <c:v>0.11250000000000003</c:v>
                </c:pt>
                <c:pt idx="3678">
                  <c:v>0.11125</c:v>
                </c:pt>
                <c:pt idx="3679">
                  <c:v>0.12937499999999999</c:v>
                </c:pt>
                <c:pt idx="3680">
                  <c:v>0.11375</c:v>
                </c:pt>
                <c:pt idx="3681">
                  <c:v>0.10062500000000001</c:v>
                </c:pt>
                <c:pt idx="3682">
                  <c:v>0.10875</c:v>
                </c:pt>
                <c:pt idx="3683">
                  <c:v>0.113125</c:v>
                </c:pt>
                <c:pt idx="3684">
                  <c:v>0.10499999999999998</c:v>
                </c:pt>
                <c:pt idx="3685">
                  <c:v>0.109375</c:v>
                </c:pt>
                <c:pt idx="3686">
                  <c:v>0.11375</c:v>
                </c:pt>
                <c:pt idx="3687">
                  <c:v>0.11375</c:v>
                </c:pt>
                <c:pt idx="3688">
                  <c:v>0.13250000000000001</c:v>
                </c:pt>
                <c:pt idx="3689">
                  <c:v>0.13312500000000002</c:v>
                </c:pt>
                <c:pt idx="3690">
                  <c:v>0.14125000000000004</c:v>
                </c:pt>
                <c:pt idx="3691">
                  <c:v>0.136875</c:v>
                </c:pt>
                <c:pt idx="3692">
                  <c:v>0.13500000000000004</c:v>
                </c:pt>
                <c:pt idx="3693">
                  <c:v>0.13437500000000002</c:v>
                </c:pt>
                <c:pt idx="3694">
                  <c:v>0.14125000000000001</c:v>
                </c:pt>
                <c:pt idx="3695">
                  <c:v>0.13187500000000002</c:v>
                </c:pt>
                <c:pt idx="3696">
                  <c:v>0.14562500000000003</c:v>
                </c:pt>
                <c:pt idx="3697">
                  <c:v>0.16125000000000003</c:v>
                </c:pt>
                <c:pt idx="3698">
                  <c:v>0.15750000000000003</c:v>
                </c:pt>
                <c:pt idx="3699">
                  <c:v>0.15562500000000001</c:v>
                </c:pt>
                <c:pt idx="3700">
                  <c:v>0.15062500000000001</c:v>
                </c:pt>
                <c:pt idx="3701">
                  <c:v>0.14250000000000002</c:v>
                </c:pt>
                <c:pt idx="3702">
                  <c:v>0.141875</c:v>
                </c:pt>
                <c:pt idx="3703">
                  <c:v>0.135625</c:v>
                </c:pt>
                <c:pt idx="3704">
                  <c:v>0.11625000000000002</c:v>
                </c:pt>
                <c:pt idx="3705">
                  <c:v>0.11062500000000003</c:v>
                </c:pt>
                <c:pt idx="3706">
                  <c:v>0.10187500000000002</c:v>
                </c:pt>
                <c:pt idx="3707">
                  <c:v>0.12062500000000002</c:v>
                </c:pt>
                <c:pt idx="3708">
                  <c:v>0.12625000000000003</c:v>
                </c:pt>
                <c:pt idx="3709">
                  <c:v>0.12687500000000002</c:v>
                </c:pt>
                <c:pt idx="3710">
                  <c:v>0.140625</c:v>
                </c:pt>
                <c:pt idx="3711">
                  <c:v>0.139375</c:v>
                </c:pt>
                <c:pt idx="3712">
                  <c:v>0.12562499999999999</c:v>
                </c:pt>
                <c:pt idx="3713">
                  <c:v>0.10999999999999999</c:v>
                </c:pt>
                <c:pt idx="3714">
                  <c:v>0.10875</c:v>
                </c:pt>
                <c:pt idx="3715">
                  <c:v>0.111875</c:v>
                </c:pt>
                <c:pt idx="3716">
                  <c:v>0.12687500000000002</c:v>
                </c:pt>
                <c:pt idx="3717">
                  <c:v>0.13375000000000001</c:v>
                </c:pt>
                <c:pt idx="3718">
                  <c:v>0.140625</c:v>
                </c:pt>
                <c:pt idx="3719">
                  <c:v>0.15687499999999999</c:v>
                </c:pt>
                <c:pt idx="3720">
                  <c:v>0.16</c:v>
                </c:pt>
                <c:pt idx="3721">
                  <c:v>0.16500000000000001</c:v>
                </c:pt>
                <c:pt idx="3722">
                  <c:v>0.17749999999999996</c:v>
                </c:pt>
                <c:pt idx="3723">
                  <c:v>0.15812499999999999</c:v>
                </c:pt>
                <c:pt idx="3724">
                  <c:v>0.15812500000000002</c:v>
                </c:pt>
                <c:pt idx="3725">
                  <c:v>0.16187500000000002</c:v>
                </c:pt>
                <c:pt idx="3726">
                  <c:v>0.15000000000000002</c:v>
                </c:pt>
                <c:pt idx="3727">
                  <c:v>0.14375000000000002</c:v>
                </c:pt>
                <c:pt idx="3728">
                  <c:v>0.15000000000000002</c:v>
                </c:pt>
                <c:pt idx="3729">
                  <c:v>0.15000000000000002</c:v>
                </c:pt>
                <c:pt idx="3730">
                  <c:v>0.15687500000000004</c:v>
                </c:pt>
                <c:pt idx="3731">
                  <c:v>0.14687500000000003</c:v>
                </c:pt>
                <c:pt idx="3732">
                  <c:v>0.13187500000000002</c:v>
                </c:pt>
                <c:pt idx="3733">
                  <c:v>0.138125</c:v>
                </c:pt>
                <c:pt idx="3734">
                  <c:v>0.13250000000000001</c:v>
                </c:pt>
                <c:pt idx="3735">
                  <c:v>0.12375000000000003</c:v>
                </c:pt>
                <c:pt idx="3736">
                  <c:v>0.12687500000000002</c:v>
                </c:pt>
                <c:pt idx="3737">
                  <c:v>0.12125</c:v>
                </c:pt>
                <c:pt idx="3738">
                  <c:v>0.111875</c:v>
                </c:pt>
                <c:pt idx="3739">
                  <c:v>0.11624999999999999</c:v>
                </c:pt>
                <c:pt idx="3740">
                  <c:v>0.110625</c:v>
                </c:pt>
                <c:pt idx="3741">
                  <c:v>9.9999999999999992E-2</c:v>
                </c:pt>
                <c:pt idx="3742">
                  <c:v>8.6249999999999993E-2</c:v>
                </c:pt>
                <c:pt idx="3743">
                  <c:v>9.1249999999999998E-2</c:v>
                </c:pt>
                <c:pt idx="3744">
                  <c:v>8.500000000000002E-2</c:v>
                </c:pt>
                <c:pt idx="3745">
                  <c:v>8.500000000000002E-2</c:v>
                </c:pt>
                <c:pt idx="3746">
                  <c:v>8.6250000000000007E-2</c:v>
                </c:pt>
                <c:pt idx="3747">
                  <c:v>9.1875000000000012E-2</c:v>
                </c:pt>
                <c:pt idx="3748">
                  <c:v>0.10687500000000001</c:v>
                </c:pt>
                <c:pt idx="3749">
                  <c:v>0.1</c:v>
                </c:pt>
                <c:pt idx="3750">
                  <c:v>9.9375000000000019E-2</c:v>
                </c:pt>
                <c:pt idx="3751">
                  <c:v>9.1875000000000012E-2</c:v>
                </c:pt>
                <c:pt idx="3752">
                  <c:v>8.3125000000000004E-2</c:v>
                </c:pt>
                <c:pt idx="3753">
                  <c:v>9.3124999999999999E-2</c:v>
                </c:pt>
                <c:pt idx="3754">
                  <c:v>9.0000000000000011E-2</c:v>
                </c:pt>
                <c:pt idx="3755">
                  <c:v>8.5625000000000007E-2</c:v>
                </c:pt>
                <c:pt idx="3756">
                  <c:v>8.4375000000000019E-2</c:v>
                </c:pt>
                <c:pt idx="3757">
                  <c:v>9.1875000000000012E-2</c:v>
                </c:pt>
                <c:pt idx="3758">
                  <c:v>9.1875000000000012E-2</c:v>
                </c:pt>
                <c:pt idx="3759">
                  <c:v>9.6250000000000002E-2</c:v>
                </c:pt>
                <c:pt idx="3760">
                  <c:v>0.1075</c:v>
                </c:pt>
                <c:pt idx="3761">
                  <c:v>0.114375</c:v>
                </c:pt>
                <c:pt idx="3762">
                  <c:v>0.11562499999999999</c:v>
                </c:pt>
                <c:pt idx="3763">
                  <c:v>0.10999999999999999</c:v>
                </c:pt>
                <c:pt idx="3764">
                  <c:v>0.11874999999999999</c:v>
                </c:pt>
                <c:pt idx="3765">
                  <c:v>0.11250000000000002</c:v>
                </c:pt>
                <c:pt idx="3766">
                  <c:v>0.11187500000000003</c:v>
                </c:pt>
                <c:pt idx="3767">
                  <c:v>0.12375000000000003</c:v>
                </c:pt>
                <c:pt idx="3768">
                  <c:v>0.13125000000000001</c:v>
                </c:pt>
                <c:pt idx="3769">
                  <c:v>0.12125</c:v>
                </c:pt>
                <c:pt idx="3770">
                  <c:v>0.12125</c:v>
                </c:pt>
                <c:pt idx="3771">
                  <c:v>0.115</c:v>
                </c:pt>
                <c:pt idx="3772">
                  <c:v>0.11750000000000002</c:v>
                </c:pt>
                <c:pt idx="3773">
                  <c:v>0.12125000000000001</c:v>
                </c:pt>
                <c:pt idx="3774">
                  <c:v>0.12812500000000002</c:v>
                </c:pt>
                <c:pt idx="3775">
                  <c:v>0.14937499999999998</c:v>
                </c:pt>
                <c:pt idx="3776">
                  <c:v>0.144375</c:v>
                </c:pt>
                <c:pt idx="3777">
                  <c:v>0.13749999999999998</c:v>
                </c:pt>
                <c:pt idx="3778">
                  <c:v>0.13937500000000003</c:v>
                </c:pt>
                <c:pt idx="3779">
                  <c:v>0.13937500000000003</c:v>
                </c:pt>
                <c:pt idx="3780">
                  <c:v>0.12125000000000001</c:v>
                </c:pt>
                <c:pt idx="3781">
                  <c:v>0.14375000000000002</c:v>
                </c:pt>
                <c:pt idx="3782">
                  <c:v>0.143125</c:v>
                </c:pt>
                <c:pt idx="3783">
                  <c:v>0.13625000000000001</c:v>
                </c:pt>
                <c:pt idx="3784">
                  <c:v>0.13312500000000002</c:v>
                </c:pt>
                <c:pt idx="3785">
                  <c:v>0.14687500000000003</c:v>
                </c:pt>
                <c:pt idx="3786">
                  <c:v>0.14875000000000002</c:v>
                </c:pt>
                <c:pt idx="3787">
                  <c:v>0.14875000000000002</c:v>
                </c:pt>
                <c:pt idx="3788">
                  <c:v>0.15437500000000001</c:v>
                </c:pt>
                <c:pt idx="3789">
                  <c:v>0.15</c:v>
                </c:pt>
                <c:pt idx="3790">
                  <c:v>0.143125</c:v>
                </c:pt>
                <c:pt idx="3791">
                  <c:v>0.12875</c:v>
                </c:pt>
                <c:pt idx="3792">
                  <c:v>0.12937499999999999</c:v>
                </c:pt>
                <c:pt idx="3793">
                  <c:v>0.12937499999999999</c:v>
                </c:pt>
                <c:pt idx="3794">
                  <c:v>0.11875000000000001</c:v>
                </c:pt>
                <c:pt idx="3795">
                  <c:v>0.135625</c:v>
                </c:pt>
                <c:pt idx="3796">
                  <c:v>0.135625</c:v>
                </c:pt>
                <c:pt idx="3797">
                  <c:v>0.11375000000000002</c:v>
                </c:pt>
                <c:pt idx="3798">
                  <c:v>0.12812500000000002</c:v>
                </c:pt>
                <c:pt idx="3799">
                  <c:v>0.13125000000000001</c:v>
                </c:pt>
                <c:pt idx="3800">
                  <c:v>0.13875000000000004</c:v>
                </c:pt>
                <c:pt idx="3801">
                  <c:v>0.125</c:v>
                </c:pt>
                <c:pt idx="3802">
                  <c:v>0.13062500000000002</c:v>
                </c:pt>
                <c:pt idx="3803">
                  <c:v>0.13062500000000002</c:v>
                </c:pt>
                <c:pt idx="3804">
                  <c:v>0.13062499999999999</c:v>
                </c:pt>
                <c:pt idx="3805">
                  <c:v>0.12375</c:v>
                </c:pt>
                <c:pt idx="3806">
                  <c:v>0.12937499999999999</c:v>
                </c:pt>
                <c:pt idx="3807">
                  <c:v>0.13062500000000002</c:v>
                </c:pt>
                <c:pt idx="3808">
                  <c:v>0.13</c:v>
                </c:pt>
                <c:pt idx="3809">
                  <c:v>0.143125</c:v>
                </c:pt>
                <c:pt idx="3810">
                  <c:v>0.14625000000000002</c:v>
                </c:pt>
                <c:pt idx="3811">
                  <c:v>0.12937500000000002</c:v>
                </c:pt>
                <c:pt idx="3812">
                  <c:v>0.12375</c:v>
                </c:pt>
                <c:pt idx="3813">
                  <c:v>0.13625000000000001</c:v>
                </c:pt>
                <c:pt idx="3814">
                  <c:v>0.12937499999999999</c:v>
                </c:pt>
                <c:pt idx="3815">
                  <c:v>0.12374999999999999</c:v>
                </c:pt>
                <c:pt idx="3816">
                  <c:v>0.125</c:v>
                </c:pt>
                <c:pt idx="3817">
                  <c:v>0.13500000000000001</c:v>
                </c:pt>
                <c:pt idx="3818">
                  <c:v>0.12749999999999997</c:v>
                </c:pt>
                <c:pt idx="3819">
                  <c:v>0.13437499999999997</c:v>
                </c:pt>
                <c:pt idx="3820">
                  <c:v>0.12125000000000001</c:v>
                </c:pt>
                <c:pt idx="3821">
                  <c:v>0.14250000000000002</c:v>
                </c:pt>
                <c:pt idx="3822">
                  <c:v>0.138125</c:v>
                </c:pt>
                <c:pt idx="3823">
                  <c:v>0.11937500000000001</c:v>
                </c:pt>
                <c:pt idx="3824">
                  <c:v>0.11937500000000002</c:v>
                </c:pt>
                <c:pt idx="3825">
                  <c:v>0.11250000000000003</c:v>
                </c:pt>
                <c:pt idx="3826">
                  <c:v>0.11750000000000002</c:v>
                </c:pt>
                <c:pt idx="3827">
                  <c:v>0.13375000000000004</c:v>
                </c:pt>
                <c:pt idx="3828">
                  <c:v>0.14000000000000004</c:v>
                </c:pt>
                <c:pt idx="3829">
                  <c:v>0.12687500000000002</c:v>
                </c:pt>
                <c:pt idx="3830">
                  <c:v>0.12000000000000002</c:v>
                </c:pt>
                <c:pt idx="3831">
                  <c:v>0.12375000000000003</c:v>
                </c:pt>
                <c:pt idx="3832">
                  <c:v>0.125</c:v>
                </c:pt>
                <c:pt idx="3833">
                  <c:v>0.12125000000000002</c:v>
                </c:pt>
                <c:pt idx="3834">
                  <c:v>0.12000000000000004</c:v>
                </c:pt>
                <c:pt idx="3835">
                  <c:v>0.12000000000000004</c:v>
                </c:pt>
                <c:pt idx="3836">
                  <c:v>0.12062500000000004</c:v>
                </c:pt>
                <c:pt idx="3837">
                  <c:v>9.9375000000000019E-2</c:v>
                </c:pt>
                <c:pt idx="3838">
                  <c:v>0.12375000000000001</c:v>
                </c:pt>
                <c:pt idx="3839">
                  <c:v>0.12375000000000001</c:v>
                </c:pt>
                <c:pt idx="3840">
                  <c:v>0.12375000000000001</c:v>
                </c:pt>
                <c:pt idx="3841">
                  <c:v>0.12375000000000001</c:v>
                </c:pt>
                <c:pt idx="3842">
                  <c:v>0.11437500000000002</c:v>
                </c:pt>
                <c:pt idx="3843">
                  <c:v>9.9375000000000019E-2</c:v>
                </c:pt>
                <c:pt idx="3844">
                  <c:v>9.6875000000000017E-2</c:v>
                </c:pt>
                <c:pt idx="3845">
                  <c:v>0.10625000000000001</c:v>
                </c:pt>
                <c:pt idx="3846">
                  <c:v>0.10625000000000001</c:v>
                </c:pt>
                <c:pt idx="3847">
                  <c:v>0.11875000000000002</c:v>
                </c:pt>
                <c:pt idx="3848">
                  <c:v>0.11874999999999999</c:v>
                </c:pt>
                <c:pt idx="3849">
                  <c:v>0.1125</c:v>
                </c:pt>
                <c:pt idx="3850">
                  <c:v>0.1075</c:v>
                </c:pt>
                <c:pt idx="3851">
                  <c:v>0.10687500000000001</c:v>
                </c:pt>
                <c:pt idx="3852">
                  <c:v>0.10625000000000001</c:v>
                </c:pt>
                <c:pt idx="3853">
                  <c:v>0.11250000000000002</c:v>
                </c:pt>
                <c:pt idx="3854">
                  <c:v>9.3125000000000013E-2</c:v>
                </c:pt>
                <c:pt idx="3855">
                  <c:v>9.3125000000000013E-2</c:v>
                </c:pt>
                <c:pt idx="3856">
                  <c:v>9.3125000000000027E-2</c:v>
                </c:pt>
                <c:pt idx="3857">
                  <c:v>0.10437500000000002</c:v>
                </c:pt>
                <c:pt idx="3858">
                  <c:v>0.10562500000000002</c:v>
                </c:pt>
                <c:pt idx="3859">
                  <c:v>0.11750000000000002</c:v>
                </c:pt>
                <c:pt idx="3860">
                  <c:v>0.12062500000000002</c:v>
                </c:pt>
                <c:pt idx="3861">
                  <c:v>0.11687500000000002</c:v>
                </c:pt>
                <c:pt idx="3862">
                  <c:v>0.12687500000000002</c:v>
                </c:pt>
                <c:pt idx="3863">
                  <c:v>0.11500000000000002</c:v>
                </c:pt>
                <c:pt idx="3864">
                  <c:v>0.10250000000000002</c:v>
                </c:pt>
                <c:pt idx="3865">
                  <c:v>0.10375000000000002</c:v>
                </c:pt>
                <c:pt idx="3866">
                  <c:v>0.12375000000000003</c:v>
                </c:pt>
                <c:pt idx="3867">
                  <c:v>0.13125000000000003</c:v>
                </c:pt>
                <c:pt idx="3868">
                  <c:v>0.14062500000000003</c:v>
                </c:pt>
                <c:pt idx="3869">
                  <c:v>0.14437500000000003</c:v>
                </c:pt>
                <c:pt idx="3870">
                  <c:v>0.13875000000000001</c:v>
                </c:pt>
                <c:pt idx="3871">
                  <c:v>0.14500000000000002</c:v>
                </c:pt>
                <c:pt idx="3872">
                  <c:v>0.14499999999999999</c:v>
                </c:pt>
                <c:pt idx="3873">
                  <c:v>0.13375000000000001</c:v>
                </c:pt>
                <c:pt idx="3874">
                  <c:v>0.1275</c:v>
                </c:pt>
                <c:pt idx="3875">
                  <c:v>0.12625</c:v>
                </c:pt>
                <c:pt idx="3876">
                  <c:v>0.12</c:v>
                </c:pt>
                <c:pt idx="3877">
                  <c:v>0.12062500000000001</c:v>
                </c:pt>
                <c:pt idx="3878">
                  <c:v>0.11062500000000003</c:v>
                </c:pt>
                <c:pt idx="3879">
                  <c:v>0.11000000000000003</c:v>
                </c:pt>
                <c:pt idx="3880">
                  <c:v>0.10500000000000002</c:v>
                </c:pt>
                <c:pt idx="3881">
                  <c:v>0.11000000000000003</c:v>
                </c:pt>
                <c:pt idx="3882">
                  <c:v>0.10312500000000002</c:v>
                </c:pt>
                <c:pt idx="3883">
                  <c:v>8.937500000000001E-2</c:v>
                </c:pt>
                <c:pt idx="3884">
                  <c:v>8.3749999999999991E-2</c:v>
                </c:pt>
                <c:pt idx="3885">
                  <c:v>7.6249999999999998E-2</c:v>
                </c:pt>
                <c:pt idx="3886">
                  <c:v>8.3749999999999991E-2</c:v>
                </c:pt>
                <c:pt idx="3887">
                  <c:v>8.937500000000001E-2</c:v>
                </c:pt>
                <c:pt idx="3888">
                  <c:v>8.937500000000001E-2</c:v>
                </c:pt>
                <c:pt idx="3889">
                  <c:v>8.937500000000001E-2</c:v>
                </c:pt>
                <c:pt idx="3890">
                  <c:v>8.937500000000001E-2</c:v>
                </c:pt>
                <c:pt idx="3891">
                  <c:v>8.8125000000000009E-2</c:v>
                </c:pt>
                <c:pt idx="3892">
                  <c:v>8.937500000000001E-2</c:v>
                </c:pt>
                <c:pt idx="3893">
                  <c:v>9.2500000000000013E-2</c:v>
                </c:pt>
                <c:pt idx="3894">
                  <c:v>0.10312499999999999</c:v>
                </c:pt>
                <c:pt idx="3895">
                  <c:v>0.10999999999999999</c:v>
                </c:pt>
                <c:pt idx="3896">
                  <c:v>0.12374999999999999</c:v>
                </c:pt>
                <c:pt idx="3897">
                  <c:v>0.124375</c:v>
                </c:pt>
                <c:pt idx="3898">
                  <c:v>0.11750000000000002</c:v>
                </c:pt>
                <c:pt idx="3899">
                  <c:v>0.14187500000000003</c:v>
                </c:pt>
                <c:pt idx="3900">
                  <c:v>0.13812500000000003</c:v>
                </c:pt>
                <c:pt idx="3901">
                  <c:v>0.14875000000000002</c:v>
                </c:pt>
                <c:pt idx="3902">
                  <c:v>0.14062500000000003</c:v>
                </c:pt>
                <c:pt idx="3903">
                  <c:v>0.13437499999999999</c:v>
                </c:pt>
                <c:pt idx="3904">
                  <c:v>0.12875</c:v>
                </c:pt>
                <c:pt idx="3905">
                  <c:v>0.12250000000000003</c:v>
                </c:pt>
                <c:pt idx="3906">
                  <c:v>0.12875000000000003</c:v>
                </c:pt>
                <c:pt idx="3907">
                  <c:v>0.12437500000000001</c:v>
                </c:pt>
                <c:pt idx="3908">
                  <c:v>0.12562500000000001</c:v>
                </c:pt>
                <c:pt idx="3909">
                  <c:v>0.11937500000000001</c:v>
                </c:pt>
                <c:pt idx="3910">
                  <c:v>0.11312500000000002</c:v>
                </c:pt>
                <c:pt idx="3911">
                  <c:v>0.10125000000000002</c:v>
                </c:pt>
                <c:pt idx="3912">
                  <c:v>9.3750000000000014E-2</c:v>
                </c:pt>
                <c:pt idx="3913">
                  <c:v>9.3124999999999999E-2</c:v>
                </c:pt>
                <c:pt idx="3914">
                  <c:v>8.6875000000000008E-2</c:v>
                </c:pt>
                <c:pt idx="3915">
                  <c:v>7.6250000000000012E-2</c:v>
                </c:pt>
                <c:pt idx="3916">
                  <c:v>8.3125000000000018E-2</c:v>
                </c:pt>
                <c:pt idx="3917">
                  <c:v>7.0000000000000007E-2</c:v>
                </c:pt>
                <c:pt idx="3918">
                  <c:v>7.6250000000000012E-2</c:v>
                </c:pt>
                <c:pt idx="3919">
                  <c:v>8.3125000000000004E-2</c:v>
                </c:pt>
                <c:pt idx="3920">
                  <c:v>8.8125000000000009E-2</c:v>
                </c:pt>
                <c:pt idx="3921">
                  <c:v>8.937500000000001E-2</c:v>
                </c:pt>
                <c:pt idx="3922">
                  <c:v>8.937500000000001E-2</c:v>
                </c:pt>
                <c:pt idx="3923">
                  <c:v>8.937500000000001E-2</c:v>
                </c:pt>
                <c:pt idx="3924">
                  <c:v>9.2500000000000027E-2</c:v>
                </c:pt>
                <c:pt idx="3925">
                  <c:v>9.5625000000000029E-2</c:v>
                </c:pt>
                <c:pt idx="3926">
                  <c:v>9.1250000000000026E-2</c:v>
                </c:pt>
                <c:pt idx="3927">
                  <c:v>9.0000000000000024E-2</c:v>
                </c:pt>
                <c:pt idx="3928">
                  <c:v>8.3750000000000019E-2</c:v>
                </c:pt>
                <c:pt idx="3929">
                  <c:v>9.5625000000000016E-2</c:v>
                </c:pt>
                <c:pt idx="3930">
                  <c:v>0.10187500000000002</c:v>
                </c:pt>
                <c:pt idx="3931">
                  <c:v>9.8750000000000004E-2</c:v>
                </c:pt>
                <c:pt idx="3932">
                  <c:v>0.10249999999999999</c:v>
                </c:pt>
                <c:pt idx="3933">
                  <c:v>0.10875</c:v>
                </c:pt>
                <c:pt idx="3934">
                  <c:v>0.10875</c:v>
                </c:pt>
                <c:pt idx="3935">
                  <c:v>0.10250000000000001</c:v>
                </c:pt>
                <c:pt idx="3936">
                  <c:v>0.10312500000000002</c:v>
                </c:pt>
                <c:pt idx="3937">
                  <c:v>0.10812500000000003</c:v>
                </c:pt>
                <c:pt idx="3938">
                  <c:v>0.10562500000000002</c:v>
                </c:pt>
                <c:pt idx="3939">
                  <c:v>0.10750000000000004</c:v>
                </c:pt>
                <c:pt idx="3940">
                  <c:v>0.10250000000000004</c:v>
                </c:pt>
                <c:pt idx="3941">
                  <c:v>9.8125000000000032E-2</c:v>
                </c:pt>
                <c:pt idx="3942">
                  <c:v>0.10375000000000002</c:v>
                </c:pt>
                <c:pt idx="3943">
                  <c:v>0.10687500000000003</c:v>
                </c:pt>
                <c:pt idx="3944">
                  <c:v>0.11625000000000002</c:v>
                </c:pt>
                <c:pt idx="3945">
                  <c:v>0.104375</c:v>
                </c:pt>
                <c:pt idx="3946">
                  <c:v>9.812499999999999E-2</c:v>
                </c:pt>
                <c:pt idx="3947">
                  <c:v>0.1</c:v>
                </c:pt>
                <c:pt idx="3948">
                  <c:v>9.5625000000000016E-2</c:v>
                </c:pt>
                <c:pt idx="3949">
                  <c:v>0.10625000000000001</c:v>
                </c:pt>
                <c:pt idx="3950">
                  <c:v>0.10625000000000001</c:v>
                </c:pt>
                <c:pt idx="3951">
                  <c:v>0.11500000000000002</c:v>
                </c:pt>
                <c:pt idx="3952">
                  <c:v>0.10875000000000001</c:v>
                </c:pt>
                <c:pt idx="3953">
                  <c:v>0.10750000000000001</c:v>
                </c:pt>
                <c:pt idx="3954">
                  <c:v>0.11562499999999999</c:v>
                </c:pt>
                <c:pt idx="3955">
                  <c:v>0.11812499999999999</c:v>
                </c:pt>
                <c:pt idx="3956">
                  <c:v>0.123125</c:v>
                </c:pt>
                <c:pt idx="3957">
                  <c:v>0.12812500000000002</c:v>
                </c:pt>
                <c:pt idx="3958">
                  <c:v>0.11625000000000001</c:v>
                </c:pt>
                <c:pt idx="3959">
                  <c:v>0.11312500000000002</c:v>
                </c:pt>
                <c:pt idx="3960">
                  <c:v>0.10375000000000001</c:v>
                </c:pt>
                <c:pt idx="3961">
                  <c:v>0.125</c:v>
                </c:pt>
                <c:pt idx="3962">
                  <c:v>0.14749999999999999</c:v>
                </c:pt>
                <c:pt idx="3963">
                  <c:v>0.144375</c:v>
                </c:pt>
                <c:pt idx="3964">
                  <c:v>0.1575</c:v>
                </c:pt>
                <c:pt idx="3965">
                  <c:v>0.14624999999999999</c:v>
                </c:pt>
                <c:pt idx="3966">
                  <c:v>0.14749999999999999</c:v>
                </c:pt>
                <c:pt idx="3967">
                  <c:v>0.13875000000000001</c:v>
                </c:pt>
                <c:pt idx="3968">
                  <c:v>0.145625</c:v>
                </c:pt>
                <c:pt idx="3969">
                  <c:v>0.14749999999999999</c:v>
                </c:pt>
                <c:pt idx="3970">
                  <c:v>0.14749999999999999</c:v>
                </c:pt>
                <c:pt idx="3971">
                  <c:v>0.15187500000000004</c:v>
                </c:pt>
                <c:pt idx="3972">
                  <c:v>0.14624999999999999</c:v>
                </c:pt>
                <c:pt idx="3973">
                  <c:v>0.14562500000000003</c:v>
                </c:pt>
                <c:pt idx="3974">
                  <c:v>0.14562500000000003</c:v>
                </c:pt>
                <c:pt idx="3975">
                  <c:v>0.15187500000000004</c:v>
                </c:pt>
                <c:pt idx="3976">
                  <c:v>0.15187500000000004</c:v>
                </c:pt>
                <c:pt idx="3977">
                  <c:v>0.13750000000000004</c:v>
                </c:pt>
                <c:pt idx="3978">
                  <c:v>0.12062500000000001</c:v>
                </c:pt>
                <c:pt idx="3979">
                  <c:v>0.11812500000000002</c:v>
                </c:pt>
                <c:pt idx="3980">
                  <c:v>0.10812500000000001</c:v>
                </c:pt>
                <c:pt idx="3981">
                  <c:v>0.114375</c:v>
                </c:pt>
                <c:pt idx="3982">
                  <c:v>0.106875</c:v>
                </c:pt>
                <c:pt idx="3983">
                  <c:v>8.9374999999999996E-2</c:v>
                </c:pt>
                <c:pt idx="3984">
                  <c:v>8.8125000000000009E-2</c:v>
                </c:pt>
                <c:pt idx="3985">
                  <c:v>7.4375000000000011E-2</c:v>
                </c:pt>
                <c:pt idx="3986">
                  <c:v>7.4375000000000011E-2</c:v>
                </c:pt>
                <c:pt idx="3987">
                  <c:v>8.0000000000000016E-2</c:v>
                </c:pt>
                <c:pt idx="3988">
                  <c:v>8.0000000000000016E-2</c:v>
                </c:pt>
                <c:pt idx="3989">
                  <c:v>0.08</c:v>
                </c:pt>
                <c:pt idx="3990">
                  <c:v>8.6250000000000007E-2</c:v>
                </c:pt>
                <c:pt idx="3991">
                  <c:v>8.6875000000000008E-2</c:v>
                </c:pt>
                <c:pt idx="3992">
                  <c:v>0.10187500000000001</c:v>
                </c:pt>
                <c:pt idx="3993">
                  <c:v>9.0624999999999997E-2</c:v>
                </c:pt>
                <c:pt idx="3994">
                  <c:v>9.3124999999999999E-2</c:v>
                </c:pt>
                <c:pt idx="3995">
                  <c:v>8.6874999999999994E-2</c:v>
                </c:pt>
                <c:pt idx="3996">
                  <c:v>9.3749999999999986E-2</c:v>
                </c:pt>
                <c:pt idx="3997">
                  <c:v>0.10062499999999999</c:v>
                </c:pt>
                <c:pt idx="3998">
                  <c:v>8.6250000000000007E-2</c:v>
                </c:pt>
              </c:numCache>
            </c:numRef>
          </c:yVal>
          <c:smooth val="1"/>
          <c:extLst>
            <c:ext xmlns:c16="http://schemas.microsoft.com/office/drawing/2014/chart" uri="{C3380CC4-5D6E-409C-BE32-E72D297353CC}">
              <c16:uniqueId val="{00000001-107E-49BD-BC05-DF3097A8C248}"/>
            </c:ext>
          </c:extLst>
        </c:ser>
        <c:dLbls>
          <c:showLegendKey val="0"/>
          <c:showVal val="0"/>
          <c:showCatName val="0"/>
          <c:showSerName val="0"/>
          <c:showPercent val="0"/>
          <c:showBubbleSize val="0"/>
        </c:dLbls>
        <c:axId val="134707080"/>
        <c:axId val="134707472"/>
      </c:scatterChart>
      <c:valAx>
        <c:axId val="134707080"/>
        <c:scaling>
          <c:orientation val="minMax"/>
          <c:max val="40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smtClean="0"/>
                  <a:t>Time (seconds)</a:t>
                </a:r>
                <a:endParaRPr lang="en-GB" sz="1800"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07472"/>
        <c:crosses val="autoZero"/>
        <c:crossBetween val="midCat"/>
        <c:majorUnit val="1000"/>
      </c:valAx>
      <c:valAx>
        <c:axId val="134707472"/>
        <c:scaling>
          <c:orientation val="minMax"/>
          <c:max val="7"/>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smtClean="0"/>
                  <a:t>Secretion </a:t>
                </a:r>
                <a:r>
                  <a:rPr lang="en-GB" sz="1800" baseline="0" dirty="0" smtClean="0"/>
                  <a:t> (</a:t>
                </a:r>
                <a:r>
                  <a:rPr lang="en-GB" sz="1800" baseline="0" dirty="0" err="1" smtClean="0"/>
                  <a:t>pg</a:t>
                </a:r>
                <a:r>
                  <a:rPr lang="en-GB" sz="1800" baseline="0" dirty="0" smtClean="0"/>
                  <a:t>/s)</a:t>
                </a:r>
                <a:endParaRPr lang="en-GB" sz="1800"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07080"/>
        <c:crosses val="autoZero"/>
        <c:crossBetween val="midCat"/>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dirty="0" smtClean="0"/>
              <a:t>FR standard deviation</a:t>
            </a:r>
            <a:endParaRPr lang="en-GB" sz="1800" dirty="0"/>
          </a:p>
        </c:rich>
      </c:tx>
      <c:layout>
        <c:manualLayout>
          <c:xMode val="edge"/>
          <c:yMode val="edge"/>
          <c:x val="0.29259376854352398"/>
          <c:y val="1.3410735452123939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3154923078935508"/>
          <c:y val="0.21100947463179873"/>
          <c:w val="0.71307537198036608"/>
          <c:h val="0.73538955810570716"/>
        </c:manualLayout>
      </c:layout>
      <c:barChart>
        <c:barDir val="col"/>
        <c:grouping val="clustered"/>
        <c:varyColors val="0"/>
        <c:ser>
          <c:idx val="0"/>
          <c:order val="0"/>
          <c:spPr>
            <a:solidFill>
              <a:srgbClr val="00B050"/>
            </a:solidFill>
            <a:ln>
              <a:solidFill>
                <a:srgbClr val="00B050"/>
              </a:solidFill>
            </a:ln>
            <a:effectLst/>
          </c:spPr>
          <c:invertIfNegative val="0"/>
          <c:val>
            <c:numRef>
              <c:f>'With CCK same epsp'!$S$54</c:f>
              <c:numCache>
                <c:formatCode>General</c:formatCode>
                <c:ptCount val="1"/>
                <c:pt idx="0">
                  <c:v>0.33232257665889597</c:v>
                </c:pt>
              </c:numCache>
            </c:numRef>
          </c:val>
          <c:extLst>
            <c:ext xmlns:c16="http://schemas.microsoft.com/office/drawing/2014/chart" uri="{C3380CC4-5D6E-409C-BE32-E72D297353CC}">
              <c16:uniqueId val="{00000000-5C09-4154-8C06-4F26886B3B64}"/>
            </c:ext>
          </c:extLst>
        </c:ser>
        <c:ser>
          <c:idx val="3"/>
          <c:order val="1"/>
          <c:spPr>
            <a:solidFill>
              <a:srgbClr val="7030A0"/>
            </a:solidFill>
            <a:ln>
              <a:solidFill>
                <a:srgbClr val="7030A0"/>
              </a:solidFill>
            </a:ln>
            <a:effectLst/>
          </c:spPr>
          <c:invertIfNegative val="0"/>
          <c:val>
            <c:numRef>
              <c:f>'With CCK same epsp'!$Z$54</c:f>
              <c:numCache>
                <c:formatCode>General</c:formatCode>
                <c:ptCount val="1"/>
                <c:pt idx="0">
                  <c:v>0.15175065477306088</c:v>
                </c:pt>
              </c:numCache>
            </c:numRef>
          </c:val>
          <c:extLst>
            <c:ext xmlns:c16="http://schemas.microsoft.com/office/drawing/2014/chart" uri="{C3380CC4-5D6E-409C-BE32-E72D297353CC}">
              <c16:uniqueId val="{00000001-5C09-4154-8C06-4F26886B3B64}"/>
            </c:ext>
          </c:extLst>
        </c:ser>
        <c:dLbls>
          <c:showLegendKey val="0"/>
          <c:showVal val="0"/>
          <c:showCatName val="0"/>
          <c:showSerName val="0"/>
          <c:showPercent val="0"/>
          <c:showBubbleSize val="0"/>
        </c:dLbls>
        <c:gapWidth val="219"/>
        <c:overlap val="-27"/>
        <c:axId val="134708256"/>
        <c:axId val="134708648"/>
      </c:barChart>
      <c:catAx>
        <c:axId val="134708256"/>
        <c:scaling>
          <c:orientation val="minMax"/>
        </c:scaling>
        <c:delete val="1"/>
        <c:axPos val="b"/>
        <c:numFmt formatCode="General" sourceLinked="1"/>
        <c:majorTickMark val="none"/>
        <c:minorTickMark val="none"/>
        <c:tickLblPos val="nextTo"/>
        <c:crossAx val="134708648"/>
        <c:crosses val="autoZero"/>
        <c:auto val="1"/>
        <c:lblAlgn val="ctr"/>
        <c:lblOffset val="100"/>
        <c:noMultiLvlLbl val="0"/>
      </c:catAx>
      <c:valAx>
        <c:axId val="134708648"/>
        <c:scaling>
          <c:orientation val="minMax"/>
          <c:max val="0.30000000000000004"/>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08256"/>
        <c:crosses val="autoZero"/>
        <c:crossBetween val="between"/>
        <c:majorUnit val="0.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a:t>Secretion</a:t>
            </a:r>
            <a:r>
              <a:rPr lang="en-GB" sz="1800" baseline="0"/>
              <a:t> Rate SD</a:t>
            </a:r>
            <a:endParaRPr lang="en-GB" sz="1800"/>
          </a:p>
        </c:rich>
      </c:tx>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5461733891280353"/>
          <c:y val="0.16415589297702302"/>
          <c:w val="0.69457092819614707"/>
          <c:h val="0.78224312561031406"/>
        </c:manualLayout>
      </c:layout>
      <c:barChart>
        <c:barDir val="col"/>
        <c:grouping val="clustered"/>
        <c:varyColors val="0"/>
        <c:ser>
          <c:idx val="1"/>
          <c:order val="0"/>
          <c:spPr>
            <a:solidFill>
              <a:srgbClr val="00B050"/>
            </a:solidFill>
            <a:ln>
              <a:solidFill>
                <a:srgbClr val="00B050"/>
              </a:solidFill>
            </a:ln>
            <a:effectLst/>
          </c:spPr>
          <c:invertIfNegative val="0"/>
          <c:val>
            <c:numRef>
              <c:f>'With CCK same epsp'!$U$54</c:f>
              <c:numCache>
                <c:formatCode>General</c:formatCode>
                <c:ptCount val="1"/>
                <c:pt idx="0">
                  <c:v>7.0295886893332327E-2</c:v>
                </c:pt>
              </c:numCache>
            </c:numRef>
          </c:val>
          <c:extLst>
            <c:ext xmlns:c16="http://schemas.microsoft.com/office/drawing/2014/chart" uri="{C3380CC4-5D6E-409C-BE32-E72D297353CC}">
              <c16:uniqueId val="{00000000-8F9B-4F42-B354-24634CD0B2BC}"/>
            </c:ext>
          </c:extLst>
        </c:ser>
        <c:ser>
          <c:idx val="4"/>
          <c:order val="1"/>
          <c:spPr>
            <a:solidFill>
              <a:srgbClr val="7030A0"/>
            </a:solidFill>
            <a:ln>
              <a:solidFill>
                <a:srgbClr val="7030A0"/>
              </a:solidFill>
            </a:ln>
            <a:effectLst/>
          </c:spPr>
          <c:invertIfNegative val="0"/>
          <c:val>
            <c:numRef>
              <c:f>'With CCK same epsp'!$AB$54</c:f>
              <c:numCache>
                <c:formatCode>General</c:formatCode>
                <c:ptCount val="1"/>
                <c:pt idx="0">
                  <c:v>2.0864731785010526E-2</c:v>
                </c:pt>
              </c:numCache>
            </c:numRef>
          </c:val>
          <c:extLst>
            <c:ext xmlns:c16="http://schemas.microsoft.com/office/drawing/2014/chart" uri="{C3380CC4-5D6E-409C-BE32-E72D297353CC}">
              <c16:uniqueId val="{00000001-8F9B-4F42-B354-24634CD0B2BC}"/>
            </c:ext>
          </c:extLst>
        </c:ser>
        <c:dLbls>
          <c:showLegendKey val="0"/>
          <c:showVal val="0"/>
          <c:showCatName val="0"/>
          <c:showSerName val="0"/>
          <c:showPercent val="0"/>
          <c:showBubbleSize val="0"/>
        </c:dLbls>
        <c:gapWidth val="219"/>
        <c:overlap val="-27"/>
        <c:axId val="134709432"/>
        <c:axId val="134709824"/>
      </c:barChart>
      <c:catAx>
        <c:axId val="134709432"/>
        <c:scaling>
          <c:orientation val="minMax"/>
        </c:scaling>
        <c:delete val="1"/>
        <c:axPos val="b"/>
        <c:numFmt formatCode="General" sourceLinked="1"/>
        <c:majorTickMark val="none"/>
        <c:minorTickMark val="none"/>
        <c:tickLblPos val="nextTo"/>
        <c:crossAx val="134709824"/>
        <c:crosses val="autoZero"/>
        <c:auto val="1"/>
        <c:lblAlgn val="ctr"/>
        <c:lblOffset val="100"/>
        <c:noMultiLvlLbl val="0"/>
      </c:catAx>
      <c:valAx>
        <c:axId val="134709824"/>
        <c:scaling>
          <c:orientation val="minMax"/>
          <c:max val="6.0000000000000012E-2"/>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09432"/>
        <c:crosses val="autoZero"/>
        <c:crossBetween val="between"/>
        <c:majorUnit val="2.0000000000000004E-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dirty="0" smtClean="0"/>
              <a:t>Plasma concentration </a:t>
            </a:r>
            <a:r>
              <a:rPr lang="en-GB" sz="1800" dirty="0"/>
              <a:t>SD</a:t>
            </a:r>
          </a:p>
        </c:rich>
      </c:tx>
      <c:layout>
        <c:manualLayout>
          <c:xMode val="edge"/>
          <c:yMode val="edge"/>
          <c:x val="9.5653612292652443E-2"/>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2419038459250482"/>
          <c:y val="0.17814763966847666"/>
          <c:w val="0.72219409891583053"/>
          <c:h val="0.76904804196653509"/>
        </c:manualLayout>
      </c:layout>
      <c:barChart>
        <c:barDir val="col"/>
        <c:grouping val="clustered"/>
        <c:varyColors val="0"/>
        <c:ser>
          <c:idx val="2"/>
          <c:order val="0"/>
          <c:spPr>
            <a:solidFill>
              <a:srgbClr val="00B050"/>
            </a:solidFill>
            <a:ln>
              <a:solidFill>
                <a:srgbClr val="00B050"/>
              </a:solidFill>
            </a:ln>
            <a:effectLst/>
          </c:spPr>
          <c:invertIfNegative val="0"/>
          <c:val>
            <c:numRef>
              <c:f>'With CCK same epsp'!$V$54</c:f>
              <c:numCache>
                <c:formatCode>General</c:formatCode>
                <c:ptCount val="1"/>
                <c:pt idx="0">
                  <c:v>1.025563638439873</c:v>
                </c:pt>
              </c:numCache>
            </c:numRef>
          </c:val>
          <c:extLst>
            <c:ext xmlns:c16="http://schemas.microsoft.com/office/drawing/2014/chart" uri="{C3380CC4-5D6E-409C-BE32-E72D297353CC}">
              <c16:uniqueId val="{00000000-594E-4747-8D63-B4C66C053EBF}"/>
            </c:ext>
          </c:extLst>
        </c:ser>
        <c:ser>
          <c:idx val="5"/>
          <c:order val="1"/>
          <c:spPr>
            <a:solidFill>
              <a:srgbClr val="7030A0"/>
            </a:solidFill>
            <a:ln>
              <a:solidFill>
                <a:srgbClr val="7030A0"/>
              </a:solidFill>
            </a:ln>
            <a:effectLst/>
          </c:spPr>
          <c:invertIfNegative val="0"/>
          <c:val>
            <c:numRef>
              <c:f>'With CCK same epsp'!$AC$54</c:f>
              <c:numCache>
                <c:formatCode>General</c:formatCode>
                <c:ptCount val="1"/>
                <c:pt idx="0">
                  <c:v>0.2514742806251215</c:v>
                </c:pt>
              </c:numCache>
            </c:numRef>
          </c:val>
          <c:extLst>
            <c:ext xmlns:c16="http://schemas.microsoft.com/office/drawing/2014/chart" uri="{C3380CC4-5D6E-409C-BE32-E72D297353CC}">
              <c16:uniqueId val="{00000001-594E-4747-8D63-B4C66C053EBF}"/>
            </c:ext>
          </c:extLst>
        </c:ser>
        <c:dLbls>
          <c:showLegendKey val="0"/>
          <c:showVal val="0"/>
          <c:showCatName val="0"/>
          <c:showSerName val="0"/>
          <c:showPercent val="0"/>
          <c:showBubbleSize val="0"/>
        </c:dLbls>
        <c:gapWidth val="219"/>
        <c:overlap val="-27"/>
        <c:axId val="134710608"/>
        <c:axId val="134711000"/>
      </c:barChart>
      <c:catAx>
        <c:axId val="134710608"/>
        <c:scaling>
          <c:orientation val="minMax"/>
        </c:scaling>
        <c:delete val="1"/>
        <c:axPos val="b"/>
        <c:numFmt formatCode="General" sourceLinked="1"/>
        <c:majorTickMark val="none"/>
        <c:minorTickMark val="none"/>
        <c:tickLblPos val="nextTo"/>
        <c:crossAx val="134711000"/>
        <c:crosses val="autoZero"/>
        <c:auto val="1"/>
        <c:lblAlgn val="ctr"/>
        <c:lblOffset val="100"/>
        <c:noMultiLvlLbl val="0"/>
      </c:catAx>
      <c:valAx>
        <c:axId val="134711000"/>
        <c:scaling>
          <c:orientation val="minMax"/>
          <c:max val="1.05"/>
          <c:min val="0"/>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4710608"/>
        <c:crosses val="autoZero"/>
        <c:crossBetween val="between"/>
        <c:majorUnit val="0.25"/>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GB" sz="1800" dirty="0" smtClean="0"/>
              <a:t>Plasma oxytocin with and without an AHP</a:t>
            </a:r>
            <a:endParaRPr lang="en-GB" sz="1800" dirty="0"/>
          </a:p>
        </c:rich>
      </c:tx>
      <c:layout>
        <c:manualLayout>
          <c:xMode val="edge"/>
          <c:yMode val="edge"/>
          <c:x val="0.22741927251362878"/>
          <c:y val="1.2577954015858456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639980959558898"/>
          <c:y val="0.11397508079519741"/>
          <c:w val="0.78473369166385687"/>
          <c:h val="0.77021117922610594"/>
        </c:manualLayout>
      </c:layout>
      <c:scatterChart>
        <c:scatterStyle val="smoothMarker"/>
        <c:varyColors val="0"/>
        <c:ser>
          <c:idx val="1"/>
          <c:order val="0"/>
          <c:tx>
            <c:strRef>
              <c:f>'With CCK same epsp'!$H$1:$H$2</c:f>
              <c:strCache>
                <c:ptCount val="2"/>
                <c:pt idx="1">
                  <c:v>2 comparments plasma</c:v>
                </c:pt>
              </c:strCache>
            </c:strRef>
          </c:tx>
          <c:spPr>
            <a:ln w="19050" cap="rnd">
              <a:solidFill>
                <a:srgbClr val="00B050"/>
              </a:solidFill>
              <a:round/>
            </a:ln>
            <a:effectLst/>
          </c:spPr>
          <c:marker>
            <c:symbol val="none"/>
          </c:marker>
          <c:yVal>
            <c:numRef>
              <c:f>'With CCK same epsp'!$H$3:$H$4001</c:f>
              <c:numCache>
                <c:formatCode>General</c:formatCode>
                <c:ptCount val="3999"/>
                <c:pt idx="0">
                  <c:v>0.01</c:v>
                </c:pt>
                <c:pt idx="1">
                  <c:v>0.1</c:v>
                </c:pt>
                <c:pt idx="2">
                  <c:v>0.32</c:v>
                </c:pt>
                <c:pt idx="3">
                  <c:v>0.56999999999999995</c:v>
                </c:pt>
                <c:pt idx="4">
                  <c:v>0.65</c:v>
                </c:pt>
                <c:pt idx="5">
                  <c:v>0.72</c:v>
                </c:pt>
                <c:pt idx="6">
                  <c:v>0.8</c:v>
                </c:pt>
                <c:pt idx="7">
                  <c:v>1.31</c:v>
                </c:pt>
                <c:pt idx="8">
                  <c:v>1.37</c:v>
                </c:pt>
                <c:pt idx="9">
                  <c:v>1.56</c:v>
                </c:pt>
                <c:pt idx="10">
                  <c:v>1.7</c:v>
                </c:pt>
                <c:pt idx="11">
                  <c:v>2.02</c:v>
                </c:pt>
                <c:pt idx="12">
                  <c:v>2.25</c:v>
                </c:pt>
                <c:pt idx="13">
                  <c:v>2.56</c:v>
                </c:pt>
                <c:pt idx="14">
                  <c:v>2.78</c:v>
                </c:pt>
                <c:pt idx="15">
                  <c:v>2.74</c:v>
                </c:pt>
                <c:pt idx="16">
                  <c:v>2.71</c:v>
                </c:pt>
                <c:pt idx="17">
                  <c:v>2.9</c:v>
                </c:pt>
                <c:pt idx="18">
                  <c:v>3.2</c:v>
                </c:pt>
                <c:pt idx="19">
                  <c:v>3.2</c:v>
                </c:pt>
                <c:pt idx="20">
                  <c:v>3.24</c:v>
                </c:pt>
                <c:pt idx="21">
                  <c:v>3.2</c:v>
                </c:pt>
                <c:pt idx="22">
                  <c:v>3.23</c:v>
                </c:pt>
                <c:pt idx="23">
                  <c:v>3.22</c:v>
                </c:pt>
                <c:pt idx="24">
                  <c:v>3.24</c:v>
                </c:pt>
                <c:pt idx="25">
                  <c:v>3.31</c:v>
                </c:pt>
                <c:pt idx="26">
                  <c:v>3.58</c:v>
                </c:pt>
                <c:pt idx="27">
                  <c:v>3.53</c:v>
                </c:pt>
                <c:pt idx="28">
                  <c:v>3.48</c:v>
                </c:pt>
                <c:pt idx="29">
                  <c:v>3.57</c:v>
                </c:pt>
                <c:pt idx="30">
                  <c:v>3.61</c:v>
                </c:pt>
                <c:pt idx="31">
                  <c:v>3.79</c:v>
                </c:pt>
                <c:pt idx="32">
                  <c:v>4.63</c:v>
                </c:pt>
                <c:pt idx="33">
                  <c:v>5.01</c:v>
                </c:pt>
                <c:pt idx="34">
                  <c:v>5</c:v>
                </c:pt>
                <c:pt idx="35">
                  <c:v>4.97</c:v>
                </c:pt>
                <c:pt idx="36">
                  <c:v>4.96</c:v>
                </c:pt>
                <c:pt idx="37">
                  <c:v>4.97</c:v>
                </c:pt>
                <c:pt idx="38">
                  <c:v>4.97</c:v>
                </c:pt>
                <c:pt idx="39">
                  <c:v>5.01</c:v>
                </c:pt>
                <c:pt idx="40">
                  <c:v>5.25</c:v>
                </c:pt>
                <c:pt idx="41">
                  <c:v>5.39</c:v>
                </c:pt>
                <c:pt idx="42">
                  <c:v>5.77</c:v>
                </c:pt>
                <c:pt idx="43">
                  <c:v>5.87</c:v>
                </c:pt>
                <c:pt idx="44">
                  <c:v>5.78</c:v>
                </c:pt>
                <c:pt idx="45">
                  <c:v>5.87</c:v>
                </c:pt>
                <c:pt idx="46">
                  <c:v>5.86</c:v>
                </c:pt>
                <c:pt idx="47">
                  <c:v>5.86</c:v>
                </c:pt>
                <c:pt idx="48">
                  <c:v>5.86</c:v>
                </c:pt>
                <c:pt idx="49">
                  <c:v>5.78</c:v>
                </c:pt>
                <c:pt idx="50">
                  <c:v>5.81</c:v>
                </c:pt>
                <c:pt idx="51">
                  <c:v>5.9</c:v>
                </c:pt>
                <c:pt idx="52">
                  <c:v>5.9</c:v>
                </c:pt>
                <c:pt idx="53">
                  <c:v>6.26</c:v>
                </c:pt>
                <c:pt idx="54">
                  <c:v>6.22</c:v>
                </c:pt>
                <c:pt idx="55">
                  <c:v>6.14</c:v>
                </c:pt>
                <c:pt idx="56">
                  <c:v>6.32</c:v>
                </c:pt>
                <c:pt idx="57">
                  <c:v>6.57</c:v>
                </c:pt>
                <c:pt idx="58">
                  <c:v>6.74</c:v>
                </c:pt>
                <c:pt idx="59">
                  <c:v>6.9</c:v>
                </c:pt>
                <c:pt idx="60">
                  <c:v>7.13</c:v>
                </c:pt>
                <c:pt idx="61">
                  <c:v>7.13</c:v>
                </c:pt>
                <c:pt idx="62">
                  <c:v>7.11</c:v>
                </c:pt>
                <c:pt idx="63">
                  <c:v>7.06</c:v>
                </c:pt>
                <c:pt idx="64">
                  <c:v>7.17</c:v>
                </c:pt>
                <c:pt idx="65">
                  <c:v>7.27</c:v>
                </c:pt>
                <c:pt idx="66">
                  <c:v>7.3</c:v>
                </c:pt>
                <c:pt idx="67">
                  <c:v>7.22</c:v>
                </c:pt>
                <c:pt idx="68">
                  <c:v>7.15</c:v>
                </c:pt>
                <c:pt idx="69">
                  <c:v>7.21</c:v>
                </c:pt>
                <c:pt idx="70">
                  <c:v>7.14</c:v>
                </c:pt>
                <c:pt idx="71">
                  <c:v>7.23</c:v>
                </c:pt>
                <c:pt idx="72">
                  <c:v>7.21</c:v>
                </c:pt>
                <c:pt idx="73">
                  <c:v>7.16</c:v>
                </c:pt>
                <c:pt idx="74">
                  <c:v>7.17</c:v>
                </c:pt>
                <c:pt idx="75">
                  <c:v>7.32</c:v>
                </c:pt>
                <c:pt idx="76">
                  <c:v>7.35</c:v>
                </c:pt>
                <c:pt idx="77">
                  <c:v>7.46</c:v>
                </c:pt>
                <c:pt idx="78">
                  <c:v>7.53</c:v>
                </c:pt>
                <c:pt idx="79">
                  <c:v>7.89</c:v>
                </c:pt>
                <c:pt idx="80">
                  <c:v>8.26</c:v>
                </c:pt>
                <c:pt idx="81">
                  <c:v>8.44</c:v>
                </c:pt>
                <c:pt idx="82">
                  <c:v>8.7200000000000006</c:v>
                </c:pt>
                <c:pt idx="83">
                  <c:v>8.74</c:v>
                </c:pt>
                <c:pt idx="84">
                  <c:v>8.98</c:v>
                </c:pt>
                <c:pt idx="85">
                  <c:v>9.1199999999999992</c:v>
                </c:pt>
                <c:pt idx="86">
                  <c:v>9.18</c:v>
                </c:pt>
                <c:pt idx="87">
                  <c:v>9.0500000000000007</c:v>
                </c:pt>
                <c:pt idx="88">
                  <c:v>9</c:v>
                </c:pt>
                <c:pt idx="89">
                  <c:v>8.8800000000000008</c:v>
                </c:pt>
                <c:pt idx="90">
                  <c:v>8.74</c:v>
                </c:pt>
                <c:pt idx="91">
                  <c:v>8.81</c:v>
                </c:pt>
                <c:pt idx="92">
                  <c:v>9.16</c:v>
                </c:pt>
                <c:pt idx="93">
                  <c:v>9.41</c:v>
                </c:pt>
                <c:pt idx="94">
                  <c:v>9.4700000000000006</c:v>
                </c:pt>
                <c:pt idx="95">
                  <c:v>9.35</c:v>
                </c:pt>
                <c:pt idx="96">
                  <c:v>9.3699999999999992</c:v>
                </c:pt>
                <c:pt idx="97">
                  <c:v>9.2799999999999994</c:v>
                </c:pt>
                <c:pt idx="98">
                  <c:v>9.16</c:v>
                </c:pt>
                <c:pt idx="99">
                  <c:v>9.1999999999999993</c:v>
                </c:pt>
                <c:pt idx="100">
                  <c:v>9.33</c:v>
                </c:pt>
                <c:pt idx="101">
                  <c:v>9.5299999999999994</c:v>
                </c:pt>
                <c:pt idx="102">
                  <c:v>10.1</c:v>
                </c:pt>
                <c:pt idx="103">
                  <c:v>10.220000000000001</c:v>
                </c:pt>
                <c:pt idx="104">
                  <c:v>10.29</c:v>
                </c:pt>
                <c:pt idx="105">
                  <c:v>10.32</c:v>
                </c:pt>
                <c:pt idx="106">
                  <c:v>10.39</c:v>
                </c:pt>
                <c:pt idx="107">
                  <c:v>10.46</c:v>
                </c:pt>
                <c:pt idx="108">
                  <c:v>10.47</c:v>
                </c:pt>
                <c:pt idx="109">
                  <c:v>10.43</c:v>
                </c:pt>
                <c:pt idx="110">
                  <c:v>10.38</c:v>
                </c:pt>
                <c:pt idx="111">
                  <c:v>10.29</c:v>
                </c:pt>
                <c:pt idx="112">
                  <c:v>10.24</c:v>
                </c:pt>
                <c:pt idx="113">
                  <c:v>10.37</c:v>
                </c:pt>
                <c:pt idx="114">
                  <c:v>10.43</c:v>
                </c:pt>
                <c:pt idx="115">
                  <c:v>10.39</c:v>
                </c:pt>
                <c:pt idx="116">
                  <c:v>10.32</c:v>
                </c:pt>
                <c:pt idx="117">
                  <c:v>10.17</c:v>
                </c:pt>
                <c:pt idx="118">
                  <c:v>10.029999999999999</c:v>
                </c:pt>
                <c:pt idx="119">
                  <c:v>10.26</c:v>
                </c:pt>
                <c:pt idx="120">
                  <c:v>10.54</c:v>
                </c:pt>
                <c:pt idx="121">
                  <c:v>10.96</c:v>
                </c:pt>
                <c:pt idx="122">
                  <c:v>11.35</c:v>
                </c:pt>
                <c:pt idx="123">
                  <c:v>11.5</c:v>
                </c:pt>
                <c:pt idx="124">
                  <c:v>11.6</c:v>
                </c:pt>
                <c:pt idx="125">
                  <c:v>11.75</c:v>
                </c:pt>
                <c:pt idx="126">
                  <c:v>11.73</c:v>
                </c:pt>
                <c:pt idx="127">
                  <c:v>11.65</c:v>
                </c:pt>
                <c:pt idx="128">
                  <c:v>11.51</c:v>
                </c:pt>
                <c:pt idx="129">
                  <c:v>11.46</c:v>
                </c:pt>
                <c:pt idx="130">
                  <c:v>11.88</c:v>
                </c:pt>
                <c:pt idx="131">
                  <c:v>11.89</c:v>
                </c:pt>
                <c:pt idx="132">
                  <c:v>11.76</c:v>
                </c:pt>
                <c:pt idx="133">
                  <c:v>11.77</c:v>
                </c:pt>
                <c:pt idx="134">
                  <c:v>11.64</c:v>
                </c:pt>
                <c:pt idx="135">
                  <c:v>11.67</c:v>
                </c:pt>
                <c:pt idx="136">
                  <c:v>11.72</c:v>
                </c:pt>
                <c:pt idx="137">
                  <c:v>12</c:v>
                </c:pt>
                <c:pt idx="138">
                  <c:v>12.06</c:v>
                </c:pt>
                <c:pt idx="139">
                  <c:v>12.33</c:v>
                </c:pt>
                <c:pt idx="140">
                  <c:v>12.29</c:v>
                </c:pt>
                <c:pt idx="141">
                  <c:v>12.47</c:v>
                </c:pt>
                <c:pt idx="142">
                  <c:v>13.22</c:v>
                </c:pt>
                <c:pt idx="143">
                  <c:v>13.51</c:v>
                </c:pt>
                <c:pt idx="144">
                  <c:v>13.54</c:v>
                </c:pt>
                <c:pt idx="145">
                  <c:v>13.88</c:v>
                </c:pt>
                <c:pt idx="146">
                  <c:v>14.31</c:v>
                </c:pt>
                <c:pt idx="147">
                  <c:v>14.29</c:v>
                </c:pt>
                <c:pt idx="148">
                  <c:v>14.65</c:v>
                </c:pt>
                <c:pt idx="149">
                  <c:v>14.87</c:v>
                </c:pt>
                <c:pt idx="150">
                  <c:v>14.97</c:v>
                </c:pt>
                <c:pt idx="151">
                  <c:v>14.85</c:v>
                </c:pt>
                <c:pt idx="152">
                  <c:v>14.65</c:v>
                </c:pt>
                <c:pt idx="153">
                  <c:v>14.65</c:v>
                </c:pt>
                <c:pt idx="154">
                  <c:v>14.6</c:v>
                </c:pt>
                <c:pt idx="155">
                  <c:v>14.51</c:v>
                </c:pt>
                <c:pt idx="156">
                  <c:v>14.72</c:v>
                </c:pt>
                <c:pt idx="157">
                  <c:v>14.71</c:v>
                </c:pt>
                <c:pt idx="158">
                  <c:v>15.25</c:v>
                </c:pt>
                <c:pt idx="159">
                  <c:v>15.19</c:v>
                </c:pt>
                <c:pt idx="160">
                  <c:v>15.16</c:v>
                </c:pt>
                <c:pt idx="161">
                  <c:v>15.45</c:v>
                </c:pt>
                <c:pt idx="162">
                  <c:v>15.87</c:v>
                </c:pt>
                <c:pt idx="163">
                  <c:v>15.95</c:v>
                </c:pt>
                <c:pt idx="164">
                  <c:v>15.79</c:v>
                </c:pt>
                <c:pt idx="165">
                  <c:v>15.69</c:v>
                </c:pt>
                <c:pt idx="166">
                  <c:v>15.65</c:v>
                </c:pt>
                <c:pt idx="167">
                  <c:v>15.7</c:v>
                </c:pt>
                <c:pt idx="168">
                  <c:v>15.74</c:v>
                </c:pt>
                <c:pt idx="169">
                  <c:v>15.59</c:v>
                </c:pt>
                <c:pt idx="170">
                  <c:v>15.35</c:v>
                </c:pt>
                <c:pt idx="171">
                  <c:v>15.11</c:v>
                </c:pt>
                <c:pt idx="172">
                  <c:v>14.95</c:v>
                </c:pt>
                <c:pt idx="173">
                  <c:v>14.8</c:v>
                </c:pt>
                <c:pt idx="174">
                  <c:v>14.86</c:v>
                </c:pt>
                <c:pt idx="175">
                  <c:v>15.09</c:v>
                </c:pt>
                <c:pt idx="176">
                  <c:v>15.71</c:v>
                </c:pt>
                <c:pt idx="177">
                  <c:v>15.73</c:v>
                </c:pt>
                <c:pt idx="178">
                  <c:v>15.78</c:v>
                </c:pt>
                <c:pt idx="179">
                  <c:v>15.89</c:v>
                </c:pt>
                <c:pt idx="180">
                  <c:v>15.71</c:v>
                </c:pt>
                <c:pt idx="181">
                  <c:v>15.51</c:v>
                </c:pt>
                <c:pt idx="182">
                  <c:v>15.31</c:v>
                </c:pt>
                <c:pt idx="183">
                  <c:v>15.24</c:v>
                </c:pt>
                <c:pt idx="184">
                  <c:v>15.17</c:v>
                </c:pt>
                <c:pt idx="185">
                  <c:v>15.16</c:v>
                </c:pt>
                <c:pt idx="186">
                  <c:v>15.05</c:v>
                </c:pt>
                <c:pt idx="187">
                  <c:v>14.99</c:v>
                </c:pt>
                <c:pt idx="188">
                  <c:v>14.79</c:v>
                </c:pt>
                <c:pt idx="189">
                  <c:v>14.61</c:v>
                </c:pt>
                <c:pt idx="190">
                  <c:v>14.61</c:v>
                </c:pt>
                <c:pt idx="191">
                  <c:v>14.47</c:v>
                </c:pt>
                <c:pt idx="192">
                  <c:v>14.32</c:v>
                </c:pt>
                <c:pt idx="193">
                  <c:v>14.16</c:v>
                </c:pt>
                <c:pt idx="194">
                  <c:v>14.07</c:v>
                </c:pt>
                <c:pt idx="195">
                  <c:v>13.96</c:v>
                </c:pt>
                <c:pt idx="196">
                  <c:v>13.83</c:v>
                </c:pt>
                <c:pt idx="197">
                  <c:v>13.72</c:v>
                </c:pt>
                <c:pt idx="198">
                  <c:v>13.65</c:v>
                </c:pt>
                <c:pt idx="199">
                  <c:v>14.01</c:v>
                </c:pt>
                <c:pt idx="200">
                  <c:v>14.11</c:v>
                </c:pt>
                <c:pt idx="201">
                  <c:v>14</c:v>
                </c:pt>
                <c:pt idx="202">
                  <c:v>13.78</c:v>
                </c:pt>
                <c:pt idx="203">
                  <c:v>13.57</c:v>
                </c:pt>
                <c:pt idx="204">
                  <c:v>13.4</c:v>
                </c:pt>
                <c:pt idx="205">
                  <c:v>13.43</c:v>
                </c:pt>
                <c:pt idx="206">
                  <c:v>13.43</c:v>
                </c:pt>
                <c:pt idx="207">
                  <c:v>13.59</c:v>
                </c:pt>
                <c:pt idx="208">
                  <c:v>13.84</c:v>
                </c:pt>
                <c:pt idx="209">
                  <c:v>14.12</c:v>
                </c:pt>
                <c:pt idx="210">
                  <c:v>14.57</c:v>
                </c:pt>
                <c:pt idx="211">
                  <c:v>14.75</c:v>
                </c:pt>
                <c:pt idx="212">
                  <c:v>15.02</c:v>
                </c:pt>
                <c:pt idx="213">
                  <c:v>14.98</c:v>
                </c:pt>
                <c:pt idx="214">
                  <c:v>14.87</c:v>
                </c:pt>
                <c:pt idx="215">
                  <c:v>14.76</c:v>
                </c:pt>
                <c:pt idx="216">
                  <c:v>14.76</c:v>
                </c:pt>
                <c:pt idx="217">
                  <c:v>14.61</c:v>
                </c:pt>
                <c:pt idx="218">
                  <c:v>14.44</c:v>
                </c:pt>
                <c:pt idx="219">
                  <c:v>14.57</c:v>
                </c:pt>
                <c:pt idx="220">
                  <c:v>15.27</c:v>
                </c:pt>
                <c:pt idx="221">
                  <c:v>15.25</c:v>
                </c:pt>
                <c:pt idx="222">
                  <c:v>15.11</c:v>
                </c:pt>
                <c:pt idx="223">
                  <c:v>15.05</c:v>
                </c:pt>
                <c:pt idx="224">
                  <c:v>15.41</c:v>
                </c:pt>
                <c:pt idx="225">
                  <c:v>15.48</c:v>
                </c:pt>
                <c:pt idx="226">
                  <c:v>15.82</c:v>
                </c:pt>
                <c:pt idx="227">
                  <c:v>16.170000000000002</c:v>
                </c:pt>
                <c:pt idx="228">
                  <c:v>16.04</c:v>
                </c:pt>
                <c:pt idx="229">
                  <c:v>15.97</c:v>
                </c:pt>
                <c:pt idx="230">
                  <c:v>15.77</c:v>
                </c:pt>
                <c:pt idx="231">
                  <c:v>15.6</c:v>
                </c:pt>
                <c:pt idx="232">
                  <c:v>15.56</c:v>
                </c:pt>
                <c:pt idx="233">
                  <c:v>15.6</c:v>
                </c:pt>
                <c:pt idx="234">
                  <c:v>15.74</c:v>
                </c:pt>
                <c:pt idx="235">
                  <c:v>15.72</c:v>
                </c:pt>
                <c:pt idx="236">
                  <c:v>15.73</c:v>
                </c:pt>
                <c:pt idx="237">
                  <c:v>15.62</c:v>
                </c:pt>
                <c:pt idx="238">
                  <c:v>15.45</c:v>
                </c:pt>
                <c:pt idx="239">
                  <c:v>15.31</c:v>
                </c:pt>
                <c:pt idx="240">
                  <c:v>15.19</c:v>
                </c:pt>
                <c:pt idx="241">
                  <c:v>15.13</c:v>
                </c:pt>
                <c:pt idx="242">
                  <c:v>15.03</c:v>
                </c:pt>
                <c:pt idx="243">
                  <c:v>15.07</c:v>
                </c:pt>
                <c:pt idx="244">
                  <c:v>15.38</c:v>
                </c:pt>
                <c:pt idx="245">
                  <c:v>15.23</c:v>
                </c:pt>
                <c:pt idx="246">
                  <c:v>15.23</c:v>
                </c:pt>
                <c:pt idx="247">
                  <c:v>15.39</c:v>
                </c:pt>
                <c:pt idx="248">
                  <c:v>15.43</c:v>
                </c:pt>
                <c:pt idx="249">
                  <c:v>15.41</c:v>
                </c:pt>
                <c:pt idx="250">
                  <c:v>15.59</c:v>
                </c:pt>
                <c:pt idx="251">
                  <c:v>15.87</c:v>
                </c:pt>
                <c:pt idx="252">
                  <c:v>15.8</c:v>
                </c:pt>
                <c:pt idx="253">
                  <c:v>16.190000000000001</c:v>
                </c:pt>
                <c:pt idx="254">
                  <c:v>16.07</c:v>
                </c:pt>
                <c:pt idx="255">
                  <c:v>16.420000000000002</c:v>
                </c:pt>
                <c:pt idx="256">
                  <c:v>16.63</c:v>
                </c:pt>
                <c:pt idx="257">
                  <c:v>16.53</c:v>
                </c:pt>
                <c:pt idx="258">
                  <c:v>16.38</c:v>
                </c:pt>
                <c:pt idx="259">
                  <c:v>16.23</c:v>
                </c:pt>
                <c:pt idx="260">
                  <c:v>16.14</c:v>
                </c:pt>
                <c:pt idx="261">
                  <c:v>15.99</c:v>
                </c:pt>
                <c:pt idx="262">
                  <c:v>15.92</c:v>
                </c:pt>
                <c:pt idx="263">
                  <c:v>15.72</c:v>
                </c:pt>
                <c:pt idx="264">
                  <c:v>15.71</c:v>
                </c:pt>
                <c:pt idx="265">
                  <c:v>15.85</c:v>
                </c:pt>
                <c:pt idx="266">
                  <c:v>15.82</c:v>
                </c:pt>
                <c:pt idx="267">
                  <c:v>15.76</c:v>
                </c:pt>
                <c:pt idx="268">
                  <c:v>15.74</c:v>
                </c:pt>
                <c:pt idx="269">
                  <c:v>15.64</c:v>
                </c:pt>
                <c:pt idx="270">
                  <c:v>15.46</c:v>
                </c:pt>
                <c:pt idx="271">
                  <c:v>15.22</c:v>
                </c:pt>
                <c:pt idx="272">
                  <c:v>15.27</c:v>
                </c:pt>
                <c:pt idx="273">
                  <c:v>15.1</c:v>
                </c:pt>
                <c:pt idx="274">
                  <c:v>15.1</c:v>
                </c:pt>
                <c:pt idx="275">
                  <c:v>15.17</c:v>
                </c:pt>
                <c:pt idx="276">
                  <c:v>15.28</c:v>
                </c:pt>
                <c:pt idx="277">
                  <c:v>15.17</c:v>
                </c:pt>
                <c:pt idx="278">
                  <c:v>15.1</c:v>
                </c:pt>
                <c:pt idx="279">
                  <c:v>15.17</c:v>
                </c:pt>
                <c:pt idx="280">
                  <c:v>15.01</c:v>
                </c:pt>
                <c:pt idx="281">
                  <c:v>15.11</c:v>
                </c:pt>
                <c:pt idx="282">
                  <c:v>14.91</c:v>
                </c:pt>
                <c:pt idx="283">
                  <c:v>14.89</c:v>
                </c:pt>
                <c:pt idx="284">
                  <c:v>15.14</c:v>
                </c:pt>
                <c:pt idx="285">
                  <c:v>14.97</c:v>
                </c:pt>
                <c:pt idx="286">
                  <c:v>14.99</c:v>
                </c:pt>
                <c:pt idx="287">
                  <c:v>15.02</c:v>
                </c:pt>
                <c:pt idx="288">
                  <c:v>15.19</c:v>
                </c:pt>
                <c:pt idx="289">
                  <c:v>15.17</c:v>
                </c:pt>
                <c:pt idx="290">
                  <c:v>15.14</c:v>
                </c:pt>
                <c:pt idx="291">
                  <c:v>15.72</c:v>
                </c:pt>
                <c:pt idx="292">
                  <c:v>16</c:v>
                </c:pt>
                <c:pt idx="293">
                  <c:v>15.86</c:v>
                </c:pt>
                <c:pt idx="294">
                  <c:v>15.73</c:v>
                </c:pt>
                <c:pt idx="295">
                  <c:v>15.71</c:v>
                </c:pt>
                <c:pt idx="296">
                  <c:v>15.76</c:v>
                </c:pt>
                <c:pt idx="297">
                  <c:v>15.6</c:v>
                </c:pt>
                <c:pt idx="298">
                  <c:v>15.44</c:v>
                </c:pt>
                <c:pt idx="299">
                  <c:v>15.29</c:v>
                </c:pt>
                <c:pt idx="300">
                  <c:v>15.34</c:v>
                </c:pt>
                <c:pt idx="301">
                  <c:v>15.11</c:v>
                </c:pt>
                <c:pt idx="302">
                  <c:v>15</c:v>
                </c:pt>
                <c:pt idx="303">
                  <c:v>14.96</c:v>
                </c:pt>
                <c:pt idx="304">
                  <c:v>14.89</c:v>
                </c:pt>
                <c:pt idx="305">
                  <c:v>14.86</c:v>
                </c:pt>
                <c:pt idx="306">
                  <c:v>14.84</c:v>
                </c:pt>
                <c:pt idx="307">
                  <c:v>14.99</c:v>
                </c:pt>
                <c:pt idx="308">
                  <c:v>15.04</c:v>
                </c:pt>
                <c:pt idx="309">
                  <c:v>14.97</c:v>
                </c:pt>
                <c:pt idx="310">
                  <c:v>14.96</c:v>
                </c:pt>
                <c:pt idx="311">
                  <c:v>14.91</c:v>
                </c:pt>
                <c:pt idx="312">
                  <c:v>14.8</c:v>
                </c:pt>
                <c:pt idx="313">
                  <c:v>14.87</c:v>
                </c:pt>
                <c:pt idx="314">
                  <c:v>15.1</c:v>
                </c:pt>
                <c:pt idx="315">
                  <c:v>15.2</c:v>
                </c:pt>
                <c:pt idx="316">
                  <c:v>15.26</c:v>
                </c:pt>
                <c:pt idx="317">
                  <c:v>15.07</c:v>
                </c:pt>
                <c:pt idx="318">
                  <c:v>15.21</c:v>
                </c:pt>
                <c:pt idx="319">
                  <c:v>15.1</c:v>
                </c:pt>
                <c:pt idx="320">
                  <c:v>14.91</c:v>
                </c:pt>
                <c:pt idx="321">
                  <c:v>14.83</c:v>
                </c:pt>
                <c:pt idx="322">
                  <c:v>14.73</c:v>
                </c:pt>
                <c:pt idx="323">
                  <c:v>14.6</c:v>
                </c:pt>
                <c:pt idx="324">
                  <c:v>14.39</c:v>
                </c:pt>
                <c:pt idx="325">
                  <c:v>14.34</c:v>
                </c:pt>
                <c:pt idx="326">
                  <c:v>14.16</c:v>
                </c:pt>
                <c:pt idx="327">
                  <c:v>14.21</c:v>
                </c:pt>
                <c:pt idx="328">
                  <c:v>14.24</c:v>
                </c:pt>
                <c:pt idx="329">
                  <c:v>14.52</c:v>
                </c:pt>
                <c:pt idx="330">
                  <c:v>14.53</c:v>
                </c:pt>
                <c:pt idx="331">
                  <c:v>14.37</c:v>
                </c:pt>
                <c:pt idx="332">
                  <c:v>14.51</c:v>
                </c:pt>
                <c:pt idx="333">
                  <c:v>14.52</c:v>
                </c:pt>
                <c:pt idx="334">
                  <c:v>14.31</c:v>
                </c:pt>
                <c:pt idx="335">
                  <c:v>14.13</c:v>
                </c:pt>
                <c:pt idx="336">
                  <c:v>14.04</c:v>
                </c:pt>
                <c:pt idx="337">
                  <c:v>14</c:v>
                </c:pt>
                <c:pt idx="338">
                  <c:v>13.97</c:v>
                </c:pt>
                <c:pt idx="339">
                  <c:v>13.9</c:v>
                </c:pt>
                <c:pt idx="340">
                  <c:v>13.8</c:v>
                </c:pt>
                <c:pt idx="341">
                  <c:v>13.81</c:v>
                </c:pt>
                <c:pt idx="342">
                  <c:v>13.87</c:v>
                </c:pt>
                <c:pt idx="343">
                  <c:v>13.96</c:v>
                </c:pt>
                <c:pt idx="344">
                  <c:v>14.04</c:v>
                </c:pt>
                <c:pt idx="345">
                  <c:v>13.85</c:v>
                </c:pt>
                <c:pt idx="346">
                  <c:v>13.74</c:v>
                </c:pt>
                <c:pt idx="347">
                  <c:v>13.73</c:v>
                </c:pt>
                <c:pt idx="348">
                  <c:v>13.73</c:v>
                </c:pt>
                <c:pt idx="349">
                  <c:v>13.83</c:v>
                </c:pt>
                <c:pt idx="350">
                  <c:v>13.69</c:v>
                </c:pt>
                <c:pt idx="351">
                  <c:v>13.82</c:v>
                </c:pt>
                <c:pt idx="352">
                  <c:v>13.89</c:v>
                </c:pt>
                <c:pt idx="353">
                  <c:v>13.89</c:v>
                </c:pt>
                <c:pt idx="354">
                  <c:v>13.76</c:v>
                </c:pt>
                <c:pt idx="355">
                  <c:v>13.77</c:v>
                </c:pt>
                <c:pt idx="356">
                  <c:v>14</c:v>
                </c:pt>
                <c:pt idx="357">
                  <c:v>13.91</c:v>
                </c:pt>
                <c:pt idx="358">
                  <c:v>13.84</c:v>
                </c:pt>
                <c:pt idx="359">
                  <c:v>13.82</c:v>
                </c:pt>
                <c:pt idx="360">
                  <c:v>13.88</c:v>
                </c:pt>
                <c:pt idx="361">
                  <c:v>13.84</c:v>
                </c:pt>
                <c:pt idx="362">
                  <c:v>13.74</c:v>
                </c:pt>
                <c:pt idx="363">
                  <c:v>13.72</c:v>
                </c:pt>
                <c:pt idx="364">
                  <c:v>13.73</c:v>
                </c:pt>
                <c:pt idx="365">
                  <c:v>14.04</c:v>
                </c:pt>
                <c:pt idx="366">
                  <c:v>13.96</c:v>
                </c:pt>
                <c:pt idx="367">
                  <c:v>13.84</c:v>
                </c:pt>
                <c:pt idx="368">
                  <c:v>13.77</c:v>
                </c:pt>
                <c:pt idx="369">
                  <c:v>13.91</c:v>
                </c:pt>
                <c:pt idx="370">
                  <c:v>14.16</c:v>
                </c:pt>
                <c:pt idx="371">
                  <c:v>14.22</c:v>
                </c:pt>
                <c:pt idx="372">
                  <c:v>14.43</c:v>
                </c:pt>
                <c:pt idx="373">
                  <c:v>14.37</c:v>
                </c:pt>
                <c:pt idx="374">
                  <c:v>14.36</c:v>
                </c:pt>
                <c:pt idx="375">
                  <c:v>14.27</c:v>
                </c:pt>
                <c:pt idx="376">
                  <c:v>14.1</c:v>
                </c:pt>
                <c:pt idx="377">
                  <c:v>14.07</c:v>
                </c:pt>
                <c:pt idx="378">
                  <c:v>14.33</c:v>
                </c:pt>
                <c:pt idx="379">
                  <c:v>14.5</c:v>
                </c:pt>
                <c:pt idx="380">
                  <c:v>14.62</c:v>
                </c:pt>
                <c:pt idx="381">
                  <c:v>14.69</c:v>
                </c:pt>
                <c:pt idx="382">
                  <c:v>14.57</c:v>
                </c:pt>
                <c:pt idx="383">
                  <c:v>14.41</c:v>
                </c:pt>
                <c:pt idx="384">
                  <c:v>14.3</c:v>
                </c:pt>
                <c:pt idx="385">
                  <c:v>14.28</c:v>
                </c:pt>
                <c:pt idx="386">
                  <c:v>14.36</c:v>
                </c:pt>
                <c:pt idx="387">
                  <c:v>14.6</c:v>
                </c:pt>
                <c:pt idx="388">
                  <c:v>14.56</c:v>
                </c:pt>
                <c:pt idx="389">
                  <c:v>14.46</c:v>
                </c:pt>
                <c:pt idx="390">
                  <c:v>14.58</c:v>
                </c:pt>
                <c:pt idx="391">
                  <c:v>14.5</c:v>
                </c:pt>
                <c:pt idx="392">
                  <c:v>14.55</c:v>
                </c:pt>
                <c:pt idx="393">
                  <c:v>14.6</c:v>
                </c:pt>
                <c:pt idx="394">
                  <c:v>14.66</c:v>
                </c:pt>
                <c:pt idx="395">
                  <c:v>14.86</c:v>
                </c:pt>
                <c:pt idx="396">
                  <c:v>14.72</c:v>
                </c:pt>
                <c:pt idx="397">
                  <c:v>14.68</c:v>
                </c:pt>
                <c:pt idx="398">
                  <c:v>14.74</c:v>
                </c:pt>
                <c:pt idx="399">
                  <c:v>14.69</c:v>
                </c:pt>
                <c:pt idx="400">
                  <c:v>14.65</c:v>
                </c:pt>
                <c:pt idx="401">
                  <c:v>14.69</c:v>
                </c:pt>
                <c:pt idx="402">
                  <c:v>14.61</c:v>
                </c:pt>
                <c:pt idx="403">
                  <c:v>14.51</c:v>
                </c:pt>
                <c:pt idx="404">
                  <c:v>14.5</c:v>
                </c:pt>
                <c:pt idx="405">
                  <c:v>14.45</c:v>
                </c:pt>
                <c:pt idx="406">
                  <c:v>14.41</c:v>
                </c:pt>
                <c:pt idx="407">
                  <c:v>14.5</c:v>
                </c:pt>
                <c:pt idx="408">
                  <c:v>14.54</c:v>
                </c:pt>
                <c:pt idx="409">
                  <c:v>14.44</c:v>
                </c:pt>
                <c:pt idx="410">
                  <c:v>14.54</c:v>
                </c:pt>
                <c:pt idx="411">
                  <c:v>14.58</c:v>
                </c:pt>
                <c:pt idx="412">
                  <c:v>14.6</c:v>
                </c:pt>
                <c:pt idx="413">
                  <c:v>14.54</c:v>
                </c:pt>
                <c:pt idx="414">
                  <c:v>14.5</c:v>
                </c:pt>
                <c:pt idx="415">
                  <c:v>14.4</c:v>
                </c:pt>
                <c:pt idx="416">
                  <c:v>14.34</c:v>
                </c:pt>
                <c:pt idx="417">
                  <c:v>14.31</c:v>
                </c:pt>
                <c:pt idx="418">
                  <c:v>14.29</c:v>
                </c:pt>
                <c:pt idx="419">
                  <c:v>14.28</c:v>
                </c:pt>
                <c:pt idx="420">
                  <c:v>14.33</c:v>
                </c:pt>
                <c:pt idx="421">
                  <c:v>14.8</c:v>
                </c:pt>
                <c:pt idx="422">
                  <c:v>14.78</c:v>
                </c:pt>
                <c:pt idx="423">
                  <c:v>14.66</c:v>
                </c:pt>
                <c:pt idx="424">
                  <c:v>14.69</c:v>
                </c:pt>
                <c:pt idx="425">
                  <c:v>14.57</c:v>
                </c:pt>
                <c:pt idx="426">
                  <c:v>14.62</c:v>
                </c:pt>
                <c:pt idx="427">
                  <c:v>14.61</c:v>
                </c:pt>
                <c:pt idx="428">
                  <c:v>14.6</c:v>
                </c:pt>
                <c:pt idx="429">
                  <c:v>14.68</c:v>
                </c:pt>
                <c:pt idx="430">
                  <c:v>14.74</c:v>
                </c:pt>
                <c:pt idx="431">
                  <c:v>14.62</c:v>
                </c:pt>
                <c:pt idx="432">
                  <c:v>14.98</c:v>
                </c:pt>
                <c:pt idx="433">
                  <c:v>14.99</c:v>
                </c:pt>
                <c:pt idx="434">
                  <c:v>14.87</c:v>
                </c:pt>
                <c:pt idx="435">
                  <c:v>14.99</c:v>
                </c:pt>
                <c:pt idx="436">
                  <c:v>15.41</c:v>
                </c:pt>
                <c:pt idx="437">
                  <c:v>15.35</c:v>
                </c:pt>
                <c:pt idx="438">
                  <c:v>15.36</c:v>
                </c:pt>
                <c:pt idx="439">
                  <c:v>15.28</c:v>
                </c:pt>
                <c:pt idx="440">
                  <c:v>15.14</c:v>
                </c:pt>
                <c:pt idx="441">
                  <c:v>15.18</c:v>
                </c:pt>
                <c:pt idx="442">
                  <c:v>15.07</c:v>
                </c:pt>
                <c:pt idx="443">
                  <c:v>15.14</c:v>
                </c:pt>
                <c:pt idx="444">
                  <c:v>15.15</c:v>
                </c:pt>
                <c:pt idx="445">
                  <c:v>15.09</c:v>
                </c:pt>
                <c:pt idx="446">
                  <c:v>15.15</c:v>
                </c:pt>
                <c:pt idx="447">
                  <c:v>15.23</c:v>
                </c:pt>
                <c:pt idx="448">
                  <c:v>15.86</c:v>
                </c:pt>
                <c:pt idx="449">
                  <c:v>16.54</c:v>
                </c:pt>
                <c:pt idx="450">
                  <c:v>16.45</c:v>
                </c:pt>
                <c:pt idx="451">
                  <c:v>16.3</c:v>
                </c:pt>
                <c:pt idx="452">
                  <c:v>16.18</c:v>
                </c:pt>
                <c:pt idx="453">
                  <c:v>16.309999999999999</c:v>
                </c:pt>
                <c:pt idx="454">
                  <c:v>16.25</c:v>
                </c:pt>
                <c:pt idx="455">
                  <c:v>16.510000000000002</c:v>
                </c:pt>
                <c:pt idx="456">
                  <c:v>16.48</c:v>
                </c:pt>
                <c:pt idx="457">
                  <c:v>16.37</c:v>
                </c:pt>
                <c:pt idx="458">
                  <c:v>16.21</c:v>
                </c:pt>
                <c:pt idx="459">
                  <c:v>16.11</c:v>
                </c:pt>
                <c:pt idx="460">
                  <c:v>16</c:v>
                </c:pt>
                <c:pt idx="461">
                  <c:v>15.96</c:v>
                </c:pt>
                <c:pt idx="462">
                  <c:v>15.94</c:v>
                </c:pt>
                <c:pt idx="463">
                  <c:v>15.87</c:v>
                </c:pt>
                <c:pt idx="464">
                  <c:v>15.78</c:v>
                </c:pt>
                <c:pt idx="465">
                  <c:v>15.75</c:v>
                </c:pt>
                <c:pt idx="466">
                  <c:v>15.76</c:v>
                </c:pt>
                <c:pt idx="467">
                  <c:v>15.79</c:v>
                </c:pt>
                <c:pt idx="468">
                  <c:v>15.79</c:v>
                </c:pt>
                <c:pt idx="469">
                  <c:v>15.77</c:v>
                </c:pt>
                <c:pt idx="470">
                  <c:v>16.100000000000001</c:v>
                </c:pt>
                <c:pt idx="471">
                  <c:v>16.78</c:v>
                </c:pt>
                <c:pt idx="472">
                  <c:v>16.97</c:v>
                </c:pt>
                <c:pt idx="473">
                  <c:v>16.95</c:v>
                </c:pt>
                <c:pt idx="474">
                  <c:v>16.88</c:v>
                </c:pt>
                <c:pt idx="475">
                  <c:v>16.760000000000002</c:v>
                </c:pt>
                <c:pt idx="476">
                  <c:v>16.54</c:v>
                </c:pt>
                <c:pt idx="477">
                  <c:v>16.36</c:v>
                </c:pt>
                <c:pt idx="478">
                  <c:v>16.16</c:v>
                </c:pt>
                <c:pt idx="479">
                  <c:v>16.05</c:v>
                </c:pt>
                <c:pt idx="480">
                  <c:v>16.05</c:v>
                </c:pt>
                <c:pt idx="481">
                  <c:v>16.05</c:v>
                </c:pt>
                <c:pt idx="482">
                  <c:v>15.94</c:v>
                </c:pt>
                <c:pt idx="483">
                  <c:v>15.85</c:v>
                </c:pt>
                <c:pt idx="484">
                  <c:v>15.81</c:v>
                </c:pt>
                <c:pt idx="485">
                  <c:v>15.74</c:v>
                </c:pt>
                <c:pt idx="486">
                  <c:v>15.69</c:v>
                </c:pt>
                <c:pt idx="487">
                  <c:v>15.65</c:v>
                </c:pt>
                <c:pt idx="488">
                  <c:v>15.57</c:v>
                </c:pt>
                <c:pt idx="489">
                  <c:v>15.68</c:v>
                </c:pt>
                <c:pt idx="490">
                  <c:v>15.68</c:v>
                </c:pt>
                <c:pt idx="491">
                  <c:v>15.72</c:v>
                </c:pt>
                <c:pt idx="492">
                  <c:v>15.8</c:v>
                </c:pt>
                <c:pt idx="493">
                  <c:v>15.81</c:v>
                </c:pt>
                <c:pt idx="494">
                  <c:v>15.69</c:v>
                </c:pt>
                <c:pt idx="495">
                  <c:v>15.67</c:v>
                </c:pt>
                <c:pt idx="496">
                  <c:v>15.64</c:v>
                </c:pt>
                <c:pt idx="497">
                  <c:v>15.57</c:v>
                </c:pt>
                <c:pt idx="498">
                  <c:v>15.53</c:v>
                </c:pt>
                <c:pt idx="499">
                  <c:v>15.62</c:v>
                </c:pt>
                <c:pt idx="500">
                  <c:v>15.6</c:v>
                </c:pt>
                <c:pt idx="501">
                  <c:v>15.7</c:v>
                </c:pt>
                <c:pt idx="502">
                  <c:v>15.78</c:v>
                </c:pt>
                <c:pt idx="503">
                  <c:v>15.7</c:v>
                </c:pt>
                <c:pt idx="504">
                  <c:v>15.7</c:v>
                </c:pt>
                <c:pt idx="505">
                  <c:v>15.64</c:v>
                </c:pt>
                <c:pt idx="506">
                  <c:v>15.67</c:v>
                </c:pt>
                <c:pt idx="507">
                  <c:v>15.64</c:v>
                </c:pt>
                <c:pt idx="508">
                  <c:v>15.57</c:v>
                </c:pt>
                <c:pt idx="509">
                  <c:v>15.55</c:v>
                </c:pt>
                <c:pt idx="510">
                  <c:v>15.6</c:v>
                </c:pt>
                <c:pt idx="511">
                  <c:v>15.77</c:v>
                </c:pt>
                <c:pt idx="512">
                  <c:v>15.71</c:v>
                </c:pt>
                <c:pt idx="513">
                  <c:v>15.73</c:v>
                </c:pt>
                <c:pt idx="514">
                  <c:v>15.73</c:v>
                </c:pt>
                <c:pt idx="515">
                  <c:v>15.68</c:v>
                </c:pt>
                <c:pt idx="516">
                  <c:v>15.7</c:v>
                </c:pt>
                <c:pt idx="517">
                  <c:v>15.62</c:v>
                </c:pt>
                <c:pt idx="518">
                  <c:v>15.57</c:v>
                </c:pt>
                <c:pt idx="519">
                  <c:v>15.64</c:v>
                </c:pt>
                <c:pt idx="520">
                  <c:v>15.69</c:v>
                </c:pt>
                <c:pt idx="521">
                  <c:v>15.68</c:v>
                </c:pt>
                <c:pt idx="522">
                  <c:v>15.66</c:v>
                </c:pt>
                <c:pt idx="523">
                  <c:v>15.75</c:v>
                </c:pt>
                <c:pt idx="524">
                  <c:v>15.76</c:v>
                </c:pt>
                <c:pt idx="525">
                  <c:v>15.72</c:v>
                </c:pt>
                <c:pt idx="526">
                  <c:v>15.65</c:v>
                </c:pt>
                <c:pt idx="527">
                  <c:v>15.72</c:v>
                </c:pt>
                <c:pt idx="528">
                  <c:v>15.74</c:v>
                </c:pt>
                <c:pt idx="529">
                  <c:v>15.71</c:v>
                </c:pt>
                <c:pt idx="530">
                  <c:v>15.59</c:v>
                </c:pt>
                <c:pt idx="531">
                  <c:v>15.49</c:v>
                </c:pt>
                <c:pt idx="532">
                  <c:v>15.58</c:v>
                </c:pt>
                <c:pt idx="533">
                  <c:v>15.57</c:v>
                </c:pt>
                <c:pt idx="534">
                  <c:v>15.59</c:v>
                </c:pt>
                <c:pt idx="535">
                  <c:v>15.55</c:v>
                </c:pt>
                <c:pt idx="536">
                  <c:v>15.55</c:v>
                </c:pt>
                <c:pt idx="537">
                  <c:v>15.58</c:v>
                </c:pt>
                <c:pt idx="538">
                  <c:v>15.67</c:v>
                </c:pt>
                <c:pt idx="539">
                  <c:v>15.54</c:v>
                </c:pt>
                <c:pt idx="540">
                  <c:v>15.51</c:v>
                </c:pt>
                <c:pt idx="541">
                  <c:v>15.5</c:v>
                </c:pt>
                <c:pt idx="542">
                  <c:v>15.54</c:v>
                </c:pt>
                <c:pt idx="543">
                  <c:v>15.66</c:v>
                </c:pt>
                <c:pt idx="544">
                  <c:v>15.68</c:v>
                </c:pt>
                <c:pt idx="545">
                  <c:v>15.62</c:v>
                </c:pt>
                <c:pt idx="546">
                  <c:v>15.96</c:v>
                </c:pt>
                <c:pt idx="547">
                  <c:v>16.02</c:v>
                </c:pt>
                <c:pt idx="548">
                  <c:v>16.260000000000002</c:v>
                </c:pt>
                <c:pt idx="549">
                  <c:v>16.52</c:v>
                </c:pt>
                <c:pt idx="550">
                  <c:v>16.61</c:v>
                </c:pt>
                <c:pt idx="551">
                  <c:v>16.420000000000002</c:v>
                </c:pt>
                <c:pt idx="552">
                  <c:v>16.23</c:v>
                </c:pt>
                <c:pt idx="553">
                  <c:v>16.36</c:v>
                </c:pt>
                <c:pt idx="554">
                  <c:v>16.600000000000001</c:v>
                </c:pt>
                <c:pt idx="555">
                  <c:v>16.62</c:v>
                </c:pt>
                <c:pt idx="556">
                  <c:v>16.7</c:v>
                </c:pt>
                <c:pt idx="557">
                  <c:v>16.739999999999998</c:v>
                </c:pt>
                <c:pt idx="558">
                  <c:v>16.760000000000002</c:v>
                </c:pt>
                <c:pt idx="559">
                  <c:v>17.149999999999999</c:v>
                </c:pt>
                <c:pt idx="560">
                  <c:v>17.18</c:v>
                </c:pt>
                <c:pt idx="561">
                  <c:v>17.12</c:v>
                </c:pt>
                <c:pt idx="562">
                  <c:v>17</c:v>
                </c:pt>
                <c:pt idx="563">
                  <c:v>17.05</c:v>
                </c:pt>
                <c:pt idx="564">
                  <c:v>16.87</c:v>
                </c:pt>
                <c:pt idx="565">
                  <c:v>16.82</c:v>
                </c:pt>
                <c:pt idx="566">
                  <c:v>16.649999999999999</c:v>
                </c:pt>
                <c:pt idx="567">
                  <c:v>16.53</c:v>
                </c:pt>
                <c:pt idx="568">
                  <c:v>16.64</c:v>
                </c:pt>
                <c:pt idx="569">
                  <c:v>16.79</c:v>
                </c:pt>
                <c:pt idx="570">
                  <c:v>16.77</c:v>
                </c:pt>
                <c:pt idx="571">
                  <c:v>16.649999999999999</c:v>
                </c:pt>
                <c:pt idx="572">
                  <c:v>16.61</c:v>
                </c:pt>
                <c:pt idx="573">
                  <c:v>16.760000000000002</c:v>
                </c:pt>
                <c:pt idx="574">
                  <c:v>16.809999999999999</c:v>
                </c:pt>
                <c:pt idx="575">
                  <c:v>16.82</c:v>
                </c:pt>
                <c:pt idx="576">
                  <c:v>17.36</c:v>
                </c:pt>
                <c:pt idx="577">
                  <c:v>17.66</c:v>
                </c:pt>
                <c:pt idx="578">
                  <c:v>17.7</c:v>
                </c:pt>
                <c:pt idx="579">
                  <c:v>17.600000000000001</c:v>
                </c:pt>
                <c:pt idx="580">
                  <c:v>17.420000000000002</c:v>
                </c:pt>
                <c:pt idx="581">
                  <c:v>17.399999999999999</c:v>
                </c:pt>
                <c:pt idx="582">
                  <c:v>17.25</c:v>
                </c:pt>
                <c:pt idx="583">
                  <c:v>17.149999999999999</c:v>
                </c:pt>
                <c:pt idx="584">
                  <c:v>17.25</c:v>
                </c:pt>
                <c:pt idx="585">
                  <c:v>17.260000000000002</c:v>
                </c:pt>
                <c:pt idx="586">
                  <c:v>17.16</c:v>
                </c:pt>
                <c:pt idx="587">
                  <c:v>17.11</c:v>
                </c:pt>
                <c:pt idx="588">
                  <c:v>17.22</c:v>
                </c:pt>
                <c:pt idx="589">
                  <c:v>17.62</c:v>
                </c:pt>
                <c:pt idx="590">
                  <c:v>17.350000000000001</c:v>
                </c:pt>
                <c:pt idx="591">
                  <c:v>17.260000000000002</c:v>
                </c:pt>
                <c:pt idx="592">
                  <c:v>17.39</c:v>
                </c:pt>
                <c:pt idx="593">
                  <c:v>17.39</c:v>
                </c:pt>
                <c:pt idx="594">
                  <c:v>17.66</c:v>
                </c:pt>
                <c:pt idx="595">
                  <c:v>17.61</c:v>
                </c:pt>
                <c:pt idx="596">
                  <c:v>17.57</c:v>
                </c:pt>
                <c:pt idx="597">
                  <c:v>17.489999999999998</c:v>
                </c:pt>
                <c:pt idx="598">
                  <c:v>17.63</c:v>
                </c:pt>
                <c:pt idx="599">
                  <c:v>17.64</c:v>
                </c:pt>
                <c:pt idx="600">
                  <c:v>17.47</c:v>
                </c:pt>
                <c:pt idx="601">
                  <c:v>17.55</c:v>
                </c:pt>
                <c:pt idx="602">
                  <c:v>17.53</c:v>
                </c:pt>
                <c:pt idx="603">
                  <c:v>17.52</c:v>
                </c:pt>
                <c:pt idx="604">
                  <c:v>17.440000000000001</c:v>
                </c:pt>
                <c:pt idx="605">
                  <c:v>17.46</c:v>
                </c:pt>
                <c:pt idx="606">
                  <c:v>17.61</c:v>
                </c:pt>
                <c:pt idx="607">
                  <c:v>17.87</c:v>
                </c:pt>
                <c:pt idx="608">
                  <c:v>17.940000000000001</c:v>
                </c:pt>
                <c:pt idx="609">
                  <c:v>18.05</c:v>
                </c:pt>
                <c:pt idx="610">
                  <c:v>17.8</c:v>
                </c:pt>
                <c:pt idx="611">
                  <c:v>17.690000000000001</c:v>
                </c:pt>
                <c:pt idx="612">
                  <c:v>17.68</c:v>
                </c:pt>
                <c:pt idx="613">
                  <c:v>18.170000000000002</c:v>
                </c:pt>
                <c:pt idx="614">
                  <c:v>18.04</c:v>
                </c:pt>
                <c:pt idx="615">
                  <c:v>18.2</c:v>
                </c:pt>
                <c:pt idx="616">
                  <c:v>18.14</c:v>
                </c:pt>
                <c:pt idx="617">
                  <c:v>18.010000000000002</c:v>
                </c:pt>
                <c:pt idx="618">
                  <c:v>17.940000000000001</c:v>
                </c:pt>
                <c:pt idx="619">
                  <c:v>18.2</c:v>
                </c:pt>
                <c:pt idx="620">
                  <c:v>17.989999999999998</c:v>
                </c:pt>
                <c:pt idx="621">
                  <c:v>18.14</c:v>
                </c:pt>
                <c:pt idx="622">
                  <c:v>18.22</c:v>
                </c:pt>
                <c:pt idx="623">
                  <c:v>18.07</c:v>
                </c:pt>
                <c:pt idx="624">
                  <c:v>18.239999999999998</c:v>
                </c:pt>
                <c:pt idx="625">
                  <c:v>18.149999999999999</c:v>
                </c:pt>
                <c:pt idx="626">
                  <c:v>18.16</c:v>
                </c:pt>
                <c:pt idx="627">
                  <c:v>18.239999999999998</c:v>
                </c:pt>
                <c:pt idx="628">
                  <c:v>18.559999999999999</c:v>
                </c:pt>
                <c:pt idx="629">
                  <c:v>18.47</c:v>
                </c:pt>
                <c:pt idx="630">
                  <c:v>18.55</c:v>
                </c:pt>
                <c:pt idx="631">
                  <c:v>18.5</c:v>
                </c:pt>
                <c:pt idx="632">
                  <c:v>18.36</c:v>
                </c:pt>
                <c:pt idx="633">
                  <c:v>18.23</c:v>
                </c:pt>
                <c:pt idx="634">
                  <c:v>18.45</c:v>
                </c:pt>
                <c:pt idx="635">
                  <c:v>18.64</c:v>
                </c:pt>
                <c:pt idx="636">
                  <c:v>18.43</c:v>
                </c:pt>
                <c:pt idx="637">
                  <c:v>18.52</c:v>
                </c:pt>
                <c:pt idx="638">
                  <c:v>18.47</c:v>
                </c:pt>
                <c:pt idx="639">
                  <c:v>18.34</c:v>
                </c:pt>
                <c:pt idx="640">
                  <c:v>18.32</c:v>
                </c:pt>
                <c:pt idx="641">
                  <c:v>18.329999999999998</c:v>
                </c:pt>
                <c:pt idx="642">
                  <c:v>18.3</c:v>
                </c:pt>
                <c:pt idx="643">
                  <c:v>18.23</c:v>
                </c:pt>
                <c:pt idx="644">
                  <c:v>18.170000000000002</c:v>
                </c:pt>
                <c:pt idx="645">
                  <c:v>18.04</c:v>
                </c:pt>
                <c:pt idx="646">
                  <c:v>17.93</c:v>
                </c:pt>
                <c:pt idx="647">
                  <c:v>17.88</c:v>
                </c:pt>
                <c:pt idx="648">
                  <c:v>17.75</c:v>
                </c:pt>
                <c:pt idx="649">
                  <c:v>17.68</c:v>
                </c:pt>
                <c:pt idx="650">
                  <c:v>17.86</c:v>
                </c:pt>
                <c:pt idx="651">
                  <c:v>17.78</c:v>
                </c:pt>
                <c:pt idx="652">
                  <c:v>17.79</c:v>
                </c:pt>
                <c:pt idx="653">
                  <c:v>17.73</c:v>
                </c:pt>
                <c:pt idx="654">
                  <c:v>17.670000000000002</c:v>
                </c:pt>
                <c:pt idx="655">
                  <c:v>17.82</c:v>
                </c:pt>
                <c:pt idx="656">
                  <c:v>17.760000000000002</c:v>
                </c:pt>
                <c:pt idx="657">
                  <c:v>17.61</c:v>
                </c:pt>
                <c:pt idx="658">
                  <c:v>17.66</c:v>
                </c:pt>
                <c:pt idx="659">
                  <c:v>17.68</c:v>
                </c:pt>
                <c:pt idx="660">
                  <c:v>17.670000000000002</c:v>
                </c:pt>
                <c:pt idx="661">
                  <c:v>17.649999999999999</c:v>
                </c:pt>
                <c:pt idx="662">
                  <c:v>17.57</c:v>
                </c:pt>
                <c:pt idx="663">
                  <c:v>17.57</c:v>
                </c:pt>
                <c:pt idx="664">
                  <c:v>17.75</c:v>
                </c:pt>
                <c:pt idx="665">
                  <c:v>17.59</c:v>
                </c:pt>
                <c:pt idx="666">
                  <c:v>17.510000000000002</c:v>
                </c:pt>
                <c:pt idx="667">
                  <c:v>17.600000000000001</c:v>
                </c:pt>
                <c:pt idx="668">
                  <c:v>17.760000000000002</c:v>
                </c:pt>
                <c:pt idx="669">
                  <c:v>18.13</c:v>
                </c:pt>
                <c:pt idx="670">
                  <c:v>18.21</c:v>
                </c:pt>
                <c:pt idx="671">
                  <c:v>17.93</c:v>
                </c:pt>
                <c:pt idx="672">
                  <c:v>17.77</c:v>
                </c:pt>
                <c:pt idx="673">
                  <c:v>17.77</c:v>
                </c:pt>
                <c:pt idx="674">
                  <c:v>17.690000000000001</c:v>
                </c:pt>
                <c:pt idx="675">
                  <c:v>17.62</c:v>
                </c:pt>
                <c:pt idx="676">
                  <c:v>17.600000000000001</c:v>
                </c:pt>
                <c:pt idx="677">
                  <c:v>17.62</c:v>
                </c:pt>
                <c:pt idx="678">
                  <c:v>17.61</c:v>
                </c:pt>
                <c:pt idx="679">
                  <c:v>17.600000000000001</c:v>
                </c:pt>
                <c:pt idx="680">
                  <c:v>17.559999999999999</c:v>
                </c:pt>
                <c:pt idx="681">
                  <c:v>17.52</c:v>
                </c:pt>
                <c:pt idx="682">
                  <c:v>17.600000000000001</c:v>
                </c:pt>
                <c:pt idx="683">
                  <c:v>17.649999999999999</c:v>
                </c:pt>
                <c:pt idx="684">
                  <c:v>17.559999999999999</c:v>
                </c:pt>
                <c:pt idx="685">
                  <c:v>17.63</c:v>
                </c:pt>
                <c:pt idx="686">
                  <c:v>17.57</c:v>
                </c:pt>
                <c:pt idx="687">
                  <c:v>17.5</c:v>
                </c:pt>
                <c:pt idx="688">
                  <c:v>17.440000000000001</c:v>
                </c:pt>
                <c:pt idx="689">
                  <c:v>17.510000000000002</c:v>
                </c:pt>
                <c:pt idx="690">
                  <c:v>17.63</c:v>
                </c:pt>
                <c:pt idx="691">
                  <c:v>17.64</c:v>
                </c:pt>
                <c:pt idx="692">
                  <c:v>17.579999999999998</c:v>
                </c:pt>
                <c:pt idx="693">
                  <c:v>18.11</c:v>
                </c:pt>
                <c:pt idx="694">
                  <c:v>18.440000000000001</c:v>
                </c:pt>
                <c:pt idx="695">
                  <c:v>18.8</c:v>
                </c:pt>
                <c:pt idx="696">
                  <c:v>18.62</c:v>
                </c:pt>
                <c:pt idx="697">
                  <c:v>18.46</c:v>
                </c:pt>
                <c:pt idx="698">
                  <c:v>18.47</c:v>
                </c:pt>
                <c:pt idx="699">
                  <c:v>18.36</c:v>
                </c:pt>
                <c:pt idx="700">
                  <c:v>18.52</c:v>
                </c:pt>
                <c:pt idx="701">
                  <c:v>18.670000000000002</c:v>
                </c:pt>
                <c:pt idx="702">
                  <c:v>18.68</c:v>
                </c:pt>
                <c:pt idx="703">
                  <c:v>19</c:v>
                </c:pt>
                <c:pt idx="704">
                  <c:v>18.8</c:v>
                </c:pt>
                <c:pt idx="705">
                  <c:v>18.66</c:v>
                </c:pt>
                <c:pt idx="706">
                  <c:v>18.649999999999999</c:v>
                </c:pt>
                <c:pt idx="707">
                  <c:v>18.72</c:v>
                </c:pt>
                <c:pt idx="708">
                  <c:v>18.63</c:v>
                </c:pt>
                <c:pt idx="709">
                  <c:v>18.600000000000001</c:v>
                </c:pt>
                <c:pt idx="710">
                  <c:v>18.59</c:v>
                </c:pt>
                <c:pt idx="711">
                  <c:v>18.68</c:v>
                </c:pt>
                <c:pt idx="712">
                  <c:v>18.64</c:v>
                </c:pt>
                <c:pt idx="713">
                  <c:v>18.63</c:v>
                </c:pt>
                <c:pt idx="714">
                  <c:v>18.86</c:v>
                </c:pt>
                <c:pt idx="715">
                  <c:v>19.34</c:v>
                </c:pt>
                <c:pt idx="716">
                  <c:v>19.18</c:v>
                </c:pt>
                <c:pt idx="717">
                  <c:v>19.100000000000001</c:v>
                </c:pt>
                <c:pt idx="718">
                  <c:v>18.95</c:v>
                </c:pt>
                <c:pt idx="719">
                  <c:v>19.14</c:v>
                </c:pt>
                <c:pt idx="720">
                  <c:v>19.38</c:v>
                </c:pt>
                <c:pt idx="721">
                  <c:v>19.41</c:v>
                </c:pt>
                <c:pt idx="722">
                  <c:v>19.22</c:v>
                </c:pt>
                <c:pt idx="723">
                  <c:v>19.13</c:v>
                </c:pt>
                <c:pt idx="724">
                  <c:v>19.079999999999998</c:v>
                </c:pt>
                <c:pt idx="725">
                  <c:v>19.059999999999999</c:v>
                </c:pt>
                <c:pt idx="726">
                  <c:v>19.149999999999999</c:v>
                </c:pt>
                <c:pt idx="727">
                  <c:v>19.05</c:v>
                </c:pt>
                <c:pt idx="728">
                  <c:v>19.16</c:v>
                </c:pt>
                <c:pt idx="729">
                  <c:v>19.13</c:v>
                </c:pt>
                <c:pt idx="730">
                  <c:v>18.989999999999998</c:v>
                </c:pt>
                <c:pt idx="731">
                  <c:v>18.97</c:v>
                </c:pt>
                <c:pt idx="732">
                  <c:v>18.98</c:v>
                </c:pt>
                <c:pt idx="733">
                  <c:v>19</c:v>
                </c:pt>
                <c:pt idx="734">
                  <c:v>18.86</c:v>
                </c:pt>
                <c:pt idx="735">
                  <c:v>18.75</c:v>
                </c:pt>
                <c:pt idx="736">
                  <c:v>18.82</c:v>
                </c:pt>
                <c:pt idx="737">
                  <c:v>18.78</c:v>
                </c:pt>
                <c:pt idx="738">
                  <c:v>18.670000000000002</c:v>
                </c:pt>
                <c:pt idx="739">
                  <c:v>18.53</c:v>
                </c:pt>
                <c:pt idx="740">
                  <c:v>18.43</c:v>
                </c:pt>
                <c:pt idx="741">
                  <c:v>18.41</c:v>
                </c:pt>
                <c:pt idx="742">
                  <c:v>18.399999999999999</c:v>
                </c:pt>
                <c:pt idx="743">
                  <c:v>18.37</c:v>
                </c:pt>
                <c:pt idx="744">
                  <c:v>18.86</c:v>
                </c:pt>
                <c:pt idx="745">
                  <c:v>18.82</c:v>
                </c:pt>
                <c:pt idx="746">
                  <c:v>18.71</c:v>
                </c:pt>
                <c:pt idx="747">
                  <c:v>18.59</c:v>
                </c:pt>
                <c:pt idx="748">
                  <c:v>18.559999999999999</c:v>
                </c:pt>
                <c:pt idx="749">
                  <c:v>18.7</c:v>
                </c:pt>
                <c:pt idx="750">
                  <c:v>18.559999999999999</c:v>
                </c:pt>
                <c:pt idx="751">
                  <c:v>18.48</c:v>
                </c:pt>
                <c:pt idx="752">
                  <c:v>18.440000000000001</c:v>
                </c:pt>
                <c:pt idx="753">
                  <c:v>18.39</c:v>
                </c:pt>
                <c:pt idx="754">
                  <c:v>18.350000000000001</c:v>
                </c:pt>
                <c:pt idx="755">
                  <c:v>18.239999999999998</c:v>
                </c:pt>
                <c:pt idx="756">
                  <c:v>18.14</c:v>
                </c:pt>
                <c:pt idx="757">
                  <c:v>18.079999999999998</c:v>
                </c:pt>
                <c:pt idx="758">
                  <c:v>18.07</c:v>
                </c:pt>
                <c:pt idx="759">
                  <c:v>18.059999999999999</c:v>
                </c:pt>
                <c:pt idx="760">
                  <c:v>18.010000000000002</c:v>
                </c:pt>
                <c:pt idx="761">
                  <c:v>18</c:v>
                </c:pt>
                <c:pt idx="762">
                  <c:v>17.93</c:v>
                </c:pt>
                <c:pt idx="763">
                  <c:v>17.93</c:v>
                </c:pt>
                <c:pt idx="764">
                  <c:v>17.88</c:v>
                </c:pt>
                <c:pt idx="765">
                  <c:v>18.100000000000001</c:v>
                </c:pt>
                <c:pt idx="766">
                  <c:v>18.5</c:v>
                </c:pt>
                <c:pt idx="767">
                  <c:v>18.41</c:v>
                </c:pt>
                <c:pt idx="768">
                  <c:v>18.14</c:v>
                </c:pt>
                <c:pt idx="769">
                  <c:v>17.989999999999998</c:v>
                </c:pt>
                <c:pt idx="770">
                  <c:v>17.940000000000001</c:v>
                </c:pt>
                <c:pt idx="771">
                  <c:v>17.89</c:v>
                </c:pt>
                <c:pt idx="772">
                  <c:v>17.88</c:v>
                </c:pt>
                <c:pt idx="773">
                  <c:v>17.84</c:v>
                </c:pt>
                <c:pt idx="774">
                  <c:v>17.79</c:v>
                </c:pt>
                <c:pt idx="775">
                  <c:v>17.79</c:v>
                </c:pt>
                <c:pt idx="776">
                  <c:v>17.91</c:v>
                </c:pt>
                <c:pt idx="777">
                  <c:v>17.920000000000002</c:v>
                </c:pt>
                <c:pt idx="778">
                  <c:v>17.86</c:v>
                </c:pt>
                <c:pt idx="779">
                  <c:v>17.989999999999998</c:v>
                </c:pt>
                <c:pt idx="780">
                  <c:v>17.96</c:v>
                </c:pt>
                <c:pt idx="781">
                  <c:v>17.86</c:v>
                </c:pt>
                <c:pt idx="782">
                  <c:v>17.77</c:v>
                </c:pt>
                <c:pt idx="783">
                  <c:v>17.739999999999998</c:v>
                </c:pt>
                <c:pt idx="784">
                  <c:v>17.82</c:v>
                </c:pt>
                <c:pt idx="785">
                  <c:v>17.760000000000002</c:v>
                </c:pt>
                <c:pt idx="786">
                  <c:v>17.87</c:v>
                </c:pt>
                <c:pt idx="787">
                  <c:v>17.96</c:v>
                </c:pt>
                <c:pt idx="788">
                  <c:v>17.82</c:v>
                </c:pt>
                <c:pt idx="789">
                  <c:v>17.850000000000001</c:v>
                </c:pt>
                <c:pt idx="790">
                  <c:v>17.760000000000002</c:v>
                </c:pt>
                <c:pt idx="791">
                  <c:v>17.68</c:v>
                </c:pt>
                <c:pt idx="792">
                  <c:v>17.68</c:v>
                </c:pt>
                <c:pt idx="793">
                  <c:v>17.670000000000002</c:v>
                </c:pt>
                <c:pt idx="794">
                  <c:v>17.66</c:v>
                </c:pt>
                <c:pt idx="795">
                  <c:v>17.64</c:v>
                </c:pt>
                <c:pt idx="796">
                  <c:v>17.55</c:v>
                </c:pt>
                <c:pt idx="797">
                  <c:v>17.68</c:v>
                </c:pt>
                <c:pt idx="798">
                  <c:v>17.73</c:v>
                </c:pt>
                <c:pt idx="799">
                  <c:v>17.61</c:v>
                </c:pt>
                <c:pt idx="800">
                  <c:v>17.59</c:v>
                </c:pt>
                <c:pt idx="801">
                  <c:v>18</c:v>
                </c:pt>
                <c:pt idx="802">
                  <c:v>17.89</c:v>
                </c:pt>
                <c:pt idx="803">
                  <c:v>17.77</c:v>
                </c:pt>
                <c:pt idx="804">
                  <c:v>17.7</c:v>
                </c:pt>
                <c:pt idx="805">
                  <c:v>17.64</c:v>
                </c:pt>
                <c:pt idx="806">
                  <c:v>17.600000000000001</c:v>
                </c:pt>
                <c:pt idx="807">
                  <c:v>17.54</c:v>
                </c:pt>
                <c:pt idx="808">
                  <c:v>17.48</c:v>
                </c:pt>
                <c:pt idx="809">
                  <c:v>17.39</c:v>
                </c:pt>
                <c:pt idx="810">
                  <c:v>17.39</c:v>
                </c:pt>
                <c:pt idx="811">
                  <c:v>17.36</c:v>
                </c:pt>
                <c:pt idx="812">
                  <c:v>17.39</c:v>
                </c:pt>
                <c:pt idx="813">
                  <c:v>17.399999999999999</c:v>
                </c:pt>
                <c:pt idx="814">
                  <c:v>17.350000000000001</c:v>
                </c:pt>
                <c:pt idx="815">
                  <c:v>17.329999999999998</c:v>
                </c:pt>
                <c:pt idx="816">
                  <c:v>17.329999999999998</c:v>
                </c:pt>
                <c:pt idx="817">
                  <c:v>17.32</c:v>
                </c:pt>
                <c:pt idx="818">
                  <c:v>17.29</c:v>
                </c:pt>
                <c:pt idx="819">
                  <c:v>17.23</c:v>
                </c:pt>
                <c:pt idx="820">
                  <c:v>17.2</c:v>
                </c:pt>
                <c:pt idx="821">
                  <c:v>17.079999999999998</c:v>
                </c:pt>
                <c:pt idx="822">
                  <c:v>17.059999999999999</c:v>
                </c:pt>
                <c:pt idx="823">
                  <c:v>17.48</c:v>
                </c:pt>
                <c:pt idx="824">
                  <c:v>17.7</c:v>
                </c:pt>
                <c:pt idx="825">
                  <c:v>17.66</c:v>
                </c:pt>
                <c:pt idx="826">
                  <c:v>17.48</c:v>
                </c:pt>
                <c:pt idx="827">
                  <c:v>17.399999999999999</c:v>
                </c:pt>
                <c:pt idx="828">
                  <c:v>17.28</c:v>
                </c:pt>
                <c:pt idx="829">
                  <c:v>17.440000000000001</c:v>
                </c:pt>
                <c:pt idx="830">
                  <c:v>17.489999999999998</c:v>
                </c:pt>
                <c:pt idx="831">
                  <c:v>17.440000000000001</c:v>
                </c:pt>
                <c:pt idx="832">
                  <c:v>17.38</c:v>
                </c:pt>
                <c:pt idx="833">
                  <c:v>17.37</c:v>
                </c:pt>
                <c:pt idx="834">
                  <c:v>17.350000000000001</c:v>
                </c:pt>
                <c:pt idx="835">
                  <c:v>17.25</c:v>
                </c:pt>
                <c:pt idx="836">
                  <c:v>17.13</c:v>
                </c:pt>
                <c:pt idx="837">
                  <c:v>17.03</c:v>
                </c:pt>
                <c:pt idx="838">
                  <c:v>17.149999999999999</c:v>
                </c:pt>
                <c:pt idx="839">
                  <c:v>17.22</c:v>
                </c:pt>
                <c:pt idx="840">
                  <c:v>17.2</c:v>
                </c:pt>
                <c:pt idx="841">
                  <c:v>17.149999999999999</c:v>
                </c:pt>
                <c:pt idx="842">
                  <c:v>17.37</c:v>
                </c:pt>
                <c:pt idx="843">
                  <c:v>17.5</c:v>
                </c:pt>
                <c:pt idx="844">
                  <c:v>17.37</c:v>
                </c:pt>
                <c:pt idx="845">
                  <c:v>17.25</c:v>
                </c:pt>
                <c:pt idx="846">
                  <c:v>17.329999999999998</c:v>
                </c:pt>
                <c:pt idx="847">
                  <c:v>17.48</c:v>
                </c:pt>
                <c:pt idx="848">
                  <c:v>17.829999999999998</c:v>
                </c:pt>
                <c:pt idx="849">
                  <c:v>17.79</c:v>
                </c:pt>
                <c:pt idx="850">
                  <c:v>17.59</c:v>
                </c:pt>
                <c:pt idx="851">
                  <c:v>17.46</c:v>
                </c:pt>
                <c:pt idx="852">
                  <c:v>17.5</c:v>
                </c:pt>
                <c:pt idx="853">
                  <c:v>17.77</c:v>
                </c:pt>
                <c:pt idx="854">
                  <c:v>17.690000000000001</c:v>
                </c:pt>
                <c:pt idx="855">
                  <c:v>17.54</c:v>
                </c:pt>
                <c:pt idx="856">
                  <c:v>17.53</c:v>
                </c:pt>
                <c:pt idx="857">
                  <c:v>17.5</c:v>
                </c:pt>
                <c:pt idx="858">
                  <c:v>17.45</c:v>
                </c:pt>
                <c:pt idx="859">
                  <c:v>17.420000000000002</c:v>
                </c:pt>
                <c:pt idx="860">
                  <c:v>17.329999999999998</c:v>
                </c:pt>
                <c:pt idx="861">
                  <c:v>17.29</c:v>
                </c:pt>
                <c:pt idx="862">
                  <c:v>17.329999999999998</c:v>
                </c:pt>
                <c:pt idx="863">
                  <c:v>17.32</c:v>
                </c:pt>
                <c:pt idx="864">
                  <c:v>17.54</c:v>
                </c:pt>
                <c:pt idx="865">
                  <c:v>17.46</c:v>
                </c:pt>
                <c:pt idx="866">
                  <c:v>17.45</c:v>
                </c:pt>
                <c:pt idx="867">
                  <c:v>17.600000000000001</c:v>
                </c:pt>
                <c:pt idx="868">
                  <c:v>17.93</c:v>
                </c:pt>
                <c:pt idx="869">
                  <c:v>17.86</c:v>
                </c:pt>
                <c:pt idx="870">
                  <c:v>17.739999999999998</c:v>
                </c:pt>
                <c:pt idx="871">
                  <c:v>17.55</c:v>
                </c:pt>
                <c:pt idx="872">
                  <c:v>17.64</c:v>
                </c:pt>
                <c:pt idx="873">
                  <c:v>17.559999999999999</c:v>
                </c:pt>
                <c:pt idx="874">
                  <c:v>17.68</c:v>
                </c:pt>
                <c:pt idx="875">
                  <c:v>17.61</c:v>
                </c:pt>
                <c:pt idx="876">
                  <c:v>17.79</c:v>
                </c:pt>
                <c:pt idx="877">
                  <c:v>17.87</c:v>
                </c:pt>
                <c:pt idx="878">
                  <c:v>17.809999999999999</c:v>
                </c:pt>
                <c:pt idx="879">
                  <c:v>17.66</c:v>
                </c:pt>
                <c:pt idx="880">
                  <c:v>17.7</c:v>
                </c:pt>
                <c:pt idx="881">
                  <c:v>17.559999999999999</c:v>
                </c:pt>
                <c:pt idx="882">
                  <c:v>17.440000000000001</c:v>
                </c:pt>
                <c:pt idx="883">
                  <c:v>17.46</c:v>
                </c:pt>
                <c:pt idx="884">
                  <c:v>18.190000000000001</c:v>
                </c:pt>
                <c:pt idx="885">
                  <c:v>18.2</c:v>
                </c:pt>
                <c:pt idx="886">
                  <c:v>18.05</c:v>
                </c:pt>
                <c:pt idx="887">
                  <c:v>18.190000000000001</c:v>
                </c:pt>
                <c:pt idx="888">
                  <c:v>19.02</c:v>
                </c:pt>
                <c:pt idx="889">
                  <c:v>19.010000000000002</c:v>
                </c:pt>
                <c:pt idx="890">
                  <c:v>18.989999999999998</c:v>
                </c:pt>
                <c:pt idx="891">
                  <c:v>18.95</c:v>
                </c:pt>
                <c:pt idx="892">
                  <c:v>19.07</c:v>
                </c:pt>
                <c:pt idx="893">
                  <c:v>19.18</c:v>
                </c:pt>
                <c:pt idx="894">
                  <c:v>19.600000000000001</c:v>
                </c:pt>
                <c:pt idx="895">
                  <c:v>19.489999999999998</c:v>
                </c:pt>
                <c:pt idx="896">
                  <c:v>19.73</c:v>
                </c:pt>
                <c:pt idx="897">
                  <c:v>20.56</c:v>
                </c:pt>
                <c:pt idx="898">
                  <c:v>20.57</c:v>
                </c:pt>
                <c:pt idx="899">
                  <c:v>20.66</c:v>
                </c:pt>
                <c:pt idx="900">
                  <c:v>20.399999999999999</c:v>
                </c:pt>
                <c:pt idx="901">
                  <c:v>20.22</c:v>
                </c:pt>
                <c:pt idx="902">
                  <c:v>20.2</c:v>
                </c:pt>
                <c:pt idx="903">
                  <c:v>19.97</c:v>
                </c:pt>
                <c:pt idx="904">
                  <c:v>19.84</c:v>
                </c:pt>
                <c:pt idx="905">
                  <c:v>19.63</c:v>
                </c:pt>
                <c:pt idx="906">
                  <c:v>19.45</c:v>
                </c:pt>
                <c:pt idx="907">
                  <c:v>19.149999999999999</c:v>
                </c:pt>
                <c:pt idx="908">
                  <c:v>18.95</c:v>
                </c:pt>
                <c:pt idx="909">
                  <c:v>18.84</c:v>
                </c:pt>
                <c:pt idx="910">
                  <c:v>18.89</c:v>
                </c:pt>
                <c:pt idx="911">
                  <c:v>18.93</c:v>
                </c:pt>
                <c:pt idx="912">
                  <c:v>18.96</c:v>
                </c:pt>
                <c:pt idx="913">
                  <c:v>18.95</c:v>
                </c:pt>
                <c:pt idx="914">
                  <c:v>18.84</c:v>
                </c:pt>
                <c:pt idx="915">
                  <c:v>18.760000000000002</c:v>
                </c:pt>
                <c:pt idx="916">
                  <c:v>18.8</c:v>
                </c:pt>
                <c:pt idx="917">
                  <c:v>18.78</c:v>
                </c:pt>
                <c:pt idx="918">
                  <c:v>18.7</c:v>
                </c:pt>
                <c:pt idx="919">
                  <c:v>18.71</c:v>
                </c:pt>
                <c:pt idx="920">
                  <c:v>18.61</c:v>
                </c:pt>
                <c:pt idx="921">
                  <c:v>18.52</c:v>
                </c:pt>
                <c:pt idx="922">
                  <c:v>18.5</c:v>
                </c:pt>
                <c:pt idx="923">
                  <c:v>18.399999999999999</c:v>
                </c:pt>
                <c:pt idx="924">
                  <c:v>18.27</c:v>
                </c:pt>
                <c:pt idx="925">
                  <c:v>18.18</c:v>
                </c:pt>
                <c:pt idx="926">
                  <c:v>18.25</c:v>
                </c:pt>
                <c:pt idx="927">
                  <c:v>18.16</c:v>
                </c:pt>
                <c:pt idx="928">
                  <c:v>18.22</c:v>
                </c:pt>
                <c:pt idx="929">
                  <c:v>18.350000000000001</c:v>
                </c:pt>
                <c:pt idx="930">
                  <c:v>18.29</c:v>
                </c:pt>
                <c:pt idx="931">
                  <c:v>18.27</c:v>
                </c:pt>
                <c:pt idx="932">
                  <c:v>18.45</c:v>
                </c:pt>
                <c:pt idx="933">
                  <c:v>18.32</c:v>
                </c:pt>
                <c:pt idx="934">
                  <c:v>18.260000000000002</c:v>
                </c:pt>
                <c:pt idx="935">
                  <c:v>18.13</c:v>
                </c:pt>
                <c:pt idx="936">
                  <c:v>18.100000000000001</c:v>
                </c:pt>
                <c:pt idx="937">
                  <c:v>18.09</c:v>
                </c:pt>
                <c:pt idx="938">
                  <c:v>18.03</c:v>
                </c:pt>
                <c:pt idx="939">
                  <c:v>17.98</c:v>
                </c:pt>
                <c:pt idx="940">
                  <c:v>18.02</c:v>
                </c:pt>
                <c:pt idx="941">
                  <c:v>17.93</c:v>
                </c:pt>
                <c:pt idx="942">
                  <c:v>17.97</c:v>
                </c:pt>
                <c:pt idx="943">
                  <c:v>17.89</c:v>
                </c:pt>
                <c:pt idx="944">
                  <c:v>17.989999999999998</c:v>
                </c:pt>
                <c:pt idx="945">
                  <c:v>18.010000000000002</c:v>
                </c:pt>
                <c:pt idx="946">
                  <c:v>18.03</c:v>
                </c:pt>
                <c:pt idx="947">
                  <c:v>17.940000000000001</c:v>
                </c:pt>
                <c:pt idx="948">
                  <c:v>17.88</c:v>
                </c:pt>
                <c:pt idx="949">
                  <c:v>17.829999999999998</c:v>
                </c:pt>
                <c:pt idx="950">
                  <c:v>17.82</c:v>
                </c:pt>
                <c:pt idx="951">
                  <c:v>17.920000000000002</c:v>
                </c:pt>
                <c:pt idx="952">
                  <c:v>17.79</c:v>
                </c:pt>
                <c:pt idx="953">
                  <c:v>17.88</c:v>
                </c:pt>
                <c:pt idx="954">
                  <c:v>18.41</c:v>
                </c:pt>
                <c:pt idx="955">
                  <c:v>18.18</c:v>
                </c:pt>
                <c:pt idx="956">
                  <c:v>18.05</c:v>
                </c:pt>
                <c:pt idx="957">
                  <c:v>18</c:v>
                </c:pt>
                <c:pt idx="958">
                  <c:v>18.32</c:v>
                </c:pt>
                <c:pt idx="959">
                  <c:v>18.41</c:v>
                </c:pt>
                <c:pt idx="960">
                  <c:v>18.670000000000002</c:v>
                </c:pt>
                <c:pt idx="961">
                  <c:v>18.760000000000002</c:v>
                </c:pt>
                <c:pt idx="962">
                  <c:v>18.78</c:v>
                </c:pt>
                <c:pt idx="963">
                  <c:v>18.760000000000002</c:v>
                </c:pt>
                <c:pt idx="964">
                  <c:v>18.48</c:v>
                </c:pt>
                <c:pt idx="965">
                  <c:v>18.43</c:v>
                </c:pt>
                <c:pt idx="966">
                  <c:v>18.440000000000001</c:v>
                </c:pt>
                <c:pt idx="967">
                  <c:v>18.36</c:v>
                </c:pt>
                <c:pt idx="968">
                  <c:v>18.329999999999998</c:v>
                </c:pt>
                <c:pt idx="969">
                  <c:v>18.68</c:v>
                </c:pt>
                <c:pt idx="970">
                  <c:v>19.14</c:v>
                </c:pt>
                <c:pt idx="971">
                  <c:v>19.84</c:v>
                </c:pt>
                <c:pt idx="972">
                  <c:v>19.91</c:v>
                </c:pt>
                <c:pt idx="973">
                  <c:v>19.68</c:v>
                </c:pt>
                <c:pt idx="974">
                  <c:v>20.25</c:v>
                </c:pt>
                <c:pt idx="975">
                  <c:v>20.59</c:v>
                </c:pt>
                <c:pt idx="976">
                  <c:v>20.71</c:v>
                </c:pt>
                <c:pt idx="977">
                  <c:v>21.11</c:v>
                </c:pt>
                <c:pt idx="978">
                  <c:v>21.1</c:v>
                </c:pt>
                <c:pt idx="979">
                  <c:v>21.11</c:v>
                </c:pt>
                <c:pt idx="980">
                  <c:v>21.17</c:v>
                </c:pt>
                <c:pt idx="981">
                  <c:v>20.91</c:v>
                </c:pt>
                <c:pt idx="982">
                  <c:v>21.47</c:v>
                </c:pt>
                <c:pt idx="983">
                  <c:v>21.62</c:v>
                </c:pt>
                <c:pt idx="984">
                  <c:v>21.71</c:v>
                </c:pt>
                <c:pt idx="985">
                  <c:v>21.46</c:v>
                </c:pt>
                <c:pt idx="986">
                  <c:v>21.15</c:v>
                </c:pt>
                <c:pt idx="987">
                  <c:v>21.02</c:v>
                </c:pt>
                <c:pt idx="988">
                  <c:v>20.99</c:v>
                </c:pt>
                <c:pt idx="989">
                  <c:v>20.68</c:v>
                </c:pt>
                <c:pt idx="990">
                  <c:v>20.52</c:v>
                </c:pt>
                <c:pt idx="991">
                  <c:v>20.309999999999999</c:v>
                </c:pt>
                <c:pt idx="992">
                  <c:v>20.18</c:v>
                </c:pt>
                <c:pt idx="993">
                  <c:v>20.12</c:v>
                </c:pt>
                <c:pt idx="994">
                  <c:v>20.18</c:v>
                </c:pt>
                <c:pt idx="995">
                  <c:v>20.11</c:v>
                </c:pt>
                <c:pt idx="996">
                  <c:v>19.98</c:v>
                </c:pt>
                <c:pt idx="997">
                  <c:v>19.989999999999998</c:v>
                </c:pt>
                <c:pt idx="998">
                  <c:v>20.02</c:v>
                </c:pt>
                <c:pt idx="999">
                  <c:v>20.059999999999999</c:v>
                </c:pt>
                <c:pt idx="1000">
                  <c:v>19.97</c:v>
                </c:pt>
                <c:pt idx="1001">
                  <c:v>19.89</c:v>
                </c:pt>
                <c:pt idx="1002">
                  <c:v>19.78</c:v>
                </c:pt>
                <c:pt idx="1003">
                  <c:v>19.760000000000002</c:v>
                </c:pt>
                <c:pt idx="1004">
                  <c:v>19.82</c:v>
                </c:pt>
                <c:pt idx="1005">
                  <c:v>19.73</c:v>
                </c:pt>
                <c:pt idx="1006">
                  <c:v>19.71</c:v>
                </c:pt>
                <c:pt idx="1007">
                  <c:v>19.91</c:v>
                </c:pt>
                <c:pt idx="1008">
                  <c:v>19.73</c:v>
                </c:pt>
                <c:pt idx="1009">
                  <c:v>19.690000000000001</c:v>
                </c:pt>
                <c:pt idx="1010">
                  <c:v>19.64</c:v>
                </c:pt>
                <c:pt idx="1011">
                  <c:v>19.54</c:v>
                </c:pt>
                <c:pt idx="1012">
                  <c:v>19.559999999999999</c:v>
                </c:pt>
                <c:pt idx="1013">
                  <c:v>19.510000000000002</c:v>
                </c:pt>
                <c:pt idx="1014">
                  <c:v>19.54</c:v>
                </c:pt>
                <c:pt idx="1015">
                  <c:v>19.559999999999999</c:v>
                </c:pt>
                <c:pt idx="1016">
                  <c:v>19.510000000000002</c:v>
                </c:pt>
                <c:pt idx="1017">
                  <c:v>19.47</c:v>
                </c:pt>
                <c:pt idx="1018">
                  <c:v>19.399999999999999</c:v>
                </c:pt>
                <c:pt idx="1019">
                  <c:v>19.32</c:v>
                </c:pt>
                <c:pt idx="1020">
                  <c:v>19.28</c:v>
                </c:pt>
                <c:pt idx="1021">
                  <c:v>19.21</c:v>
                </c:pt>
                <c:pt idx="1022">
                  <c:v>19.21</c:v>
                </c:pt>
                <c:pt idx="1023">
                  <c:v>19.149999999999999</c:v>
                </c:pt>
                <c:pt idx="1024">
                  <c:v>19.149999999999999</c:v>
                </c:pt>
                <c:pt idx="1025">
                  <c:v>19.07</c:v>
                </c:pt>
                <c:pt idx="1026">
                  <c:v>19.41</c:v>
                </c:pt>
                <c:pt idx="1027">
                  <c:v>19.41</c:v>
                </c:pt>
                <c:pt idx="1028">
                  <c:v>19.440000000000001</c:v>
                </c:pt>
                <c:pt idx="1029">
                  <c:v>19.329999999999998</c:v>
                </c:pt>
                <c:pt idx="1030">
                  <c:v>19.23</c:v>
                </c:pt>
                <c:pt idx="1031">
                  <c:v>19.13</c:v>
                </c:pt>
                <c:pt idx="1032">
                  <c:v>19</c:v>
                </c:pt>
                <c:pt idx="1033">
                  <c:v>18.91</c:v>
                </c:pt>
                <c:pt idx="1034">
                  <c:v>18.829999999999998</c:v>
                </c:pt>
                <c:pt idx="1035">
                  <c:v>18.93</c:v>
                </c:pt>
                <c:pt idx="1036">
                  <c:v>18.850000000000001</c:v>
                </c:pt>
                <c:pt idx="1037">
                  <c:v>18.84</c:v>
                </c:pt>
                <c:pt idx="1038">
                  <c:v>18.78</c:v>
                </c:pt>
                <c:pt idx="1039">
                  <c:v>18.87</c:v>
                </c:pt>
                <c:pt idx="1040">
                  <c:v>18.79</c:v>
                </c:pt>
                <c:pt idx="1041">
                  <c:v>18.75</c:v>
                </c:pt>
                <c:pt idx="1042">
                  <c:v>18.68</c:v>
                </c:pt>
                <c:pt idx="1043">
                  <c:v>18.68</c:v>
                </c:pt>
                <c:pt idx="1044">
                  <c:v>18.670000000000002</c:v>
                </c:pt>
                <c:pt idx="1045">
                  <c:v>18.62</c:v>
                </c:pt>
                <c:pt idx="1046">
                  <c:v>18.55</c:v>
                </c:pt>
                <c:pt idx="1047">
                  <c:v>18.48</c:v>
                </c:pt>
                <c:pt idx="1048">
                  <c:v>18.47</c:v>
                </c:pt>
                <c:pt idx="1049">
                  <c:v>18.46</c:v>
                </c:pt>
                <c:pt idx="1050">
                  <c:v>18.45</c:v>
                </c:pt>
                <c:pt idx="1051">
                  <c:v>18.38</c:v>
                </c:pt>
                <c:pt idx="1052">
                  <c:v>18.399999999999999</c:v>
                </c:pt>
                <c:pt idx="1053">
                  <c:v>18.399999999999999</c:v>
                </c:pt>
                <c:pt idx="1054">
                  <c:v>18.39</c:v>
                </c:pt>
                <c:pt idx="1055">
                  <c:v>18.61</c:v>
                </c:pt>
                <c:pt idx="1056">
                  <c:v>18.71</c:v>
                </c:pt>
                <c:pt idx="1057">
                  <c:v>18.88</c:v>
                </c:pt>
                <c:pt idx="1058">
                  <c:v>18.66</c:v>
                </c:pt>
                <c:pt idx="1059">
                  <c:v>18.61</c:v>
                </c:pt>
                <c:pt idx="1060">
                  <c:v>18.59</c:v>
                </c:pt>
                <c:pt idx="1061">
                  <c:v>18.510000000000002</c:v>
                </c:pt>
                <c:pt idx="1062">
                  <c:v>18.48</c:v>
                </c:pt>
                <c:pt idx="1063">
                  <c:v>18.739999999999998</c:v>
                </c:pt>
                <c:pt idx="1064">
                  <c:v>19.02</c:v>
                </c:pt>
                <c:pt idx="1065">
                  <c:v>18.920000000000002</c:v>
                </c:pt>
                <c:pt idx="1066">
                  <c:v>18.920000000000002</c:v>
                </c:pt>
                <c:pt idx="1067">
                  <c:v>18.8</c:v>
                </c:pt>
                <c:pt idx="1068">
                  <c:v>18.670000000000002</c:v>
                </c:pt>
                <c:pt idx="1069">
                  <c:v>18.66</c:v>
                </c:pt>
                <c:pt idx="1070">
                  <c:v>18.59</c:v>
                </c:pt>
                <c:pt idx="1071">
                  <c:v>18.61</c:v>
                </c:pt>
                <c:pt idx="1072">
                  <c:v>18.600000000000001</c:v>
                </c:pt>
                <c:pt idx="1073">
                  <c:v>18.600000000000001</c:v>
                </c:pt>
                <c:pt idx="1074">
                  <c:v>18.579999999999998</c:v>
                </c:pt>
                <c:pt idx="1075">
                  <c:v>18.61</c:v>
                </c:pt>
                <c:pt idx="1076">
                  <c:v>18.59</c:v>
                </c:pt>
                <c:pt idx="1077">
                  <c:v>18.510000000000002</c:v>
                </c:pt>
                <c:pt idx="1078">
                  <c:v>18.39</c:v>
                </c:pt>
                <c:pt idx="1079">
                  <c:v>18.399999999999999</c:v>
                </c:pt>
                <c:pt idx="1080">
                  <c:v>18.489999999999998</c:v>
                </c:pt>
                <c:pt idx="1081">
                  <c:v>18.45</c:v>
                </c:pt>
                <c:pt idx="1082">
                  <c:v>18.440000000000001</c:v>
                </c:pt>
                <c:pt idx="1083">
                  <c:v>18.38</c:v>
                </c:pt>
                <c:pt idx="1084">
                  <c:v>18.260000000000002</c:v>
                </c:pt>
                <c:pt idx="1085">
                  <c:v>18.22</c:v>
                </c:pt>
                <c:pt idx="1086">
                  <c:v>18.22</c:v>
                </c:pt>
                <c:pt idx="1087">
                  <c:v>18.350000000000001</c:v>
                </c:pt>
                <c:pt idx="1088">
                  <c:v>18.309999999999999</c:v>
                </c:pt>
                <c:pt idx="1089">
                  <c:v>18.46</c:v>
                </c:pt>
                <c:pt idx="1090">
                  <c:v>18.43</c:v>
                </c:pt>
                <c:pt idx="1091">
                  <c:v>18.38</c:v>
                </c:pt>
                <c:pt idx="1092">
                  <c:v>18.510000000000002</c:v>
                </c:pt>
                <c:pt idx="1093">
                  <c:v>18.61</c:v>
                </c:pt>
                <c:pt idx="1094">
                  <c:v>18.45</c:v>
                </c:pt>
                <c:pt idx="1095">
                  <c:v>18.37</c:v>
                </c:pt>
                <c:pt idx="1096">
                  <c:v>18.46</c:v>
                </c:pt>
                <c:pt idx="1097">
                  <c:v>18.47</c:v>
                </c:pt>
                <c:pt idx="1098">
                  <c:v>18.34</c:v>
                </c:pt>
                <c:pt idx="1099">
                  <c:v>18.420000000000002</c:v>
                </c:pt>
                <c:pt idx="1100">
                  <c:v>18.38</c:v>
                </c:pt>
                <c:pt idx="1101">
                  <c:v>18.440000000000001</c:v>
                </c:pt>
                <c:pt idx="1102">
                  <c:v>18.510000000000002</c:v>
                </c:pt>
                <c:pt idx="1103">
                  <c:v>18.72</c:v>
                </c:pt>
                <c:pt idx="1104">
                  <c:v>18.88</c:v>
                </c:pt>
                <c:pt idx="1105">
                  <c:v>18.7</c:v>
                </c:pt>
                <c:pt idx="1106">
                  <c:v>18.59</c:v>
                </c:pt>
                <c:pt idx="1107">
                  <c:v>18.600000000000001</c:v>
                </c:pt>
                <c:pt idx="1108">
                  <c:v>18.52</c:v>
                </c:pt>
                <c:pt idx="1109">
                  <c:v>18.41</c:v>
                </c:pt>
                <c:pt idx="1110">
                  <c:v>18.36</c:v>
                </c:pt>
                <c:pt idx="1111">
                  <c:v>18.53</c:v>
                </c:pt>
                <c:pt idx="1112">
                  <c:v>18.52</c:v>
                </c:pt>
                <c:pt idx="1113">
                  <c:v>18.43</c:v>
                </c:pt>
                <c:pt idx="1114">
                  <c:v>18.399999999999999</c:v>
                </c:pt>
                <c:pt idx="1115">
                  <c:v>18.27</c:v>
                </c:pt>
                <c:pt idx="1116">
                  <c:v>18.14</c:v>
                </c:pt>
                <c:pt idx="1117">
                  <c:v>18.079999999999998</c:v>
                </c:pt>
                <c:pt idx="1118">
                  <c:v>18.079999999999998</c:v>
                </c:pt>
                <c:pt idx="1119">
                  <c:v>17.96</c:v>
                </c:pt>
                <c:pt idx="1120">
                  <c:v>17.899999999999999</c:v>
                </c:pt>
                <c:pt idx="1121">
                  <c:v>18.02</c:v>
                </c:pt>
                <c:pt idx="1122">
                  <c:v>18.66</c:v>
                </c:pt>
                <c:pt idx="1123">
                  <c:v>18.73</c:v>
                </c:pt>
                <c:pt idx="1124">
                  <c:v>18.850000000000001</c:v>
                </c:pt>
                <c:pt idx="1125">
                  <c:v>18.87</c:v>
                </c:pt>
                <c:pt idx="1126">
                  <c:v>18.72</c:v>
                </c:pt>
                <c:pt idx="1127">
                  <c:v>18.52</c:v>
                </c:pt>
                <c:pt idx="1128">
                  <c:v>18.38</c:v>
                </c:pt>
                <c:pt idx="1129">
                  <c:v>18.29</c:v>
                </c:pt>
                <c:pt idx="1130">
                  <c:v>18.27</c:v>
                </c:pt>
                <c:pt idx="1131">
                  <c:v>18.34</c:v>
                </c:pt>
                <c:pt idx="1132">
                  <c:v>18.350000000000001</c:v>
                </c:pt>
                <c:pt idx="1133">
                  <c:v>18.32</c:v>
                </c:pt>
                <c:pt idx="1134">
                  <c:v>18.25</c:v>
                </c:pt>
                <c:pt idx="1135">
                  <c:v>18.12</c:v>
                </c:pt>
                <c:pt idx="1136">
                  <c:v>18.04</c:v>
                </c:pt>
                <c:pt idx="1137">
                  <c:v>18.11</c:v>
                </c:pt>
                <c:pt idx="1138">
                  <c:v>18.32</c:v>
                </c:pt>
                <c:pt idx="1139">
                  <c:v>18.98</c:v>
                </c:pt>
                <c:pt idx="1140">
                  <c:v>19</c:v>
                </c:pt>
                <c:pt idx="1141">
                  <c:v>18.86</c:v>
                </c:pt>
                <c:pt idx="1142">
                  <c:v>18.78</c:v>
                </c:pt>
                <c:pt idx="1143">
                  <c:v>18.78</c:v>
                </c:pt>
                <c:pt idx="1144">
                  <c:v>18.75</c:v>
                </c:pt>
                <c:pt idx="1145">
                  <c:v>18.71</c:v>
                </c:pt>
                <c:pt idx="1146">
                  <c:v>18.579999999999998</c:v>
                </c:pt>
                <c:pt idx="1147">
                  <c:v>18.48</c:v>
                </c:pt>
                <c:pt idx="1148">
                  <c:v>18.47</c:v>
                </c:pt>
                <c:pt idx="1149">
                  <c:v>18.43</c:v>
                </c:pt>
                <c:pt idx="1150">
                  <c:v>18.63</c:v>
                </c:pt>
                <c:pt idx="1151">
                  <c:v>18.97</c:v>
                </c:pt>
                <c:pt idx="1152">
                  <c:v>19.14</c:v>
                </c:pt>
                <c:pt idx="1153">
                  <c:v>19.170000000000002</c:v>
                </c:pt>
                <c:pt idx="1154">
                  <c:v>19.47</c:v>
                </c:pt>
                <c:pt idx="1155">
                  <c:v>19.84</c:v>
                </c:pt>
                <c:pt idx="1156">
                  <c:v>19.8</c:v>
                </c:pt>
                <c:pt idx="1157">
                  <c:v>19.5</c:v>
                </c:pt>
                <c:pt idx="1158">
                  <c:v>19.22</c:v>
                </c:pt>
                <c:pt idx="1159">
                  <c:v>19.21</c:v>
                </c:pt>
                <c:pt idx="1160">
                  <c:v>19.39</c:v>
                </c:pt>
                <c:pt idx="1161">
                  <c:v>19.88</c:v>
                </c:pt>
                <c:pt idx="1162">
                  <c:v>19.93</c:v>
                </c:pt>
                <c:pt idx="1163">
                  <c:v>19.670000000000002</c:v>
                </c:pt>
                <c:pt idx="1164">
                  <c:v>19.43</c:v>
                </c:pt>
                <c:pt idx="1165">
                  <c:v>19.329999999999998</c:v>
                </c:pt>
                <c:pt idx="1166">
                  <c:v>19.36</c:v>
                </c:pt>
                <c:pt idx="1167">
                  <c:v>19.510000000000002</c:v>
                </c:pt>
                <c:pt idx="1168">
                  <c:v>19.690000000000001</c:v>
                </c:pt>
                <c:pt idx="1169">
                  <c:v>19.690000000000001</c:v>
                </c:pt>
                <c:pt idx="1170">
                  <c:v>19.579999999999998</c:v>
                </c:pt>
                <c:pt idx="1171">
                  <c:v>19.420000000000002</c:v>
                </c:pt>
                <c:pt idx="1172">
                  <c:v>19.3</c:v>
                </c:pt>
                <c:pt idx="1173">
                  <c:v>19.43</c:v>
                </c:pt>
                <c:pt idx="1174">
                  <c:v>19.32</c:v>
                </c:pt>
                <c:pt idx="1175">
                  <c:v>19.260000000000002</c:v>
                </c:pt>
                <c:pt idx="1176">
                  <c:v>19.22</c:v>
                </c:pt>
                <c:pt idx="1177">
                  <c:v>19.2</c:v>
                </c:pt>
                <c:pt idx="1178">
                  <c:v>19.149999999999999</c:v>
                </c:pt>
                <c:pt idx="1179">
                  <c:v>19.2</c:v>
                </c:pt>
                <c:pt idx="1180">
                  <c:v>19.14</c:v>
                </c:pt>
                <c:pt idx="1181">
                  <c:v>19.079999999999998</c:v>
                </c:pt>
                <c:pt idx="1182">
                  <c:v>19.02</c:v>
                </c:pt>
                <c:pt idx="1183">
                  <c:v>19</c:v>
                </c:pt>
                <c:pt idx="1184">
                  <c:v>19.21</c:v>
                </c:pt>
                <c:pt idx="1185">
                  <c:v>19.18</c:v>
                </c:pt>
                <c:pt idx="1186">
                  <c:v>19.02</c:v>
                </c:pt>
                <c:pt idx="1187">
                  <c:v>18.899999999999999</c:v>
                </c:pt>
                <c:pt idx="1188">
                  <c:v>18.940000000000001</c:v>
                </c:pt>
                <c:pt idx="1189">
                  <c:v>18.84</c:v>
                </c:pt>
                <c:pt idx="1190">
                  <c:v>18.77</c:v>
                </c:pt>
                <c:pt idx="1191">
                  <c:v>18.690000000000001</c:v>
                </c:pt>
                <c:pt idx="1192">
                  <c:v>18.600000000000001</c:v>
                </c:pt>
                <c:pt idx="1193">
                  <c:v>18.71</c:v>
                </c:pt>
                <c:pt idx="1194">
                  <c:v>18.66</c:v>
                </c:pt>
                <c:pt idx="1195">
                  <c:v>18.97</c:v>
                </c:pt>
                <c:pt idx="1196">
                  <c:v>18.899999999999999</c:v>
                </c:pt>
                <c:pt idx="1197">
                  <c:v>18.71</c:v>
                </c:pt>
                <c:pt idx="1198">
                  <c:v>19.03</c:v>
                </c:pt>
                <c:pt idx="1199">
                  <c:v>19.07</c:v>
                </c:pt>
                <c:pt idx="1200">
                  <c:v>19.28</c:v>
                </c:pt>
                <c:pt idx="1201">
                  <c:v>19.18</c:v>
                </c:pt>
                <c:pt idx="1202">
                  <c:v>19.32</c:v>
                </c:pt>
                <c:pt idx="1203">
                  <c:v>19.399999999999999</c:v>
                </c:pt>
                <c:pt idx="1204">
                  <c:v>19.25</c:v>
                </c:pt>
                <c:pt idx="1205">
                  <c:v>19.16</c:v>
                </c:pt>
                <c:pt idx="1206">
                  <c:v>19.170000000000002</c:v>
                </c:pt>
                <c:pt idx="1207">
                  <c:v>19.16</c:v>
                </c:pt>
                <c:pt idx="1208">
                  <c:v>19.100000000000001</c:v>
                </c:pt>
                <c:pt idx="1209">
                  <c:v>18.98</c:v>
                </c:pt>
                <c:pt idx="1210">
                  <c:v>18.97</c:v>
                </c:pt>
                <c:pt idx="1211">
                  <c:v>18.88</c:v>
                </c:pt>
                <c:pt idx="1212">
                  <c:v>18.86</c:v>
                </c:pt>
                <c:pt idx="1213">
                  <c:v>18.93</c:v>
                </c:pt>
                <c:pt idx="1214">
                  <c:v>18.899999999999999</c:v>
                </c:pt>
                <c:pt idx="1215">
                  <c:v>18.899999999999999</c:v>
                </c:pt>
                <c:pt idx="1216">
                  <c:v>18.760000000000002</c:v>
                </c:pt>
                <c:pt idx="1217">
                  <c:v>18.62</c:v>
                </c:pt>
                <c:pt idx="1218">
                  <c:v>18.829999999999998</c:v>
                </c:pt>
                <c:pt idx="1219">
                  <c:v>18.809999999999999</c:v>
                </c:pt>
                <c:pt idx="1220">
                  <c:v>18.809999999999999</c:v>
                </c:pt>
                <c:pt idx="1221">
                  <c:v>18.899999999999999</c:v>
                </c:pt>
                <c:pt idx="1222">
                  <c:v>18.87</c:v>
                </c:pt>
                <c:pt idx="1223">
                  <c:v>18.78</c:v>
                </c:pt>
                <c:pt idx="1224">
                  <c:v>18.77</c:v>
                </c:pt>
                <c:pt idx="1225">
                  <c:v>18.79</c:v>
                </c:pt>
                <c:pt idx="1226">
                  <c:v>18.809999999999999</c:v>
                </c:pt>
                <c:pt idx="1227">
                  <c:v>18.96</c:v>
                </c:pt>
                <c:pt idx="1228">
                  <c:v>18.899999999999999</c:v>
                </c:pt>
                <c:pt idx="1229">
                  <c:v>18.91</c:v>
                </c:pt>
                <c:pt idx="1230">
                  <c:v>18.899999999999999</c:v>
                </c:pt>
                <c:pt idx="1231">
                  <c:v>18.809999999999999</c:v>
                </c:pt>
                <c:pt idx="1232">
                  <c:v>18.82</c:v>
                </c:pt>
                <c:pt idx="1233">
                  <c:v>18.829999999999998</c:v>
                </c:pt>
                <c:pt idx="1234">
                  <c:v>18.79</c:v>
                </c:pt>
                <c:pt idx="1235">
                  <c:v>18.739999999999998</c:v>
                </c:pt>
                <c:pt idx="1236">
                  <c:v>18.87</c:v>
                </c:pt>
                <c:pt idx="1237">
                  <c:v>18.95</c:v>
                </c:pt>
                <c:pt idx="1238">
                  <c:v>18.920000000000002</c:v>
                </c:pt>
                <c:pt idx="1239">
                  <c:v>18.82</c:v>
                </c:pt>
                <c:pt idx="1240">
                  <c:v>18.89</c:v>
                </c:pt>
                <c:pt idx="1241">
                  <c:v>18.940000000000001</c:v>
                </c:pt>
                <c:pt idx="1242">
                  <c:v>18.920000000000002</c:v>
                </c:pt>
                <c:pt idx="1243">
                  <c:v>18.920000000000002</c:v>
                </c:pt>
                <c:pt idx="1244">
                  <c:v>18.93</c:v>
                </c:pt>
                <c:pt idx="1245">
                  <c:v>18.920000000000002</c:v>
                </c:pt>
                <c:pt idx="1246">
                  <c:v>18.88</c:v>
                </c:pt>
                <c:pt idx="1247">
                  <c:v>18.93</c:v>
                </c:pt>
                <c:pt idx="1248">
                  <c:v>19.02</c:v>
                </c:pt>
                <c:pt idx="1249">
                  <c:v>19.170000000000002</c:v>
                </c:pt>
                <c:pt idx="1250">
                  <c:v>19.03</c:v>
                </c:pt>
                <c:pt idx="1251">
                  <c:v>18.91</c:v>
                </c:pt>
                <c:pt idx="1252">
                  <c:v>18.829999999999998</c:v>
                </c:pt>
                <c:pt idx="1253">
                  <c:v>18.739999999999998</c:v>
                </c:pt>
                <c:pt idx="1254">
                  <c:v>18.760000000000002</c:v>
                </c:pt>
                <c:pt idx="1255">
                  <c:v>18.84</c:v>
                </c:pt>
                <c:pt idx="1256">
                  <c:v>18.7</c:v>
                </c:pt>
                <c:pt idx="1257">
                  <c:v>18.68</c:v>
                </c:pt>
                <c:pt idx="1258">
                  <c:v>18.649999999999999</c:v>
                </c:pt>
                <c:pt idx="1259">
                  <c:v>18.64</c:v>
                </c:pt>
                <c:pt idx="1260">
                  <c:v>18.72</c:v>
                </c:pt>
                <c:pt idx="1261">
                  <c:v>19.239999999999998</c:v>
                </c:pt>
                <c:pt idx="1262">
                  <c:v>19.53</c:v>
                </c:pt>
                <c:pt idx="1263">
                  <c:v>19.440000000000001</c:v>
                </c:pt>
                <c:pt idx="1264">
                  <c:v>19.82</c:v>
                </c:pt>
                <c:pt idx="1265">
                  <c:v>19.91</c:v>
                </c:pt>
                <c:pt idx="1266">
                  <c:v>20.12</c:v>
                </c:pt>
                <c:pt idx="1267">
                  <c:v>20.13</c:v>
                </c:pt>
                <c:pt idx="1268">
                  <c:v>20.399999999999999</c:v>
                </c:pt>
                <c:pt idx="1269">
                  <c:v>20.32</c:v>
                </c:pt>
                <c:pt idx="1270">
                  <c:v>20.77</c:v>
                </c:pt>
                <c:pt idx="1271">
                  <c:v>20.8</c:v>
                </c:pt>
                <c:pt idx="1272">
                  <c:v>20.78</c:v>
                </c:pt>
                <c:pt idx="1273">
                  <c:v>20.58</c:v>
                </c:pt>
                <c:pt idx="1274">
                  <c:v>20.56</c:v>
                </c:pt>
                <c:pt idx="1275">
                  <c:v>20.36</c:v>
                </c:pt>
                <c:pt idx="1276">
                  <c:v>20.23</c:v>
                </c:pt>
                <c:pt idx="1277">
                  <c:v>20.04</c:v>
                </c:pt>
                <c:pt idx="1278">
                  <c:v>19.87</c:v>
                </c:pt>
                <c:pt idx="1279">
                  <c:v>19.8</c:v>
                </c:pt>
                <c:pt idx="1280">
                  <c:v>19.82</c:v>
                </c:pt>
                <c:pt idx="1281">
                  <c:v>19.670000000000002</c:v>
                </c:pt>
                <c:pt idx="1282">
                  <c:v>19.62</c:v>
                </c:pt>
                <c:pt idx="1283">
                  <c:v>19.57</c:v>
                </c:pt>
                <c:pt idx="1284">
                  <c:v>19.61</c:v>
                </c:pt>
                <c:pt idx="1285">
                  <c:v>19.600000000000001</c:v>
                </c:pt>
                <c:pt idx="1286">
                  <c:v>19.61</c:v>
                </c:pt>
                <c:pt idx="1287">
                  <c:v>19.48</c:v>
                </c:pt>
                <c:pt idx="1288">
                  <c:v>19.43</c:v>
                </c:pt>
                <c:pt idx="1289">
                  <c:v>19.38</c:v>
                </c:pt>
                <c:pt idx="1290">
                  <c:v>19.260000000000002</c:v>
                </c:pt>
                <c:pt idx="1291">
                  <c:v>19.23</c:v>
                </c:pt>
                <c:pt idx="1292">
                  <c:v>19.2</c:v>
                </c:pt>
                <c:pt idx="1293">
                  <c:v>19.12</c:v>
                </c:pt>
                <c:pt idx="1294">
                  <c:v>18.98</c:v>
                </c:pt>
                <c:pt idx="1295">
                  <c:v>19.04</c:v>
                </c:pt>
                <c:pt idx="1296">
                  <c:v>19.059999999999999</c:v>
                </c:pt>
                <c:pt idx="1297">
                  <c:v>19.05</c:v>
                </c:pt>
                <c:pt idx="1298">
                  <c:v>19</c:v>
                </c:pt>
                <c:pt idx="1299">
                  <c:v>18.97</c:v>
                </c:pt>
                <c:pt idx="1300">
                  <c:v>18.98</c:v>
                </c:pt>
                <c:pt idx="1301">
                  <c:v>19.13</c:v>
                </c:pt>
                <c:pt idx="1302">
                  <c:v>19.239999999999998</c:v>
                </c:pt>
                <c:pt idx="1303">
                  <c:v>19.16</c:v>
                </c:pt>
                <c:pt idx="1304">
                  <c:v>19.149999999999999</c:v>
                </c:pt>
                <c:pt idx="1305">
                  <c:v>19.03</c:v>
                </c:pt>
                <c:pt idx="1306">
                  <c:v>19.190000000000001</c:v>
                </c:pt>
                <c:pt idx="1307">
                  <c:v>19.12</c:v>
                </c:pt>
                <c:pt idx="1308">
                  <c:v>19.12</c:v>
                </c:pt>
                <c:pt idx="1309">
                  <c:v>19.010000000000002</c:v>
                </c:pt>
                <c:pt idx="1310">
                  <c:v>19</c:v>
                </c:pt>
                <c:pt idx="1311">
                  <c:v>19.11</c:v>
                </c:pt>
                <c:pt idx="1312">
                  <c:v>20</c:v>
                </c:pt>
                <c:pt idx="1313">
                  <c:v>19.989999999999998</c:v>
                </c:pt>
                <c:pt idx="1314">
                  <c:v>20.02</c:v>
                </c:pt>
                <c:pt idx="1315">
                  <c:v>20.059999999999999</c:v>
                </c:pt>
                <c:pt idx="1316">
                  <c:v>19.760000000000002</c:v>
                </c:pt>
                <c:pt idx="1317">
                  <c:v>19.64</c:v>
                </c:pt>
                <c:pt idx="1318">
                  <c:v>19.47</c:v>
                </c:pt>
                <c:pt idx="1319">
                  <c:v>19.43</c:v>
                </c:pt>
                <c:pt idx="1320">
                  <c:v>19.54</c:v>
                </c:pt>
                <c:pt idx="1321">
                  <c:v>19.79</c:v>
                </c:pt>
                <c:pt idx="1322">
                  <c:v>19.64</c:v>
                </c:pt>
                <c:pt idx="1323">
                  <c:v>19.579999999999998</c:v>
                </c:pt>
                <c:pt idx="1324">
                  <c:v>19.559999999999999</c:v>
                </c:pt>
                <c:pt idx="1325">
                  <c:v>19.45</c:v>
                </c:pt>
                <c:pt idx="1326">
                  <c:v>19.309999999999999</c:v>
                </c:pt>
                <c:pt idx="1327">
                  <c:v>19.29</c:v>
                </c:pt>
                <c:pt idx="1328">
                  <c:v>19.350000000000001</c:v>
                </c:pt>
                <c:pt idx="1329">
                  <c:v>19.3</c:v>
                </c:pt>
                <c:pt idx="1330">
                  <c:v>19.3</c:v>
                </c:pt>
                <c:pt idx="1331">
                  <c:v>19.190000000000001</c:v>
                </c:pt>
                <c:pt idx="1332">
                  <c:v>19.2</c:v>
                </c:pt>
                <c:pt idx="1333">
                  <c:v>19.89</c:v>
                </c:pt>
                <c:pt idx="1334">
                  <c:v>19.809999999999999</c:v>
                </c:pt>
                <c:pt idx="1335">
                  <c:v>19.66</c:v>
                </c:pt>
                <c:pt idx="1336">
                  <c:v>19.71</c:v>
                </c:pt>
                <c:pt idx="1337">
                  <c:v>20.02</c:v>
                </c:pt>
                <c:pt idx="1338">
                  <c:v>19.78</c:v>
                </c:pt>
                <c:pt idx="1339">
                  <c:v>19.649999999999999</c:v>
                </c:pt>
                <c:pt idx="1340">
                  <c:v>19.64</c:v>
                </c:pt>
                <c:pt idx="1341">
                  <c:v>19.52</c:v>
                </c:pt>
                <c:pt idx="1342">
                  <c:v>19.46</c:v>
                </c:pt>
                <c:pt idx="1343">
                  <c:v>19.41</c:v>
                </c:pt>
                <c:pt idx="1344">
                  <c:v>19.29</c:v>
                </c:pt>
                <c:pt idx="1345">
                  <c:v>19.25</c:v>
                </c:pt>
                <c:pt idx="1346">
                  <c:v>19.190000000000001</c:v>
                </c:pt>
                <c:pt idx="1347">
                  <c:v>19.05</c:v>
                </c:pt>
                <c:pt idx="1348">
                  <c:v>19</c:v>
                </c:pt>
                <c:pt idx="1349">
                  <c:v>19.309999999999999</c:v>
                </c:pt>
                <c:pt idx="1350">
                  <c:v>19.260000000000002</c:v>
                </c:pt>
                <c:pt idx="1351">
                  <c:v>19.079999999999998</c:v>
                </c:pt>
                <c:pt idx="1352">
                  <c:v>19.399999999999999</c:v>
                </c:pt>
                <c:pt idx="1353">
                  <c:v>19.86</c:v>
                </c:pt>
                <c:pt idx="1354">
                  <c:v>19.559999999999999</c:v>
                </c:pt>
                <c:pt idx="1355">
                  <c:v>19.36</c:v>
                </c:pt>
                <c:pt idx="1356">
                  <c:v>19.18</c:v>
                </c:pt>
                <c:pt idx="1357">
                  <c:v>19.05</c:v>
                </c:pt>
                <c:pt idx="1358">
                  <c:v>19.27</c:v>
                </c:pt>
                <c:pt idx="1359">
                  <c:v>19.22</c:v>
                </c:pt>
                <c:pt idx="1360">
                  <c:v>19.170000000000002</c:v>
                </c:pt>
                <c:pt idx="1361">
                  <c:v>19.22</c:v>
                </c:pt>
                <c:pt idx="1362">
                  <c:v>19.18</c:v>
                </c:pt>
                <c:pt idx="1363">
                  <c:v>19.079999999999998</c:v>
                </c:pt>
                <c:pt idx="1364">
                  <c:v>19.010000000000002</c:v>
                </c:pt>
                <c:pt idx="1365">
                  <c:v>18.899999999999999</c:v>
                </c:pt>
                <c:pt idx="1366">
                  <c:v>18.91</c:v>
                </c:pt>
                <c:pt idx="1367">
                  <c:v>18.809999999999999</c:v>
                </c:pt>
                <c:pt idx="1368">
                  <c:v>18.75</c:v>
                </c:pt>
                <c:pt idx="1369">
                  <c:v>18.62</c:v>
                </c:pt>
                <c:pt idx="1370">
                  <c:v>18.489999999999998</c:v>
                </c:pt>
                <c:pt idx="1371">
                  <c:v>18.41</c:v>
                </c:pt>
                <c:pt idx="1372">
                  <c:v>18.5</c:v>
                </c:pt>
                <c:pt idx="1373">
                  <c:v>18.46</c:v>
                </c:pt>
                <c:pt idx="1374">
                  <c:v>18.329999999999998</c:v>
                </c:pt>
                <c:pt idx="1375">
                  <c:v>18.27</c:v>
                </c:pt>
                <c:pt idx="1376">
                  <c:v>18.309999999999999</c:v>
                </c:pt>
                <c:pt idx="1377">
                  <c:v>18.21</c:v>
                </c:pt>
                <c:pt idx="1378">
                  <c:v>18.170000000000002</c:v>
                </c:pt>
                <c:pt idx="1379">
                  <c:v>18.05</c:v>
                </c:pt>
                <c:pt idx="1380">
                  <c:v>17.920000000000002</c:v>
                </c:pt>
                <c:pt idx="1381">
                  <c:v>17.79</c:v>
                </c:pt>
                <c:pt idx="1382">
                  <c:v>17.670000000000002</c:v>
                </c:pt>
                <c:pt idx="1383">
                  <c:v>17.63</c:v>
                </c:pt>
                <c:pt idx="1384">
                  <c:v>17.57</c:v>
                </c:pt>
                <c:pt idx="1385">
                  <c:v>17.53</c:v>
                </c:pt>
                <c:pt idx="1386">
                  <c:v>17.47</c:v>
                </c:pt>
                <c:pt idx="1387">
                  <c:v>17.46</c:v>
                </c:pt>
                <c:pt idx="1388">
                  <c:v>17.399999999999999</c:v>
                </c:pt>
                <c:pt idx="1389">
                  <c:v>17.350000000000001</c:v>
                </c:pt>
                <c:pt idx="1390">
                  <c:v>17.350000000000001</c:v>
                </c:pt>
                <c:pt idx="1391">
                  <c:v>17.23</c:v>
                </c:pt>
                <c:pt idx="1392">
                  <c:v>17.16</c:v>
                </c:pt>
                <c:pt idx="1393">
                  <c:v>17.46</c:v>
                </c:pt>
                <c:pt idx="1394">
                  <c:v>17.89</c:v>
                </c:pt>
                <c:pt idx="1395">
                  <c:v>18.14</c:v>
                </c:pt>
                <c:pt idx="1396">
                  <c:v>17.97</c:v>
                </c:pt>
                <c:pt idx="1397">
                  <c:v>17.79</c:v>
                </c:pt>
                <c:pt idx="1398">
                  <c:v>17.62</c:v>
                </c:pt>
                <c:pt idx="1399">
                  <c:v>17.489999999999998</c:v>
                </c:pt>
                <c:pt idx="1400">
                  <c:v>17.75</c:v>
                </c:pt>
                <c:pt idx="1401">
                  <c:v>18.46</c:v>
                </c:pt>
                <c:pt idx="1402">
                  <c:v>18.309999999999999</c:v>
                </c:pt>
                <c:pt idx="1403">
                  <c:v>18.260000000000002</c:v>
                </c:pt>
                <c:pt idx="1404">
                  <c:v>18.41</c:v>
                </c:pt>
                <c:pt idx="1405">
                  <c:v>18.510000000000002</c:v>
                </c:pt>
                <c:pt idx="1406">
                  <c:v>18.440000000000001</c:v>
                </c:pt>
                <c:pt idx="1407">
                  <c:v>18.34</c:v>
                </c:pt>
                <c:pt idx="1408">
                  <c:v>18.23</c:v>
                </c:pt>
                <c:pt idx="1409">
                  <c:v>18.03</c:v>
                </c:pt>
                <c:pt idx="1410">
                  <c:v>18.34</c:v>
                </c:pt>
                <c:pt idx="1411">
                  <c:v>18.23</c:v>
                </c:pt>
                <c:pt idx="1412">
                  <c:v>18.079999999999998</c:v>
                </c:pt>
                <c:pt idx="1413">
                  <c:v>18.149999999999999</c:v>
                </c:pt>
                <c:pt idx="1414">
                  <c:v>18.23</c:v>
                </c:pt>
                <c:pt idx="1415">
                  <c:v>18.059999999999999</c:v>
                </c:pt>
                <c:pt idx="1416">
                  <c:v>17.93</c:v>
                </c:pt>
                <c:pt idx="1417">
                  <c:v>17.86</c:v>
                </c:pt>
                <c:pt idx="1418">
                  <c:v>17.82</c:v>
                </c:pt>
                <c:pt idx="1419">
                  <c:v>17.88</c:v>
                </c:pt>
                <c:pt idx="1420">
                  <c:v>17.89</c:v>
                </c:pt>
                <c:pt idx="1421">
                  <c:v>17.79</c:v>
                </c:pt>
                <c:pt idx="1422">
                  <c:v>17.79</c:v>
                </c:pt>
                <c:pt idx="1423">
                  <c:v>17.89</c:v>
                </c:pt>
                <c:pt idx="1424">
                  <c:v>17.96</c:v>
                </c:pt>
                <c:pt idx="1425">
                  <c:v>18.41</c:v>
                </c:pt>
                <c:pt idx="1426">
                  <c:v>18.16</c:v>
                </c:pt>
                <c:pt idx="1427">
                  <c:v>17.98</c:v>
                </c:pt>
                <c:pt idx="1428">
                  <c:v>17.84</c:v>
                </c:pt>
                <c:pt idx="1429">
                  <c:v>17.82</c:v>
                </c:pt>
                <c:pt idx="1430">
                  <c:v>17.809999999999999</c:v>
                </c:pt>
                <c:pt idx="1431">
                  <c:v>17.73</c:v>
                </c:pt>
                <c:pt idx="1432">
                  <c:v>17.670000000000002</c:v>
                </c:pt>
                <c:pt idx="1433">
                  <c:v>17.55</c:v>
                </c:pt>
                <c:pt idx="1434">
                  <c:v>17.420000000000002</c:v>
                </c:pt>
                <c:pt idx="1435">
                  <c:v>17.559999999999999</c:v>
                </c:pt>
                <c:pt idx="1436">
                  <c:v>17.57</c:v>
                </c:pt>
                <c:pt idx="1437">
                  <c:v>17.5</c:v>
                </c:pt>
                <c:pt idx="1438">
                  <c:v>17.38</c:v>
                </c:pt>
                <c:pt idx="1439">
                  <c:v>17.34</c:v>
                </c:pt>
                <c:pt idx="1440">
                  <c:v>17.420000000000002</c:v>
                </c:pt>
                <c:pt idx="1441">
                  <c:v>17.350000000000001</c:v>
                </c:pt>
                <c:pt idx="1442">
                  <c:v>17.27</c:v>
                </c:pt>
                <c:pt idx="1443">
                  <c:v>17.27</c:v>
                </c:pt>
                <c:pt idx="1444">
                  <c:v>17.22</c:v>
                </c:pt>
                <c:pt idx="1445">
                  <c:v>17.22</c:v>
                </c:pt>
                <c:pt idx="1446">
                  <c:v>17.21</c:v>
                </c:pt>
                <c:pt idx="1447">
                  <c:v>17.149999999999999</c:v>
                </c:pt>
                <c:pt idx="1448">
                  <c:v>17.61</c:v>
                </c:pt>
                <c:pt idx="1449">
                  <c:v>17.79</c:v>
                </c:pt>
                <c:pt idx="1450">
                  <c:v>17.89</c:v>
                </c:pt>
                <c:pt idx="1451">
                  <c:v>17.940000000000001</c:v>
                </c:pt>
                <c:pt idx="1452">
                  <c:v>17.87</c:v>
                </c:pt>
                <c:pt idx="1453">
                  <c:v>17.649999999999999</c:v>
                </c:pt>
                <c:pt idx="1454">
                  <c:v>17.489999999999998</c:v>
                </c:pt>
                <c:pt idx="1455">
                  <c:v>17.440000000000001</c:v>
                </c:pt>
                <c:pt idx="1456">
                  <c:v>17.399999999999999</c:v>
                </c:pt>
                <c:pt idx="1457">
                  <c:v>17.39</c:v>
                </c:pt>
                <c:pt idx="1458">
                  <c:v>17.350000000000001</c:v>
                </c:pt>
                <c:pt idx="1459">
                  <c:v>17.350000000000001</c:v>
                </c:pt>
                <c:pt idx="1460">
                  <c:v>17.309999999999999</c:v>
                </c:pt>
                <c:pt idx="1461">
                  <c:v>17.329999999999998</c:v>
                </c:pt>
                <c:pt idx="1462">
                  <c:v>17.52</c:v>
                </c:pt>
                <c:pt idx="1463">
                  <c:v>17.73</c:v>
                </c:pt>
                <c:pt idx="1464">
                  <c:v>17.559999999999999</c:v>
                </c:pt>
                <c:pt idx="1465">
                  <c:v>17.489999999999998</c:v>
                </c:pt>
                <c:pt idx="1466">
                  <c:v>17.89</c:v>
                </c:pt>
                <c:pt idx="1467">
                  <c:v>17.77</c:v>
                </c:pt>
                <c:pt idx="1468">
                  <c:v>17.57</c:v>
                </c:pt>
                <c:pt idx="1469">
                  <c:v>17.47</c:v>
                </c:pt>
                <c:pt idx="1470">
                  <c:v>17.41</c:v>
                </c:pt>
                <c:pt idx="1471">
                  <c:v>17.37</c:v>
                </c:pt>
                <c:pt idx="1472">
                  <c:v>17.37</c:v>
                </c:pt>
                <c:pt idx="1473">
                  <c:v>17.34</c:v>
                </c:pt>
                <c:pt idx="1474">
                  <c:v>17.420000000000002</c:v>
                </c:pt>
                <c:pt idx="1475">
                  <c:v>17.309999999999999</c:v>
                </c:pt>
                <c:pt idx="1476">
                  <c:v>17.18</c:v>
                </c:pt>
                <c:pt idx="1477">
                  <c:v>17.100000000000001</c:v>
                </c:pt>
                <c:pt idx="1478">
                  <c:v>17.04</c:v>
                </c:pt>
                <c:pt idx="1479">
                  <c:v>17.010000000000002</c:v>
                </c:pt>
                <c:pt idx="1480">
                  <c:v>16.940000000000001</c:v>
                </c:pt>
                <c:pt idx="1481">
                  <c:v>17.38</c:v>
                </c:pt>
                <c:pt idx="1482">
                  <c:v>17.53</c:v>
                </c:pt>
                <c:pt idx="1483">
                  <c:v>17.78</c:v>
                </c:pt>
                <c:pt idx="1484">
                  <c:v>17.940000000000001</c:v>
                </c:pt>
                <c:pt idx="1485">
                  <c:v>17.850000000000001</c:v>
                </c:pt>
                <c:pt idx="1486">
                  <c:v>17.829999999999998</c:v>
                </c:pt>
                <c:pt idx="1487">
                  <c:v>17.77</c:v>
                </c:pt>
                <c:pt idx="1488">
                  <c:v>17.559999999999999</c:v>
                </c:pt>
                <c:pt idx="1489">
                  <c:v>17.39</c:v>
                </c:pt>
                <c:pt idx="1490">
                  <c:v>17.420000000000002</c:v>
                </c:pt>
                <c:pt idx="1491">
                  <c:v>17.3</c:v>
                </c:pt>
                <c:pt idx="1492">
                  <c:v>17.54</c:v>
                </c:pt>
                <c:pt idx="1493">
                  <c:v>17.38</c:v>
                </c:pt>
                <c:pt idx="1494">
                  <c:v>17.68</c:v>
                </c:pt>
                <c:pt idx="1495">
                  <c:v>18.46</c:v>
                </c:pt>
                <c:pt idx="1496">
                  <c:v>18.329999999999998</c:v>
                </c:pt>
                <c:pt idx="1497">
                  <c:v>18.14</c:v>
                </c:pt>
                <c:pt idx="1498">
                  <c:v>17.96</c:v>
                </c:pt>
                <c:pt idx="1499">
                  <c:v>17.95</c:v>
                </c:pt>
                <c:pt idx="1500">
                  <c:v>17.86</c:v>
                </c:pt>
                <c:pt idx="1501">
                  <c:v>18.010000000000002</c:v>
                </c:pt>
                <c:pt idx="1502">
                  <c:v>18.36</c:v>
                </c:pt>
                <c:pt idx="1503">
                  <c:v>18.350000000000001</c:v>
                </c:pt>
                <c:pt idx="1504">
                  <c:v>18.29</c:v>
                </c:pt>
                <c:pt idx="1505">
                  <c:v>18.55</c:v>
                </c:pt>
                <c:pt idx="1506">
                  <c:v>18.489999999999998</c:v>
                </c:pt>
                <c:pt idx="1507">
                  <c:v>18.37</c:v>
                </c:pt>
                <c:pt idx="1508">
                  <c:v>18.149999999999999</c:v>
                </c:pt>
                <c:pt idx="1509">
                  <c:v>18.190000000000001</c:v>
                </c:pt>
                <c:pt idx="1510">
                  <c:v>18.11</c:v>
                </c:pt>
                <c:pt idx="1511">
                  <c:v>17.98</c:v>
                </c:pt>
                <c:pt idx="1512">
                  <c:v>17.88</c:v>
                </c:pt>
                <c:pt idx="1513">
                  <c:v>17.93</c:v>
                </c:pt>
                <c:pt idx="1514">
                  <c:v>17.89</c:v>
                </c:pt>
                <c:pt idx="1515">
                  <c:v>18.329999999999998</c:v>
                </c:pt>
                <c:pt idx="1516">
                  <c:v>19.12</c:v>
                </c:pt>
                <c:pt idx="1517">
                  <c:v>19.25</c:v>
                </c:pt>
                <c:pt idx="1518">
                  <c:v>19.170000000000002</c:v>
                </c:pt>
                <c:pt idx="1519">
                  <c:v>18.93</c:v>
                </c:pt>
                <c:pt idx="1520">
                  <c:v>18.84</c:v>
                </c:pt>
                <c:pt idx="1521">
                  <c:v>19</c:v>
                </c:pt>
                <c:pt idx="1522">
                  <c:v>19.100000000000001</c:v>
                </c:pt>
                <c:pt idx="1523">
                  <c:v>19.09</c:v>
                </c:pt>
                <c:pt idx="1524">
                  <c:v>18.88</c:v>
                </c:pt>
                <c:pt idx="1525">
                  <c:v>18.760000000000002</c:v>
                </c:pt>
                <c:pt idx="1526">
                  <c:v>18.649999999999999</c:v>
                </c:pt>
                <c:pt idx="1527">
                  <c:v>18.52</c:v>
                </c:pt>
                <c:pt idx="1528">
                  <c:v>18.670000000000002</c:v>
                </c:pt>
                <c:pt idx="1529">
                  <c:v>18.8</c:v>
                </c:pt>
                <c:pt idx="1530">
                  <c:v>18.8</c:v>
                </c:pt>
                <c:pt idx="1531">
                  <c:v>18.96</c:v>
                </c:pt>
                <c:pt idx="1532">
                  <c:v>19.2</c:v>
                </c:pt>
                <c:pt idx="1533">
                  <c:v>18.96</c:v>
                </c:pt>
                <c:pt idx="1534">
                  <c:v>18.82</c:v>
                </c:pt>
                <c:pt idx="1535">
                  <c:v>18.79</c:v>
                </c:pt>
                <c:pt idx="1536">
                  <c:v>18.73</c:v>
                </c:pt>
                <c:pt idx="1537">
                  <c:v>18.649999999999999</c:v>
                </c:pt>
                <c:pt idx="1538">
                  <c:v>18.52</c:v>
                </c:pt>
                <c:pt idx="1539">
                  <c:v>18.48</c:v>
                </c:pt>
                <c:pt idx="1540">
                  <c:v>18.399999999999999</c:v>
                </c:pt>
                <c:pt idx="1541">
                  <c:v>18.53</c:v>
                </c:pt>
                <c:pt idx="1542">
                  <c:v>18.45</c:v>
                </c:pt>
                <c:pt idx="1543">
                  <c:v>18.329999999999998</c:v>
                </c:pt>
                <c:pt idx="1544">
                  <c:v>18.350000000000001</c:v>
                </c:pt>
                <c:pt idx="1545">
                  <c:v>18.47</c:v>
                </c:pt>
                <c:pt idx="1546">
                  <c:v>18.41</c:v>
                </c:pt>
                <c:pt idx="1547">
                  <c:v>18.309999999999999</c:v>
                </c:pt>
                <c:pt idx="1548">
                  <c:v>18.29</c:v>
                </c:pt>
                <c:pt idx="1549">
                  <c:v>18.2</c:v>
                </c:pt>
                <c:pt idx="1550">
                  <c:v>18.12</c:v>
                </c:pt>
                <c:pt idx="1551">
                  <c:v>18.28</c:v>
                </c:pt>
                <c:pt idx="1552">
                  <c:v>18.21</c:v>
                </c:pt>
                <c:pt idx="1553">
                  <c:v>18.52</c:v>
                </c:pt>
                <c:pt idx="1554">
                  <c:v>18.88</c:v>
                </c:pt>
                <c:pt idx="1555">
                  <c:v>18.97</c:v>
                </c:pt>
                <c:pt idx="1556">
                  <c:v>19.09</c:v>
                </c:pt>
                <c:pt idx="1557">
                  <c:v>19.010000000000002</c:v>
                </c:pt>
                <c:pt idx="1558">
                  <c:v>19.079999999999998</c:v>
                </c:pt>
                <c:pt idx="1559">
                  <c:v>19.13</c:v>
                </c:pt>
                <c:pt idx="1560">
                  <c:v>18.899999999999999</c:v>
                </c:pt>
                <c:pt idx="1561">
                  <c:v>18.71</c:v>
                </c:pt>
                <c:pt idx="1562">
                  <c:v>18.66</c:v>
                </c:pt>
                <c:pt idx="1563">
                  <c:v>18.64</c:v>
                </c:pt>
                <c:pt idx="1564">
                  <c:v>18.63</c:v>
                </c:pt>
                <c:pt idx="1565">
                  <c:v>18.600000000000001</c:v>
                </c:pt>
                <c:pt idx="1566">
                  <c:v>18.55</c:v>
                </c:pt>
                <c:pt idx="1567">
                  <c:v>18.55</c:v>
                </c:pt>
                <c:pt idx="1568">
                  <c:v>18.690000000000001</c:v>
                </c:pt>
                <c:pt idx="1569">
                  <c:v>18.559999999999999</c:v>
                </c:pt>
                <c:pt idx="1570">
                  <c:v>18.43</c:v>
                </c:pt>
                <c:pt idx="1571">
                  <c:v>18.39</c:v>
                </c:pt>
                <c:pt idx="1572">
                  <c:v>18.28</c:v>
                </c:pt>
                <c:pt idx="1573">
                  <c:v>18.46</c:v>
                </c:pt>
                <c:pt idx="1574">
                  <c:v>18.46</c:v>
                </c:pt>
                <c:pt idx="1575">
                  <c:v>18.309999999999999</c:v>
                </c:pt>
                <c:pt idx="1576">
                  <c:v>18.36</c:v>
                </c:pt>
                <c:pt idx="1577">
                  <c:v>18.39</c:v>
                </c:pt>
                <c:pt idx="1578">
                  <c:v>18.38</c:v>
                </c:pt>
                <c:pt idx="1579">
                  <c:v>18.3</c:v>
                </c:pt>
                <c:pt idx="1580">
                  <c:v>18.2</c:v>
                </c:pt>
                <c:pt idx="1581">
                  <c:v>18.21</c:v>
                </c:pt>
                <c:pt idx="1582">
                  <c:v>18.22</c:v>
                </c:pt>
                <c:pt idx="1583">
                  <c:v>18.149999999999999</c:v>
                </c:pt>
                <c:pt idx="1584">
                  <c:v>18.11</c:v>
                </c:pt>
                <c:pt idx="1585">
                  <c:v>18.12</c:v>
                </c:pt>
                <c:pt idx="1586">
                  <c:v>18.27</c:v>
                </c:pt>
                <c:pt idx="1587">
                  <c:v>18.13</c:v>
                </c:pt>
                <c:pt idx="1588">
                  <c:v>18.23</c:v>
                </c:pt>
                <c:pt idx="1589">
                  <c:v>18.149999999999999</c:v>
                </c:pt>
                <c:pt idx="1590">
                  <c:v>18.09</c:v>
                </c:pt>
                <c:pt idx="1591">
                  <c:v>18.03</c:v>
                </c:pt>
                <c:pt idx="1592">
                  <c:v>17.93</c:v>
                </c:pt>
                <c:pt idx="1593">
                  <c:v>17.84</c:v>
                </c:pt>
                <c:pt idx="1594">
                  <c:v>17.93</c:v>
                </c:pt>
                <c:pt idx="1595">
                  <c:v>17.989999999999998</c:v>
                </c:pt>
                <c:pt idx="1596">
                  <c:v>17.97</c:v>
                </c:pt>
                <c:pt idx="1597">
                  <c:v>18.05</c:v>
                </c:pt>
                <c:pt idx="1598">
                  <c:v>17.91</c:v>
                </c:pt>
                <c:pt idx="1599">
                  <c:v>17.78</c:v>
                </c:pt>
                <c:pt idx="1600">
                  <c:v>17.79</c:v>
                </c:pt>
                <c:pt idx="1601">
                  <c:v>17.989999999999998</c:v>
                </c:pt>
                <c:pt idx="1602">
                  <c:v>17.87</c:v>
                </c:pt>
                <c:pt idx="1603">
                  <c:v>17.809999999999999</c:v>
                </c:pt>
                <c:pt idx="1604">
                  <c:v>17.75</c:v>
                </c:pt>
                <c:pt idx="1605">
                  <c:v>17.77</c:v>
                </c:pt>
                <c:pt idx="1606">
                  <c:v>17.72</c:v>
                </c:pt>
                <c:pt idx="1607">
                  <c:v>17.66</c:v>
                </c:pt>
                <c:pt idx="1608">
                  <c:v>17.649999999999999</c:v>
                </c:pt>
                <c:pt idx="1609">
                  <c:v>17.64</c:v>
                </c:pt>
                <c:pt idx="1610">
                  <c:v>17.66</c:v>
                </c:pt>
                <c:pt idx="1611">
                  <c:v>17.62</c:v>
                </c:pt>
                <c:pt idx="1612">
                  <c:v>17.57</c:v>
                </c:pt>
                <c:pt idx="1613">
                  <c:v>17.59</c:v>
                </c:pt>
                <c:pt idx="1614">
                  <c:v>17.91</c:v>
                </c:pt>
                <c:pt idx="1615">
                  <c:v>17.87</c:v>
                </c:pt>
                <c:pt idx="1616">
                  <c:v>17.73</c:v>
                </c:pt>
                <c:pt idx="1617">
                  <c:v>17.86</c:v>
                </c:pt>
                <c:pt idx="1618">
                  <c:v>17.8</c:v>
                </c:pt>
                <c:pt idx="1619">
                  <c:v>17.760000000000002</c:v>
                </c:pt>
                <c:pt idx="1620">
                  <c:v>17.88</c:v>
                </c:pt>
                <c:pt idx="1621">
                  <c:v>17.8</c:v>
                </c:pt>
                <c:pt idx="1622">
                  <c:v>17.690000000000001</c:v>
                </c:pt>
                <c:pt idx="1623">
                  <c:v>17.670000000000002</c:v>
                </c:pt>
                <c:pt idx="1624">
                  <c:v>17.649999999999999</c:v>
                </c:pt>
                <c:pt idx="1625">
                  <c:v>17.54</c:v>
                </c:pt>
                <c:pt idx="1626">
                  <c:v>17.510000000000002</c:v>
                </c:pt>
                <c:pt idx="1627">
                  <c:v>17.510000000000002</c:v>
                </c:pt>
                <c:pt idx="1628">
                  <c:v>17.72</c:v>
                </c:pt>
                <c:pt idx="1629">
                  <c:v>17.850000000000001</c:v>
                </c:pt>
                <c:pt idx="1630">
                  <c:v>17.73</c:v>
                </c:pt>
                <c:pt idx="1631">
                  <c:v>17.579999999999998</c:v>
                </c:pt>
                <c:pt idx="1632">
                  <c:v>17.54</c:v>
                </c:pt>
                <c:pt idx="1633">
                  <c:v>17.75</c:v>
                </c:pt>
                <c:pt idx="1634">
                  <c:v>17.64</c:v>
                </c:pt>
                <c:pt idx="1635">
                  <c:v>17.53</c:v>
                </c:pt>
                <c:pt idx="1636">
                  <c:v>17.510000000000002</c:v>
                </c:pt>
                <c:pt idx="1637">
                  <c:v>17.62</c:v>
                </c:pt>
                <c:pt idx="1638">
                  <c:v>17.66</c:v>
                </c:pt>
                <c:pt idx="1639">
                  <c:v>17.55</c:v>
                </c:pt>
                <c:pt idx="1640">
                  <c:v>17.579999999999998</c:v>
                </c:pt>
                <c:pt idx="1641">
                  <c:v>17.77</c:v>
                </c:pt>
                <c:pt idx="1642">
                  <c:v>17.84</c:v>
                </c:pt>
                <c:pt idx="1643">
                  <c:v>17.690000000000001</c:v>
                </c:pt>
                <c:pt idx="1644">
                  <c:v>17.55</c:v>
                </c:pt>
                <c:pt idx="1645">
                  <c:v>17.43</c:v>
                </c:pt>
                <c:pt idx="1646">
                  <c:v>17.3</c:v>
                </c:pt>
                <c:pt idx="1647">
                  <c:v>17.23</c:v>
                </c:pt>
                <c:pt idx="1648">
                  <c:v>17.260000000000002</c:v>
                </c:pt>
                <c:pt idx="1649">
                  <c:v>17.21</c:v>
                </c:pt>
                <c:pt idx="1650">
                  <c:v>17.11</c:v>
                </c:pt>
                <c:pt idx="1651">
                  <c:v>16.989999999999998</c:v>
                </c:pt>
                <c:pt idx="1652">
                  <c:v>16.899999999999999</c:v>
                </c:pt>
                <c:pt idx="1653">
                  <c:v>16.850000000000001</c:v>
                </c:pt>
                <c:pt idx="1654">
                  <c:v>16.73</c:v>
                </c:pt>
                <c:pt idx="1655">
                  <c:v>16.66</c:v>
                </c:pt>
                <c:pt idx="1656">
                  <c:v>16.7</c:v>
                </c:pt>
                <c:pt idx="1657">
                  <c:v>16.7</c:v>
                </c:pt>
                <c:pt idx="1658">
                  <c:v>16.579999999999998</c:v>
                </c:pt>
                <c:pt idx="1659">
                  <c:v>16.63</c:v>
                </c:pt>
                <c:pt idx="1660">
                  <c:v>16.670000000000002</c:v>
                </c:pt>
                <c:pt idx="1661">
                  <c:v>16.690000000000001</c:v>
                </c:pt>
                <c:pt idx="1662">
                  <c:v>16.68</c:v>
                </c:pt>
                <c:pt idx="1663">
                  <c:v>16.61</c:v>
                </c:pt>
                <c:pt idx="1664">
                  <c:v>16.62</c:v>
                </c:pt>
                <c:pt idx="1665">
                  <c:v>16.84</c:v>
                </c:pt>
                <c:pt idx="1666">
                  <c:v>16.739999999999998</c:v>
                </c:pt>
                <c:pt idx="1667">
                  <c:v>16.739999999999998</c:v>
                </c:pt>
                <c:pt idx="1668">
                  <c:v>16.829999999999998</c:v>
                </c:pt>
                <c:pt idx="1669">
                  <c:v>16.850000000000001</c:v>
                </c:pt>
                <c:pt idx="1670">
                  <c:v>16.79</c:v>
                </c:pt>
                <c:pt idx="1671">
                  <c:v>16.75</c:v>
                </c:pt>
                <c:pt idx="1672">
                  <c:v>16.760000000000002</c:v>
                </c:pt>
                <c:pt idx="1673">
                  <c:v>17.059999999999999</c:v>
                </c:pt>
                <c:pt idx="1674">
                  <c:v>17.25</c:v>
                </c:pt>
                <c:pt idx="1675">
                  <c:v>17.55</c:v>
                </c:pt>
                <c:pt idx="1676">
                  <c:v>18.149999999999999</c:v>
                </c:pt>
                <c:pt idx="1677">
                  <c:v>18.32</c:v>
                </c:pt>
                <c:pt idx="1678">
                  <c:v>18.7</c:v>
                </c:pt>
                <c:pt idx="1679">
                  <c:v>18.850000000000001</c:v>
                </c:pt>
                <c:pt idx="1680">
                  <c:v>18.98</c:v>
                </c:pt>
                <c:pt idx="1681">
                  <c:v>18.82</c:v>
                </c:pt>
                <c:pt idx="1682">
                  <c:v>18.739999999999998</c:v>
                </c:pt>
                <c:pt idx="1683">
                  <c:v>18.940000000000001</c:v>
                </c:pt>
                <c:pt idx="1684">
                  <c:v>18.88</c:v>
                </c:pt>
                <c:pt idx="1685">
                  <c:v>18.97</c:v>
                </c:pt>
                <c:pt idx="1686">
                  <c:v>18.93</c:v>
                </c:pt>
                <c:pt idx="1687">
                  <c:v>19.07</c:v>
                </c:pt>
                <c:pt idx="1688">
                  <c:v>19.100000000000001</c:v>
                </c:pt>
                <c:pt idx="1689">
                  <c:v>18.989999999999998</c:v>
                </c:pt>
                <c:pt idx="1690">
                  <c:v>18.899999999999999</c:v>
                </c:pt>
                <c:pt idx="1691">
                  <c:v>18.78</c:v>
                </c:pt>
                <c:pt idx="1692">
                  <c:v>18.739999999999998</c:v>
                </c:pt>
                <c:pt idx="1693">
                  <c:v>18.46</c:v>
                </c:pt>
                <c:pt idx="1694">
                  <c:v>18.27</c:v>
                </c:pt>
                <c:pt idx="1695">
                  <c:v>18.38</c:v>
                </c:pt>
                <c:pt idx="1696">
                  <c:v>18.29</c:v>
                </c:pt>
                <c:pt idx="1697">
                  <c:v>18.12</c:v>
                </c:pt>
                <c:pt idx="1698">
                  <c:v>18</c:v>
                </c:pt>
                <c:pt idx="1699">
                  <c:v>18</c:v>
                </c:pt>
                <c:pt idx="1700">
                  <c:v>18.03</c:v>
                </c:pt>
                <c:pt idx="1701">
                  <c:v>17.91</c:v>
                </c:pt>
                <c:pt idx="1702">
                  <c:v>17.89</c:v>
                </c:pt>
                <c:pt idx="1703">
                  <c:v>17.829999999999998</c:v>
                </c:pt>
                <c:pt idx="1704">
                  <c:v>17.71</c:v>
                </c:pt>
                <c:pt idx="1705">
                  <c:v>17.760000000000002</c:v>
                </c:pt>
                <c:pt idx="1706">
                  <c:v>17.73</c:v>
                </c:pt>
                <c:pt idx="1707">
                  <c:v>17.73</c:v>
                </c:pt>
                <c:pt idx="1708">
                  <c:v>17.75</c:v>
                </c:pt>
                <c:pt idx="1709">
                  <c:v>17.62</c:v>
                </c:pt>
                <c:pt idx="1710">
                  <c:v>17.57</c:v>
                </c:pt>
                <c:pt idx="1711">
                  <c:v>17.690000000000001</c:v>
                </c:pt>
                <c:pt idx="1712">
                  <c:v>17.88</c:v>
                </c:pt>
                <c:pt idx="1713">
                  <c:v>17.77</c:v>
                </c:pt>
                <c:pt idx="1714">
                  <c:v>17.72</c:v>
                </c:pt>
                <c:pt idx="1715">
                  <c:v>17.59</c:v>
                </c:pt>
                <c:pt idx="1716">
                  <c:v>17.510000000000002</c:v>
                </c:pt>
                <c:pt idx="1717">
                  <c:v>17.440000000000001</c:v>
                </c:pt>
                <c:pt idx="1718">
                  <c:v>17.34</c:v>
                </c:pt>
                <c:pt idx="1719">
                  <c:v>17.309999999999999</c:v>
                </c:pt>
                <c:pt idx="1720">
                  <c:v>17.309999999999999</c:v>
                </c:pt>
                <c:pt idx="1721">
                  <c:v>17.34</c:v>
                </c:pt>
                <c:pt idx="1722">
                  <c:v>17.29</c:v>
                </c:pt>
                <c:pt idx="1723">
                  <c:v>17.25</c:v>
                </c:pt>
                <c:pt idx="1724">
                  <c:v>17.14</c:v>
                </c:pt>
                <c:pt idx="1725">
                  <c:v>17.14</c:v>
                </c:pt>
                <c:pt idx="1726">
                  <c:v>17.13</c:v>
                </c:pt>
                <c:pt idx="1727">
                  <c:v>17.100000000000001</c:v>
                </c:pt>
                <c:pt idx="1728">
                  <c:v>16.989999999999998</c:v>
                </c:pt>
                <c:pt idx="1729">
                  <c:v>16.940000000000001</c:v>
                </c:pt>
                <c:pt idx="1730">
                  <c:v>16.920000000000002</c:v>
                </c:pt>
                <c:pt idx="1731">
                  <c:v>16.940000000000001</c:v>
                </c:pt>
                <c:pt idx="1732">
                  <c:v>16.940000000000001</c:v>
                </c:pt>
                <c:pt idx="1733">
                  <c:v>16.98</c:v>
                </c:pt>
                <c:pt idx="1734">
                  <c:v>16.95</c:v>
                </c:pt>
                <c:pt idx="1735">
                  <c:v>17.010000000000002</c:v>
                </c:pt>
                <c:pt idx="1736">
                  <c:v>17.03</c:v>
                </c:pt>
                <c:pt idx="1737">
                  <c:v>16.95</c:v>
                </c:pt>
                <c:pt idx="1738">
                  <c:v>16.97</c:v>
                </c:pt>
                <c:pt idx="1739">
                  <c:v>16.940000000000001</c:v>
                </c:pt>
                <c:pt idx="1740">
                  <c:v>16.850000000000001</c:v>
                </c:pt>
                <c:pt idx="1741">
                  <c:v>16.79</c:v>
                </c:pt>
                <c:pt idx="1742">
                  <c:v>16.920000000000002</c:v>
                </c:pt>
                <c:pt idx="1743">
                  <c:v>17.170000000000002</c:v>
                </c:pt>
                <c:pt idx="1744">
                  <c:v>17.16</c:v>
                </c:pt>
                <c:pt idx="1745">
                  <c:v>17.05</c:v>
                </c:pt>
                <c:pt idx="1746">
                  <c:v>16.920000000000002</c:v>
                </c:pt>
                <c:pt idx="1747">
                  <c:v>17.05</c:v>
                </c:pt>
                <c:pt idx="1748">
                  <c:v>17.010000000000002</c:v>
                </c:pt>
                <c:pt idx="1749">
                  <c:v>16.91</c:v>
                </c:pt>
                <c:pt idx="1750">
                  <c:v>16.91</c:v>
                </c:pt>
                <c:pt idx="1751">
                  <c:v>16.93</c:v>
                </c:pt>
                <c:pt idx="1752">
                  <c:v>16.850000000000001</c:v>
                </c:pt>
                <c:pt idx="1753">
                  <c:v>16.89</c:v>
                </c:pt>
                <c:pt idx="1754">
                  <c:v>16.899999999999999</c:v>
                </c:pt>
                <c:pt idx="1755">
                  <c:v>16.829999999999998</c:v>
                </c:pt>
                <c:pt idx="1756">
                  <c:v>16.760000000000002</c:v>
                </c:pt>
                <c:pt idx="1757">
                  <c:v>16.71</c:v>
                </c:pt>
                <c:pt idx="1758">
                  <c:v>16.690000000000001</c:v>
                </c:pt>
                <c:pt idx="1759">
                  <c:v>16.57</c:v>
                </c:pt>
                <c:pt idx="1760">
                  <c:v>16.63</c:v>
                </c:pt>
                <c:pt idx="1761">
                  <c:v>16.579999999999998</c:v>
                </c:pt>
                <c:pt idx="1762">
                  <c:v>16.52</c:v>
                </c:pt>
                <c:pt idx="1763">
                  <c:v>16.52</c:v>
                </c:pt>
                <c:pt idx="1764">
                  <c:v>16.489999999999998</c:v>
                </c:pt>
                <c:pt idx="1765">
                  <c:v>16.64</c:v>
                </c:pt>
                <c:pt idx="1766">
                  <c:v>16.72</c:v>
                </c:pt>
                <c:pt idx="1767">
                  <c:v>16.62</c:v>
                </c:pt>
                <c:pt idx="1768">
                  <c:v>16.64</c:v>
                </c:pt>
                <c:pt idx="1769">
                  <c:v>16.82</c:v>
                </c:pt>
                <c:pt idx="1770">
                  <c:v>16.829999999999998</c:v>
                </c:pt>
                <c:pt idx="1771">
                  <c:v>17.04</c:v>
                </c:pt>
                <c:pt idx="1772">
                  <c:v>17.09</c:v>
                </c:pt>
                <c:pt idx="1773">
                  <c:v>17.02</c:v>
                </c:pt>
                <c:pt idx="1774">
                  <c:v>16.88</c:v>
                </c:pt>
                <c:pt idx="1775">
                  <c:v>16.829999999999998</c:v>
                </c:pt>
                <c:pt idx="1776">
                  <c:v>16.96</c:v>
                </c:pt>
                <c:pt idx="1777">
                  <c:v>17.16</c:v>
                </c:pt>
                <c:pt idx="1778">
                  <c:v>17.05</c:v>
                </c:pt>
                <c:pt idx="1779">
                  <c:v>16.97</c:v>
                </c:pt>
                <c:pt idx="1780">
                  <c:v>16.93</c:v>
                </c:pt>
                <c:pt idx="1781">
                  <c:v>16.84</c:v>
                </c:pt>
                <c:pt idx="1782">
                  <c:v>16.93</c:v>
                </c:pt>
                <c:pt idx="1783">
                  <c:v>16.86</c:v>
                </c:pt>
                <c:pt idx="1784">
                  <c:v>16.73</c:v>
                </c:pt>
                <c:pt idx="1785">
                  <c:v>16.7</c:v>
                </c:pt>
                <c:pt idx="1786">
                  <c:v>16.77</c:v>
                </c:pt>
                <c:pt idx="1787">
                  <c:v>16.829999999999998</c:v>
                </c:pt>
                <c:pt idx="1788">
                  <c:v>16.78</c:v>
                </c:pt>
                <c:pt idx="1789">
                  <c:v>16.690000000000001</c:v>
                </c:pt>
                <c:pt idx="1790">
                  <c:v>16.64</c:v>
                </c:pt>
                <c:pt idx="1791">
                  <c:v>16.600000000000001</c:v>
                </c:pt>
                <c:pt idx="1792">
                  <c:v>16.489999999999998</c:v>
                </c:pt>
                <c:pt idx="1793">
                  <c:v>16.489999999999998</c:v>
                </c:pt>
                <c:pt idx="1794">
                  <c:v>16.53</c:v>
                </c:pt>
                <c:pt idx="1795">
                  <c:v>16.440000000000001</c:v>
                </c:pt>
                <c:pt idx="1796">
                  <c:v>16.37</c:v>
                </c:pt>
                <c:pt idx="1797">
                  <c:v>16.39</c:v>
                </c:pt>
                <c:pt idx="1798">
                  <c:v>16.48</c:v>
                </c:pt>
                <c:pt idx="1799">
                  <c:v>16.399999999999999</c:v>
                </c:pt>
                <c:pt idx="1800">
                  <c:v>16.34</c:v>
                </c:pt>
                <c:pt idx="1801">
                  <c:v>16.39</c:v>
                </c:pt>
                <c:pt idx="1802">
                  <c:v>16.43</c:v>
                </c:pt>
                <c:pt idx="1803">
                  <c:v>16.440000000000001</c:v>
                </c:pt>
                <c:pt idx="1804">
                  <c:v>16.45</c:v>
                </c:pt>
                <c:pt idx="1805">
                  <c:v>16.5</c:v>
                </c:pt>
                <c:pt idx="1806">
                  <c:v>16.579999999999998</c:v>
                </c:pt>
                <c:pt idx="1807">
                  <c:v>16.41</c:v>
                </c:pt>
                <c:pt idx="1808">
                  <c:v>16.350000000000001</c:v>
                </c:pt>
                <c:pt idx="1809">
                  <c:v>16.5</c:v>
                </c:pt>
                <c:pt idx="1810">
                  <c:v>16.38</c:v>
                </c:pt>
                <c:pt idx="1811">
                  <c:v>16.43</c:v>
                </c:pt>
                <c:pt idx="1812">
                  <c:v>16.43</c:v>
                </c:pt>
                <c:pt idx="1813">
                  <c:v>16.37</c:v>
                </c:pt>
                <c:pt idx="1814">
                  <c:v>16.36</c:v>
                </c:pt>
                <c:pt idx="1815">
                  <c:v>16.47</c:v>
                </c:pt>
                <c:pt idx="1816">
                  <c:v>16.8</c:v>
                </c:pt>
                <c:pt idx="1817">
                  <c:v>17.149999999999999</c:v>
                </c:pt>
                <c:pt idx="1818">
                  <c:v>17.21</c:v>
                </c:pt>
                <c:pt idx="1819">
                  <c:v>17.09</c:v>
                </c:pt>
                <c:pt idx="1820">
                  <c:v>16.91</c:v>
                </c:pt>
                <c:pt idx="1821">
                  <c:v>16.739999999999998</c:v>
                </c:pt>
                <c:pt idx="1822">
                  <c:v>16.66</c:v>
                </c:pt>
                <c:pt idx="1823">
                  <c:v>16.61</c:v>
                </c:pt>
                <c:pt idx="1824">
                  <c:v>16.53</c:v>
                </c:pt>
                <c:pt idx="1825">
                  <c:v>16.48</c:v>
                </c:pt>
                <c:pt idx="1826">
                  <c:v>16.47</c:v>
                </c:pt>
                <c:pt idx="1827">
                  <c:v>16.52</c:v>
                </c:pt>
                <c:pt idx="1828">
                  <c:v>16.57</c:v>
                </c:pt>
                <c:pt idx="1829">
                  <c:v>16.46</c:v>
                </c:pt>
                <c:pt idx="1830">
                  <c:v>16.440000000000001</c:v>
                </c:pt>
                <c:pt idx="1831">
                  <c:v>16.38</c:v>
                </c:pt>
                <c:pt idx="1832">
                  <c:v>16.34</c:v>
                </c:pt>
                <c:pt idx="1833">
                  <c:v>16.23</c:v>
                </c:pt>
                <c:pt idx="1834">
                  <c:v>16.73</c:v>
                </c:pt>
                <c:pt idx="1835">
                  <c:v>16.7</c:v>
                </c:pt>
                <c:pt idx="1836">
                  <c:v>16.53</c:v>
                </c:pt>
                <c:pt idx="1837">
                  <c:v>16.350000000000001</c:v>
                </c:pt>
                <c:pt idx="1838">
                  <c:v>16.309999999999999</c:v>
                </c:pt>
                <c:pt idx="1839">
                  <c:v>16.2</c:v>
                </c:pt>
                <c:pt idx="1840">
                  <c:v>16.16</c:v>
                </c:pt>
                <c:pt idx="1841">
                  <c:v>16.07</c:v>
                </c:pt>
                <c:pt idx="1842">
                  <c:v>16.02</c:v>
                </c:pt>
                <c:pt idx="1843">
                  <c:v>16.2</c:v>
                </c:pt>
                <c:pt idx="1844">
                  <c:v>16.239999999999998</c:v>
                </c:pt>
                <c:pt idx="1845">
                  <c:v>16.13</c:v>
                </c:pt>
                <c:pt idx="1846">
                  <c:v>16.05</c:v>
                </c:pt>
                <c:pt idx="1847">
                  <c:v>16.07</c:v>
                </c:pt>
                <c:pt idx="1848">
                  <c:v>16.02</c:v>
                </c:pt>
                <c:pt idx="1849">
                  <c:v>16.420000000000002</c:v>
                </c:pt>
                <c:pt idx="1850">
                  <c:v>16.72</c:v>
                </c:pt>
                <c:pt idx="1851">
                  <c:v>16.940000000000001</c:v>
                </c:pt>
                <c:pt idx="1852">
                  <c:v>16.8</c:v>
                </c:pt>
                <c:pt idx="1853">
                  <c:v>16.87</c:v>
                </c:pt>
                <c:pt idx="1854">
                  <c:v>16.850000000000001</c:v>
                </c:pt>
                <c:pt idx="1855">
                  <c:v>16.739999999999998</c:v>
                </c:pt>
                <c:pt idx="1856">
                  <c:v>16.95</c:v>
                </c:pt>
                <c:pt idx="1857">
                  <c:v>16.899999999999999</c:v>
                </c:pt>
                <c:pt idx="1858">
                  <c:v>16.82</c:v>
                </c:pt>
                <c:pt idx="1859">
                  <c:v>16.64</c:v>
                </c:pt>
                <c:pt idx="1860">
                  <c:v>16.75</c:v>
                </c:pt>
                <c:pt idx="1861">
                  <c:v>16.82</c:v>
                </c:pt>
                <c:pt idx="1862">
                  <c:v>16.760000000000002</c:v>
                </c:pt>
                <c:pt idx="1863">
                  <c:v>16.79</c:v>
                </c:pt>
                <c:pt idx="1864">
                  <c:v>16.72</c:v>
                </c:pt>
                <c:pt idx="1865">
                  <c:v>16.77</c:v>
                </c:pt>
                <c:pt idx="1866">
                  <c:v>16.78</c:v>
                </c:pt>
                <c:pt idx="1867">
                  <c:v>16.649999999999999</c:v>
                </c:pt>
                <c:pt idx="1868">
                  <c:v>16.78</c:v>
                </c:pt>
                <c:pt idx="1869">
                  <c:v>16.739999999999998</c:v>
                </c:pt>
                <c:pt idx="1870">
                  <c:v>16.739999999999998</c:v>
                </c:pt>
                <c:pt idx="1871">
                  <c:v>16.989999999999998</c:v>
                </c:pt>
                <c:pt idx="1872">
                  <c:v>16.82</c:v>
                </c:pt>
                <c:pt idx="1873">
                  <c:v>16.8</c:v>
                </c:pt>
                <c:pt idx="1874">
                  <c:v>16.72</c:v>
                </c:pt>
                <c:pt idx="1875">
                  <c:v>16.7</c:v>
                </c:pt>
                <c:pt idx="1876">
                  <c:v>16.66</c:v>
                </c:pt>
                <c:pt idx="1877">
                  <c:v>16.7</c:v>
                </c:pt>
                <c:pt idx="1878">
                  <c:v>16.87</c:v>
                </c:pt>
                <c:pt idx="1879">
                  <c:v>17.61</c:v>
                </c:pt>
                <c:pt idx="1880">
                  <c:v>17.52</c:v>
                </c:pt>
                <c:pt idx="1881">
                  <c:v>17.649999999999999</c:v>
                </c:pt>
                <c:pt idx="1882">
                  <c:v>17.59</c:v>
                </c:pt>
                <c:pt idx="1883">
                  <c:v>18.23</c:v>
                </c:pt>
                <c:pt idx="1884">
                  <c:v>18.5</c:v>
                </c:pt>
                <c:pt idx="1885">
                  <c:v>18.760000000000002</c:v>
                </c:pt>
                <c:pt idx="1886">
                  <c:v>18.760000000000002</c:v>
                </c:pt>
                <c:pt idx="1887">
                  <c:v>18.52</c:v>
                </c:pt>
                <c:pt idx="1888">
                  <c:v>18.399999999999999</c:v>
                </c:pt>
                <c:pt idx="1889">
                  <c:v>18.190000000000001</c:v>
                </c:pt>
                <c:pt idx="1890">
                  <c:v>18.010000000000002</c:v>
                </c:pt>
                <c:pt idx="1891">
                  <c:v>17.96</c:v>
                </c:pt>
                <c:pt idx="1892">
                  <c:v>17.82</c:v>
                </c:pt>
                <c:pt idx="1893">
                  <c:v>17.829999999999998</c:v>
                </c:pt>
                <c:pt idx="1894">
                  <c:v>17.68</c:v>
                </c:pt>
                <c:pt idx="1895">
                  <c:v>17.57</c:v>
                </c:pt>
                <c:pt idx="1896">
                  <c:v>17.440000000000001</c:v>
                </c:pt>
                <c:pt idx="1897">
                  <c:v>17.38</c:v>
                </c:pt>
                <c:pt idx="1898">
                  <c:v>17.55</c:v>
                </c:pt>
                <c:pt idx="1899">
                  <c:v>17.52</c:v>
                </c:pt>
                <c:pt idx="1900">
                  <c:v>17.53</c:v>
                </c:pt>
                <c:pt idx="1901">
                  <c:v>17.420000000000002</c:v>
                </c:pt>
                <c:pt idx="1902">
                  <c:v>17.440000000000001</c:v>
                </c:pt>
                <c:pt idx="1903">
                  <c:v>17.420000000000002</c:v>
                </c:pt>
                <c:pt idx="1904">
                  <c:v>17.399999999999999</c:v>
                </c:pt>
                <c:pt idx="1905">
                  <c:v>17.38</c:v>
                </c:pt>
                <c:pt idx="1906">
                  <c:v>17.489999999999998</c:v>
                </c:pt>
                <c:pt idx="1907">
                  <c:v>17.5</c:v>
                </c:pt>
                <c:pt idx="1908">
                  <c:v>17.43</c:v>
                </c:pt>
                <c:pt idx="1909">
                  <c:v>17.3</c:v>
                </c:pt>
                <c:pt idx="1910">
                  <c:v>17.28</c:v>
                </c:pt>
                <c:pt idx="1911">
                  <c:v>17.27</c:v>
                </c:pt>
                <c:pt idx="1912">
                  <c:v>17.22</c:v>
                </c:pt>
                <c:pt idx="1913">
                  <c:v>17.21</c:v>
                </c:pt>
                <c:pt idx="1914">
                  <c:v>17.38</c:v>
                </c:pt>
                <c:pt idx="1915">
                  <c:v>17.37</c:v>
                </c:pt>
                <c:pt idx="1916">
                  <c:v>17.43</c:v>
                </c:pt>
                <c:pt idx="1917">
                  <c:v>17.38</c:v>
                </c:pt>
                <c:pt idx="1918">
                  <c:v>17.5</c:v>
                </c:pt>
                <c:pt idx="1919">
                  <c:v>17.5</c:v>
                </c:pt>
                <c:pt idx="1920">
                  <c:v>17.38</c:v>
                </c:pt>
                <c:pt idx="1921">
                  <c:v>17.25</c:v>
                </c:pt>
                <c:pt idx="1922">
                  <c:v>17.21</c:v>
                </c:pt>
                <c:pt idx="1923">
                  <c:v>17.190000000000001</c:v>
                </c:pt>
                <c:pt idx="1924">
                  <c:v>17.22</c:v>
                </c:pt>
                <c:pt idx="1925">
                  <c:v>17.23</c:v>
                </c:pt>
                <c:pt idx="1926">
                  <c:v>17.2</c:v>
                </c:pt>
                <c:pt idx="1927">
                  <c:v>17.239999999999998</c:v>
                </c:pt>
                <c:pt idx="1928">
                  <c:v>17.190000000000001</c:v>
                </c:pt>
                <c:pt idx="1929">
                  <c:v>17.23</c:v>
                </c:pt>
                <c:pt idx="1930">
                  <c:v>17.239999999999998</c:v>
                </c:pt>
                <c:pt idx="1931">
                  <c:v>17.16</c:v>
                </c:pt>
                <c:pt idx="1932">
                  <c:v>17.18</c:v>
                </c:pt>
                <c:pt idx="1933">
                  <c:v>17.170000000000002</c:v>
                </c:pt>
                <c:pt idx="1934">
                  <c:v>17.04</c:v>
                </c:pt>
                <c:pt idx="1935">
                  <c:v>17.170000000000002</c:v>
                </c:pt>
                <c:pt idx="1936">
                  <c:v>17.16</c:v>
                </c:pt>
                <c:pt idx="1937">
                  <c:v>17.11</c:v>
                </c:pt>
                <c:pt idx="1938">
                  <c:v>17.09</c:v>
                </c:pt>
                <c:pt idx="1939">
                  <c:v>17.04</c:v>
                </c:pt>
                <c:pt idx="1940">
                  <c:v>17.010000000000002</c:v>
                </c:pt>
                <c:pt idx="1941">
                  <c:v>16.920000000000002</c:v>
                </c:pt>
                <c:pt idx="1942">
                  <c:v>16.8</c:v>
                </c:pt>
                <c:pt idx="1943">
                  <c:v>16.68</c:v>
                </c:pt>
                <c:pt idx="1944">
                  <c:v>16.64</c:v>
                </c:pt>
                <c:pt idx="1945">
                  <c:v>16.59</c:v>
                </c:pt>
                <c:pt idx="1946">
                  <c:v>16.579999999999998</c:v>
                </c:pt>
                <c:pt idx="1947">
                  <c:v>16.57</c:v>
                </c:pt>
                <c:pt idx="1948">
                  <c:v>16.47</c:v>
                </c:pt>
                <c:pt idx="1949">
                  <c:v>16.440000000000001</c:v>
                </c:pt>
                <c:pt idx="1950">
                  <c:v>16.36</c:v>
                </c:pt>
                <c:pt idx="1951">
                  <c:v>16.329999999999998</c:v>
                </c:pt>
                <c:pt idx="1952">
                  <c:v>16.29</c:v>
                </c:pt>
                <c:pt idx="1953">
                  <c:v>16.34</c:v>
                </c:pt>
                <c:pt idx="1954">
                  <c:v>16.28</c:v>
                </c:pt>
                <c:pt idx="1955">
                  <c:v>16.27</c:v>
                </c:pt>
                <c:pt idx="1956">
                  <c:v>16.2</c:v>
                </c:pt>
                <c:pt idx="1957">
                  <c:v>16.34</c:v>
                </c:pt>
                <c:pt idx="1958">
                  <c:v>16.36</c:v>
                </c:pt>
                <c:pt idx="1959">
                  <c:v>16.39</c:v>
                </c:pt>
                <c:pt idx="1960">
                  <c:v>16.239999999999998</c:v>
                </c:pt>
                <c:pt idx="1961">
                  <c:v>16.25</c:v>
                </c:pt>
                <c:pt idx="1962">
                  <c:v>16.39</c:v>
                </c:pt>
                <c:pt idx="1963">
                  <c:v>16.420000000000002</c:v>
                </c:pt>
                <c:pt idx="1964">
                  <c:v>16.579999999999998</c:v>
                </c:pt>
                <c:pt idx="1965">
                  <c:v>16.829999999999998</c:v>
                </c:pt>
                <c:pt idx="1966">
                  <c:v>16.66</c:v>
                </c:pt>
                <c:pt idx="1967">
                  <c:v>16.53</c:v>
                </c:pt>
                <c:pt idx="1968">
                  <c:v>16.53</c:v>
                </c:pt>
                <c:pt idx="1969">
                  <c:v>16.63</c:v>
                </c:pt>
                <c:pt idx="1970">
                  <c:v>16.71</c:v>
                </c:pt>
                <c:pt idx="1971">
                  <c:v>16.62</c:v>
                </c:pt>
                <c:pt idx="1972">
                  <c:v>16.68</c:v>
                </c:pt>
                <c:pt idx="1973">
                  <c:v>16.72</c:v>
                </c:pt>
                <c:pt idx="1974">
                  <c:v>16.7</c:v>
                </c:pt>
                <c:pt idx="1975">
                  <c:v>16.71</c:v>
                </c:pt>
                <c:pt idx="1976">
                  <c:v>16.8</c:v>
                </c:pt>
                <c:pt idx="1977">
                  <c:v>16.75</c:v>
                </c:pt>
                <c:pt idx="1978">
                  <c:v>16.8</c:v>
                </c:pt>
                <c:pt idx="1979">
                  <c:v>16.899999999999999</c:v>
                </c:pt>
                <c:pt idx="1980">
                  <c:v>16.829999999999998</c:v>
                </c:pt>
                <c:pt idx="1981">
                  <c:v>16.78</c:v>
                </c:pt>
                <c:pt idx="1982">
                  <c:v>16.95</c:v>
                </c:pt>
                <c:pt idx="1983">
                  <c:v>16.95</c:v>
                </c:pt>
                <c:pt idx="1984">
                  <c:v>16.93</c:v>
                </c:pt>
                <c:pt idx="1985">
                  <c:v>17.13</c:v>
                </c:pt>
                <c:pt idx="1986">
                  <c:v>17.100000000000001</c:v>
                </c:pt>
                <c:pt idx="1987">
                  <c:v>17.03</c:v>
                </c:pt>
                <c:pt idx="1988">
                  <c:v>17.010000000000002</c:v>
                </c:pt>
                <c:pt idx="1989">
                  <c:v>17.079999999999998</c:v>
                </c:pt>
                <c:pt idx="1990">
                  <c:v>17.190000000000001</c:v>
                </c:pt>
                <c:pt idx="1991">
                  <c:v>17.27</c:v>
                </c:pt>
                <c:pt idx="1992">
                  <c:v>17.190000000000001</c:v>
                </c:pt>
                <c:pt idx="1993">
                  <c:v>17.18</c:v>
                </c:pt>
                <c:pt idx="1994">
                  <c:v>17.28</c:v>
                </c:pt>
                <c:pt idx="1995">
                  <c:v>17.149999999999999</c:v>
                </c:pt>
                <c:pt idx="1996">
                  <c:v>17.16</c:v>
                </c:pt>
                <c:pt idx="1997">
                  <c:v>17.07</c:v>
                </c:pt>
                <c:pt idx="1998">
                  <c:v>16.95</c:v>
                </c:pt>
                <c:pt idx="1999">
                  <c:v>16.95</c:v>
                </c:pt>
                <c:pt idx="2000">
                  <c:v>16.940000000000001</c:v>
                </c:pt>
                <c:pt idx="2001">
                  <c:v>17.170000000000002</c:v>
                </c:pt>
                <c:pt idx="2002">
                  <c:v>17.079999999999998</c:v>
                </c:pt>
                <c:pt idx="2003">
                  <c:v>17.02</c:v>
                </c:pt>
                <c:pt idx="2004">
                  <c:v>17.05</c:v>
                </c:pt>
                <c:pt idx="2005">
                  <c:v>17.239999999999998</c:v>
                </c:pt>
                <c:pt idx="2006">
                  <c:v>17.43</c:v>
                </c:pt>
                <c:pt idx="2007">
                  <c:v>17.649999999999999</c:v>
                </c:pt>
                <c:pt idx="2008">
                  <c:v>17.61</c:v>
                </c:pt>
                <c:pt idx="2009">
                  <c:v>17.97</c:v>
                </c:pt>
                <c:pt idx="2010">
                  <c:v>18.440000000000001</c:v>
                </c:pt>
                <c:pt idx="2011">
                  <c:v>20.85</c:v>
                </c:pt>
                <c:pt idx="2012">
                  <c:v>22.62</c:v>
                </c:pt>
                <c:pt idx="2013">
                  <c:v>23.04</c:v>
                </c:pt>
                <c:pt idx="2014">
                  <c:v>24.56</c:v>
                </c:pt>
                <c:pt idx="2015">
                  <c:v>25.6</c:v>
                </c:pt>
                <c:pt idx="2016">
                  <c:v>25.67</c:v>
                </c:pt>
                <c:pt idx="2017">
                  <c:v>26.05</c:v>
                </c:pt>
                <c:pt idx="2018">
                  <c:v>27.64</c:v>
                </c:pt>
                <c:pt idx="2019">
                  <c:v>28.98</c:v>
                </c:pt>
                <c:pt idx="2020">
                  <c:v>31.58</c:v>
                </c:pt>
                <c:pt idx="2021">
                  <c:v>32.93</c:v>
                </c:pt>
                <c:pt idx="2022">
                  <c:v>34.64</c:v>
                </c:pt>
                <c:pt idx="2023">
                  <c:v>35.47</c:v>
                </c:pt>
                <c:pt idx="2024">
                  <c:v>37.950000000000003</c:v>
                </c:pt>
                <c:pt idx="2025">
                  <c:v>39.880000000000003</c:v>
                </c:pt>
                <c:pt idx="2026">
                  <c:v>41.28</c:v>
                </c:pt>
                <c:pt idx="2027">
                  <c:v>44.71</c:v>
                </c:pt>
                <c:pt idx="2028">
                  <c:v>50.73</c:v>
                </c:pt>
                <c:pt idx="2029">
                  <c:v>54.74</c:v>
                </c:pt>
                <c:pt idx="2030">
                  <c:v>58.83</c:v>
                </c:pt>
                <c:pt idx="2031">
                  <c:v>63.99</c:v>
                </c:pt>
                <c:pt idx="2032">
                  <c:v>65.66</c:v>
                </c:pt>
                <c:pt idx="2033">
                  <c:v>68.489999999999995</c:v>
                </c:pt>
                <c:pt idx="2034">
                  <c:v>71.58</c:v>
                </c:pt>
                <c:pt idx="2035">
                  <c:v>75.17</c:v>
                </c:pt>
                <c:pt idx="2036">
                  <c:v>77.31</c:v>
                </c:pt>
                <c:pt idx="2037">
                  <c:v>79.849999999999994</c:v>
                </c:pt>
                <c:pt idx="2038">
                  <c:v>85.69</c:v>
                </c:pt>
                <c:pt idx="2039">
                  <c:v>91.18</c:v>
                </c:pt>
                <c:pt idx="2040">
                  <c:v>95.02</c:v>
                </c:pt>
                <c:pt idx="2041">
                  <c:v>98.47</c:v>
                </c:pt>
                <c:pt idx="2042">
                  <c:v>105.25</c:v>
                </c:pt>
                <c:pt idx="2043">
                  <c:v>111.66</c:v>
                </c:pt>
                <c:pt idx="2044">
                  <c:v>116.02</c:v>
                </c:pt>
                <c:pt idx="2045">
                  <c:v>119.1</c:v>
                </c:pt>
                <c:pt idx="2046">
                  <c:v>122.23</c:v>
                </c:pt>
                <c:pt idx="2047">
                  <c:v>124.18</c:v>
                </c:pt>
                <c:pt idx="2048">
                  <c:v>128.15</c:v>
                </c:pt>
                <c:pt idx="2049">
                  <c:v>129.66999999999999</c:v>
                </c:pt>
                <c:pt idx="2050">
                  <c:v>130.12</c:v>
                </c:pt>
                <c:pt idx="2051">
                  <c:v>137.66</c:v>
                </c:pt>
                <c:pt idx="2052">
                  <c:v>140.66999999999999</c:v>
                </c:pt>
                <c:pt idx="2053">
                  <c:v>146.81</c:v>
                </c:pt>
                <c:pt idx="2054">
                  <c:v>154.02000000000001</c:v>
                </c:pt>
                <c:pt idx="2055">
                  <c:v>159.44</c:v>
                </c:pt>
                <c:pt idx="2056">
                  <c:v>162.01</c:v>
                </c:pt>
                <c:pt idx="2057">
                  <c:v>166.64</c:v>
                </c:pt>
                <c:pt idx="2058">
                  <c:v>169.92</c:v>
                </c:pt>
                <c:pt idx="2059">
                  <c:v>172.72</c:v>
                </c:pt>
                <c:pt idx="2060">
                  <c:v>178.46</c:v>
                </c:pt>
                <c:pt idx="2061">
                  <c:v>179.34</c:v>
                </c:pt>
                <c:pt idx="2062">
                  <c:v>180.43</c:v>
                </c:pt>
                <c:pt idx="2063">
                  <c:v>185.29</c:v>
                </c:pt>
                <c:pt idx="2064">
                  <c:v>189.3</c:v>
                </c:pt>
                <c:pt idx="2065">
                  <c:v>192.39</c:v>
                </c:pt>
                <c:pt idx="2066">
                  <c:v>192.6</c:v>
                </c:pt>
                <c:pt idx="2067">
                  <c:v>193.19</c:v>
                </c:pt>
                <c:pt idx="2068">
                  <c:v>195.52</c:v>
                </c:pt>
                <c:pt idx="2069">
                  <c:v>198.98</c:v>
                </c:pt>
                <c:pt idx="2070">
                  <c:v>199.18</c:v>
                </c:pt>
                <c:pt idx="2071">
                  <c:v>198.69</c:v>
                </c:pt>
                <c:pt idx="2072">
                  <c:v>199.36</c:v>
                </c:pt>
                <c:pt idx="2073">
                  <c:v>201.06</c:v>
                </c:pt>
                <c:pt idx="2074">
                  <c:v>202.39</c:v>
                </c:pt>
                <c:pt idx="2075">
                  <c:v>206.01</c:v>
                </c:pt>
                <c:pt idx="2076">
                  <c:v>207.47</c:v>
                </c:pt>
                <c:pt idx="2077">
                  <c:v>207.45</c:v>
                </c:pt>
                <c:pt idx="2078">
                  <c:v>211.14</c:v>
                </c:pt>
                <c:pt idx="2079">
                  <c:v>216.43</c:v>
                </c:pt>
                <c:pt idx="2080">
                  <c:v>219.18</c:v>
                </c:pt>
                <c:pt idx="2081">
                  <c:v>219.18</c:v>
                </c:pt>
                <c:pt idx="2082">
                  <c:v>219.32</c:v>
                </c:pt>
                <c:pt idx="2083">
                  <c:v>223.18</c:v>
                </c:pt>
                <c:pt idx="2084">
                  <c:v>224.68</c:v>
                </c:pt>
                <c:pt idx="2085">
                  <c:v>227.08</c:v>
                </c:pt>
                <c:pt idx="2086">
                  <c:v>229.49</c:v>
                </c:pt>
                <c:pt idx="2087">
                  <c:v>234.29</c:v>
                </c:pt>
                <c:pt idx="2088">
                  <c:v>240.42</c:v>
                </c:pt>
                <c:pt idx="2089">
                  <c:v>243.96</c:v>
                </c:pt>
                <c:pt idx="2090">
                  <c:v>244.35</c:v>
                </c:pt>
                <c:pt idx="2091">
                  <c:v>250.38</c:v>
                </c:pt>
                <c:pt idx="2092">
                  <c:v>257.17</c:v>
                </c:pt>
                <c:pt idx="2093">
                  <c:v>264.41000000000003</c:v>
                </c:pt>
                <c:pt idx="2094">
                  <c:v>269.58999999999997</c:v>
                </c:pt>
                <c:pt idx="2095">
                  <c:v>273.85000000000002</c:v>
                </c:pt>
                <c:pt idx="2096">
                  <c:v>275.27999999999997</c:v>
                </c:pt>
                <c:pt idx="2097">
                  <c:v>276.10000000000002</c:v>
                </c:pt>
                <c:pt idx="2098">
                  <c:v>275.39999999999998</c:v>
                </c:pt>
                <c:pt idx="2099">
                  <c:v>275.24</c:v>
                </c:pt>
                <c:pt idx="2100">
                  <c:v>276.73</c:v>
                </c:pt>
                <c:pt idx="2101">
                  <c:v>277.63</c:v>
                </c:pt>
                <c:pt idx="2102">
                  <c:v>279.12</c:v>
                </c:pt>
                <c:pt idx="2103">
                  <c:v>283.01</c:v>
                </c:pt>
                <c:pt idx="2104">
                  <c:v>283.67</c:v>
                </c:pt>
                <c:pt idx="2105">
                  <c:v>284.42</c:v>
                </c:pt>
                <c:pt idx="2106">
                  <c:v>288.22000000000003</c:v>
                </c:pt>
                <c:pt idx="2107">
                  <c:v>289.14999999999998</c:v>
                </c:pt>
                <c:pt idx="2108">
                  <c:v>289.88</c:v>
                </c:pt>
                <c:pt idx="2109">
                  <c:v>291.26</c:v>
                </c:pt>
                <c:pt idx="2110">
                  <c:v>293.41000000000003</c:v>
                </c:pt>
                <c:pt idx="2111">
                  <c:v>298.33999999999997</c:v>
                </c:pt>
                <c:pt idx="2112">
                  <c:v>299.83999999999997</c:v>
                </c:pt>
                <c:pt idx="2113">
                  <c:v>301.42</c:v>
                </c:pt>
                <c:pt idx="2114">
                  <c:v>301.13</c:v>
                </c:pt>
                <c:pt idx="2115">
                  <c:v>299.89</c:v>
                </c:pt>
                <c:pt idx="2116">
                  <c:v>300.33</c:v>
                </c:pt>
                <c:pt idx="2117">
                  <c:v>304.82</c:v>
                </c:pt>
                <c:pt idx="2118">
                  <c:v>306.10000000000002</c:v>
                </c:pt>
                <c:pt idx="2119">
                  <c:v>304.66000000000003</c:v>
                </c:pt>
                <c:pt idx="2120">
                  <c:v>304.98</c:v>
                </c:pt>
                <c:pt idx="2121">
                  <c:v>304.25</c:v>
                </c:pt>
                <c:pt idx="2122">
                  <c:v>307.70999999999998</c:v>
                </c:pt>
                <c:pt idx="2123">
                  <c:v>312.99</c:v>
                </c:pt>
                <c:pt idx="2124">
                  <c:v>316.18</c:v>
                </c:pt>
                <c:pt idx="2125">
                  <c:v>322.67</c:v>
                </c:pt>
                <c:pt idx="2126">
                  <c:v>324.29000000000002</c:v>
                </c:pt>
                <c:pt idx="2127">
                  <c:v>324.27</c:v>
                </c:pt>
                <c:pt idx="2128">
                  <c:v>324.10000000000002</c:v>
                </c:pt>
                <c:pt idx="2129">
                  <c:v>324.83999999999997</c:v>
                </c:pt>
                <c:pt idx="2130">
                  <c:v>324.22000000000003</c:v>
                </c:pt>
                <c:pt idx="2131">
                  <c:v>322.51</c:v>
                </c:pt>
                <c:pt idx="2132">
                  <c:v>321.70999999999998</c:v>
                </c:pt>
                <c:pt idx="2133">
                  <c:v>320.01</c:v>
                </c:pt>
                <c:pt idx="2134">
                  <c:v>321.35000000000002</c:v>
                </c:pt>
                <c:pt idx="2135">
                  <c:v>320.8</c:v>
                </c:pt>
                <c:pt idx="2136">
                  <c:v>321.38</c:v>
                </c:pt>
                <c:pt idx="2137">
                  <c:v>323.12</c:v>
                </c:pt>
                <c:pt idx="2138">
                  <c:v>324.5</c:v>
                </c:pt>
                <c:pt idx="2139">
                  <c:v>323.24</c:v>
                </c:pt>
                <c:pt idx="2140">
                  <c:v>324.08999999999997</c:v>
                </c:pt>
                <c:pt idx="2141">
                  <c:v>322.16000000000003</c:v>
                </c:pt>
                <c:pt idx="2142">
                  <c:v>324.05</c:v>
                </c:pt>
                <c:pt idx="2143">
                  <c:v>323.93</c:v>
                </c:pt>
                <c:pt idx="2144">
                  <c:v>324.98</c:v>
                </c:pt>
                <c:pt idx="2145">
                  <c:v>322.55</c:v>
                </c:pt>
                <c:pt idx="2146">
                  <c:v>320.33999999999997</c:v>
                </c:pt>
                <c:pt idx="2147">
                  <c:v>319.89999999999998</c:v>
                </c:pt>
                <c:pt idx="2148">
                  <c:v>320.08999999999997</c:v>
                </c:pt>
                <c:pt idx="2149">
                  <c:v>320.24</c:v>
                </c:pt>
                <c:pt idx="2150">
                  <c:v>318.88</c:v>
                </c:pt>
                <c:pt idx="2151">
                  <c:v>315.22000000000003</c:v>
                </c:pt>
                <c:pt idx="2152">
                  <c:v>317.17</c:v>
                </c:pt>
                <c:pt idx="2153">
                  <c:v>318.52999999999997</c:v>
                </c:pt>
                <c:pt idx="2154">
                  <c:v>317.77999999999997</c:v>
                </c:pt>
                <c:pt idx="2155">
                  <c:v>316.13</c:v>
                </c:pt>
                <c:pt idx="2156">
                  <c:v>313.33999999999997</c:v>
                </c:pt>
                <c:pt idx="2157">
                  <c:v>312.37</c:v>
                </c:pt>
                <c:pt idx="2158">
                  <c:v>309.86</c:v>
                </c:pt>
                <c:pt idx="2159">
                  <c:v>307.64</c:v>
                </c:pt>
                <c:pt idx="2160">
                  <c:v>308.44</c:v>
                </c:pt>
                <c:pt idx="2161">
                  <c:v>308.42</c:v>
                </c:pt>
                <c:pt idx="2162">
                  <c:v>312.95999999999998</c:v>
                </c:pt>
                <c:pt idx="2163">
                  <c:v>314.87</c:v>
                </c:pt>
                <c:pt idx="2164">
                  <c:v>312.61</c:v>
                </c:pt>
                <c:pt idx="2165">
                  <c:v>310.07</c:v>
                </c:pt>
                <c:pt idx="2166">
                  <c:v>309.26</c:v>
                </c:pt>
                <c:pt idx="2167">
                  <c:v>309.13</c:v>
                </c:pt>
                <c:pt idx="2168">
                  <c:v>307.56</c:v>
                </c:pt>
                <c:pt idx="2169">
                  <c:v>306.86</c:v>
                </c:pt>
                <c:pt idx="2170">
                  <c:v>305.92</c:v>
                </c:pt>
                <c:pt idx="2171">
                  <c:v>303.60000000000002</c:v>
                </c:pt>
                <c:pt idx="2172">
                  <c:v>301.82</c:v>
                </c:pt>
                <c:pt idx="2173">
                  <c:v>302.27999999999997</c:v>
                </c:pt>
                <c:pt idx="2174">
                  <c:v>305.02</c:v>
                </c:pt>
                <c:pt idx="2175">
                  <c:v>305.68</c:v>
                </c:pt>
                <c:pt idx="2176">
                  <c:v>305.57</c:v>
                </c:pt>
                <c:pt idx="2177">
                  <c:v>304.70999999999998</c:v>
                </c:pt>
                <c:pt idx="2178">
                  <c:v>304.33999999999997</c:v>
                </c:pt>
                <c:pt idx="2179">
                  <c:v>305.79000000000002</c:v>
                </c:pt>
                <c:pt idx="2180">
                  <c:v>307.95</c:v>
                </c:pt>
                <c:pt idx="2181">
                  <c:v>307.47000000000003</c:v>
                </c:pt>
                <c:pt idx="2182">
                  <c:v>305.26</c:v>
                </c:pt>
                <c:pt idx="2183">
                  <c:v>302.54000000000002</c:v>
                </c:pt>
                <c:pt idx="2184">
                  <c:v>300.61</c:v>
                </c:pt>
                <c:pt idx="2185">
                  <c:v>298.39</c:v>
                </c:pt>
                <c:pt idx="2186">
                  <c:v>296.58</c:v>
                </c:pt>
                <c:pt idx="2187">
                  <c:v>295.27</c:v>
                </c:pt>
                <c:pt idx="2188">
                  <c:v>293.14</c:v>
                </c:pt>
                <c:pt idx="2189">
                  <c:v>290.89</c:v>
                </c:pt>
                <c:pt idx="2190">
                  <c:v>289.94</c:v>
                </c:pt>
                <c:pt idx="2191">
                  <c:v>289.77</c:v>
                </c:pt>
                <c:pt idx="2192">
                  <c:v>290.33999999999997</c:v>
                </c:pt>
                <c:pt idx="2193">
                  <c:v>288.35000000000002</c:v>
                </c:pt>
                <c:pt idx="2194">
                  <c:v>286.75</c:v>
                </c:pt>
                <c:pt idx="2195">
                  <c:v>284.20999999999998</c:v>
                </c:pt>
                <c:pt idx="2196">
                  <c:v>281.92</c:v>
                </c:pt>
                <c:pt idx="2197">
                  <c:v>282.41000000000003</c:v>
                </c:pt>
                <c:pt idx="2198">
                  <c:v>283.04000000000002</c:v>
                </c:pt>
                <c:pt idx="2199">
                  <c:v>282.08999999999997</c:v>
                </c:pt>
                <c:pt idx="2200">
                  <c:v>281.07</c:v>
                </c:pt>
                <c:pt idx="2201">
                  <c:v>278.93</c:v>
                </c:pt>
                <c:pt idx="2202">
                  <c:v>278.95</c:v>
                </c:pt>
                <c:pt idx="2203">
                  <c:v>280.05</c:v>
                </c:pt>
                <c:pt idx="2204">
                  <c:v>277.76</c:v>
                </c:pt>
                <c:pt idx="2205">
                  <c:v>277.33999999999997</c:v>
                </c:pt>
                <c:pt idx="2206">
                  <c:v>275.91000000000003</c:v>
                </c:pt>
                <c:pt idx="2207">
                  <c:v>276.18</c:v>
                </c:pt>
                <c:pt idx="2208">
                  <c:v>276.75</c:v>
                </c:pt>
                <c:pt idx="2209">
                  <c:v>278.08999999999997</c:v>
                </c:pt>
                <c:pt idx="2210">
                  <c:v>277.10000000000002</c:v>
                </c:pt>
                <c:pt idx="2211">
                  <c:v>276.93</c:v>
                </c:pt>
                <c:pt idx="2212">
                  <c:v>276.07</c:v>
                </c:pt>
                <c:pt idx="2213">
                  <c:v>273.89</c:v>
                </c:pt>
                <c:pt idx="2214">
                  <c:v>276.29000000000002</c:v>
                </c:pt>
                <c:pt idx="2215">
                  <c:v>275.93</c:v>
                </c:pt>
                <c:pt idx="2216">
                  <c:v>273.36</c:v>
                </c:pt>
                <c:pt idx="2217">
                  <c:v>271.66000000000003</c:v>
                </c:pt>
                <c:pt idx="2218">
                  <c:v>270.8</c:v>
                </c:pt>
                <c:pt idx="2219">
                  <c:v>268.07</c:v>
                </c:pt>
                <c:pt idx="2220">
                  <c:v>265.35000000000002</c:v>
                </c:pt>
                <c:pt idx="2221">
                  <c:v>263.07</c:v>
                </c:pt>
                <c:pt idx="2222">
                  <c:v>261.38</c:v>
                </c:pt>
                <c:pt idx="2223">
                  <c:v>260.04000000000002</c:v>
                </c:pt>
                <c:pt idx="2224">
                  <c:v>258.24</c:v>
                </c:pt>
                <c:pt idx="2225">
                  <c:v>255.75</c:v>
                </c:pt>
                <c:pt idx="2226">
                  <c:v>252.77</c:v>
                </c:pt>
                <c:pt idx="2227">
                  <c:v>251.48</c:v>
                </c:pt>
                <c:pt idx="2228">
                  <c:v>252.67</c:v>
                </c:pt>
                <c:pt idx="2229">
                  <c:v>253.11</c:v>
                </c:pt>
                <c:pt idx="2230">
                  <c:v>252.6</c:v>
                </c:pt>
                <c:pt idx="2231">
                  <c:v>250.79</c:v>
                </c:pt>
                <c:pt idx="2232">
                  <c:v>250.06</c:v>
                </c:pt>
                <c:pt idx="2233">
                  <c:v>250.89</c:v>
                </c:pt>
                <c:pt idx="2234">
                  <c:v>249.88</c:v>
                </c:pt>
                <c:pt idx="2235">
                  <c:v>247.37</c:v>
                </c:pt>
                <c:pt idx="2236">
                  <c:v>247.29</c:v>
                </c:pt>
                <c:pt idx="2237">
                  <c:v>246.95</c:v>
                </c:pt>
                <c:pt idx="2238">
                  <c:v>246.65</c:v>
                </c:pt>
                <c:pt idx="2239">
                  <c:v>245.12</c:v>
                </c:pt>
                <c:pt idx="2240">
                  <c:v>245.54</c:v>
                </c:pt>
                <c:pt idx="2241">
                  <c:v>244.05</c:v>
                </c:pt>
                <c:pt idx="2242">
                  <c:v>243.61</c:v>
                </c:pt>
                <c:pt idx="2243">
                  <c:v>241.9</c:v>
                </c:pt>
                <c:pt idx="2244">
                  <c:v>241.64</c:v>
                </c:pt>
                <c:pt idx="2245">
                  <c:v>242.26</c:v>
                </c:pt>
                <c:pt idx="2246">
                  <c:v>241.25</c:v>
                </c:pt>
                <c:pt idx="2247">
                  <c:v>241.73</c:v>
                </c:pt>
                <c:pt idx="2248">
                  <c:v>240.7</c:v>
                </c:pt>
                <c:pt idx="2249">
                  <c:v>238.94</c:v>
                </c:pt>
                <c:pt idx="2250">
                  <c:v>237.44</c:v>
                </c:pt>
                <c:pt idx="2251">
                  <c:v>236.41</c:v>
                </c:pt>
                <c:pt idx="2252">
                  <c:v>236.22</c:v>
                </c:pt>
                <c:pt idx="2253">
                  <c:v>235.93</c:v>
                </c:pt>
                <c:pt idx="2254">
                  <c:v>235.85</c:v>
                </c:pt>
                <c:pt idx="2255">
                  <c:v>235.44</c:v>
                </c:pt>
                <c:pt idx="2256">
                  <c:v>233.88</c:v>
                </c:pt>
                <c:pt idx="2257">
                  <c:v>231.36</c:v>
                </c:pt>
                <c:pt idx="2258">
                  <c:v>231.68</c:v>
                </c:pt>
                <c:pt idx="2259">
                  <c:v>230.35</c:v>
                </c:pt>
                <c:pt idx="2260">
                  <c:v>228.46</c:v>
                </c:pt>
                <c:pt idx="2261">
                  <c:v>226.71</c:v>
                </c:pt>
                <c:pt idx="2262">
                  <c:v>224.21</c:v>
                </c:pt>
                <c:pt idx="2263">
                  <c:v>221.86</c:v>
                </c:pt>
                <c:pt idx="2264">
                  <c:v>219.37</c:v>
                </c:pt>
                <c:pt idx="2265">
                  <c:v>218.06</c:v>
                </c:pt>
                <c:pt idx="2266">
                  <c:v>217.61</c:v>
                </c:pt>
                <c:pt idx="2267">
                  <c:v>216.86</c:v>
                </c:pt>
                <c:pt idx="2268">
                  <c:v>216.08</c:v>
                </c:pt>
                <c:pt idx="2269">
                  <c:v>215.78</c:v>
                </c:pt>
                <c:pt idx="2270">
                  <c:v>215.86</c:v>
                </c:pt>
                <c:pt idx="2271">
                  <c:v>216.47</c:v>
                </c:pt>
                <c:pt idx="2272">
                  <c:v>215.46</c:v>
                </c:pt>
                <c:pt idx="2273">
                  <c:v>214.89</c:v>
                </c:pt>
                <c:pt idx="2274">
                  <c:v>214.81</c:v>
                </c:pt>
                <c:pt idx="2275">
                  <c:v>214.54</c:v>
                </c:pt>
                <c:pt idx="2276">
                  <c:v>214.66</c:v>
                </c:pt>
                <c:pt idx="2277">
                  <c:v>214.58</c:v>
                </c:pt>
                <c:pt idx="2278">
                  <c:v>214.35</c:v>
                </c:pt>
                <c:pt idx="2279">
                  <c:v>214.25</c:v>
                </c:pt>
                <c:pt idx="2280">
                  <c:v>213.74</c:v>
                </c:pt>
                <c:pt idx="2281">
                  <c:v>213.09</c:v>
                </c:pt>
                <c:pt idx="2282">
                  <c:v>212.82</c:v>
                </c:pt>
                <c:pt idx="2283">
                  <c:v>213.51</c:v>
                </c:pt>
                <c:pt idx="2284">
                  <c:v>213.44</c:v>
                </c:pt>
                <c:pt idx="2285">
                  <c:v>213.61</c:v>
                </c:pt>
                <c:pt idx="2286">
                  <c:v>213.37</c:v>
                </c:pt>
                <c:pt idx="2287">
                  <c:v>213.11</c:v>
                </c:pt>
                <c:pt idx="2288">
                  <c:v>212.53</c:v>
                </c:pt>
                <c:pt idx="2289">
                  <c:v>211.65</c:v>
                </c:pt>
                <c:pt idx="2290">
                  <c:v>213.17</c:v>
                </c:pt>
                <c:pt idx="2291">
                  <c:v>212.49</c:v>
                </c:pt>
                <c:pt idx="2292">
                  <c:v>211.65</c:v>
                </c:pt>
                <c:pt idx="2293">
                  <c:v>210.74</c:v>
                </c:pt>
                <c:pt idx="2294">
                  <c:v>210.13</c:v>
                </c:pt>
                <c:pt idx="2295">
                  <c:v>209.64</c:v>
                </c:pt>
                <c:pt idx="2296">
                  <c:v>209.72</c:v>
                </c:pt>
                <c:pt idx="2297">
                  <c:v>209.1</c:v>
                </c:pt>
                <c:pt idx="2298">
                  <c:v>208.41</c:v>
                </c:pt>
                <c:pt idx="2299">
                  <c:v>209.1</c:v>
                </c:pt>
                <c:pt idx="2300">
                  <c:v>208.87</c:v>
                </c:pt>
                <c:pt idx="2301">
                  <c:v>208.81</c:v>
                </c:pt>
                <c:pt idx="2302">
                  <c:v>208.7</c:v>
                </c:pt>
                <c:pt idx="2303">
                  <c:v>208.48</c:v>
                </c:pt>
                <c:pt idx="2304">
                  <c:v>208.57</c:v>
                </c:pt>
                <c:pt idx="2305">
                  <c:v>208.74</c:v>
                </c:pt>
                <c:pt idx="2306">
                  <c:v>208.28</c:v>
                </c:pt>
                <c:pt idx="2307">
                  <c:v>208.33</c:v>
                </c:pt>
                <c:pt idx="2308">
                  <c:v>207.72</c:v>
                </c:pt>
                <c:pt idx="2309">
                  <c:v>207.28</c:v>
                </c:pt>
                <c:pt idx="2310">
                  <c:v>207</c:v>
                </c:pt>
                <c:pt idx="2311">
                  <c:v>206.23</c:v>
                </c:pt>
                <c:pt idx="2312">
                  <c:v>205.46</c:v>
                </c:pt>
                <c:pt idx="2313">
                  <c:v>205.18</c:v>
                </c:pt>
                <c:pt idx="2314">
                  <c:v>204.51</c:v>
                </c:pt>
                <c:pt idx="2315">
                  <c:v>203.74</c:v>
                </c:pt>
                <c:pt idx="2316">
                  <c:v>203.3</c:v>
                </c:pt>
                <c:pt idx="2317">
                  <c:v>202.76</c:v>
                </c:pt>
                <c:pt idx="2318">
                  <c:v>202.06</c:v>
                </c:pt>
                <c:pt idx="2319">
                  <c:v>201.45</c:v>
                </c:pt>
                <c:pt idx="2320">
                  <c:v>201.46</c:v>
                </c:pt>
                <c:pt idx="2321">
                  <c:v>200.66</c:v>
                </c:pt>
                <c:pt idx="2322">
                  <c:v>200.11</c:v>
                </c:pt>
                <c:pt idx="2323">
                  <c:v>199.69</c:v>
                </c:pt>
                <c:pt idx="2324">
                  <c:v>199.08</c:v>
                </c:pt>
                <c:pt idx="2325">
                  <c:v>198.92</c:v>
                </c:pt>
                <c:pt idx="2326">
                  <c:v>199.71</c:v>
                </c:pt>
                <c:pt idx="2327">
                  <c:v>199.03</c:v>
                </c:pt>
                <c:pt idx="2328">
                  <c:v>198.69</c:v>
                </c:pt>
                <c:pt idx="2329">
                  <c:v>198.08</c:v>
                </c:pt>
                <c:pt idx="2330">
                  <c:v>198.6</c:v>
                </c:pt>
                <c:pt idx="2331">
                  <c:v>200.32</c:v>
                </c:pt>
                <c:pt idx="2332">
                  <c:v>200.31</c:v>
                </c:pt>
                <c:pt idx="2333">
                  <c:v>199</c:v>
                </c:pt>
                <c:pt idx="2334">
                  <c:v>198.63</c:v>
                </c:pt>
                <c:pt idx="2335">
                  <c:v>198.48</c:v>
                </c:pt>
                <c:pt idx="2336">
                  <c:v>198.16</c:v>
                </c:pt>
                <c:pt idx="2337">
                  <c:v>197.6</c:v>
                </c:pt>
                <c:pt idx="2338">
                  <c:v>197.05</c:v>
                </c:pt>
                <c:pt idx="2339">
                  <c:v>196.69</c:v>
                </c:pt>
                <c:pt idx="2340">
                  <c:v>196.55</c:v>
                </c:pt>
                <c:pt idx="2341">
                  <c:v>196.58</c:v>
                </c:pt>
                <c:pt idx="2342">
                  <c:v>196.14</c:v>
                </c:pt>
                <c:pt idx="2343">
                  <c:v>196.3</c:v>
                </c:pt>
                <c:pt idx="2344">
                  <c:v>195.69</c:v>
                </c:pt>
                <c:pt idx="2345">
                  <c:v>195.06</c:v>
                </c:pt>
                <c:pt idx="2346">
                  <c:v>194.79</c:v>
                </c:pt>
                <c:pt idx="2347">
                  <c:v>194.1</c:v>
                </c:pt>
                <c:pt idx="2348">
                  <c:v>193.75</c:v>
                </c:pt>
                <c:pt idx="2349">
                  <c:v>193.06</c:v>
                </c:pt>
                <c:pt idx="2350">
                  <c:v>192.47</c:v>
                </c:pt>
                <c:pt idx="2351">
                  <c:v>192.57</c:v>
                </c:pt>
                <c:pt idx="2352">
                  <c:v>193.07</c:v>
                </c:pt>
                <c:pt idx="2353">
                  <c:v>192.65</c:v>
                </c:pt>
                <c:pt idx="2354">
                  <c:v>192.27</c:v>
                </c:pt>
                <c:pt idx="2355">
                  <c:v>191.66</c:v>
                </c:pt>
                <c:pt idx="2356">
                  <c:v>191.03</c:v>
                </c:pt>
                <c:pt idx="2357">
                  <c:v>191.11</c:v>
                </c:pt>
                <c:pt idx="2358">
                  <c:v>190.88</c:v>
                </c:pt>
                <c:pt idx="2359">
                  <c:v>190.59</c:v>
                </c:pt>
                <c:pt idx="2360">
                  <c:v>190.14</c:v>
                </c:pt>
                <c:pt idx="2361">
                  <c:v>189.05</c:v>
                </c:pt>
                <c:pt idx="2362">
                  <c:v>188.27</c:v>
                </c:pt>
                <c:pt idx="2363">
                  <c:v>187.85</c:v>
                </c:pt>
                <c:pt idx="2364">
                  <c:v>187.31</c:v>
                </c:pt>
                <c:pt idx="2365">
                  <c:v>186.81</c:v>
                </c:pt>
                <c:pt idx="2366">
                  <c:v>186.49</c:v>
                </c:pt>
                <c:pt idx="2367">
                  <c:v>185.66</c:v>
                </c:pt>
                <c:pt idx="2368">
                  <c:v>185.65</c:v>
                </c:pt>
                <c:pt idx="2369">
                  <c:v>185.14</c:v>
                </c:pt>
                <c:pt idx="2370">
                  <c:v>185.05</c:v>
                </c:pt>
                <c:pt idx="2371">
                  <c:v>184.86</c:v>
                </c:pt>
                <c:pt idx="2372">
                  <c:v>184.19</c:v>
                </c:pt>
                <c:pt idx="2373">
                  <c:v>183.65</c:v>
                </c:pt>
                <c:pt idx="2374">
                  <c:v>183.27</c:v>
                </c:pt>
                <c:pt idx="2375">
                  <c:v>183.21</c:v>
                </c:pt>
                <c:pt idx="2376">
                  <c:v>182.98</c:v>
                </c:pt>
                <c:pt idx="2377">
                  <c:v>183.9</c:v>
                </c:pt>
                <c:pt idx="2378">
                  <c:v>184.79</c:v>
                </c:pt>
                <c:pt idx="2379">
                  <c:v>184.62</c:v>
                </c:pt>
                <c:pt idx="2380">
                  <c:v>184</c:v>
                </c:pt>
                <c:pt idx="2381">
                  <c:v>183.34</c:v>
                </c:pt>
                <c:pt idx="2382">
                  <c:v>182.71</c:v>
                </c:pt>
                <c:pt idx="2383">
                  <c:v>182.24</c:v>
                </c:pt>
                <c:pt idx="2384">
                  <c:v>182.49</c:v>
                </c:pt>
                <c:pt idx="2385">
                  <c:v>182.36</c:v>
                </c:pt>
                <c:pt idx="2386">
                  <c:v>182.36</c:v>
                </c:pt>
                <c:pt idx="2387">
                  <c:v>182.8</c:v>
                </c:pt>
                <c:pt idx="2388">
                  <c:v>182.25</c:v>
                </c:pt>
                <c:pt idx="2389">
                  <c:v>182.36</c:v>
                </c:pt>
                <c:pt idx="2390">
                  <c:v>182.79</c:v>
                </c:pt>
                <c:pt idx="2391">
                  <c:v>182.41</c:v>
                </c:pt>
                <c:pt idx="2392">
                  <c:v>182.05</c:v>
                </c:pt>
                <c:pt idx="2393">
                  <c:v>182.18</c:v>
                </c:pt>
                <c:pt idx="2394">
                  <c:v>182.44</c:v>
                </c:pt>
                <c:pt idx="2395">
                  <c:v>182.57</c:v>
                </c:pt>
                <c:pt idx="2396">
                  <c:v>182.17</c:v>
                </c:pt>
                <c:pt idx="2397">
                  <c:v>181.6</c:v>
                </c:pt>
                <c:pt idx="2398">
                  <c:v>181.98</c:v>
                </c:pt>
                <c:pt idx="2399">
                  <c:v>181.55</c:v>
                </c:pt>
                <c:pt idx="2400">
                  <c:v>180.94</c:v>
                </c:pt>
                <c:pt idx="2401">
                  <c:v>180.31</c:v>
                </c:pt>
                <c:pt idx="2402">
                  <c:v>179.98</c:v>
                </c:pt>
                <c:pt idx="2403">
                  <c:v>179.41</c:v>
                </c:pt>
                <c:pt idx="2404">
                  <c:v>179.17</c:v>
                </c:pt>
                <c:pt idx="2405">
                  <c:v>178.5</c:v>
                </c:pt>
                <c:pt idx="2406">
                  <c:v>178.57</c:v>
                </c:pt>
                <c:pt idx="2407">
                  <c:v>178.89</c:v>
                </c:pt>
                <c:pt idx="2408">
                  <c:v>178.19</c:v>
                </c:pt>
                <c:pt idx="2409">
                  <c:v>177.85</c:v>
                </c:pt>
                <c:pt idx="2410">
                  <c:v>178.12</c:v>
                </c:pt>
                <c:pt idx="2411">
                  <c:v>177.62</c:v>
                </c:pt>
                <c:pt idx="2412">
                  <c:v>176.91</c:v>
                </c:pt>
                <c:pt idx="2413">
                  <c:v>176.59</c:v>
                </c:pt>
                <c:pt idx="2414">
                  <c:v>175.9</c:v>
                </c:pt>
                <c:pt idx="2415">
                  <c:v>175.35</c:v>
                </c:pt>
                <c:pt idx="2416">
                  <c:v>174.66</c:v>
                </c:pt>
                <c:pt idx="2417">
                  <c:v>173.8</c:v>
                </c:pt>
                <c:pt idx="2418">
                  <c:v>173.31</c:v>
                </c:pt>
                <c:pt idx="2419">
                  <c:v>172.82</c:v>
                </c:pt>
                <c:pt idx="2420">
                  <c:v>172.24</c:v>
                </c:pt>
                <c:pt idx="2421">
                  <c:v>171.32</c:v>
                </c:pt>
                <c:pt idx="2422">
                  <c:v>171.16</c:v>
                </c:pt>
                <c:pt idx="2423">
                  <c:v>170.61</c:v>
                </c:pt>
                <c:pt idx="2424">
                  <c:v>169.8</c:v>
                </c:pt>
                <c:pt idx="2425">
                  <c:v>169.19</c:v>
                </c:pt>
                <c:pt idx="2426">
                  <c:v>168.79</c:v>
                </c:pt>
                <c:pt idx="2427">
                  <c:v>168.13</c:v>
                </c:pt>
                <c:pt idx="2428">
                  <c:v>167.12</c:v>
                </c:pt>
                <c:pt idx="2429">
                  <c:v>167.23</c:v>
                </c:pt>
                <c:pt idx="2430">
                  <c:v>167.18</c:v>
                </c:pt>
                <c:pt idx="2431">
                  <c:v>167.05</c:v>
                </c:pt>
                <c:pt idx="2432">
                  <c:v>167.53</c:v>
                </c:pt>
                <c:pt idx="2433">
                  <c:v>166.69</c:v>
                </c:pt>
                <c:pt idx="2434">
                  <c:v>166.34</c:v>
                </c:pt>
                <c:pt idx="2435">
                  <c:v>165.91</c:v>
                </c:pt>
                <c:pt idx="2436">
                  <c:v>165.43</c:v>
                </c:pt>
                <c:pt idx="2437">
                  <c:v>165.08</c:v>
                </c:pt>
                <c:pt idx="2438">
                  <c:v>164.8</c:v>
                </c:pt>
                <c:pt idx="2439">
                  <c:v>164.86</c:v>
                </c:pt>
                <c:pt idx="2440">
                  <c:v>164.18</c:v>
                </c:pt>
                <c:pt idx="2441">
                  <c:v>163.63</c:v>
                </c:pt>
                <c:pt idx="2442">
                  <c:v>163.04</c:v>
                </c:pt>
                <c:pt idx="2443">
                  <c:v>162.85</c:v>
                </c:pt>
                <c:pt idx="2444">
                  <c:v>162.43</c:v>
                </c:pt>
                <c:pt idx="2445">
                  <c:v>162.19</c:v>
                </c:pt>
                <c:pt idx="2446">
                  <c:v>161.44</c:v>
                </c:pt>
                <c:pt idx="2447">
                  <c:v>160.82</c:v>
                </c:pt>
                <c:pt idx="2448">
                  <c:v>160.84</c:v>
                </c:pt>
                <c:pt idx="2449">
                  <c:v>160.56</c:v>
                </c:pt>
                <c:pt idx="2450">
                  <c:v>159.83000000000001</c:v>
                </c:pt>
                <c:pt idx="2451">
                  <c:v>159.52000000000001</c:v>
                </c:pt>
                <c:pt idx="2452">
                  <c:v>159.13999999999999</c:v>
                </c:pt>
                <c:pt idx="2453">
                  <c:v>158.63</c:v>
                </c:pt>
                <c:pt idx="2454">
                  <c:v>158.29</c:v>
                </c:pt>
                <c:pt idx="2455">
                  <c:v>157.77000000000001</c:v>
                </c:pt>
                <c:pt idx="2456">
                  <c:v>157.47</c:v>
                </c:pt>
                <c:pt idx="2457">
                  <c:v>156.9</c:v>
                </c:pt>
                <c:pt idx="2458">
                  <c:v>156.55000000000001</c:v>
                </c:pt>
                <c:pt idx="2459">
                  <c:v>156.05000000000001</c:v>
                </c:pt>
                <c:pt idx="2460">
                  <c:v>155.19999999999999</c:v>
                </c:pt>
                <c:pt idx="2461">
                  <c:v>154.6</c:v>
                </c:pt>
                <c:pt idx="2462">
                  <c:v>154.5</c:v>
                </c:pt>
                <c:pt idx="2463">
                  <c:v>153.94999999999999</c:v>
                </c:pt>
                <c:pt idx="2464">
                  <c:v>153.30000000000001</c:v>
                </c:pt>
                <c:pt idx="2465">
                  <c:v>152.35</c:v>
                </c:pt>
                <c:pt idx="2466">
                  <c:v>151.96</c:v>
                </c:pt>
                <c:pt idx="2467">
                  <c:v>151.38999999999999</c:v>
                </c:pt>
                <c:pt idx="2468">
                  <c:v>151.26</c:v>
                </c:pt>
                <c:pt idx="2469">
                  <c:v>150.6</c:v>
                </c:pt>
                <c:pt idx="2470">
                  <c:v>150.07</c:v>
                </c:pt>
                <c:pt idx="2471">
                  <c:v>149.66</c:v>
                </c:pt>
                <c:pt idx="2472">
                  <c:v>149.18</c:v>
                </c:pt>
                <c:pt idx="2473">
                  <c:v>148.24</c:v>
                </c:pt>
                <c:pt idx="2474">
                  <c:v>148.05000000000001</c:v>
                </c:pt>
                <c:pt idx="2475">
                  <c:v>147.66999999999999</c:v>
                </c:pt>
                <c:pt idx="2476">
                  <c:v>147.51</c:v>
                </c:pt>
                <c:pt idx="2477">
                  <c:v>147.27000000000001</c:v>
                </c:pt>
                <c:pt idx="2478">
                  <c:v>146.76</c:v>
                </c:pt>
                <c:pt idx="2479">
                  <c:v>146.44999999999999</c:v>
                </c:pt>
                <c:pt idx="2480">
                  <c:v>145.75</c:v>
                </c:pt>
                <c:pt idx="2481">
                  <c:v>144.88999999999999</c:v>
                </c:pt>
                <c:pt idx="2482">
                  <c:v>144.21</c:v>
                </c:pt>
                <c:pt idx="2483">
                  <c:v>143.85</c:v>
                </c:pt>
                <c:pt idx="2484">
                  <c:v>143.22</c:v>
                </c:pt>
                <c:pt idx="2485">
                  <c:v>143.37</c:v>
                </c:pt>
                <c:pt idx="2486">
                  <c:v>143.38999999999999</c:v>
                </c:pt>
                <c:pt idx="2487">
                  <c:v>142.54</c:v>
                </c:pt>
                <c:pt idx="2488">
                  <c:v>142.59</c:v>
                </c:pt>
                <c:pt idx="2489">
                  <c:v>142.32</c:v>
                </c:pt>
                <c:pt idx="2490">
                  <c:v>141.91</c:v>
                </c:pt>
                <c:pt idx="2491">
                  <c:v>141.16</c:v>
                </c:pt>
                <c:pt idx="2492">
                  <c:v>140.77000000000001</c:v>
                </c:pt>
                <c:pt idx="2493">
                  <c:v>140.85</c:v>
                </c:pt>
                <c:pt idx="2494">
                  <c:v>140.05000000000001</c:v>
                </c:pt>
                <c:pt idx="2495">
                  <c:v>139.63999999999999</c:v>
                </c:pt>
                <c:pt idx="2496">
                  <c:v>139.11000000000001</c:v>
                </c:pt>
                <c:pt idx="2497">
                  <c:v>138.61000000000001</c:v>
                </c:pt>
                <c:pt idx="2498">
                  <c:v>138.21</c:v>
                </c:pt>
                <c:pt idx="2499">
                  <c:v>137.72</c:v>
                </c:pt>
                <c:pt idx="2500">
                  <c:v>137.65</c:v>
                </c:pt>
                <c:pt idx="2501">
                  <c:v>137.13</c:v>
                </c:pt>
                <c:pt idx="2502">
                  <c:v>137.16</c:v>
                </c:pt>
                <c:pt idx="2503">
                  <c:v>137.04</c:v>
                </c:pt>
                <c:pt idx="2504">
                  <c:v>137.12</c:v>
                </c:pt>
                <c:pt idx="2505">
                  <c:v>136.56</c:v>
                </c:pt>
                <c:pt idx="2506">
                  <c:v>136.35</c:v>
                </c:pt>
                <c:pt idx="2507">
                  <c:v>135.77000000000001</c:v>
                </c:pt>
                <c:pt idx="2508">
                  <c:v>135.06</c:v>
                </c:pt>
                <c:pt idx="2509">
                  <c:v>134.75</c:v>
                </c:pt>
                <c:pt idx="2510">
                  <c:v>133.91</c:v>
                </c:pt>
                <c:pt idx="2511">
                  <c:v>133.38999999999999</c:v>
                </c:pt>
                <c:pt idx="2512">
                  <c:v>133.28</c:v>
                </c:pt>
                <c:pt idx="2513">
                  <c:v>133.55000000000001</c:v>
                </c:pt>
                <c:pt idx="2514">
                  <c:v>133.07</c:v>
                </c:pt>
                <c:pt idx="2515">
                  <c:v>132.63999999999999</c:v>
                </c:pt>
                <c:pt idx="2516">
                  <c:v>132.27000000000001</c:v>
                </c:pt>
                <c:pt idx="2517">
                  <c:v>131.9</c:v>
                </c:pt>
                <c:pt idx="2518">
                  <c:v>131.5</c:v>
                </c:pt>
                <c:pt idx="2519">
                  <c:v>131</c:v>
                </c:pt>
                <c:pt idx="2520">
                  <c:v>130.56</c:v>
                </c:pt>
                <c:pt idx="2521">
                  <c:v>130.05000000000001</c:v>
                </c:pt>
                <c:pt idx="2522">
                  <c:v>129.55000000000001</c:v>
                </c:pt>
                <c:pt idx="2523">
                  <c:v>128.79</c:v>
                </c:pt>
                <c:pt idx="2524">
                  <c:v>128.9</c:v>
                </c:pt>
                <c:pt idx="2525">
                  <c:v>128.41999999999999</c:v>
                </c:pt>
                <c:pt idx="2526">
                  <c:v>127.91</c:v>
                </c:pt>
                <c:pt idx="2527">
                  <c:v>127.44</c:v>
                </c:pt>
                <c:pt idx="2528">
                  <c:v>126.8</c:v>
                </c:pt>
                <c:pt idx="2529">
                  <c:v>126</c:v>
                </c:pt>
                <c:pt idx="2530">
                  <c:v>125.24</c:v>
                </c:pt>
                <c:pt idx="2531">
                  <c:v>124.55</c:v>
                </c:pt>
                <c:pt idx="2532">
                  <c:v>124.4</c:v>
                </c:pt>
                <c:pt idx="2533">
                  <c:v>123.71</c:v>
                </c:pt>
                <c:pt idx="2534">
                  <c:v>123.5</c:v>
                </c:pt>
                <c:pt idx="2535">
                  <c:v>123.1</c:v>
                </c:pt>
                <c:pt idx="2536">
                  <c:v>122.44</c:v>
                </c:pt>
                <c:pt idx="2537">
                  <c:v>121.83</c:v>
                </c:pt>
                <c:pt idx="2538">
                  <c:v>121.54</c:v>
                </c:pt>
                <c:pt idx="2539">
                  <c:v>121.52</c:v>
                </c:pt>
                <c:pt idx="2540">
                  <c:v>121.31</c:v>
                </c:pt>
                <c:pt idx="2541">
                  <c:v>120.99</c:v>
                </c:pt>
                <c:pt idx="2542">
                  <c:v>120.7</c:v>
                </c:pt>
                <c:pt idx="2543">
                  <c:v>120.33</c:v>
                </c:pt>
                <c:pt idx="2544">
                  <c:v>119.92</c:v>
                </c:pt>
                <c:pt idx="2545">
                  <c:v>119.51</c:v>
                </c:pt>
                <c:pt idx="2546">
                  <c:v>119.46</c:v>
                </c:pt>
                <c:pt idx="2547">
                  <c:v>119.31</c:v>
                </c:pt>
                <c:pt idx="2548">
                  <c:v>118.77</c:v>
                </c:pt>
                <c:pt idx="2549">
                  <c:v>118.77</c:v>
                </c:pt>
                <c:pt idx="2550">
                  <c:v>118.88</c:v>
                </c:pt>
                <c:pt idx="2551">
                  <c:v>118.29</c:v>
                </c:pt>
                <c:pt idx="2552">
                  <c:v>117.73</c:v>
                </c:pt>
                <c:pt idx="2553">
                  <c:v>117.37</c:v>
                </c:pt>
                <c:pt idx="2554">
                  <c:v>117.45</c:v>
                </c:pt>
                <c:pt idx="2555">
                  <c:v>116.85</c:v>
                </c:pt>
                <c:pt idx="2556">
                  <c:v>116.22</c:v>
                </c:pt>
                <c:pt idx="2557">
                  <c:v>116.36</c:v>
                </c:pt>
                <c:pt idx="2558">
                  <c:v>116.38</c:v>
                </c:pt>
                <c:pt idx="2559">
                  <c:v>115.89</c:v>
                </c:pt>
                <c:pt idx="2560">
                  <c:v>115.38</c:v>
                </c:pt>
                <c:pt idx="2561">
                  <c:v>114.81</c:v>
                </c:pt>
                <c:pt idx="2562">
                  <c:v>114.16</c:v>
                </c:pt>
                <c:pt idx="2563">
                  <c:v>113.77</c:v>
                </c:pt>
                <c:pt idx="2564">
                  <c:v>113.74</c:v>
                </c:pt>
                <c:pt idx="2565">
                  <c:v>113.64</c:v>
                </c:pt>
                <c:pt idx="2566">
                  <c:v>113.68</c:v>
                </c:pt>
                <c:pt idx="2567">
                  <c:v>113.32</c:v>
                </c:pt>
                <c:pt idx="2568">
                  <c:v>113.04</c:v>
                </c:pt>
                <c:pt idx="2569">
                  <c:v>112.71</c:v>
                </c:pt>
                <c:pt idx="2570">
                  <c:v>112.39</c:v>
                </c:pt>
                <c:pt idx="2571">
                  <c:v>111.8</c:v>
                </c:pt>
                <c:pt idx="2572">
                  <c:v>111.25</c:v>
                </c:pt>
                <c:pt idx="2573">
                  <c:v>111.41</c:v>
                </c:pt>
                <c:pt idx="2574">
                  <c:v>111.34</c:v>
                </c:pt>
                <c:pt idx="2575">
                  <c:v>110.78</c:v>
                </c:pt>
                <c:pt idx="2576">
                  <c:v>110.08</c:v>
                </c:pt>
                <c:pt idx="2577">
                  <c:v>109.78</c:v>
                </c:pt>
                <c:pt idx="2578">
                  <c:v>109.34</c:v>
                </c:pt>
                <c:pt idx="2579">
                  <c:v>109.59</c:v>
                </c:pt>
                <c:pt idx="2580">
                  <c:v>109.2</c:v>
                </c:pt>
                <c:pt idx="2581">
                  <c:v>109.5</c:v>
                </c:pt>
                <c:pt idx="2582">
                  <c:v>109.93</c:v>
                </c:pt>
                <c:pt idx="2583">
                  <c:v>109.85</c:v>
                </c:pt>
                <c:pt idx="2584">
                  <c:v>109.69</c:v>
                </c:pt>
                <c:pt idx="2585">
                  <c:v>109.38</c:v>
                </c:pt>
                <c:pt idx="2586">
                  <c:v>108.86</c:v>
                </c:pt>
                <c:pt idx="2587">
                  <c:v>108.91</c:v>
                </c:pt>
                <c:pt idx="2588">
                  <c:v>108.69</c:v>
                </c:pt>
                <c:pt idx="2589">
                  <c:v>108.31</c:v>
                </c:pt>
                <c:pt idx="2590">
                  <c:v>107.77</c:v>
                </c:pt>
                <c:pt idx="2591">
                  <c:v>107.48</c:v>
                </c:pt>
                <c:pt idx="2592">
                  <c:v>107.02</c:v>
                </c:pt>
                <c:pt idx="2593">
                  <c:v>106.72</c:v>
                </c:pt>
                <c:pt idx="2594">
                  <c:v>106.45</c:v>
                </c:pt>
                <c:pt idx="2595">
                  <c:v>106.11</c:v>
                </c:pt>
                <c:pt idx="2596">
                  <c:v>105.91</c:v>
                </c:pt>
                <c:pt idx="2597">
                  <c:v>105.47</c:v>
                </c:pt>
                <c:pt idx="2598">
                  <c:v>105.3</c:v>
                </c:pt>
                <c:pt idx="2599">
                  <c:v>104.93</c:v>
                </c:pt>
                <c:pt idx="2600">
                  <c:v>104.49</c:v>
                </c:pt>
                <c:pt idx="2601">
                  <c:v>104.15</c:v>
                </c:pt>
                <c:pt idx="2602">
                  <c:v>103.93</c:v>
                </c:pt>
                <c:pt idx="2603">
                  <c:v>103.68</c:v>
                </c:pt>
                <c:pt idx="2604">
                  <c:v>103.69</c:v>
                </c:pt>
                <c:pt idx="2605">
                  <c:v>103.59</c:v>
                </c:pt>
                <c:pt idx="2606">
                  <c:v>103.58</c:v>
                </c:pt>
                <c:pt idx="2607">
                  <c:v>103.31</c:v>
                </c:pt>
                <c:pt idx="2608">
                  <c:v>102.9</c:v>
                </c:pt>
                <c:pt idx="2609">
                  <c:v>102.58</c:v>
                </c:pt>
                <c:pt idx="2610">
                  <c:v>102.39</c:v>
                </c:pt>
                <c:pt idx="2611">
                  <c:v>101.73</c:v>
                </c:pt>
                <c:pt idx="2612">
                  <c:v>101.25</c:v>
                </c:pt>
                <c:pt idx="2613">
                  <c:v>101.46</c:v>
                </c:pt>
                <c:pt idx="2614">
                  <c:v>101.17</c:v>
                </c:pt>
                <c:pt idx="2615">
                  <c:v>100.88</c:v>
                </c:pt>
                <c:pt idx="2616">
                  <c:v>100.3</c:v>
                </c:pt>
                <c:pt idx="2617">
                  <c:v>99.69</c:v>
                </c:pt>
                <c:pt idx="2618">
                  <c:v>99.64</c:v>
                </c:pt>
                <c:pt idx="2619">
                  <c:v>99.21</c:v>
                </c:pt>
                <c:pt idx="2620">
                  <c:v>98.89</c:v>
                </c:pt>
                <c:pt idx="2621">
                  <c:v>98.35</c:v>
                </c:pt>
                <c:pt idx="2622">
                  <c:v>98.14</c:v>
                </c:pt>
                <c:pt idx="2623">
                  <c:v>97.54</c:v>
                </c:pt>
                <c:pt idx="2624">
                  <c:v>97.15</c:v>
                </c:pt>
                <c:pt idx="2625">
                  <c:v>97.34</c:v>
                </c:pt>
                <c:pt idx="2626">
                  <c:v>97.18</c:v>
                </c:pt>
                <c:pt idx="2627">
                  <c:v>97.08</c:v>
                </c:pt>
                <c:pt idx="2628">
                  <c:v>97.09</c:v>
                </c:pt>
                <c:pt idx="2629">
                  <c:v>97</c:v>
                </c:pt>
                <c:pt idx="2630">
                  <c:v>96.58</c:v>
                </c:pt>
                <c:pt idx="2631">
                  <c:v>96.45</c:v>
                </c:pt>
                <c:pt idx="2632">
                  <c:v>96.19</c:v>
                </c:pt>
                <c:pt idx="2633">
                  <c:v>95.91</c:v>
                </c:pt>
                <c:pt idx="2634">
                  <c:v>95.65</c:v>
                </c:pt>
                <c:pt idx="2635">
                  <c:v>95.17</c:v>
                </c:pt>
                <c:pt idx="2636">
                  <c:v>94.87</c:v>
                </c:pt>
                <c:pt idx="2637">
                  <c:v>94.62</c:v>
                </c:pt>
                <c:pt idx="2638">
                  <c:v>94.55</c:v>
                </c:pt>
                <c:pt idx="2639">
                  <c:v>94.67</c:v>
                </c:pt>
                <c:pt idx="2640">
                  <c:v>94.34</c:v>
                </c:pt>
                <c:pt idx="2641">
                  <c:v>94.35</c:v>
                </c:pt>
                <c:pt idx="2642">
                  <c:v>94.25</c:v>
                </c:pt>
                <c:pt idx="2643">
                  <c:v>93.81</c:v>
                </c:pt>
                <c:pt idx="2644">
                  <c:v>93.37</c:v>
                </c:pt>
                <c:pt idx="2645">
                  <c:v>93.17</c:v>
                </c:pt>
                <c:pt idx="2646">
                  <c:v>92.98</c:v>
                </c:pt>
                <c:pt idx="2647">
                  <c:v>92.64</c:v>
                </c:pt>
                <c:pt idx="2648">
                  <c:v>92.39</c:v>
                </c:pt>
                <c:pt idx="2649">
                  <c:v>92.46</c:v>
                </c:pt>
                <c:pt idx="2650">
                  <c:v>92.12</c:v>
                </c:pt>
                <c:pt idx="2651">
                  <c:v>91.76</c:v>
                </c:pt>
                <c:pt idx="2652">
                  <c:v>91.31</c:v>
                </c:pt>
                <c:pt idx="2653">
                  <c:v>90.83</c:v>
                </c:pt>
                <c:pt idx="2654">
                  <c:v>90.46</c:v>
                </c:pt>
                <c:pt idx="2655">
                  <c:v>90.21</c:v>
                </c:pt>
                <c:pt idx="2656">
                  <c:v>89.81</c:v>
                </c:pt>
                <c:pt idx="2657">
                  <c:v>89.27</c:v>
                </c:pt>
                <c:pt idx="2658">
                  <c:v>88.81</c:v>
                </c:pt>
                <c:pt idx="2659">
                  <c:v>88.59</c:v>
                </c:pt>
                <c:pt idx="2660">
                  <c:v>88.12</c:v>
                </c:pt>
                <c:pt idx="2661">
                  <c:v>87.97</c:v>
                </c:pt>
                <c:pt idx="2662">
                  <c:v>87.79</c:v>
                </c:pt>
                <c:pt idx="2663">
                  <c:v>87.73</c:v>
                </c:pt>
                <c:pt idx="2664">
                  <c:v>87.23</c:v>
                </c:pt>
                <c:pt idx="2665">
                  <c:v>87.06</c:v>
                </c:pt>
                <c:pt idx="2666">
                  <c:v>86.94</c:v>
                </c:pt>
                <c:pt idx="2667">
                  <c:v>86.79</c:v>
                </c:pt>
                <c:pt idx="2668">
                  <c:v>86.55</c:v>
                </c:pt>
                <c:pt idx="2669">
                  <c:v>86.1</c:v>
                </c:pt>
                <c:pt idx="2670">
                  <c:v>86.06</c:v>
                </c:pt>
                <c:pt idx="2671">
                  <c:v>85.55</c:v>
                </c:pt>
                <c:pt idx="2672">
                  <c:v>85.24</c:v>
                </c:pt>
                <c:pt idx="2673">
                  <c:v>85.04</c:v>
                </c:pt>
                <c:pt idx="2674">
                  <c:v>84.89</c:v>
                </c:pt>
                <c:pt idx="2675">
                  <c:v>84.44</c:v>
                </c:pt>
                <c:pt idx="2676">
                  <c:v>84.21</c:v>
                </c:pt>
                <c:pt idx="2677">
                  <c:v>84.15</c:v>
                </c:pt>
                <c:pt idx="2678">
                  <c:v>83.78</c:v>
                </c:pt>
                <c:pt idx="2679">
                  <c:v>83.19</c:v>
                </c:pt>
                <c:pt idx="2680">
                  <c:v>82.68</c:v>
                </c:pt>
                <c:pt idx="2681">
                  <c:v>82.29</c:v>
                </c:pt>
                <c:pt idx="2682">
                  <c:v>82.18</c:v>
                </c:pt>
                <c:pt idx="2683">
                  <c:v>81.77</c:v>
                </c:pt>
                <c:pt idx="2684">
                  <c:v>81.25</c:v>
                </c:pt>
                <c:pt idx="2685">
                  <c:v>80.78</c:v>
                </c:pt>
                <c:pt idx="2686">
                  <c:v>80.47</c:v>
                </c:pt>
                <c:pt idx="2687">
                  <c:v>80.099999999999994</c:v>
                </c:pt>
                <c:pt idx="2688">
                  <c:v>79.72</c:v>
                </c:pt>
                <c:pt idx="2689">
                  <c:v>79.400000000000006</c:v>
                </c:pt>
                <c:pt idx="2690">
                  <c:v>79.260000000000005</c:v>
                </c:pt>
                <c:pt idx="2691">
                  <c:v>79.260000000000005</c:v>
                </c:pt>
                <c:pt idx="2692">
                  <c:v>79.260000000000005</c:v>
                </c:pt>
                <c:pt idx="2693">
                  <c:v>79.12</c:v>
                </c:pt>
                <c:pt idx="2694">
                  <c:v>79.040000000000006</c:v>
                </c:pt>
                <c:pt idx="2695">
                  <c:v>78.73</c:v>
                </c:pt>
                <c:pt idx="2696">
                  <c:v>78.28</c:v>
                </c:pt>
                <c:pt idx="2697">
                  <c:v>77.819999999999993</c:v>
                </c:pt>
                <c:pt idx="2698">
                  <c:v>77.59</c:v>
                </c:pt>
                <c:pt idx="2699">
                  <c:v>77.09</c:v>
                </c:pt>
                <c:pt idx="2700">
                  <c:v>76.760000000000005</c:v>
                </c:pt>
                <c:pt idx="2701">
                  <c:v>76.400000000000006</c:v>
                </c:pt>
                <c:pt idx="2702">
                  <c:v>75.97</c:v>
                </c:pt>
                <c:pt idx="2703">
                  <c:v>75.540000000000006</c:v>
                </c:pt>
                <c:pt idx="2704">
                  <c:v>75.510000000000005</c:v>
                </c:pt>
                <c:pt idx="2705">
                  <c:v>75.319999999999993</c:v>
                </c:pt>
                <c:pt idx="2706">
                  <c:v>75.06</c:v>
                </c:pt>
                <c:pt idx="2707">
                  <c:v>74.78</c:v>
                </c:pt>
                <c:pt idx="2708">
                  <c:v>74.849999999999994</c:v>
                </c:pt>
                <c:pt idx="2709">
                  <c:v>74.739999999999995</c:v>
                </c:pt>
                <c:pt idx="2710">
                  <c:v>74.650000000000006</c:v>
                </c:pt>
                <c:pt idx="2711">
                  <c:v>74.650000000000006</c:v>
                </c:pt>
                <c:pt idx="2712">
                  <c:v>74.45</c:v>
                </c:pt>
                <c:pt idx="2713">
                  <c:v>74.180000000000007</c:v>
                </c:pt>
                <c:pt idx="2714">
                  <c:v>73.98</c:v>
                </c:pt>
                <c:pt idx="2715">
                  <c:v>73.650000000000006</c:v>
                </c:pt>
                <c:pt idx="2716">
                  <c:v>73.31</c:v>
                </c:pt>
                <c:pt idx="2717">
                  <c:v>73.14</c:v>
                </c:pt>
                <c:pt idx="2718">
                  <c:v>73.05</c:v>
                </c:pt>
                <c:pt idx="2719">
                  <c:v>72.87</c:v>
                </c:pt>
                <c:pt idx="2720">
                  <c:v>72.7</c:v>
                </c:pt>
                <c:pt idx="2721">
                  <c:v>72.400000000000006</c:v>
                </c:pt>
                <c:pt idx="2722">
                  <c:v>72.040000000000006</c:v>
                </c:pt>
                <c:pt idx="2723">
                  <c:v>71.900000000000006</c:v>
                </c:pt>
                <c:pt idx="2724">
                  <c:v>71.89</c:v>
                </c:pt>
                <c:pt idx="2725">
                  <c:v>71.709999999999994</c:v>
                </c:pt>
                <c:pt idx="2726">
                  <c:v>71.45</c:v>
                </c:pt>
                <c:pt idx="2727">
                  <c:v>71.12</c:v>
                </c:pt>
                <c:pt idx="2728">
                  <c:v>70.930000000000007</c:v>
                </c:pt>
                <c:pt idx="2729">
                  <c:v>70.489999999999995</c:v>
                </c:pt>
                <c:pt idx="2730">
                  <c:v>70.180000000000007</c:v>
                </c:pt>
                <c:pt idx="2731">
                  <c:v>70.02</c:v>
                </c:pt>
                <c:pt idx="2732">
                  <c:v>69.739999999999995</c:v>
                </c:pt>
                <c:pt idx="2733">
                  <c:v>70.27</c:v>
                </c:pt>
                <c:pt idx="2734">
                  <c:v>70.06</c:v>
                </c:pt>
                <c:pt idx="2735">
                  <c:v>69.83</c:v>
                </c:pt>
                <c:pt idx="2736">
                  <c:v>69.73</c:v>
                </c:pt>
                <c:pt idx="2737">
                  <c:v>69.53</c:v>
                </c:pt>
                <c:pt idx="2738">
                  <c:v>69.16</c:v>
                </c:pt>
                <c:pt idx="2739">
                  <c:v>68.959999999999994</c:v>
                </c:pt>
                <c:pt idx="2740">
                  <c:v>68.84</c:v>
                </c:pt>
                <c:pt idx="2741">
                  <c:v>68.739999999999995</c:v>
                </c:pt>
                <c:pt idx="2742">
                  <c:v>68.44</c:v>
                </c:pt>
                <c:pt idx="2743">
                  <c:v>68.099999999999994</c:v>
                </c:pt>
                <c:pt idx="2744">
                  <c:v>67.86</c:v>
                </c:pt>
                <c:pt idx="2745">
                  <c:v>67.849999999999994</c:v>
                </c:pt>
                <c:pt idx="2746">
                  <c:v>67.44</c:v>
                </c:pt>
                <c:pt idx="2747">
                  <c:v>67.19</c:v>
                </c:pt>
                <c:pt idx="2748">
                  <c:v>66.98</c:v>
                </c:pt>
                <c:pt idx="2749">
                  <c:v>66.709999999999994</c:v>
                </c:pt>
                <c:pt idx="2750">
                  <c:v>66.61</c:v>
                </c:pt>
                <c:pt idx="2751">
                  <c:v>66.239999999999995</c:v>
                </c:pt>
                <c:pt idx="2752">
                  <c:v>65.959999999999994</c:v>
                </c:pt>
                <c:pt idx="2753">
                  <c:v>65.819999999999993</c:v>
                </c:pt>
                <c:pt idx="2754">
                  <c:v>65.790000000000006</c:v>
                </c:pt>
                <c:pt idx="2755">
                  <c:v>65.67</c:v>
                </c:pt>
                <c:pt idx="2756">
                  <c:v>65.42</c:v>
                </c:pt>
                <c:pt idx="2757">
                  <c:v>65.069999999999993</c:v>
                </c:pt>
                <c:pt idx="2758">
                  <c:v>64.7</c:v>
                </c:pt>
                <c:pt idx="2759">
                  <c:v>64.37</c:v>
                </c:pt>
                <c:pt idx="2760">
                  <c:v>64.099999999999994</c:v>
                </c:pt>
                <c:pt idx="2761">
                  <c:v>64.33</c:v>
                </c:pt>
                <c:pt idx="2762">
                  <c:v>64.08</c:v>
                </c:pt>
                <c:pt idx="2763">
                  <c:v>63.92</c:v>
                </c:pt>
                <c:pt idx="2764">
                  <c:v>63.61</c:v>
                </c:pt>
                <c:pt idx="2765">
                  <c:v>63.3</c:v>
                </c:pt>
                <c:pt idx="2766">
                  <c:v>63.12</c:v>
                </c:pt>
                <c:pt idx="2767">
                  <c:v>62.77</c:v>
                </c:pt>
                <c:pt idx="2768">
                  <c:v>62.66</c:v>
                </c:pt>
                <c:pt idx="2769">
                  <c:v>62.41</c:v>
                </c:pt>
                <c:pt idx="2770">
                  <c:v>62.36</c:v>
                </c:pt>
                <c:pt idx="2771">
                  <c:v>62.14</c:v>
                </c:pt>
                <c:pt idx="2772">
                  <c:v>61.74</c:v>
                </c:pt>
                <c:pt idx="2773">
                  <c:v>61.4</c:v>
                </c:pt>
                <c:pt idx="2774">
                  <c:v>61.45</c:v>
                </c:pt>
                <c:pt idx="2775">
                  <c:v>61.54</c:v>
                </c:pt>
                <c:pt idx="2776">
                  <c:v>61.1</c:v>
                </c:pt>
                <c:pt idx="2777">
                  <c:v>60.76</c:v>
                </c:pt>
                <c:pt idx="2778">
                  <c:v>60.48</c:v>
                </c:pt>
                <c:pt idx="2779">
                  <c:v>60.17</c:v>
                </c:pt>
                <c:pt idx="2780">
                  <c:v>60.13</c:v>
                </c:pt>
                <c:pt idx="2781">
                  <c:v>60.02</c:v>
                </c:pt>
                <c:pt idx="2782">
                  <c:v>59.86</c:v>
                </c:pt>
                <c:pt idx="2783">
                  <c:v>59.85</c:v>
                </c:pt>
                <c:pt idx="2784">
                  <c:v>59.83</c:v>
                </c:pt>
                <c:pt idx="2785">
                  <c:v>59.72</c:v>
                </c:pt>
                <c:pt idx="2786">
                  <c:v>59.61</c:v>
                </c:pt>
                <c:pt idx="2787">
                  <c:v>59.43</c:v>
                </c:pt>
                <c:pt idx="2788">
                  <c:v>59.06</c:v>
                </c:pt>
                <c:pt idx="2789">
                  <c:v>58.99</c:v>
                </c:pt>
                <c:pt idx="2790">
                  <c:v>58.89</c:v>
                </c:pt>
                <c:pt idx="2791">
                  <c:v>59.19</c:v>
                </c:pt>
                <c:pt idx="2792">
                  <c:v>58.91</c:v>
                </c:pt>
                <c:pt idx="2793">
                  <c:v>58.71</c:v>
                </c:pt>
                <c:pt idx="2794">
                  <c:v>58.62</c:v>
                </c:pt>
                <c:pt idx="2795">
                  <c:v>58.52</c:v>
                </c:pt>
                <c:pt idx="2796">
                  <c:v>58.44</c:v>
                </c:pt>
                <c:pt idx="2797">
                  <c:v>58.46</c:v>
                </c:pt>
                <c:pt idx="2798">
                  <c:v>58.54</c:v>
                </c:pt>
                <c:pt idx="2799">
                  <c:v>58.4</c:v>
                </c:pt>
                <c:pt idx="2800">
                  <c:v>58.28</c:v>
                </c:pt>
                <c:pt idx="2801">
                  <c:v>58.22</c:v>
                </c:pt>
                <c:pt idx="2802">
                  <c:v>58.4</c:v>
                </c:pt>
                <c:pt idx="2803">
                  <c:v>58.93</c:v>
                </c:pt>
                <c:pt idx="2804">
                  <c:v>58.59</c:v>
                </c:pt>
                <c:pt idx="2805">
                  <c:v>58.46</c:v>
                </c:pt>
                <c:pt idx="2806">
                  <c:v>58.33</c:v>
                </c:pt>
                <c:pt idx="2807">
                  <c:v>58.59</c:v>
                </c:pt>
                <c:pt idx="2808">
                  <c:v>58.34</c:v>
                </c:pt>
                <c:pt idx="2809">
                  <c:v>58.05</c:v>
                </c:pt>
                <c:pt idx="2810">
                  <c:v>57.69</c:v>
                </c:pt>
                <c:pt idx="2811">
                  <c:v>57.47</c:v>
                </c:pt>
                <c:pt idx="2812">
                  <c:v>57.52</c:v>
                </c:pt>
                <c:pt idx="2813">
                  <c:v>57.5</c:v>
                </c:pt>
                <c:pt idx="2814">
                  <c:v>58.07</c:v>
                </c:pt>
                <c:pt idx="2815">
                  <c:v>57.69</c:v>
                </c:pt>
                <c:pt idx="2816">
                  <c:v>57.46</c:v>
                </c:pt>
                <c:pt idx="2817">
                  <c:v>57.23</c:v>
                </c:pt>
                <c:pt idx="2818">
                  <c:v>56.82</c:v>
                </c:pt>
                <c:pt idx="2819">
                  <c:v>57.08</c:v>
                </c:pt>
                <c:pt idx="2820">
                  <c:v>56.94</c:v>
                </c:pt>
                <c:pt idx="2821">
                  <c:v>56.83</c:v>
                </c:pt>
                <c:pt idx="2822">
                  <c:v>56.63</c:v>
                </c:pt>
                <c:pt idx="2823">
                  <c:v>56.41</c:v>
                </c:pt>
                <c:pt idx="2824">
                  <c:v>56.11</c:v>
                </c:pt>
                <c:pt idx="2825">
                  <c:v>56.1</c:v>
                </c:pt>
                <c:pt idx="2826">
                  <c:v>56.02</c:v>
                </c:pt>
                <c:pt idx="2827">
                  <c:v>55.82</c:v>
                </c:pt>
                <c:pt idx="2828">
                  <c:v>55.5</c:v>
                </c:pt>
                <c:pt idx="2829">
                  <c:v>55.49</c:v>
                </c:pt>
                <c:pt idx="2830">
                  <c:v>55.25</c:v>
                </c:pt>
                <c:pt idx="2831">
                  <c:v>55.2</c:v>
                </c:pt>
                <c:pt idx="2832">
                  <c:v>55.33</c:v>
                </c:pt>
                <c:pt idx="2833">
                  <c:v>55.16</c:v>
                </c:pt>
                <c:pt idx="2834">
                  <c:v>55.33</c:v>
                </c:pt>
                <c:pt idx="2835">
                  <c:v>55.31</c:v>
                </c:pt>
                <c:pt idx="2836">
                  <c:v>55.11</c:v>
                </c:pt>
                <c:pt idx="2837">
                  <c:v>54.93</c:v>
                </c:pt>
                <c:pt idx="2838">
                  <c:v>54.64</c:v>
                </c:pt>
                <c:pt idx="2839">
                  <c:v>54.35</c:v>
                </c:pt>
                <c:pt idx="2840">
                  <c:v>54.29</c:v>
                </c:pt>
                <c:pt idx="2841">
                  <c:v>54.09</c:v>
                </c:pt>
                <c:pt idx="2842">
                  <c:v>53.77</c:v>
                </c:pt>
                <c:pt idx="2843">
                  <c:v>53.8</c:v>
                </c:pt>
                <c:pt idx="2844">
                  <c:v>53.57</c:v>
                </c:pt>
                <c:pt idx="2845">
                  <c:v>53.32</c:v>
                </c:pt>
                <c:pt idx="2846">
                  <c:v>53.07</c:v>
                </c:pt>
                <c:pt idx="2847">
                  <c:v>53.15</c:v>
                </c:pt>
                <c:pt idx="2848">
                  <c:v>53.02</c:v>
                </c:pt>
                <c:pt idx="2849">
                  <c:v>52.8</c:v>
                </c:pt>
                <c:pt idx="2850">
                  <c:v>52.78</c:v>
                </c:pt>
                <c:pt idx="2851">
                  <c:v>52.42</c:v>
                </c:pt>
                <c:pt idx="2852">
                  <c:v>52.18</c:v>
                </c:pt>
                <c:pt idx="2853">
                  <c:v>51.98</c:v>
                </c:pt>
                <c:pt idx="2854">
                  <c:v>52.01</c:v>
                </c:pt>
                <c:pt idx="2855">
                  <c:v>52.03</c:v>
                </c:pt>
                <c:pt idx="2856">
                  <c:v>51.83</c:v>
                </c:pt>
                <c:pt idx="2857">
                  <c:v>51.85</c:v>
                </c:pt>
                <c:pt idx="2858">
                  <c:v>51.63</c:v>
                </c:pt>
                <c:pt idx="2859">
                  <c:v>51.38</c:v>
                </c:pt>
                <c:pt idx="2860">
                  <c:v>51.45</c:v>
                </c:pt>
                <c:pt idx="2861">
                  <c:v>51.35</c:v>
                </c:pt>
                <c:pt idx="2862">
                  <c:v>51.06</c:v>
                </c:pt>
                <c:pt idx="2863">
                  <c:v>50.85</c:v>
                </c:pt>
                <c:pt idx="2864">
                  <c:v>50.74</c:v>
                </c:pt>
                <c:pt idx="2865">
                  <c:v>50.65</c:v>
                </c:pt>
                <c:pt idx="2866">
                  <c:v>50.54</c:v>
                </c:pt>
                <c:pt idx="2867">
                  <c:v>50.35</c:v>
                </c:pt>
                <c:pt idx="2868">
                  <c:v>50.31</c:v>
                </c:pt>
                <c:pt idx="2869">
                  <c:v>50.17</c:v>
                </c:pt>
                <c:pt idx="2870">
                  <c:v>50.24</c:v>
                </c:pt>
                <c:pt idx="2871">
                  <c:v>50.13</c:v>
                </c:pt>
                <c:pt idx="2872">
                  <c:v>50.23</c:v>
                </c:pt>
                <c:pt idx="2873">
                  <c:v>50.03</c:v>
                </c:pt>
                <c:pt idx="2874">
                  <c:v>50</c:v>
                </c:pt>
                <c:pt idx="2875">
                  <c:v>49.82</c:v>
                </c:pt>
                <c:pt idx="2876">
                  <c:v>49.62</c:v>
                </c:pt>
                <c:pt idx="2877">
                  <c:v>49.44</c:v>
                </c:pt>
                <c:pt idx="2878">
                  <c:v>49.13</c:v>
                </c:pt>
                <c:pt idx="2879">
                  <c:v>48.82</c:v>
                </c:pt>
                <c:pt idx="2880">
                  <c:v>48.91</c:v>
                </c:pt>
                <c:pt idx="2881">
                  <c:v>48.74</c:v>
                </c:pt>
                <c:pt idx="2882">
                  <c:v>48.68</c:v>
                </c:pt>
                <c:pt idx="2883">
                  <c:v>48.54</c:v>
                </c:pt>
                <c:pt idx="2884">
                  <c:v>48.22</c:v>
                </c:pt>
                <c:pt idx="2885">
                  <c:v>47.99</c:v>
                </c:pt>
                <c:pt idx="2886">
                  <c:v>47.88</c:v>
                </c:pt>
                <c:pt idx="2887">
                  <c:v>47.76</c:v>
                </c:pt>
                <c:pt idx="2888">
                  <c:v>47.58</c:v>
                </c:pt>
                <c:pt idx="2889">
                  <c:v>47.47</c:v>
                </c:pt>
                <c:pt idx="2890">
                  <c:v>47.18</c:v>
                </c:pt>
                <c:pt idx="2891">
                  <c:v>46.99</c:v>
                </c:pt>
                <c:pt idx="2892">
                  <c:v>47.03</c:v>
                </c:pt>
                <c:pt idx="2893">
                  <c:v>46.76</c:v>
                </c:pt>
                <c:pt idx="2894">
                  <c:v>46.47</c:v>
                </c:pt>
                <c:pt idx="2895">
                  <c:v>46.22</c:v>
                </c:pt>
                <c:pt idx="2896">
                  <c:v>46.36</c:v>
                </c:pt>
                <c:pt idx="2897">
                  <c:v>46.36</c:v>
                </c:pt>
                <c:pt idx="2898">
                  <c:v>46.24</c:v>
                </c:pt>
                <c:pt idx="2899">
                  <c:v>46.06</c:v>
                </c:pt>
                <c:pt idx="2900">
                  <c:v>45.92</c:v>
                </c:pt>
                <c:pt idx="2901">
                  <c:v>45.71</c:v>
                </c:pt>
                <c:pt idx="2902">
                  <c:v>45.68</c:v>
                </c:pt>
                <c:pt idx="2903">
                  <c:v>45.43</c:v>
                </c:pt>
                <c:pt idx="2904">
                  <c:v>45.2</c:v>
                </c:pt>
                <c:pt idx="2905">
                  <c:v>45.07</c:v>
                </c:pt>
                <c:pt idx="2906">
                  <c:v>44.83</c:v>
                </c:pt>
                <c:pt idx="2907">
                  <c:v>44.58</c:v>
                </c:pt>
                <c:pt idx="2908">
                  <c:v>44.44</c:v>
                </c:pt>
                <c:pt idx="2909">
                  <c:v>44.6</c:v>
                </c:pt>
                <c:pt idx="2910">
                  <c:v>44.3</c:v>
                </c:pt>
                <c:pt idx="2911">
                  <c:v>44.17</c:v>
                </c:pt>
                <c:pt idx="2912">
                  <c:v>44.06</c:v>
                </c:pt>
                <c:pt idx="2913">
                  <c:v>44.02</c:v>
                </c:pt>
                <c:pt idx="2914">
                  <c:v>44</c:v>
                </c:pt>
                <c:pt idx="2915">
                  <c:v>43.76</c:v>
                </c:pt>
                <c:pt idx="2916">
                  <c:v>43.64</c:v>
                </c:pt>
                <c:pt idx="2917">
                  <c:v>43.53</c:v>
                </c:pt>
                <c:pt idx="2918">
                  <c:v>43.42</c:v>
                </c:pt>
                <c:pt idx="2919">
                  <c:v>43.22</c:v>
                </c:pt>
                <c:pt idx="2920">
                  <c:v>43.34</c:v>
                </c:pt>
                <c:pt idx="2921">
                  <c:v>43.65</c:v>
                </c:pt>
                <c:pt idx="2922">
                  <c:v>43.51</c:v>
                </c:pt>
                <c:pt idx="2923">
                  <c:v>43.49</c:v>
                </c:pt>
                <c:pt idx="2924">
                  <c:v>43.46</c:v>
                </c:pt>
                <c:pt idx="2925">
                  <c:v>43.31</c:v>
                </c:pt>
                <c:pt idx="2926">
                  <c:v>43.19</c:v>
                </c:pt>
                <c:pt idx="2927">
                  <c:v>42.98</c:v>
                </c:pt>
                <c:pt idx="2928">
                  <c:v>43.11</c:v>
                </c:pt>
                <c:pt idx="2929">
                  <c:v>43.22</c:v>
                </c:pt>
                <c:pt idx="2930">
                  <c:v>42.97</c:v>
                </c:pt>
                <c:pt idx="2931">
                  <c:v>42.76</c:v>
                </c:pt>
                <c:pt idx="2932">
                  <c:v>42.65</c:v>
                </c:pt>
                <c:pt idx="2933">
                  <c:v>42.54</c:v>
                </c:pt>
                <c:pt idx="2934">
                  <c:v>42.73</c:v>
                </c:pt>
                <c:pt idx="2935">
                  <c:v>42.52</c:v>
                </c:pt>
                <c:pt idx="2936">
                  <c:v>42.57</c:v>
                </c:pt>
                <c:pt idx="2937">
                  <c:v>42.44</c:v>
                </c:pt>
                <c:pt idx="2938">
                  <c:v>42.26</c:v>
                </c:pt>
                <c:pt idx="2939">
                  <c:v>42.21</c:v>
                </c:pt>
                <c:pt idx="2940">
                  <c:v>41.99</c:v>
                </c:pt>
                <c:pt idx="2941">
                  <c:v>41.92</c:v>
                </c:pt>
                <c:pt idx="2942">
                  <c:v>41.99</c:v>
                </c:pt>
                <c:pt idx="2943">
                  <c:v>41.77</c:v>
                </c:pt>
                <c:pt idx="2944">
                  <c:v>41.68</c:v>
                </c:pt>
                <c:pt idx="2945">
                  <c:v>41.42</c:v>
                </c:pt>
                <c:pt idx="2946">
                  <c:v>41.38</c:v>
                </c:pt>
                <c:pt idx="2947">
                  <c:v>41.38</c:v>
                </c:pt>
                <c:pt idx="2948">
                  <c:v>41.26</c:v>
                </c:pt>
                <c:pt idx="2949">
                  <c:v>40.97</c:v>
                </c:pt>
                <c:pt idx="2950">
                  <c:v>40.68</c:v>
                </c:pt>
                <c:pt idx="2951">
                  <c:v>40.5</c:v>
                </c:pt>
                <c:pt idx="2952">
                  <c:v>40.369999999999997</c:v>
                </c:pt>
                <c:pt idx="2953">
                  <c:v>40.200000000000003</c:v>
                </c:pt>
                <c:pt idx="2954">
                  <c:v>40.020000000000003</c:v>
                </c:pt>
                <c:pt idx="2955">
                  <c:v>40.1</c:v>
                </c:pt>
                <c:pt idx="2956">
                  <c:v>40.11</c:v>
                </c:pt>
                <c:pt idx="2957">
                  <c:v>39.93</c:v>
                </c:pt>
                <c:pt idx="2958">
                  <c:v>39.68</c:v>
                </c:pt>
                <c:pt idx="2959">
                  <c:v>39.5</c:v>
                </c:pt>
                <c:pt idx="2960">
                  <c:v>39.36</c:v>
                </c:pt>
                <c:pt idx="2961">
                  <c:v>39.35</c:v>
                </c:pt>
                <c:pt idx="2962">
                  <c:v>39.11</c:v>
                </c:pt>
                <c:pt idx="2963">
                  <c:v>39.11</c:v>
                </c:pt>
                <c:pt idx="2964">
                  <c:v>39.01</c:v>
                </c:pt>
                <c:pt idx="2965">
                  <c:v>38.83</c:v>
                </c:pt>
                <c:pt idx="2966">
                  <c:v>38.93</c:v>
                </c:pt>
                <c:pt idx="2967">
                  <c:v>38.83</c:v>
                </c:pt>
                <c:pt idx="2968">
                  <c:v>38.700000000000003</c:v>
                </c:pt>
                <c:pt idx="2969">
                  <c:v>38.659999999999997</c:v>
                </c:pt>
                <c:pt idx="2970">
                  <c:v>38.64</c:v>
                </c:pt>
                <c:pt idx="2971">
                  <c:v>38.78</c:v>
                </c:pt>
                <c:pt idx="2972">
                  <c:v>38.89</c:v>
                </c:pt>
                <c:pt idx="2973">
                  <c:v>38.61</c:v>
                </c:pt>
                <c:pt idx="2974">
                  <c:v>38.4</c:v>
                </c:pt>
                <c:pt idx="2975">
                  <c:v>38.4</c:v>
                </c:pt>
                <c:pt idx="2976">
                  <c:v>38.4</c:v>
                </c:pt>
                <c:pt idx="2977">
                  <c:v>38.29</c:v>
                </c:pt>
                <c:pt idx="2978">
                  <c:v>38.35</c:v>
                </c:pt>
                <c:pt idx="2979">
                  <c:v>38.19</c:v>
                </c:pt>
                <c:pt idx="2980">
                  <c:v>38.21</c:v>
                </c:pt>
                <c:pt idx="2981">
                  <c:v>38.270000000000003</c:v>
                </c:pt>
                <c:pt idx="2982">
                  <c:v>38.08</c:v>
                </c:pt>
                <c:pt idx="2983">
                  <c:v>38.29</c:v>
                </c:pt>
                <c:pt idx="2984">
                  <c:v>38.22</c:v>
                </c:pt>
                <c:pt idx="2985">
                  <c:v>38.049999999999997</c:v>
                </c:pt>
                <c:pt idx="2986">
                  <c:v>38.200000000000003</c:v>
                </c:pt>
                <c:pt idx="2987">
                  <c:v>39.21</c:v>
                </c:pt>
                <c:pt idx="2988">
                  <c:v>38.78</c:v>
                </c:pt>
                <c:pt idx="2989">
                  <c:v>38.39</c:v>
                </c:pt>
                <c:pt idx="2990">
                  <c:v>38.18</c:v>
                </c:pt>
                <c:pt idx="2991">
                  <c:v>38.159999999999997</c:v>
                </c:pt>
                <c:pt idx="2992">
                  <c:v>38.14</c:v>
                </c:pt>
                <c:pt idx="2993">
                  <c:v>38.06</c:v>
                </c:pt>
                <c:pt idx="2994">
                  <c:v>37.869999999999997</c:v>
                </c:pt>
                <c:pt idx="2995">
                  <c:v>37.78</c:v>
                </c:pt>
                <c:pt idx="2996">
                  <c:v>37.69</c:v>
                </c:pt>
                <c:pt idx="2997">
                  <c:v>37.520000000000003</c:v>
                </c:pt>
                <c:pt idx="2998">
                  <c:v>37.4</c:v>
                </c:pt>
                <c:pt idx="2999">
                  <c:v>37.26</c:v>
                </c:pt>
                <c:pt idx="3000">
                  <c:v>36.99</c:v>
                </c:pt>
                <c:pt idx="3001">
                  <c:v>36.729999999999997</c:v>
                </c:pt>
                <c:pt idx="3002">
                  <c:v>36.65</c:v>
                </c:pt>
                <c:pt idx="3003">
                  <c:v>36.94</c:v>
                </c:pt>
                <c:pt idx="3004">
                  <c:v>36.770000000000003</c:v>
                </c:pt>
                <c:pt idx="3005">
                  <c:v>36.619999999999997</c:v>
                </c:pt>
                <c:pt idx="3006">
                  <c:v>36.659999999999997</c:v>
                </c:pt>
                <c:pt idx="3007">
                  <c:v>36.78</c:v>
                </c:pt>
                <c:pt idx="3008">
                  <c:v>36.68</c:v>
                </c:pt>
                <c:pt idx="3009">
                  <c:v>36.79</c:v>
                </c:pt>
                <c:pt idx="3010">
                  <c:v>36.799999999999997</c:v>
                </c:pt>
                <c:pt idx="3011">
                  <c:v>36.630000000000003</c:v>
                </c:pt>
                <c:pt idx="3012">
                  <c:v>36.57</c:v>
                </c:pt>
                <c:pt idx="3013">
                  <c:v>36.51</c:v>
                </c:pt>
                <c:pt idx="3014">
                  <c:v>36.729999999999997</c:v>
                </c:pt>
                <c:pt idx="3015">
                  <c:v>37.200000000000003</c:v>
                </c:pt>
                <c:pt idx="3016">
                  <c:v>36.979999999999997</c:v>
                </c:pt>
                <c:pt idx="3017">
                  <c:v>37.020000000000003</c:v>
                </c:pt>
                <c:pt idx="3018">
                  <c:v>36.79</c:v>
                </c:pt>
                <c:pt idx="3019">
                  <c:v>36.54</c:v>
                </c:pt>
                <c:pt idx="3020">
                  <c:v>36.28</c:v>
                </c:pt>
                <c:pt idx="3021">
                  <c:v>36.130000000000003</c:v>
                </c:pt>
                <c:pt idx="3022">
                  <c:v>36.4</c:v>
                </c:pt>
                <c:pt idx="3023">
                  <c:v>36.42</c:v>
                </c:pt>
                <c:pt idx="3024">
                  <c:v>36.54</c:v>
                </c:pt>
                <c:pt idx="3025">
                  <c:v>36.39</c:v>
                </c:pt>
                <c:pt idx="3026">
                  <c:v>36.22</c:v>
                </c:pt>
                <c:pt idx="3027">
                  <c:v>36.15</c:v>
                </c:pt>
                <c:pt idx="3028">
                  <c:v>36.130000000000003</c:v>
                </c:pt>
                <c:pt idx="3029">
                  <c:v>35.979999999999997</c:v>
                </c:pt>
                <c:pt idx="3030">
                  <c:v>35.92</c:v>
                </c:pt>
                <c:pt idx="3031">
                  <c:v>35.85</c:v>
                </c:pt>
                <c:pt idx="3032">
                  <c:v>35.590000000000003</c:v>
                </c:pt>
                <c:pt idx="3033">
                  <c:v>35.64</c:v>
                </c:pt>
                <c:pt idx="3034">
                  <c:v>35.54</c:v>
                </c:pt>
                <c:pt idx="3035">
                  <c:v>35.47</c:v>
                </c:pt>
                <c:pt idx="3036">
                  <c:v>35.409999999999997</c:v>
                </c:pt>
                <c:pt idx="3037">
                  <c:v>35.799999999999997</c:v>
                </c:pt>
                <c:pt idx="3038">
                  <c:v>35.46</c:v>
                </c:pt>
                <c:pt idx="3039">
                  <c:v>35.36</c:v>
                </c:pt>
                <c:pt idx="3040">
                  <c:v>35.36</c:v>
                </c:pt>
                <c:pt idx="3041">
                  <c:v>35.18</c:v>
                </c:pt>
                <c:pt idx="3042">
                  <c:v>35.799999999999997</c:v>
                </c:pt>
                <c:pt idx="3043">
                  <c:v>35.58</c:v>
                </c:pt>
                <c:pt idx="3044">
                  <c:v>35.46</c:v>
                </c:pt>
                <c:pt idx="3045">
                  <c:v>35.29</c:v>
                </c:pt>
                <c:pt idx="3046">
                  <c:v>35.229999999999997</c:v>
                </c:pt>
                <c:pt idx="3047">
                  <c:v>35.21</c:v>
                </c:pt>
                <c:pt idx="3048">
                  <c:v>35.17</c:v>
                </c:pt>
                <c:pt idx="3049">
                  <c:v>35.049999999999997</c:v>
                </c:pt>
                <c:pt idx="3050">
                  <c:v>34.86</c:v>
                </c:pt>
                <c:pt idx="3051">
                  <c:v>34.61</c:v>
                </c:pt>
                <c:pt idx="3052">
                  <c:v>34.46</c:v>
                </c:pt>
                <c:pt idx="3053">
                  <c:v>34.380000000000003</c:v>
                </c:pt>
                <c:pt idx="3054">
                  <c:v>34.35</c:v>
                </c:pt>
                <c:pt idx="3055">
                  <c:v>34.32</c:v>
                </c:pt>
                <c:pt idx="3056">
                  <c:v>34.18</c:v>
                </c:pt>
                <c:pt idx="3057">
                  <c:v>34.14</c:v>
                </c:pt>
                <c:pt idx="3058">
                  <c:v>34.01</c:v>
                </c:pt>
                <c:pt idx="3059">
                  <c:v>33.86</c:v>
                </c:pt>
                <c:pt idx="3060">
                  <c:v>33.75</c:v>
                </c:pt>
                <c:pt idx="3061">
                  <c:v>33.590000000000003</c:v>
                </c:pt>
                <c:pt idx="3062">
                  <c:v>33.590000000000003</c:v>
                </c:pt>
                <c:pt idx="3063">
                  <c:v>33.479999999999997</c:v>
                </c:pt>
                <c:pt idx="3064">
                  <c:v>33.42</c:v>
                </c:pt>
                <c:pt idx="3065">
                  <c:v>33.4</c:v>
                </c:pt>
                <c:pt idx="3066">
                  <c:v>33.18</c:v>
                </c:pt>
                <c:pt idx="3067">
                  <c:v>33.14</c:v>
                </c:pt>
                <c:pt idx="3068">
                  <c:v>33.090000000000003</c:v>
                </c:pt>
                <c:pt idx="3069">
                  <c:v>32.94</c:v>
                </c:pt>
                <c:pt idx="3070">
                  <c:v>32.83</c:v>
                </c:pt>
                <c:pt idx="3071">
                  <c:v>32.64</c:v>
                </c:pt>
                <c:pt idx="3072">
                  <c:v>32.54</c:v>
                </c:pt>
                <c:pt idx="3073">
                  <c:v>32.549999999999997</c:v>
                </c:pt>
                <c:pt idx="3074">
                  <c:v>32.520000000000003</c:v>
                </c:pt>
                <c:pt idx="3075">
                  <c:v>32.5</c:v>
                </c:pt>
                <c:pt idx="3076">
                  <c:v>32.520000000000003</c:v>
                </c:pt>
                <c:pt idx="3077">
                  <c:v>32.39</c:v>
                </c:pt>
                <c:pt idx="3078">
                  <c:v>32.229999999999997</c:v>
                </c:pt>
                <c:pt idx="3079">
                  <c:v>32.17</c:v>
                </c:pt>
                <c:pt idx="3080">
                  <c:v>32.19</c:v>
                </c:pt>
                <c:pt idx="3081">
                  <c:v>32.130000000000003</c:v>
                </c:pt>
                <c:pt idx="3082">
                  <c:v>31.96</c:v>
                </c:pt>
                <c:pt idx="3083">
                  <c:v>31.82</c:v>
                </c:pt>
                <c:pt idx="3084">
                  <c:v>31.83</c:v>
                </c:pt>
                <c:pt idx="3085">
                  <c:v>32.06</c:v>
                </c:pt>
                <c:pt idx="3086">
                  <c:v>31.97</c:v>
                </c:pt>
                <c:pt idx="3087">
                  <c:v>31.98</c:v>
                </c:pt>
                <c:pt idx="3088">
                  <c:v>31.9</c:v>
                </c:pt>
                <c:pt idx="3089">
                  <c:v>31.76</c:v>
                </c:pt>
                <c:pt idx="3090">
                  <c:v>31.6</c:v>
                </c:pt>
                <c:pt idx="3091">
                  <c:v>31.64</c:v>
                </c:pt>
                <c:pt idx="3092">
                  <c:v>31.59</c:v>
                </c:pt>
                <c:pt idx="3093">
                  <c:v>31.53</c:v>
                </c:pt>
                <c:pt idx="3094">
                  <c:v>31.45</c:v>
                </c:pt>
                <c:pt idx="3095">
                  <c:v>31.42</c:v>
                </c:pt>
                <c:pt idx="3096">
                  <c:v>31.4</c:v>
                </c:pt>
                <c:pt idx="3097">
                  <c:v>31.37</c:v>
                </c:pt>
                <c:pt idx="3098">
                  <c:v>31.16</c:v>
                </c:pt>
                <c:pt idx="3099">
                  <c:v>31.26</c:v>
                </c:pt>
                <c:pt idx="3100">
                  <c:v>31.29</c:v>
                </c:pt>
                <c:pt idx="3101">
                  <c:v>31.28</c:v>
                </c:pt>
                <c:pt idx="3102">
                  <c:v>31.35</c:v>
                </c:pt>
                <c:pt idx="3103">
                  <c:v>31.31</c:v>
                </c:pt>
                <c:pt idx="3104">
                  <c:v>31.15</c:v>
                </c:pt>
                <c:pt idx="3105">
                  <c:v>31.08</c:v>
                </c:pt>
                <c:pt idx="3106">
                  <c:v>30.96</c:v>
                </c:pt>
                <c:pt idx="3107">
                  <c:v>30.89</c:v>
                </c:pt>
                <c:pt idx="3108">
                  <c:v>30.8</c:v>
                </c:pt>
                <c:pt idx="3109">
                  <c:v>30.69</c:v>
                </c:pt>
                <c:pt idx="3110">
                  <c:v>30.8</c:v>
                </c:pt>
                <c:pt idx="3111">
                  <c:v>30.69</c:v>
                </c:pt>
                <c:pt idx="3112">
                  <c:v>30.74</c:v>
                </c:pt>
                <c:pt idx="3113">
                  <c:v>30.83</c:v>
                </c:pt>
                <c:pt idx="3114">
                  <c:v>30.68</c:v>
                </c:pt>
                <c:pt idx="3115">
                  <c:v>30.6</c:v>
                </c:pt>
                <c:pt idx="3116">
                  <c:v>30.61</c:v>
                </c:pt>
                <c:pt idx="3117">
                  <c:v>30.61</c:v>
                </c:pt>
                <c:pt idx="3118">
                  <c:v>30.52</c:v>
                </c:pt>
                <c:pt idx="3119">
                  <c:v>30.39</c:v>
                </c:pt>
                <c:pt idx="3120">
                  <c:v>30.23</c:v>
                </c:pt>
                <c:pt idx="3121">
                  <c:v>30.12</c:v>
                </c:pt>
                <c:pt idx="3122">
                  <c:v>30.03</c:v>
                </c:pt>
                <c:pt idx="3123">
                  <c:v>29.91</c:v>
                </c:pt>
                <c:pt idx="3124">
                  <c:v>29.85</c:v>
                </c:pt>
                <c:pt idx="3125">
                  <c:v>29.77</c:v>
                </c:pt>
                <c:pt idx="3126">
                  <c:v>29.74</c:v>
                </c:pt>
                <c:pt idx="3127">
                  <c:v>29.69</c:v>
                </c:pt>
                <c:pt idx="3128">
                  <c:v>29.58</c:v>
                </c:pt>
                <c:pt idx="3129">
                  <c:v>29.39</c:v>
                </c:pt>
                <c:pt idx="3130">
                  <c:v>29.55</c:v>
                </c:pt>
                <c:pt idx="3131">
                  <c:v>29.52</c:v>
                </c:pt>
                <c:pt idx="3132">
                  <c:v>29.46</c:v>
                </c:pt>
                <c:pt idx="3133">
                  <c:v>29.43</c:v>
                </c:pt>
                <c:pt idx="3134">
                  <c:v>29.29</c:v>
                </c:pt>
                <c:pt idx="3135">
                  <c:v>29.16</c:v>
                </c:pt>
                <c:pt idx="3136">
                  <c:v>29.14</c:v>
                </c:pt>
                <c:pt idx="3137">
                  <c:v>29.1</c:v>
                </c:pt>
                <c:pt idx="3138">
                  <c:v>29.07</c:v>
                </c:pt>
                <c:pt idx="3139">
                  <c:v>28.98</c:v>
                </c:pt>
                <c:pt idx="3140">
                  <c:v>28.95</c:v>
                </c:pt>
                <c:pt idx="3141">
                  <c:v>28.86</c:v>
                </c:pt>
                <c:pt idx="3142">
                  <c:v>28.66</c:v>
                </c:pt>
                <c:pt idx="3143">
                  <c:v>28.64</c:v>
                </c:pt>
                <c:pt idx="3144">
                  <c:v>28.71</c:v>
                </c:pt>
                <c:pt idx="3145">
                  <c:v>28.75</c:v>
                </c:pt>
                <c:pt idx="3146">
                  <c:v>28.69</c:v>
                </c:pt>
                <c:pt idx="3147">
                  <c:v>28.63</c:v>
                </c:pt>
                <c:pt idx="3148">
                  <c:v>28.59</c:v>
                </c:pt>
                <c:pt idx="3149">
                  <c:v>28.54</c:v>
                </c:pt>
                <c:pt idx="3150">
                  <c:v>28.47</c:v>
                </c:pt>
                <c:pt idx="3151">
                  <c:v>28.4</c:v>
                </c:pt>
                <c:pt idx="3152">
                  <c:v>28.26</c:v>
                </c:pt>
                <c:pt idx="3153">
                  <c:v>28.12</c:v>
                </c:pt>
                <c:pt idx="3154">
                  <c:v>28.06</c:v>
                </c:pt>
                <c:pt idx="3155">
                  <c:v>28</c:v>
                </c:pt>
                <c:pt idx="3156">
                  <c:v>28.22</c:v>
                </c:pt>
                <c:pt idx="3157">
                  <c:v>28.42</c:v>
                </c:pt>
                <c:pt idx="3158">
                  <c:v>28.22</c:v>
                </c:pt>
                <c:pt idx="3159">
                  <c:v>28.21</c:v>
                </c:pt>
                <c:pt idx="3160">
                  <c:v>28.19</c:v>
                </c:pt>
                <c:pt idx="3161">
                  <c:v>28.06</c:v>
                </c:pt>
                <c:pt idx="3162">
                  <c:v>28.05</c:v>
                </c:pt>
                <c:pt idx="3163">
                  <c:v>27.97</c:v>
                </c:pt>
                <c:pt idx="3164">
                  <c:v>27.93</c:v>
                </c:pt>
                <c:pt idx="3165">
                  <c:v>27.84</c:v>
                </c:pt>
                <c:pt idx="3166">
                  <c:v>27.84</c:v>
                </c:pt>
                <c:pt idx="3167">
                  <c:v>27.83</c:v>
                </c:pt>
                <c:pt idx="3168">
                  <c:v>27.72</c:v>
                </c:pt>
                <c:pt idx="3169">
                  <c:v>27.64</c:v>
                </c:pt>
                <c:pt idx="3170">
                  <c:v>27.62</c:v>
                </c:pt>
                <c:pt idx="3171">
                  <c:v>27.48</c:v>
                </c:pt>
                <c:pt idx="3172">
                  <c:v>27.47</c:v>
                </c:pt>
                <c:pt idx="3173">
                  <c:v>27.4</c:v>
                </c:pt>
                <c:pt idx="3174">
                  <c:v>27.26</c:v>
                </c:pt>
                <c:pt idx="3175">
                  <c:v>27.36</c:v>
                </c:pt>
                <c:pt idx="3176">
                  <c:v>27.54</c:v>
                </c:pt>
                <c:pt idx="3177">
                  <c:v>27.29</c:v>
                </c:pt>
                <c:pt idx="3178">
                  <c:v>27.16</c:v>
                </c:pt>
                <c:pt idx="3179">
                  <c:v>27.26</c:v>
                </c:pt>
                <c:pt idx="3180">
                  <c:v>27.29</c:v>
                </c:pt>
                <c:pt idx="3181">
                  <c:v>27.32</c:v>
                </c:pt>
                <c:pt idx="3182">
                  <c:v>27.58</c:v>
                </c:pt>
                <c:pt idx="3183">
                  <c:v>27.34</c:v>
                </c:pt>
                <c:pt idx="3184">
                  <c:v>27.41</c:v>
                </c:pt>
                <c:pt idx="3185">
                  <c:v>27.55</c:v>
                </c:pt>
                <c:pt idx="3186">
                  <c:v>27.58</c:v>
                </c:pt>
                <c:pt idx="3187">
                  <c:v>27.66</c:v>
                </c:pt>
                <c:pt idx="3188">
                  <c:v>27.67</c:v>
                </c:pt>
                <c:pt idx="3189">
                  <c:v>27.75</c:v>
                </c:pt>
                <c:pt idx="3190">
                  <c:v>27.55</c:v>
                </c:pt>
                <c:pt idx="3191">
                  <c:v>27.43</c:v>
                </c:pt>
                <c:pt idx="3192">
                  <c:v>27.41</c:v>
                </c:pt>
                <c:pt idx="3193">
                  <c:v>27.33</c:v>
                </c:pt>
                <c:pt idx="3194">
                  <c:v>27.13</c:v>
                </c:pt>
                <c:pt idx="3195">
                  <c:v>26.98</c:v>
                </c:pt>
                <c:pt idx="3196">
                  <c:v>26.93</c:v>
                </c:pt>
                <c:pt idx="3197">
                  <c:v>26.94</c:v>
                </c:pt>
                <c:pt idx="3198">
                  <c:v>26.88</c:v>
                </c:pt>
                <c:pt idx="3199">
                  <c:v>26.69</c:v>
                </c:pt>
                <c:pt idx="3200">
                  <c:v>26.53</c:v>
                </c:pt>
                <c:pt idx="3201">
                  <c:v>26.59</c:v>
                </c:pt>
                <c:pt idx="3202">
                  <c:v>26.53</c:v>
                </c:pt>
                <c:pt idx="3203">
                  <c:v>26.48</c:v>
                </c:pt>
                <c:pt idx="3204">
                  <c:v>26.45</c:v>
                </c:pt>
                <c:pt idx="3205">
                  <c:v>26.64</c:v>
                </c:pt>
                <c:pt idx="3206">
                  <c:v>26.61</c:v>
                </c:pt>
                <c:pt idx="3207">
                  <c:v>26.91</c:v>
                </c:pt>
                <c:pt idx="3208">
                  <c:v>26.79</c:v>
                </c:pt>
                <c:pt idx="3209">
                  <c:v>26.88</c:v>
                </c:pt>
                <c:pt idx="3210">
                  <c:v>26.72</c:v>
                </c:pt>
                <c:pt idx="3211">
                  <c:v>26.66</c:v>
                </c:pt>
                <c:pt idx="3212">
                  <c:v>26.58</c:v>
                </c:pt>
                <c:pt idx="3213">
                  <c:v>26.73</c:v>
                </c:pt>
                <c:pt idx="3214">
                  <c:v>26.73</c:v>
                </c:pt>
                <c:pt idx="3215">
                  <c:v>26.69</c:v>
                </c:pt>
                <c:pt idx="3216">
                  <c:v>26.69</c:v>
                </c:pt>
                <c:pt idx="3217">
                  <c:v>26.53</c:v>
                </c:pt>
                <c:pt idx="3218">
                  <c:v>26.44</c:v>
                </c:pt>
                <c:pt idx="3219">
                  <c:v>26.47</c:v>
                </c:pt>
                <c:pt idx="3220">
                  <c:v>26.73</c:v>
                </c:pt>
                <c:pt idx="3221">
                  <c:v>26.93</c:v>
                </c:pt>
                <c:pt idx="3222">
                  <c:v>26.69</c:v>
                </c:pt>
                <c:pt idx="3223">
                  <c:v>26.52</c:v>
                </c:pt>
                <c:pt idx="3224">
                  <c:v>26.33</c:v>
                </c:pt>
                <c:pt idx="3225">
                  <c:v>26.52</c:v>
                </c:pt>
                <c:pt idx="3226">
                  <c:v>26.55</c:v>
                </c:pt>
                <c:pt idx="3227">
                  <c:v>26.4</c:v>
                </c:pt>
                <c:pt idx="3228">
                  <c:v>26.44</c:v>
                </c:pt>
                <c:pt idx="3229">
                  <c:v>26.37</c:v>
                </c:pt>
                <c:pt idx="3230">
                  <c:v>26.67</c:v>
                </c:pt>
                <c:pt idx="3231">
                  <c:v>26.58</c:v>
                </c:pt>
                <c:pt idx="3232">
                  <c:v>26.48</c:v>
                </c:pt>
                <c:pt idx="3233">
                  <c:v>26.82</c:v>
                </c:pt>
                <c:pt idx="3234">
                  <c:v>26.58</c:v>
                </c:pt>
                <c:pt idx="3235">
                  <c:v>26.59</c:v>
                </c:pt>
                <c:pt idx="3236">
                  <c:v>26.44</c:v>
                </c:pt>
                <c:pt idx="3237">
                  <c:v>26.37</c:v>
                </c:pt>
                <c:pt idx="3238">
                  <c:v>26.34</c:v>
                </c:pt>
                <c:pt idx="3239">
                  <c:v>26.23</c:v>
                </c:pt>
                <c:pt idx="3240">
                  <c:v>26.12</c:v>
                </c:pt>
                <c:pt idx="3241">
                  <c:v>26.34</c:v>
                </c:pt>
                <c:pt idx="3242">
                  <c:v>26.17</c:v>
                </c:pt>
                <c:pt idx="3243">
                  <c:v>26.07</c:v>
                </c:pt>
                <c:pt idx="3244">
                  <c:v>25.97</c:v>
                </c:pt>
                <c:pt idx="3245">
                  <c:v>25.88</c:v>
                </c:pt>
                <c:pt idx="3246">
                  <c:v>25.81</c:v>
                </c:pt>
                <c:pt idx="3247">
                  <c:v>25.7</c:v>
                </c:pt>
                <c:pt idx="3248">
                  <c:v>25.7</c:v>
                </c:pt>
                <c:pt idx="3249">
                  <c:v>25.59</c:v>
                </c:pt>
                <c:pt idx="3250">
                  <c:v>25.5</c:v>
                </c:pt>
                <c:pt idx="3251">
                  <c:v>25.59</c:v>
                </c:pt>
                <c:pt idx="3252">
                  <c:v>25.46</c:v>
                </c:pt>
                <c:pt idx="3253">
                  <c:v>25.34</c:v>
                </c:pt>
                <c:pt idx="3254">
                  <c:v>25.17</c:v>
                </c:pt>
                <c:pt idx="3255">
                  <c:v>25.21</c:v>
                </c:pt>
                <c:pt idx="3256">
                  <c:v>25.22</c:v>
                </c:pt>
                <c:pt idx="3257">
                  <c:v>25.19</c:v>
                </c:pt>
                <c:pt idx="3258">
                  <c:v>25.09</c:v>
                </c:pt>
                <c:pt idx="3259">
                  <c:v>24.98</c:v>
                </c:pt>
                <c:pt idx="3260">
                  <c:v>25.06</c:v>
                </c:pt>
                <c:pt idx="3261">
                  <c:v>25.08</c:v>
                </c:pt>
                <c:pt idx="3262">
                  <c:v>24.92</c:v>
                </c:pt>
                <c:pt idx="3263">
                  <c:v>24.75</c:v>
                </c:pt>
                <c:pt idx="3264">
                  <c:v>24.59</c:v>
                </c:pt>
                <c:pt idx="3265">
                  <c:v>24.51</c:v>
                </c:pt>
                <c:pt idx="3266">
                  <c:v>24.46</c:v>
                </c:pt>
                <c:pt idx="3267">
                  <c:v>24.43</c:v>
                </c:pt>
                <c:pt idx="3268">
                  <c:v>24.41</c:v>
                </c:pt>
                <c:pt idx="3269">
                  <c:v>24.32</c:v>
                </c:pt>
                <c:pt idx="3270">
                  <c:v>24.21</c:v>
                </c:pt>
                <c:pt idx="3271">
                  <c:v>24.09</c:v>
                </c:pt>
                <c:pt idx="3272">
                  <c:v>23.97</c:v>
                </c:pt>
                <c:pt idx="3273">
                  <c:v>23.89</c:v>
                </c:pt>
                <c:pt idx="3274">
                  <c:v>23.78</c:v>
                </c:pt>
                <c:pt idx="3275">
                  <c:v>23.76</c:v>
                </c:pt>
                <c:pt idx="3276">
                  <c:v>23.65</c:v>
                </c:pt>
                <c:pt idx="3277">
                  <c:v>23.53</c:v>
                </c:pt>
                <c:pt idx="3278">
                  <c:v>23.37</c:v>
                </c:pt>
                <c:pt idx="3279">
                  <c:v>23.36</c:v>
                </c:pt>
                <c:pt idx="3280">
                  <c:v>23.32</c:v>
                </c:pt>
                <c:pt idx="3281">
                  <c:v>23.66</c:v>
                </c:pt>
                <c:pt idx="3282">
                  <c:v>23.66</c:v>
                </c:pt>
                <c:pt idx="3283">
                  <c:v>23.52</c:v>
                </c:pt>
                <c:pt idx="3284">
                  <c:v>23.52</c:v>
                </c:pt>
                <c:pt idx="3285">
                  <c:v>23.67</c:v>
                </c:pt>
                <c:pt idx="3286">
                  <c:v>23.67</c:v>
                </c:pt>
                <c:pt idx="3287">
                  <c:v>23.56</c:v>
                </c:pt>
                <c:pt idx="3288">
                  <c:v>23.47</c:v>
                </c:pt>
                <c:pt idx="3289">
                  <c:v>23.4</c:v>
                </c:pt>
                <c:pt idx="3290">
                  <c:v>23.45</c:v>
                </c:pt>
                <c:pt idx="3291">
                  <c:v>23.34</c:v>
                </c:pt>
                <c:pt idx="3292">
                  <c:v>23.3</c:v>
                </c:pt>
                <c:pt idx="3293">
                  <c:v>23.21</c:v>
                </c:pt>
                <c:pt idx="3294">
                  <c:v>23.17</c:v>
                </c:pt>
                <c:pt idx="3295">
                  <c:v>23.22</c:v>
                </c:pt>
                <c:pt idx="3296">
                  <c:v>23.11</c:v>
                </c:pt>
                <c:pt idx="3297">
                  <c:v>23.02</c:v>
                </c:pt>
                <c:pt idx="3298">
                  <c:v>22.97</c:v>
                </c:pt>
                <c:pt idx="3299">
                  <c:v>23.16</c:v>
                </c:pt>
                <c:pt idx="3300">
                  <c:v>23.52</c:v>
                </c:pt>
                <c:pt idx="3301">
                  <c:v>23.46</c:v>
                </c:pt>
                <c:pt idx="3302">
                  <c:v>23.33</c:v>
                </c:pt>
                <c:pt idx="3303">
                  <c:v>23.4</c:v>
                </c:pt>
                <c:pt idx="3304">
                  <c:v>23.25</c:v>
                </c:pt>
                <c:pt idx="3305">
                  <c:v>23.16</c:v>
                </c:pt>
                <c:pt idx="3306">
                  <c:v>23.02</c:v>
                </c:pt>
                <c:pt idx="3307">
                  <c:v>23.06</c:v>
                </c:pt>
                <c:pt idx="3308">
                  <c:v>23.05</c:v>
                </c:pt>
                <c:pt idx="3309">
                  <c:v>23.54</c:v>
                </c:pt>
                <c:pt idx="3310">
                  <c:v>23.31</c:v>
                </c:pt>
                <c:pt idx="3311">
                  <c:v>23.09</c:v>
                </c:pt>
                <c:pt idx="3312">
                  <c:v>23.17</c:v>
                </c:pt>
                <c:pt idx="3313">
                  <c:v>23.46</c:v>
                </c:pt>
                <c:pt idx="3314">
                  <c:v>23.27</c:v>
                </c:pt>
                <c:pt idx="3315">
                  <c:v>23.13</c:v>
                </c:pt>
                <c:pt idx="3316">
                  <c:v>23.05</c:v>
                </c:pt>
                <c:pt idx="3317">
                  <c:v>23.19</c:v>
                </c:pt>
                <c:pt idx="3318">
                  <c:v>23.53</c:v>
                </c:pt>
                <c:pt idx="3319">
                  <c:v>23.28</c:v>
                </c:pt>
                <c:pt idx="3320">
                  <c:v>23.13</c:v>
                </c:pt>
                <c:pt idx="3321">
                  <c:v>23.1</c:v>
                </c:pt>
                <c:pt idx="3322">
                  <c:v>23.05</c:v>
                </c:pt>
                <c:pt idx="3323">
                  <c:v>23.01</c:v>
                </c:pt>
                <c:pt idx="3324">
                  <c:v>22.94</c:v>
                </c:pt>
                <c:pt idx="3325">
                  <c:v>22.82</c:v>
                </c:pt>
                <c:pt idx="3326">
                  <c:v>22.73</c:v>
                </c:pt>
                <c:pt idx="3327">
                  <c:v>22.71</c:v>
                </c:pt>
                <c:pt idx="3328">
                  <c:v>22.6</c:v>
                </c:pt>
                <c:pt idx="3329">
                  <c:v>22.49</c:v>
                </c:pt>
                <c:pt idx="3330">
                  <c:v>22.49</c:v>
                </c:pt>
                <c:pt idx="3331">
                  <c:v>22.41</c:v>
                </c:pt>
                <c:pt idx="3332">
                  <c:v>22.44</c:v>
                </c:pt>
                <c:pt idx="3333">
                  <c:v>22.39</c:v>
                </c:pt>
                <c:pt idx="3334">
                  <c:v>22.36</c:v>
                </c:pt>
                <c:pt idx="3335">
                  <c:v>22.38</c:v>
                </c:pt>
                <c:pt idx="3336">
                  <c:v>22.56</c:v>
                </c:pt>
                <c:pt idx="3337">
                  <c:v>22.42</c:v>
                </c:pt>
                <c:pt idx="3338">
                  <c:v>22.34</c:v>
                </c:pt>
                <c:pt idx="3339">
                  <c:v>22.23</c:v>
                </c:pt>
                <c:pt idx="3340">
                  <c:v>22.27</c:v>
                </c:pt>
                <c:pt idx="3341">
                  <c:v>22.17</c:v>
                </c:pt>
                <c:pt idx="3342">
                  <c:v>22.28</c:v>
                </c:pt>
                <c:pt idx="3343">
                  <c:v>22.23</c:v>
                </c:pt>
                <c:pt idx="3344">
                  <c:v>22.26</c:v>
                </c:pt>
                <c:pt idx="3345">
                  <c:v>22.26</c:v>
                </c:pt>
                <c:pt idx="3346">
                  <c:v>22.25</c:v>
                </c:pt>
                <c:pt idx="3347">
                  <c:v>22.1</c:v>
                </c:pt>
                <c:pt idx="3348">
                  <c:v>21.99</c:v>
                </c:pt>
                <c:pt idx="3349">
                  <c:v>21.89</c:v>
                </c:pt>
                <c:pt idx="3350">
                  <c:v>21.81</c:v>
                </c:pt>
                <c:pt idx="3351">
                  <c:v>21.74</c:v>
                </c:pt>
                <c:pt idx="3352">
                  <c:v>21.64</c:v>
                </c:pt>
                <c:pt idx="3353">
                  <c:v>21.58</c:v>
                </c:pt>
                <c:pt idx="3354">
                  <c:v>21.6</c:v>
                </c:pt>
                <c:pt idx="3355">
                  <c:v>21.65</c:v>
                </c:pt>
                <c:pt idx="3356">
                  <c:v>21.48</c:v>
                </c:pt>
                <c:pt idx="3357">
                  <c:v>21.39</c:v>
                </c:pt>
                <c:pt idx="3358">
                  <c:v>21.86</c:v>
                </c:pt>
                <c:pt idx="3359">
                  <c:v>21.63</c:v>
                </c:pt>
                <c:pt idx="3360">
                  <c:v>21.46</c:v>
                </c:pt>
                <c:pt idx="3361">
                  <c:v>21.39</c:v>
                </c:pt>
                <c:pt idx="3362">
                  <c:v>21.27</c:v>
                </c:pt>
                <c:pt idx="3363">
                  <c:v>21.19</c:v>
                </c:pt>
                <c:pt idx="3364">
                  <c:v>21.05</c:v>
                </c:pt>
                <c:pt idx="3365">
                  <c:v>21.01</c:v>
                </c:pt>
                <c:pt idx="3366">
                  <c:v>20.93</c:v>
                </c:pt>
                <c:pt idx="3367">
                  <c:v>20.9</c:v>
                </c:pt>
                <c:pt idx="3368">
                  <c:v>20.88</c:v>
                </c:pt>
                <c:pt idx="3369">
                  <c:v>20.97</c:v>
                </c:pt>
                <c:pt idx="3370">
                  <c:v>20.9</c:v>
                </c:pt>
                <c:pt idx="3371">
                  <c:v>20.82</c:v>
                </c:pt>
                <c:pt idx="3372">
                  <c:v>20.84</c:v>
                </c:pt>
                <c:pt idx="3373">
                  <c:v>20.77</c:v>
                </c:pt>
                <c:pt idx="3374">
                  <c:v>20.78</c:v>
                </c:pt>
                <c:pt idx="3375">
                  <c:v>20.81</c:v>
                </c:pt>
                <c:pt idx="3376">
                  <c:v>20.69</c:v>
                </c:pt>
                <c:pt idx="3377">
                  <c:v>20.7</c:v>
                </c:pt>
                <c:pt idx="3378">
                  <c:v>20.78</c:v>
                </c:pt>
                <c:pt idx="3379">
                  <c:v>20.72</c:v>
                </c:pt>
                <c:pt idx="3380">
                  <c:v>20.78</c:v>
                </c:pt>
                <c:pt idx="3381">
                  <c:v>20.83</c:v>
                </c:pt>
                <c:pt idx="3382">
                  <c:v>20.81</c:v>
                </c:pt>
                <c:pt idx="3383">
                  <c:v>20.83</c:v>
                </c:pt>
                <c:pt idx="3384">
                  <c:v>20.81</c:v>
                </c:pt>
                <c:pt idx="3385">
                  <c:v>20.88</c:v>
                </c:pt>
                <c:pt idx="3386">
                  <c:v>20.77</c:v>
                </c:pt>
                <c:pt idx="3387">
                  <c:v>20.71</c:v>
                </c:pt>
                <c:pt idx="3388">
                  <c:v>20.73</c:v>
                </c:pt>
                <c:pt idx="3389">
                  <c:v>20.61</c:v>
                </c:pt>
                <c:pt idx="3390">
                  <c:v>20.97</c:v>
                </c:pt>
                <c:pt idx="3391">
                  <c:v>20.87</c:v>
                </c:pt>
                <c:pt idx="3392">
                  <c:v>20.71</c:v>
                </c:pt>
                <c:pt idx="3393">
                  <c:v>20.71</c:v>
                </c:pt>
                <c:pt idx="3394">
                  <c:v>20.73</c:v>
                </c:pt>
                <c:pt idx="3395">
                  <c:v>21.12</c:v>
                </c:pt>
                <c:pt idx="3396">
                  <c:v>21.57</c:v>
                </c:pt>
                <c:pt idx="3397">
                  <c:v>22.28</c:v>
                </c:pt>
                <c:pt idx="3398">
                  <c:v>22.1</c:v>
                </c:pt>
                <c:pt idx="3399">
                  <c:v>22.45</c:v>
                </c:pt>
                <c:pt idx="3400">
                  <c:v>22.39</c:v>
                </c:pt>
                <c:pt idx="3401">
                  <c:v>22.52</c:v>
                </c:pt>
                <c:pt idx="3402">
                  <c:v>22.23</c:v>
                </c:pt>
                <c:pt idx="3403">
                  <c:v>21.93</c:v>
                </c:pt>
                <c:pt idx="3404">
                  <c:v>21.68</c:v>
                </c:pt>
                <c:pt idx="3405">
                  <c:v>21.6</c:v>
                </c:pt>
                <c:pt idx="3406">
                  <c:v>21.39</c:v>
                </c:pt>
                <c:pt idx="3407">
                  <c:v>21.24</c:v>
                </c:pt>
                <c:pt idx="3408">
                  <c:v>21.23</c:v>
                </c:pt>
                <c:pt idx="3409">
                  <c:v>21.24</c:v>
                </c:pt>
                <c:pt idx="3410">
                  <c:v>21.14</c:v>
                </c:pt>
                <c:pt idx="3411">
                  <c:v>21.18</c:v>
                </c:pt>
                <c:pt idx="3412">
                  <c:v>21.05</c:v>
                </c:pt>
                <c:pt idx="3413">
                  <c:v>20.9</c:v>
                </c:pt>
                <c:pt idx="3414">
                  <c:v>20.83</c:v>
                </c:pt>
                <c:pt idx="3415">
                  <c:v>20.7</c:v>
                </c:pt>
                <c:pt idx="3416">
                  <c:v>20.58</c:v>
                </c:pt>
                <c:pt idx="3417">
                  <c:v>20.5</c:v>
                </c:pt>
                <c:pt idx="3418">
                  <c:v>20.36</c:v>
                </c:pt>
                <c:pt idx="3419">
                  <c:v>20.309999999999999</c:v>
                </c:pt>
                <c:pt idx="3420">
                  <c:v>20.27</c:v>
                </c:pt>
                <c:pt idx="3421">
                  <c:v>20.21</c:v>
                </c:pt>
                <c:pt idx="3422">
                  <c:v>20.47</c:v>
                </c:pt>
                <c:pt idx="3423">
                  <c:v>20.38</c:v>
                </c:pt>
                <c:pt idx="3424">
                  <c:v>20.34</c:v>
                </c:pt>
                <c:pt idx="3425">
                  <c:v>20.399999999999999</c:v>
                </c:pt>
                <c:pt idx="3426">
                  <c:v>20.6</c:v>
                </c:pt>
                <c:pt idx="3427">
                  <c:v>20.6</c:v>
                </c:pt>
                <c:pt idx="3428">
                  <c:v>20.48</c:v>
                </c:pt>
                <c:pt idx="3429">
                  <c:v>20.37</c:v>
                </c:pt>
                <c:pt idx="3430">
                  <c:v>20.38</c:v>
                </c:pt>
                <c:pt idx="3431">
                  <c:v>20.59</c:v>
                </c:pt>
                <c:pt idx="3432">
                  <c:v>20.88</c:v>
                </c:pt>
                <c:pt idx="3433">
                  <c:v>21.23</c:v>
                </c:pt>
                <c:pt idx="3434">
                  <c:v>21.06</c:v>
                </c:pt>
                <c:pt idx="3435">
                  <c:v>20.76</c:v>
                </c:pt>
                <c:pt idx="3436">
                  <c:v>20.68</c:v>
                </c:pt>
                <c:pt idx="3437">
                  <c:v>20.64</c:v>
                </c:pt>
                <c:pt idx="3438">
                  <c:v>20.66</c:v>
                </c:pt>
                <c:pt idx="3439">
                  <c:v>20.63</c:v>
                </c:pt>
                <c:pt idx="3440">
                  <c:v>20.55</c:v>
                </c:pt>
                <c:pt idx="3441">
                  <c:v>20.52</c:v>
                </c:pt>
                <c:pt idx="3442">
                  <c:v>20.49</c:v>
                </c:pt>
                <c:pt idx="3443">
                  <c:v>20.83</c:v>
                </c:pt>
                <c:pt idx="3444">
                  <c:v>20.67</c:v>
                </c:pt>
                <c:pt idx="3445">
                  <c:v>20.65</c:v>
                </c:pt>
                <c:pt idx="3446">
                  <c:v>20.64</c:v>
                </c:pt>
                <c:pt idx="3447">
                  <c:v>20.69</c:v>
                </c:pt>
                <c:pt idx="3448">
                  <c:v>21.25</c:v>
                </c:pt>
                <c:pt idx="3449">
                  <c:v>21.04</c:v>
                </c:pt>
                <c:pt idx="3450">
                  <c:v>20.77</c:v>
                </c:pt>
                <c:pt idx="3451">
                  <c:v>20.67</c:v>
                </c:pt>
                <c:pt idx="3452">
                  <c:v>20.57</c:v>
                </c:pt>
                <c:pt idx="3453">
                  <c:v>20.51</c:v>
                </c:pt>
                <c:pt idx="3454">
                  <c:v>20.49</c:v>
                </c:pt>
                <c:pt idx="3455">
                  <c:v>20.53</c:v>
                </c:pt>
                <c:pt idx="3456">
                  <c:v>20.53</c:v>
                </c:pt>
                <c:pt idx="3457">
                  <c:v>20.64</c:v>
                </c:pt>
                <c:pt idx="3458">
                  <c:v>20.63</c:v>
                </c:pt>
                <c:pt idx="3459">
                  <c:v>20.47</c:v>
                </c:pt>
                <c:pt idx="3460">
                  <c:v>20.5</c:v>
                </c:pt>
                <c:pt idx="3461">
                  <c:v>20.45</c:v>
                </c:pt>
                <c:pt idx="3462">
                  <c:v>20.37</c:v>
                </c:pt>
                <c:pt idx="3463">
                  <c:v>20.309999999999999</c:v>
                </c:pt>
                <c:pt idx="3464">
                  <c:v>20.239999999999998</c:v>
                </c:pt>
                <c:pt idx="3465">
                  <c:v>20.18</c:v>
                </c:pt>
                <c:pt idx="3466">
                  <c:v>20.04</c:v>
                </c:pt>
                <c:pt idx="3467">
                  <c:v>19.96</c:v>
                </c:pt>
                <c:pt idx="3468">
                  <c:v>19.96</c:v>
                </c:pt>
                <c:pt idx="3469">
                  <c:v>19.899999999999999</c:v>
                </c:pt>
                <c:pt idx="3470">
                  <c:v>19.850000000000001</c:v>
                </c:pt>
                <c:pt idx="3471">
                  <c:v>19.809999999999999</c:v>
                </c:pt>
                <c:pt idx="3472">
                  <c:v>19.72</c:v>
                </c:pt>
                <c:pt idx="3473">
                  <c:v>19.579999999999998</c:v>
                </c:pt>
                <c:pt idx="3474">
                  <c:v>19.54</c:v>
                </c:pt>
                <c:pt idx="3475">
                  <c:v>19.559999999999999</c:v>
                </c:pt>
                <c:pt idx="3476">
                  <c:v>19.77</c:v>
                </c:pt>
                <c:pt idx="3477">
                  <c:v>19.690000000000001</c:v>
                </c:pt>
                <c:pt idx="3478">
                  <c:v>19.579999999999998</c:v>
                </c:pt>
                <c:pt idx="3479">
                  <c:v>19.559999999999999</c:v>
                </c:pt>
                <c:pt idx="3480">
                  <c:v>19.52</c:v>
                </c:pt>
                <c:pt idx="3481">
                  <c:v>19.5</c:v>
                </c:pt>
                <c:pt idx="3482">
                  <c:v>19.5</c:v>
                </c:pt>
                <c:pt idx="3483">
                  <c:v>19.53</c:v>
                </c:pt>
                <c:pt idx="3484">
                  <c:v>19.77</c:v>
                </c:pt>
                <c:pt idx="3485">
                  <c:v>19.75</c:v>
                </c:pt>
                <c:pt idx="3486">
                  <c:v>19.54</c:v>
                </c:pt>
                <c:pt idx="3487">
                  <c:v>19.399999999999999</c:v>
                </c:pt>
                <c:pt idx="3488">
                  <c:v>19.27</c:v>
                </c:pt>
                <c:pt idx="3489">
                  <c:v>19.25</c:v>
                </c:pt>
                <c:pt idx="3490">
                  <c:v>19.21</c:v>
                </c:pt>
                <c:pt idx="3491">
                  <c:v>19.2</c:v>
                </c:pt>
                <c:pt idx="3492">
                  <c:v>19.350000000000001</c:v>
                </c:pt>
                <c:pt idx="3493">
                  <c:v>19.260000000000002</c:v>
                </c:pt>
                <c:pt idx="3494">
                  <c:v>19.41</c:v>
                </c:pt>
                <c:pt idx="3495">
                  <c:v>19.579999999999998</c:v>
                </c:pt>
                <c:pt idx="3496">
                  <c:v>19.600000000000001</c:v>
                </c:pt>
                <c:pt idx="3497">
                  <c:v>19.71</c:v>
                </c:pt>
                <c:pt idx="3498">
                  <c:v>19.53</c:v>
                </c:pt>
                <c:pt idx="3499">
                  <c:v>19.48</c:v>
                </c:pt>
                <c:pt idx="3500">
                  <c:v>19.68</c:v>
                </c:pt>
                <c:pt idx="3501">
                  <c:v>19.649999999999999</c:v>
                </c:pt>
                <c:pt idx="3502">
                  <c:v>19.649999999999999</c:v>
                </c:pt>
                <c:pt idx="3503">
                  <c:v>19.559999999999999</c:v>
                </c:pt>
                <c:pt idx="3504">
                  <c:v>19.420000000000002</c:v>
                </c:pt>
                <c:pt idx="3505">
                  <c:v>19.29</c:v>
                </c:pt>
                <c:pt idx="3506">
                  <c:v>19.2</c:v>
                </c:pt>
                <c:pt idx="3507">
                  <c:v>19.260000000000002</c:v>
                </c:pt>
                <c:pt idx="3508">
                  <c:v>19.18</c:v>
                </c:pt>
                <c:pt idx="3509">
                  <c:v>19.11</c:v>
                </c:pt>
                <c:pt idx="3510">
                  <c:v>19.010000000000002</c:v>
                </c:pt>
                <c:pt idx="3511">
                  <c:v>18.87</c:v>
                </c:pt>
                <c:pt idx="3512">
                  <c:v>18.899999999999999</c:v>
                </c:pt>
                <c:pt idx="3513">
                  <c:v>19.05</c:v>
                </c:pt>
                <c:pt idx="3514">
                  <c:v>18.940000000000001</c:v>
                </c:pt>
                <c:pt idx="3515">
                  <c:v>18.91</c:v>
                </c:pt>
                <c:pt idx="3516">
                  <c:v>18.87</c:v>
                </c:pt>
                <c:pt idx="3517">
                  <c:v>19.059999999999999</c:v>
                </c:pt>
                <c:pt idx="3518">
                  <c:v>19.12</c:v>
                </c:pt>
                <c:pt idx="3519">
                  <c:v>19.07</c:v>
                </c:pt>
                <c:pt idx="3520">
                  <c:v>19.22</c:v>
                </c:pt>
                <c:pt idx="3521">
                  <c:v>19.66</c:v>
                </c:pt>
                <c:pt idx="3522">
                  <c:v>19.53</c:v>
                </c:pt>
                <c:pt idx="3523">
                  <c:v>19.62</c:v>
                </c:pt>
                <c:pt idx="3524">
                  <c:v>19.54</c:v>
                </c:pt>
                <c:pt idx="3525">
                  <c:v>19.62</c:v>
                </c:pt>
                <c:pt idx="3526">
                  <c:v>19.5</c:v>
                </c:pt>
                <c:pt idx="3527">
                  <c:v>19.52</c:v>
                </c:pt>
                <c:pt idx="3528">
                  <c:v>19.45</c:v>
                </c:pt>
                <c:pt idx="3529">
                  <c:v>19.38</c:v>
                </c:pt>
                <c:pt idx="3530">
                  <c:v>19.399999999999999</c:v>
                </c:pt>
                <c:pt idx="3531">
                  <c:v>19.77</c:v>
                </c:pt>
                <c:pt idx="3532">
                  <c:v>19.559999999999999</c:v>
                </c:pt>
                <c:pt idx="3533">
                  <c:v>19.5</c:v>
                </c:pt>
                <c:pt idx="3534">
                  <c:v>19.649999999999999</c:v>
                </c:pt>
                <c:pt idx="3535">
                  <c:v>19.59</c:v>
                </c:pt>
                <c:pt idx="3536">
                  <c:v>19.670000000000002</c:v>
                </c:pt>
                <c:pt idx="3537">
                  <c:v>20.100000000000001</c:v>
                </c:pt>
                <c:pt idx="3538">
                  <c:v>19.97</c:v>
                </c:pt>
                <c:pt idx="3539">
                  <c:v>19.77</c:v>
                </c:pt>
                <c:pt idx="3540">
                  <c:v>19.649999999999999</c:v>
                </c:pt>
                <c:pt idx="3541">
                  <c:v>19.59</c:v>
                </c:pt>
                <c:pt idx="3542">
                  <c:v>19.47</c:v>
                </c:pt>
                <c:pt idx="3543">
                  <c:v>19.62</c:v>
                </c:pt>
                <c:pt idx="3544">
                  <c:v>19.670000000000002</c:v>
                </c:pt>
                <c:pt idx="3545">
                  <c:v>19.68</c:v>
                </c:pt>
                <c:pt idx="3546">
                  <c:v>19.82</c:v>
                </c:pt>
                <c:pt idx="3547">
                  <c:v>19.670000000000002</c:v>
                </c:pt>
                <c:pt idx="3548">
                  <c:v>19.809999999999999</c:v>
                </c:pt>
                <c:pt idx="3549">
                  <c:v>19.7</c:v>
                </c:pt>
                <c:pt idx="3550">
                  <c:v>19.72</c:v>
                </c:pt>
                <c:pt idx="3551">
                  <c:v>19.79</c:v>
                </c:pt>
                <c:pt idx="3552">
                  <c:v>19.8</c:v>
                </c:pt>
                <c:pt idx="3553">
                  <c:v>19.649999999999999</c:v>
                </c:pt>
                <c:pt idx="3554">
                  <c:v>19.510000000000002</c:v>
                </c:pt>
                <c:pt idx="3555">
                  <c:v>19.41</c:v>
                </c:pt>
                <c:pt idx="3556">
                  <c:v>19.399999999999999</c:v>
                </c:pt>
                <c:pt idx="3557">
                  <c:v>19.48</c:v>
                </c:pt>
                <c:pt idx="3558">
                  <c:v>19.38</c:v>
                </c:pt>
                <c:pt idx="3559">
                  <c:v>19.28</c:v>
                </c:pt>
                <c:pt idx="3560">
                  <c:v>19.350000000000001</c:v>
                </c:pt>
                <c:pt idx="3561">
                  <c:v>19.3</c:v>
                </c:pt>
                <c:pt idx="3562">
                  <c:v>19.170000000000002</c:v>
                </c:pt>
                <c:pt idx="3563">
                  <c:v>19.14</c:v>
                </c:pt>
                <c:pt idx="3564">
                  <c:v>19.190000000000001</c:v>
                </c:pt>
                <c:pt idx="3565">
                  <c:v>19.170000000000002</c:v>
                </c:pt>
                <c:pt idx="3566">
                  <c:v>19.350000000000001</c:v>
                </c:pt>
                <c:pt idx="3567">
                  <c:v>19.739999999999998</c:v>
                </c:pt>
                <c:pt idx="3568">
                  <c:v>19.649999999999999</c:v>
                </c:pt>
                <c:pt idx="3569">
                  <c:v>19.55</c:v>
                </c:pt>
                <c:pt idx="3570">
                  <c:v>19.399999999999999</c:v>
                </c:pt>
                <c:pt idx="3571">
                  <c:v>19.329999999999998</c:v>
                </c:pt>
                <c:pt idx="3572">
                  <c:v>19.350000000000001</c:v>
                </c:pt>
                <c:pt idx="3573">
                  <c:v>19.34</c:v>
                </c:pt>
                <c:pt idx="3574">
                  <c:v>19.39</c:v>
                </c:pt>
                <c:pt idx="3575">
                  <c:v>19.41</c:v>
                </c:pt>
                <c:pt idx="3576">
                  <c:v>19.43</c:v>
                </c:pt>
                <c:pt idx="3577">
                  <c:v>19.27</c:v>
                </c:pt>
                <c:pt idx="3578">
                  <c:v>19.39</c:v>
                </c:pt>
                <c:pt idx="3579">
                  <c:v>19.350000000000001</c:v>
                </c:pt>
                <c:pt idx="3580">
                  <c:v>19.64</c:v>
                </c:pt>
                <c:pt idx="3581">
                  <c:v>19.87</c:v>
                </c:pt>
                <c:pt idx="3582">
                  <c:v>20</c:v>
                </c:pt>
                <c:pt idx="3583">
                  <c:v>19.739999999999998</c:v>
                </c:pt>
                <c:pt idx="3584">
                  <c:v>19.8</c:v>
                </c:pt>
                <c:pt idx="3585">
                  <c:v>19.63</c:v>
                </c:pt>
                <c:pt idx="3586">
                  <c:v>19.64</c:v>
                </c:pt>
                <c:pt idx="3587">
                  <c:v>19.53</c:v>
                </c:pt>
                <c:pt idx="3588">
                  <c:v>19.43</c:v>
                </c:pt>
                <c:pt idx="3589">
                  <c:v>19.420000000000002</c:v>
                </c:pt>
                <c:pt idx="3590">
                  <c:v>19.54</c:v>
                </c:pt>
                <c:pt idx="3591">
                  <c:v>19.47</c:v>
                </c:pt>
                <c:pt idx="3592">
                  <c:v>19.46</c:v>
                </c:pt>
                <c:pt idx="3593">
                  <c:v>19.39</c:v>
                </c:pt>
                <c:pt idx="3594">
                  <c:v>19.309999999999999</c:v>
                </c:pt>
                <c:pt idx="3595">
                  <c:v>19.350000000000001</c:v>
                </c:pt>
                <c:pt idx="3596">
                  <c:v>19.239999999999998</c:v>
                </c:pt>
                <c:pt idx="3597">
                  <c:v>19.11</c:v>
                </c:pt>
                <c:pt idx="3598">
                  <c:v>19.260000000000002</c:v>
                </c:pt>
                <c:pt idx="3599">
                  <c:v>19.41</c:v>
                </c:pt>
                <c:pt idx="3600">
                  <c:v>19.239999999999998</c:v>
                </c:pt>
                <c:pt idx="3601">
                  <c:v>19.399999999999999</c:v>
                </c:pt>
                <c:pt idx="3602">
                  <c:v>19.98</c:v>
                </c:pt>
                <c:pt idx="3603">
                  <c:v>20.34</c:v>
                </c:pt>
                <c:pt idx="3604">
                  <c:v>20.190000000000001</c:v>
                </c:pt>
                <c:pt idx="3605">
                  <c:v>20.2</c:v>
                </c:pt>
                <c:pt idx="3606">
                  <c:v>20.22</c:v>
                </c:pt>
                <c:pt idx="3607">
                  <c:v>20.010000000000002</c:v>
                </c:pt>
                <c:pt idx="3608">
                  <c:v>19.78</c:v>
                </c:pt>
                <c:pt idx="3609">
                  <c:v>19.73</c:v>
                </c:pt>
                <c:pt idx="3610">
                  <c:v>19.62</c:v>
                </c:pt>
                <c:pt idx="3611">
                  <c:v>19.600000000000001</c:v>
                </c:pt>
                <c:pt idx="3612">
                  <c:v>19.760000000000002</c:v>
                </c:pt>
                <c:pt idx="3613">
                  <c:v>19.82</c:v>
                </c:pt>
                <c:pt idx="3614">
                  <c:v>19.75</c:v>
                </c:pt>
                <c:pt idx="3615">
                  <c:v>19.66</c:v>
                </c:pt>
                <c:pt idx="3616">
                  <c:v>19.88</c:v>
                </c:pt>
                <c:pt idx="3617">
                  <c:v>19.84</c:v>
                </c:pt>
                <c:pt idx="3618">
                  <c:v>19.71</c:v>
                </c:pt>
                <c:pt idx="3619">
                  <c:v>19.73</c:v>
                </c:pt>
                <c:pt idx="3620">
                  <c:v>19.86</c:v>
                </c:pt>
                <c:pt idx="3621">
                  <c:v>19.93</c:v>
                </c:pt>
                <c:pt idx="3622">
                  <c:v>19.920000000000002</c:v>
                </c:pt>
                <c:pt idx="3623">
                  <c:v>20.16</c:v>
                </c:pt>
                <c:pt idx="3624">
                  <c:v>20.04</c:v>
                </c:pt>
                <c:pt idx="3625">
                  <c:v>19.989999999999998</c:v>
                </c:pt>
                <c:pt idx="3626">
                  <c:v>19.96</c:v>
                </c:pt>
                <c:pt idx="3627">
                  <c:v>19.88</c:v>
                </c:pt>
                <c:pt idx="3628">
                  <c:v>19.829999999999998</c:v>
                </c:pt>
                <c:pt idx="3629">
                  <c:v>19.95</c:v>
                </c:pt>
                <c:pt idx="3630">
                  <c:v>19.809999999999999</c:v>
                </c:pt>
                <c:pt idx="3631">
                  <c:v>19.73</c:v>
                </c:pt>
                <c:pt idx="3632">
                  <c:v>19.72</c:v>
                </c:pt>
                <c:pt idx="3633">
                  <c:v>19.899999999999999</c:v>
                </c:pt>
                <c:pt idx="3634">
                  <c:v>19.78</c:v>
                </c:pt>
                <c:pt idx="3635">
                  <c:v>19.899999999999999</c:v>
                </c:pt>
                <c:pt idx="3636">
                  <c:v>20.239999999999998</c:v>
                </c:pt>
                <c:pt idx="3637">
                  <c:v>20.3</c:v>
                </c:pt>
                <c:pt idx="3638">
                  <c:v>20.37</c:v>
                </c:pt>
                <c:pt idx="3639">
                  <c:v>20.2</c:v>
                </c:pt>
                <c:pt idx="3640">
                  <c:v>20.09</c:v>
                </c:pt>
                <c:pt idx="3641">
                  <c:v>20.32</c:v>
                </c:pt>
                <c:pt idx="3642">
                  <c:v>20.13</c:v>
                </c:pt>
                <c:pt idx="3643">
                  <c:v>20.02</c:v>
                </c:pt>
                <c:pt idx="3644">
                  <c:v>20.059999999999999</c:v>
                </c:pt>
                <c:pt idx="3645">
                  <c:v>20.04</c:v>
                </c:pt>
                <c:pt idx="3646">
                  <c:v>20.05</c:v>
                </c:pt>
                <c:pt idx="3647">
                  <c:v>20.079999999999998</c:v>
                </c:pt>
                <c:pt idx="3648">
                  <c:v>19.96</c:v>
                </c:pt>
                <c:pt idx="3649">
                  <c:v>19.95</c:v>
                </c:pt>
                <c:pt idx="3650">
                  <c:v>19.96</c:v>
                </c:pt>
                <c:pt idx="3651">
                  <c:v>19.899999999999999</c:v>
                </c:pt>
                <c:pt idx="3652">
                  <c:v>19.87</c:v>
                </c:pt>
                <c:pt idx="3653">
                  <c:v>19.87</c:v>
                </c:pt>
                <c:pt idx="3654">
                  <c:v>19.809999999999999</c:v>
                </c:pt>
                <c:pt idx="3655">
                  <c:v>19.88</c:v>
                </c:pt>
                <c:pt idx="3656">
                  <c:v>19.739999999999998</c:v>
                </c:pt>
                <c:pt idx="3657">
                  <c:v>19.600000000000001</c:v>
                </c:pt>
                <c:pt idx="3658">
                  <c:v>19.739999999999998</c:v>
                </c:pt>
                <c:pt idx="3659">
                  <c:v>19.98</c:v>
                </c:pt>
                <c:pt idx="3660">
                  <c:v>19.73</c:v>
                </c:pt>
                <c:pt idx="3661">
                  <c:v>19.739999999999998</c:v>
                </c:pt>
                <c:pt idx="3662">
                  <c:v>19.68</c:v>
                </c:pt>
                <c:pt idx="3663">
                  <c:v>19.68</c:v>
                </c:pt>
                <c:pt idx="3664">
                  <c:v>20.03</c:v>
                </c:pt>
                <c:pt idx="3665">
                  <c:v>20.309999999999999</c:v>
                </c:pt>
                <c:pt idx="3666">
                  <c:v>20.47</c:v>
                </c:pt>
                <c:pt idx="3667">
                  <c:v>20.68</c:v>
                </c:pt>
                <c:pt idx="3668">
                  <c:v>20.69</c:v>
                </c:pt>
                <c:pt idx="3669">
                  <c:v>20.45</c:v>
                </c:pt>
                <c:pt idx="3670">
                  <c:v>20.239999999999998</c:v>
                </c:pt>
                <c:pt idx="3671">
                  <c:v>20.13</c:v>
                </c:pt>
                <c:pt idx="3672">
                  <c:v>20.03</c:v>
                </c:pt>
                <c:pt idx="3673">
                  <c:v>19.920000000000002</c:v>
                </c:pt>
                <c:pt idx="3674">
                  <c:v>19.899999999999999</c:v>
                </c:pt>
                <c:pt idx="3675">
                  <c:v>19.98</c:v>
                </c:pt>
                <c:pt idx="3676">
                  <c:v>19.89</c:v>
                </c:pt>
                <c:pt idx="3677">
                  <c:v>19.87</c:v>
                </c:pt>
                <c:pt idx="3678">
                  <c:v>19.77</c:v>
                </c:pt>
                <c:pt idx="3679">
                  <c:v>19.649999999999999</c:v>
                </c:pt>
                <c:pt idx="3680">
                  <c:v>19.739999999999998</c:v>
                </c:pt>
                <c:pt idx="3681">
                  <c:v>19.829999999999998</c:v>
                </c:pt>
                <c:pt idx="3682">
                  <c:v>19.72</c:v>
                </c:pt>
                <c:pt idx="3683">
                  <c:v>20.239999999999998</c:v>
                </c:pt>
                <c:pt idx="3684">
                  <c:v>20.51</c:v>
                </c:pt>
                <c:pt idx="3685">
                  <c:v>21.18</c:v>
                </c:pt>
                <c:pt idx="3686">
                  <c:v>21.29</c:v>
                </c:pt>
                <c:pt idx="3687">
                  <c:v>21.17</c:v>
                </c:pt>
                <c:pt idx="3688">
                  <c:v>21.01</c:v>
                </c:pt>
                <c:pt idx="3689">
                  <c:v>21.01</c:v>
                </c:pt>
                <c:pt idx="3690">
                  <c:v>21.04</c:v>
                </c:pt>
                <c:pt idx="3691">
                  <c:v>20.77</c:v>
                </c:pt>
                <c:pt idx="3692">
                  <c:v>20.59</c:v>
                </c:pt>
                <c:pt idx="3693">
                  <c:v>20.53</c:v>
                </c:pt>
                <c:pt idx="3694">
                  <c:v>20.46</c:v>
                </c:pt>
                <c:pt idx="3695">
                  <c:v>20.49</c:v>
                </c:pt>
                <c:pt idx="3696">
                  <c:v>20.76</c:v>
                </c:pt>
                <c:pt idx="3697">
                  <c:v>20.85</c:v>
                </c:pt>
                <c:pt idx="3698">
                  <c:v>20.7</c:v>
                </c:pt>
                <c:pt idx="3699">
                  <c:v>20.59</c:v>
                </c:pt>
                <c:pt idx="3700">
                  <c:v>20.62</c:v>
                </c:pt>
                <c:pt idx="3701">
                  <c:v>20.63</c:v>
                </c:pt>
                <c:pt idx="3702">
                  <c:v>20.56</c:v>
                </c:pt>
                <c:pt idx="3703">
                  <c:v>20.85</c:v>
                </c:pt>
                <c:pt idx="3704">
                  <c:v>20.75</c:v>
                </c:pt>
                <c:pt idx="3705">
                  <c:v>20.82</c:v>
                </c:pt>
                <c:pt idx="3706">
                  <c:v>20.77</c:v>
                </c:pt>
                <c:pt idx="3707">
                  <c:v>21.03</c:v>
                </c:pt>
                <c:pt idx="3708">
                  <c:v>20.83</c:v>
                </c:pt>
                <c:pt idx="3709">
                  <c:v>20.84</c:v>
                </c:pt>
                <c:pt idx="3710">
                  <c:v>21.05</c:v>
                </c:pt>
                <c:pt idx="3711">
                  <c:v>21.15</c:v>
                </c:pt>
                <c:pt idx="3712">
                  <c:v>21.01</c:v>
                </c:pt>
                <c:pt idx="3713">
                  <c:v>20.95</c:v>
                </c:pt>
                <c:pt idx="3714">
                  <c:v>20.96</c:v>
                </c:pt>
                <c:pt idx="3715">
                  <c:v>21.09</c:v>
                </c:pt>
                <c:pt idx="3716">
                  <c:v>21.35</c:v>
                </c:pt>
                <c:pt idx="3717">
                  <c:v>21.66</c:v>
                </c:pt>
                <c:pt idx="3718">
                  <c:v>21.94</c:v>
                </c:pt>
                <c:pt idx="3719">
                  <c:v>21.71</c:v>
                </c:pt>
                <c:pt idx="3720">
                  <c:v>21.92</c:v>
                </c:pt>
                <c:pt idx="3721">
                  <c:v>21.74</c:v>
                </c:pt>
                <c:pt idx="3722">
                  <c:v>21.71</c:v>
                </c:pt>
                <c:pt idx="3723">
                  <c:v>21.74</c:v>
                </c:pt>
                <c:pt idx="3724">
                  <c:v>21.53</c:v>
                </c:pt>
                <c:pt idx="3725">
                  <c:v>21.44</c:v>
                </c:pt>
                <c:pt idx="3726">
                  <c:v>21.33</c:v>
                </c:pt>
                <c:pt idx="3727">
                  <c:v>21.34</c:v>
                </c:pt>
                <c:pt idx="3728">
                  <c:v>21.29</c:v>
                </c:pt>
                <c:pt idx="3729">
                  <c:v>21.23</c:v>
                </c:pt>
                <c:pt idx="3730">
                  <c:v>21.24</c:v>
                </c:pt>
                <c:pt idx="3731">
                  <c:v>21.22</c:v>
                </c:pt>
                <c:pt idx="3732">
                  <c:v>21.1</c:v>
                </c:pt>
                <c:pt idx="3733">
                  <c:v>21.09</c:v>
                </c:pt>
                <c:pt idx="3734">
                  <c:v>21.03</c:v>
                </c:pt>
                <c:pt idx="3735">
                  <c:v>20.97</c:v>
                </c:pt>
                <c:pt idx="3736">
                  <c:v>20.92</c:v>
                </c:pt>
                <c:pt idx="3737">
                  <c:v>20.89</c:v>
                </c:pt>
                <c:pt idx="3738">
                  <c:v>20.84</c:v>
                </c:pt>
                <c:pt idx="3739">
                  <c:v>20.76</c:v>
                </c:pt>
                <c:pt idx="3740">
                  <c:v>20.69</c:v>
                </c:pt>
                <c:pt idx="3741">
                  <c:v>20.7</c:v>
                </c:pt>
                <c:pt idx="3742">
                  <c:v>20.65</c:v>
                </c:pt>
                <c:pt idx="3743">
                  <c:v>20.66</c:v>
                </c:pt>
                <c:pt idx="3744">
                  <c:v>20.56</c:v>
                </c:pt>
                <c:pt idx="3745">
                  <c:v>20.72</c:v>
                </c:pt>
                <c:pt idx="3746">
                  <c:v>20.98</c:v>
                </c:pt>
                <c:pt idx="3747">
                  <c:v>20.83</c:v>
                </c:pt>
                <c:pt idx="3748">
                  <c:v>20.71</c:v>
                </c:pt>
                <c:pt idx="3749">
                  <c:v>20.65</c:v>
                </c:pt>
                <c:pt idx="3750">
                  <c:v>20.75</c:v>
                </c:pt>
                <c:pt idx="3751">
                  <c:v>20.73</c:v>
                </c:pt>
                <c:pt idx="3752">
                  <c:v>21.04</c:v>
                </c:pt>
                <c:pt idx="3753">
                  <c:v>21.2</c:v>
                </c:pt>
                <c:pt idx="3754">
                  <c:v>21</c:v>
                </c:pt>
                <c:pt idx="3755">
                  <c:v>21.13</c:v>
                </c:pt>
                <c:pt idx="3756">
                  <c:v>21.28</c:v>
                </c:pt>
                <c:pt idx="3757">
                  <c:v>21.66</c:v>
                </c:pt>
                <c:pt idx="3758">
                  <c:v>21.55</c:v>
                </c:pt>
                <c:pt idx="3759">
                  <c:v>21.59</c:v>
                </c:pt>
                <c:pt idx="3760">
                  <c:v>21.4</c:v>
                </c:pt>
                <c:pt idx="3761">
                  <c:v>21.3</c:v>
                </c:pt>
                <c:pt idx="3762">
                  <c:v>21.27</c:v>
                </c:pt>
                <c:pt idx="3763">
                  <c:v>21.22</c:v>
                </c:pt>
                <c:pt idx="3764">
                  <c:v>21.18</c:v>
                </c:pt>
                <c:pt idx="3765">
                  <c:v>21.12</c:v>
                </c:pt>
                <c:pt idx="3766">
                  <c:v>21.06</c:v>
                </c:pt>
                <c:pt idx="3767">
                  <c:v>20.92</c:v>
                </c:pt>
                <c:pt idx="3768">
                  <c:v>20.99</c:v>
                </c:pt>
                <c:pt idx="3769">
                  <c:v>20.99</c:v>
                </c:pt>
                <c:pt idx="3770">
                  <c:v>20.86</c:v>
                </c:pt>
                <c:pt idx="3771">
                  <c:v>20.94</c:v>
                </c:pt>
                <c:pt idx="3772">
                  <c:v>20.91</c:v>
                </c:pt>
                <c:pt idx="3773">
                  <c:v>20.86</c:v>
                </c:pt>
                <c:pt idx="3774">
                  <c:v>20.89</c:v>
                </c:pt>
                <c:pt idx="3775">
                  <c:v>21.29</c:v>
                </c:pt>
                <c:pt idx="3776">
                  <c:v>21.25</c:v>
                </c:pt>
                <c:pt idx="3777">
                  <c:v>21.27</c:v>
                </c:pt>
                <c:pt idx="3778">
                  <c:v>21.1</c:v>
                </c:pt>
                <c:pt idx="3779">
                  <c:v>20.96</c:v>
                </c:pt>
                <c:pt idx="3780">
                  <c:v>20.97</c:v>
                </c:pt>
                <c:pt idx="3781">
                  <c:v>21.03</c:v>
                </c:pt>
                <c:pt idx="3782">
                  <c:v>21.15</c:v>
                </c:pt>
                <c:pt idx="3783">
                  <c:v>21.3</c:v>
                </c:pt>
                <c:pt idx="3784">
                  <c:v>21.22</c:v>
                </c:pt>
                <c:pt idx="3785">
                  <c:v>21.27</c:v>
                </c:pt>
                <c:pt idx="3786">
                  <c:v>21.19</c:v>
                </c:pt>
                <c:pt idx="3787">
                  <c:v>21.05</c:v>
                </c:pt>
                <c:pt idx="3788">
                  <c:v>21.05</c:v>
                </c:pt>
                <c:pt idx="3789">
                  <c:v>21</c:v>
                </c:pt>
                <c:pt idx="3790">
                  <c:v>21.12</c:v>
                </c:pt>
                <c:pt idx="3791">
                  <c:v>21.01</c:v>
                </c:pt>
                <c:pt idx="3792">
                  <c:v>20.86</c:v>
                </c:pt>
                <c:pt idx="3793">
                  <c:v>20.79</c:v>
                </c:pt>
                <c:pt idx="3794">
                  <c:v>20.71</c:v>
                </c:pt>
                <c:pt idx="3795">
                  <c:v>20.77</c:v>
                </c:pt>
                <c:pt idx="3796">
                  <c:v>20.86</c:v>
                </c:pt>
                <c:pt idx="3797">
                  <c:v>20.91</c:v>
                </c:pt>
                <c:pt idx="3798">
                  <c:v>20.93</c:v>
                </c:pt>
                <c:pt idx="3799">
                  <c:v>21.22</c:v>
                </c:pt>
                <c:pt idx="3800">
                  <c:v>21.17</c:v>
                </c:pt>
                <c:pt idx="3801">
                  <c:v>21.06</c:v>
                </c:pt>
                <c:pt idx="3802">
                  <c:v>21.25</c:v>
                </c:pt>
                <c:pt idx="3803">
                  <c:v>21.18</c:v>
                </c:pt>
                <c:pt idx="3804">
                  <c:v>21.23</c:v>
                </c:pt>
                <c:pt idx="3805">
                  <c:v>21.2</c:v>
                </c:pt>
                <c:pt idx="3806">
                  <c:v>21.22</c:v>
                </c:pt>
                <c:pt idx="3807">
                  <c:v>21.31</c:v>
                </c:pt>
                <c:pt idx="3808">
                  <c:v>21.3</c:v>
                </c:pt>
                <c:pt idx="3809">
                  <c:v>21.15</c:v>
                </c:pt>
                <c:pt idx="3810">
                  <c:v>21.07</c:v>
                </c:pt>
                <c:pt idx="3811">
                  <c:v>21.02</c:v>
                </c:pt>
                <c:pt idx="3812">
                  <c:v>21.07</c:v>
                </c:pt>
                <c:pt idx="3813">
                  <c:v>21</c:v>
                </c:pt>
                <c:pt idx="3814">
                  <c:v>20.87</c:v>
                </c:pt>
                <c:pt idx="3815">
                  <c:v>20.73</c:v>
                </c:pt>
                <c:pt idx="3816">
                  <c:v>20.59</c:v>
                </c:pt>
                <c:pt idx="3817">
                  <c:v>20.69</c:v>
                </c:pt>
                <c:pt idx="3818">
                  <c:v>20.55</c:v>
                </c:pt>
                <c:pt idx="3819">
                  <c:v>20.440000000000001</c:v>
                </c:pt>
                <c:pt idx="3820">
                  <c:v>20.399999999999999</c:v>
                </c:pt>
                <c:pt idx="3821">
                  <c:v>20.48</c:v>
                </c:pt>
                <c:pt idx="3822">
                  <c:v>20.56</c:v>
                </c:pt>
                <c:pt idx="3823">
                  <c:v>20.43</c:v>
                </c:pt>
                <c:pt idx="3824">
                  <c:v>20.3</c:v>
                </c:pt>
                <c:pt idx="3825">
                  <c:v>20.260000000000002</c:v>
                </c:pt>
                <c:pt idx="3826">
                  <c:v>20.39</c:v>
                </c:pt>
                <c:pt idx="3827">
                  <c:v>20.350000000000001</c:v>
                </c:pt>
                <c:pt idx="3828">
                  <c:v>20.309999999999999</c:v>
                </c:pt>
                <c:pt idx="3829">
                  <c:v>20.190000000000001</c:v>
                </c:pt>
                <c:pt idx="3830">
                  <c:v>20.05</c:v>
                </c:pt>
                <c:pt idx="3831">
                  <c:v>19.97</c:v>
                </c:pt>
                <c:pt idx="3832">
                  <c:v>20</c:v>
                </c:pt>
                <c:pt idx="3833">
                  <c:v>19.97</c:v>
                </c:pt>
                <c:pt idx="3834">
                  <c:v>19.87</c:v>
                </c:pt>
                <c:pt idx="3835">
                  <c:v>19.97</c:v>
                </c:pt>
                <c:pt idx="3836">
                  <c:v>19.989999999999998</c:v>
                </c:pt>
                <c:pt idx="3837">
                  <c:v>19.899999999999999</c:v>
                </c:pt>
                <c:pt idx="3838">
                  <c:v>19.809999999999999</c:v>
                </c:pt>
                <c:pt idx="3839">
                  <c:v>19.739999999999998</c:v>
                </c:pt>
                <c:pt idx="3840">
                  <c:v>19.64</c:v>
                </c:pt>
                <c:pt idx="3841">
                  <c:v>19.649999999999999</c:v>
                </c:pt>
                <c:pt idx="3842">
                  <c:v>19.57</c:v>
                </c:pt>
                <c:pt idx="3843">
                  <c:v>19.670000000000002</c:v>
                </c:pt>
                <c:pt idx="3844">
                  <c:v>19.7</c:v>
                </c:pt>
                <c:pt idx="3845">
                  <c:v>19.64</c:v>
                </c:pt>
                <c:pt idx="3846">
                  <c:v>19.61</c:v>
                </c:pt>
                <c:pt idx="3847">
                  <c:v>19.68</c:v>
                </c:pt>
                <c:pt idx="3848">
                  <c:v>19.68</c:v>
                </c:pt>
                <c:pt idx="3849">
                  <c:v>19.75</c:v>
                </c:pt>
                <c:pt idx="3850">
                  <c:v>19.63</c:v>
                </c:pt>
                <c:pt idx="3851">
                  <c:v>19.489999999999998</c:v>
                </c:pt>
                <c:pt idx="3852">
                  <c:v>19.350000000000001</c:v>
                </c:pt>
                <c:pt idx="3853">
                  <c:v>19.29</c:v>
                </c:pt>
                <c:pt idx="3854">
                  <c:v>19.38</c:v>
                </c:pt>
                <c:pt idx="3855">
                  <c:v>19.54</c:v>
                </c:pt>
                <c:pt idx="3856">
                  <c:v>19.72</c:v>
                </c:pt>
                <c:pt idx="3857">
                  <c:v>19.57</c:v>
                </c:pt>
                <c:pt idx="3858">
                  <c:v>19.48</c:v>
                </c:pt>
                <c:pt idx="3859">
                  <c:v>19.36</c:v>
                </c:pt>
                <c:pt idx="3860">
                  <c:v>19.3</c:v>
                </c:pt>
                <c:pt idx="3861">
                  <c:v>19.170000000000002</c:v>
                </c:pt>
                <c:pt idx="3862">
                  <c:v>19.399999999999999</c:v>
                </c:pt>
                <c:pt idx="3863">
                  <c:v>19.350000000000001</c:v>
                </c:pt>
                <c:pt idx="3864">
                  <c:v>19.32</c:v>
                </c:pt>
                <c:pt idx="3865">
                  <c:v>19.260000000000002</c:v>
                </c:pt>
                <c:pt idx="3866">
                  <c:v>19.170000000000002</c:v>
                </c:pt>
                <c:pt idx="3867">
                  <c:v>19.12</c:v>
                </c:pt>
                <c:pt idx="3868">
                  <c:v>19.16</c:v>
                </c:pt>
                <c:pt idx="3869">
                  <c:v>19.7</c:v>
                </c:pt>
                <c:pt idx="3870">
                  <c:v>20.27</c:v>
                </c:pt>
                <c:pt idx="3871">
                  <c:v>20.69</c:v>
                </c:pt>
                <c:pt idx="3872">
                  <c:v>20.51</c:v>
                </c:pt>
                <c:pt idx="3873">
                  <c:v>20.28</c:v>
                </c:pt>
                <c:pt idx="3874">
                  <c:v>20.309999999999999</c:v>
                </c:pt>
                <c:pt idx="3875">
                  <c:v>20.18</c:v>
                </c:pt>
                <c:pt idx="3876">
                  <c:v>20.100000000000001</c:v>
                </c:pt>
                <c:pt idx="3877">
                  <c:v>19.920000000000002</c:v>
                </c:pt>
                <c:pt idx="3878">
                  <c:v>19.829999999999998</c:v>
                </c:pt>
                <c:pt idx="3879">
                  <c:v>19.739999999999998</c:v>
                </c:pt>
                <c:pt idx="3880">
                  <c:v>19.71</c:v>
                </c:pt>
                <c:pt idx="3881">
                  <c:v>19.66</c:v>
                </c:pt>
                <c:pt idx="3882">
                  <c:v>19.66</c:v>
                </c:pt>
                <c:pt idx="3883">
                  <c:v>19.55</c:v>
                </c:pt>
                <c:pt idx="3884">
                  <c:v>19.66</c:v>
                </c:pt>
                <c:pt idx="3885">
                  <c:v>19.53</c:v>
                </c:pt>
                <c:pt idx="3886">
                  <c:v>19.72</c:v>
                </c:pt>
                <c:pt idx="3887">
                  <c:v>19.68</c:v>
                </c:pt>
                <c:pt idx="3888">
                  <c:v>19.54</c:v>
                </c:pt>
                <c:pt idx="3889">
                  <c:v>19.52</c:v>
                </c:pt>
                <c:pt idx="3890">
                  <c:v>19.52</c:v>
                </c:pt>
                <c:pt idx="3891">
                  <c:v>19.37</c:v>
                </c:pt>
                <c:pt idx="3892">
                  <c:v>19.3</c:v>
                </c:pt>
                <c:pt idx="3893">
                  <c:v>19.440000000000001</c:v>
                </c:pt>
                <c:pt idx="3894">
                  <c:v>19.39</c:v>
                </c:pt>
                <c:pt idx="3895">
                  <c:v>19.350000000000001</c:v>
                </c:pt>
                <c:pt idx="3896">
                  <c:v>19.32</c:v>
                </c:pt>
                <c:pt idx="3897">
                  <c:v>19.59</c:v>
                </c:pt>
                <c:pt idx="3898">
                  <c:v>19.600000000000001</c:v>
                </c:pt>
                <c:pt idx="3899">
                  <c:v>19.48</c:v>
                </c:pt>
                <c:pt idx="3900">
                  <c:v>19.41</c:v>
                </c:pt>
                <c:pt idx="3901">
                  <c:v>19.37</c:v>
                </c:pt>
                <c:pt idx="3902">
                  <c:v>19.28</c:v>
                </c:pt>
                <c:pt idx="3903">
                  <c:v>19.23</c:v>
                </c:pt>
                <c:pt idx="3904">
                  <c:v>19.52</c:v>
                </c:pt>
                <c:pt idx="3905">
                  <c:v>19.68</c:v>
                </c:pt>
                <c:pt idx="3906">
                  <c:v>19.850000000000001</c:v>
                </c:pt>
                <c:pt idx="3907">
                  <c:v>19.66</c:v>
                </c:pt>
                <c:pt idx="3908">
                  <c:v>19.579999999999998</c:v>
                </c:pt>
                <c:pt idx="3909">
                  <c:v>19.55</c:v>
                </c:pt>
                <c:pt idx="3910">
                  <c:v>19.77</c:v>
                </c:pt>
                <c:pt idx="3911">
                  <c:v>19.75</c:v>
                </c:pt>
                <c:pt idx="3912">
                  <c:v>19.7</c:v>
                </c:pt>
                <c:pt idx="3913">
                  <c:v>19.649999999999999</c:v>
                </c:pt>
                <c:pt idx="3914">
                  <c:v>19.600000000000001</c:v>
                </c:pt>
                <c:pt idx="3915">
                  <c:v>19.510000000000002</c:v>
                </c:pt>
                <c:pt idx="3916">
                  <c:v>19.46</c:v>
                </c:pt>
                <c:pt idx="3917">
                  <c:v>19.420000000000002</c:v>
                </c:pt>
                <c:pt idx="3918">
                  <c:v>19.64</c:v>
                </c:pt>
                <c:pt idx="3919">
                  <c:v>19.899999999999999</c:v>
                </c:pt>
                <c:pt idx="3920">
                  <c:v>19.829999999999998</c:v>
                </c:pt>
                <c:pt idx="3921">
                  <c:v>20</c:v>
                </c:pt>
                <c:pt idx="3922">
                  <c:v>19.86</c:v>
                </c:pt>
                <c:pt idx="3923">
                  <c:v>19.87</c:v>
                </c:pt>
                <c:pt idx="3924">
                  <c:v>19.68</c:v>
                </c:pt>
                <c:pt idx="3925">
                  <c:v>19.66</c:v>
                </c:pt>
                <c:pt idx="3926">
                  <c:v>19.71</c:v>
                </c:pt>
                <c:pt idx="3927">
                  <c:v>19.760000000000002</c:v>
                </c:pt>
                <c:pt idx="3928">
                  <c:v>19.72</c:v>
                </c:pt>
                <c:pt idx="3929">
                  <c:v>19.68</c:v>
                </c:pt>
                <c:pt idx="3930">
                  <c:v>19.600000000000001</c:v>
                </c:pt>
                <c:pt idx="3931">
                  <c:v>19.850000000000001</c:v>
                </c:pt>
                <c:pt idx="3932">
                  <c:v>19.96</c:v>
                </c:pt>
                <c:pt idx="3933">
                  <c:v>19.829999999999998</c:v>
                </c:pt>
                <c:pt idx="3934">
                  <c:v>19.93</c:v>
                </c:pt>
                <c:pt idx="3935">
                  <c:v>19.940000000000001</c:v>
                </c:pt>
                <c:pt idx="3936">
                  <c:v>19.97</c:v>
                </c:pt>
                <c:pt idx="3937">
                  <c:v>20</c:v>
                </c:pt>
                <c:pt idx="3938">
                  <c:v>20.14</c:v>
                </c:pt>
                <c:pt idx="3939">
                  <c:v>19.96</c:v>
                </c:pt>
                <c:pt idx="3940">
                  <c:v>19.89</c:v>
                </c:pt>
                <c:pt idx="3941">
                  <c:v>19.86</c:v>
                </c:pt>
                <c:pt idx="3942">
                  <c:v>20.05</c:v>
                </c:pt>
                <c:pt idx="3943">
                  <c:v>20.07</c:v>
                </c:pt>
                <c:pt idx="3944">
                  <c:v>20.04</c:v>
                </c:pt>
                <c:pt idx="3945">
                  <c:v>19.920000000000002</c:v>
                </c:pt>
                <c:pt idx="3946">
                  <c:v>20.010000000000002</c:v>
                </c:pt>
                <c:pt idx="3947">
                  <c:v>20.09</c:v>
                </c:pt>
                <c:pt idx="3948">
                  <c:v>20.07</c:v>
                </c:pt>
                <c:pt idx="3949">
                  <c:v>20.05</c:v>
                </c:pt>
                <c:pt idx="3950">
                  <c:v>19.899999999999999</c:v>
                </c:pt>
                <c:pt idx="3951">
                  <c:v>19.82</c:v>
                </c:pt>
                <c:pt idx="3952">
                  <c:v>19.75</c:v>
                </c:pt>
                <c:pt idx="3953">
                  <c:v>19.690000000000001</c:v>
                </c:pt>
                <c:pt idx="3954">
                  <c:v>19.7</c:v>
                </c:pt>
                <c:pt idx="3955">
                  <c:v>19.739999999999998</c:v>
                </c:pt>
                <c:pt idx="3956">
                  <c:v>19.66</c:v>
                </c:pt>
                <c:pt idx="3957">
                  <c:v>20.059999999999999</c:v>
                </c:pt>
                <c:pt idx="3958">
                  <c:v>19.89</c:v>
                </c:pt>
                <c:pt idx="3959">
                  <c:v>19.690000000000001</c:v>
                </c:pt>
                <c:pt idx="3960">
                  <c:v>19.59</c:v>
                </c:pt>
                <c:pt idx="3961">
                  <c:v>19.510000000000002</c:v>
                </c:pt>
                <c:pt idx="3962">
                  <c:v>19.420000000000002</c:v>
                </c:pt>
                <c:pt idx="3963">
                  <c:v>19.510000000000002</c:v>
                </c:pt>
                <c:pt idx="3964">
                  <c:v>19.579999999999998</c:v>
                </c:pt>
                <c:pt idx="3965">
                  <c:v>19.579999999999998</c:v>
                </c:pt>
                <c:pt idx="3966">
                  <c:v>19.420000000000002</c:v>
                </c:pt>
                <c:pt idx="3967">
                  <c:v>19.29</c:v>
                </c:pt>
                <c:pt idx="3968">
                  <c:v>19.29</c:v>
                </c:pt>
                <c:pt idx="3969">
                  <c:v>19.420000000000002</c:v>
                </c:pt>
                <c:pt idx="3970">
                  <c:v>19.32</c:v>
                </c:pt>
                <c:pt idx="3971">
                  <c:v>19.260000000000002</c:v>
                </c:pt>
                <c:pt idx="3972">
                  <c:v>19.13</c:v>
                </c:pt>
                <c:pt idx="3973">
                  <c:v>19.079999999999998</c:v>
                </c:pt>
                <c:pt idx="3974">
                  <c:v>19.079999999999998</c:v>
                </c:pt>
                <c:pt idx="3975">
                  <c:v>19</c:v>
                </c:pt>
                <c:pt idx="3976">
                  <c:v>18.940000000000001</c:v>
                </c:pt>
                <c:pt idx="3977">
                  <c:v>18.8</c:v>
                </c:pt>
                <c:pt idx="3978">
                  <c:v>18.7</c:v>
                </c:pt>
                <c:pt idx="3979">
                  <c:v>18.739999999999998</c:v>
                </c:pt>
                <c:pt idx="3980">
                  <c:v>18.71</c:v>
                </c:pt>
                <c:pt idx="3981">
                  <c:v>18.64</c:v>
                </c:pt>
                <c:pt idx="3982">
                  <c:v>18.57</c:v>
                </c:pt>
                <c:pt idx="3983">
                  <c:v>18.57</c:v>
                </c:pt>
                <c:pt idx="3984">
                  <c:v>18.64</c:v>
                </c:pt>
                <c:pt idx="3985">
                  <c:v>18.93</c:v>
                </c:pt>
                <c:pt idx="3986">
                  <c:v>18.91</c:v>
                </c:pt>
                <c:pt idx="3987">
                  <c:v>19.239999999999998</c:v>
                </c:pt>
                <c:pt idx="3988">
                  <c:v>19.25</c:v>
                </c:pt>
                <c:pt idx="3989">
                  <c:v>19.059999999999999</c:v>
                </c:pt>
                <c:pt idx="3990">
                  <c:v>18.940000000000001</c:v>
                </c:pt>
                <c:pt idx="3991">
                  <c:v>18.920000000000002</c:v>
                </c:pt>
                <c:pt idx="3992">
                  <c:v>18.89</c:v>
                </c:pt>
                <c:pt idx="3993">
                  <c:v>18.809999999999999</c:v>
                </c:pt>
                <c:pt idx="3994">
                  <c:v>18.899999999999999</c:v>
                </c:pt>
                <c:pt idx="3995">
                  <c:v>19.489999999999998</c:v>
                </c:pt>
                <c:pt idx="3996">
                  <c:v>19.34</c:v>
                </c:pt>
                <c:pt idx="3997">
                  <c:v>19.190000000000001</c:v>
                </c:pt>
                <c:pt idx="3998">
                  <c:v>19.079999999999998</c:v>
                </c:pt>
              </c:numCache>
            </c:numRef>
          </c:yVal>
          <c:smooth val="1"/>
          <c:extLst>
            <c:ext xmlns:c16="http://schemas.microsoft.com/office/drawing/2014/chart" uri="{C3380CC4-5D6E-409C-BE32-E72D297353CC}">
              <c16:uniqueId val="{00000000-A230-4E29-A182-5529CAF84CA4}"/>
            </c:ext>
          </c:extLst>
        </c:ser>
        <c:ser>
          <c:idx val="0"/>
          <c:order val="1"/>
          <c:tx>
            <c:strRef>
              <c:f>'With CCK same epsp'!$P$1:$P$2</c:f>
              <c:strCache>
                <c:ptCount val="2"/>
                <c:pt idx="1">
                  <c:v>2 compartmens plasma </c:v>
                </c:pt>
              </c:strCache>
            </c:strRef>
          </c:tx>
          <c:spPr>
            <a:ln w="19050" cap="rnd">
              <a:solidFill>
                <a:srgbClr val="7030A0"/>
              </a:solidFill>
              <a:round/>
            </a:ln>
            <a:effectLst/>
          </c:spPr>
          <c:marker>
            <c:symbol val="none"/>
          </c:marker>
          <c:yVal>
            <c:numRef>
              <c:f>'With CCK same epsp'!$P$3:$P$4001</c:f>
              <c:numCache>
                <c:formatCode>General</c:formatCode>
                <c:ptCount val="3999"/>
                <c:pt idx="0">
                  <c:v>0.01</c:v>
                </c:pt>
                <c:pt idx="1">
                  <c:v>0.09</c:v>
                </c:pt>
                <c:pt idx="2">
                  <c:v>0.17</c:v>
                </c:pt>
                <c:pt idx="3">
                  <c:v>0.19</c:v>
                </c:pt>
                <c:pt idx="4">
                  <c:v>0.43</c:v>
                </c:pt>
                <c:pt idx="5">
                  <c:v>0.63</c:v>
                </c:pt>
                <c:pt idx="6">
                  <c:v>0.71</c:v>
                </c:pt>
                <c:pt idx="7">
                  <c:v>0.78</c:v>
                </c:pt>
                <c:pt idx="8">
                  <c:v>0.89</c:v>
                </c:pt>
                <c:pt idx="9">
                  <c:v>0.98</c:v>
                </c:pt>
                <c:pt idx="10">
                  <c:v>1.03</c:v>
                </c:pt>
                <c:pt idx="11">
                  <c:v>1.2</c:v>
                </c:pt>
                <c:pt idx="12">
                  <c:v>1.35</c:v>
                </c:pt>
                <c:pt idx="13">
                  <c:v>1.37</c:v>
                </c:pt>
                <c:pt idx="14">
                  <c:v>1.5</c:v>
                </c:pt>
                <c:pt idx="15">
                  <c:v>1.84</c:v>
                </c:pt>
                <c:pt idx="16">
                  <c:v>1.88</c:v>
                </c:pt>
                <c:pt idx="17">
                  <c:v>1.96</c:v>
                </c:pt>
                <c:pt idx="18">
                  <c:v>2.02</c:v>
                </c:pt>
                <c:pt idx="19">
                  <c:v>2.2000000000000002</c:v>
                </c:pt>
                <c:pt idx="20">
                  <c:v>2.42</c:v>
                </c:pt>
                <c:pt idx="21">
                  <c:v>2.56</c:v>
                </c:pt>
                <c:pt idx="22">
                  <c:v>2.6</c:v>
                </c:pt>
                <c:pt idx="23">
                  <c:v>2.72</c:v>
                </c:pt>
                <c:pt idx="24">
                  <c:v>2.69</c:v>
                </c:pt>
                <c:pt idx="25">
                  <c:v>2.64</c:v>
                </c:pt>
                <c:pt idx="26">
                  <c:v>2.68</c:v>
                </c:pt>
                <c:pt idx="27">
                  <c:v>2.69</c:v>
                </c:pt>
                <c:pt idx="28">
                  <c:v>2.81</c:v>
                </c:pt>
                <c:pt idx="29">
                  <c:v>2.78</c:v>
                </c:pt>
                <c:pt idx="30">
                  <c:v>2.8</c:v>
                </c:pt>
                <c:pt idx="31">
                  <c:v>2.99</c:v>
                </c:pt>
                <c:pt idx="32">
                  <c:v>2.97</c:v>
                </c:pt>
                <c:pt idx="33">
                  <c:v>3.01</c:v>
                </c:pt>
                <c:pt idx="34">
                  <c:v>3.1</c:v>
                </c:pt>
                <c:pt idx="35">
                  <c:v>3.13</c:v>
                </c:pt>
                <c:pt idx="36">
                  <c:v>3.18</c:v>
                </c:pt>
                <c:pt idx="37">
                  <c:v>3.16</c:v>
                </c:pt>
                <c:pt idx="38">
                  <c:v>3.23</c:v>
                </c:pt>
                <c:pt idx="39">
                  <c:v>3.24</c:v>
                </c:pt>
                <c:pt idx="40">
                  <c:v>3.23</c:v>
                </c:pt>
                <c:pt idx="41">
                  <c:v>3.25</c:v>
                </c:pt>
                <c:pt idx="42">
                  <c:v>3.28</c:v>
                </c:pt>
                <c:pt idx="43">
                  <c:v>3.3</c:v>
                </c:pt>
                <c:pt idx="44">
                  <c:v>3.29</c:v>
                </c:pt>
                <c:pt idx="45">
                  <c:v>3.32</c:v>
                </c:pt>
                <c:pt idx="46">
                  <c:v>3.36</c:v>
                </c:pt>
                <c:pt idx="47">
                  <c:v>3.45</c:v>
                </c:pt>
                <c:pt idx="48">
                  <c:v>3.6</c:v>
                </c:pt>
                <c:pt idx="49">
                  <c:v>3.64</c:v>
                </c:pt>
                <c:pt idx="50">
                  <c:v>3.59</c:v>
                </c:pt>
                <c:pt idx="51">
                  <c:v>3.62</c:v>
                </c:pt>
                <c:pt idx="52">
                  <c:v>3.83</c:v>
                </c:pt>
                <c:pt idx="53">
                  <c:v>3.9</c:v>
                </c:pt>
                <c:pt idx="54">
                  <c:v>4.17</c:v>
                </c:pt>
                <c:pt idx="55">
                  <c:v>4.32</c:v>
                </c:pt>
                <c:pt idx="56">
                  <c:v>4.2699999999999996</c:v>
                </c:pt>
                <c:pt idx="57">
                  <c:v>4.29</c:v>
                </c:pt>
                <c:pt idx="58">
                  <c:v>4.2300000000000004</c:v>
                </c:pt>
                <c:pt idx="59">
                  <c:v>4.4000000000000004</c:v>
                </c:pt>
                <c:pt idx="60">
                  <c:v>4.54</c:v>
                </c:pt>
                <c:pt idx="61">
                  <c:v>4.71</c:v>
                </c:pt>
                <c:pt idx="62">
                  <c:v>4.92</c:v>
                </c:pt>
                <c:pt idx="63">
                  <c:v>4.9000000000000004</c:v>
                </c:pt>
                <c:pt idx="64">
                  <c:v>4.95</c:v>
                </c:pt>
                <c:pt idx="65">
                  <c:v>5.0599999999999996</c:v>
                </c:pt>
                <c:pt idx="66">
                  <c:v>5.05</c:v>
                </c:pt>
                <c:pt idx="67">
                  <c:v>5.1100000000000003</c:v>
                </c:pt>
                <c:pt idx="68">
                  <c:v>5.0999999999999996</c:v>
                </c:pt>
                <c:pt idx="69">
                  <c:v>5.12</c:v>
                </c:pt>
                <c:pt idx="70">
                  <c:v>5.13</c:v>
                </c:pt>
                <c:pt idx="71">
                  <c:v>5.24</c:v>
                </c:pt>
                <c:pt idx="72">
                  <c:v>5.39</c:v>
                </c:pt>
                <c:pt idx="73">
                  <c:v>5.53</c:v>
                </c:pt>
                <c:pt idx="74">
                  <c:v>5.49</c:v>
                </c:pt>
                <c:pt idx="75">
                  <c:v>5.5</c:v>
                </c:pt>
                <c:pt idx="76">
                  <c:v>5.59</c:v>
                </c:pt>
                <c:pt idx="77">
                  <c:v>5.76</c:v>
                </c:pt>
                <c:pt idx="78">
                  <c:v>5.84</c:v>
                </c:pt>
                <c:pt idx="79">
                  <c:v>5.91</c:v>
                </c:pt>
                <c:pt idx="80">
                  <c:v>5.89</c:v>
                </c:pt>
                <c:pt idx="81">
                  <c:v>5.89</c:v>
                </c:pt>
                <c:pt idx="82">
                  <c:v>5.97</c:v>
                </c:pt>
                <c:pt idx="83">
                  <c:v>6.08</c:v>
                </c:pt>
                <c:pt idx="84">
                  <c:v>6.1</c:v>
                </c:pt>
                <c:pt idx="85">
                  <c:v>6.05</c:v>
                </c:pt>
                <c:pt idx="86">
                  <c:v>6.06</c:v>
                </c:pt>
                <c:pt idx="87">
                  <c:v>5.97</c:v>
                </c:pt>
                <c:pt idx="88">
                  <c:v>5.93</c:v>
                </c:pt>
                <c:pt idx="89">
                  <c:v>5.93</c:v>
                </c:pt>
                <c:pt idx="90">
                  <c:v>5.99</c:v>
                </c:pt>
                <c:pt idx="91">
                  <c:v>5.97</c:v>
                </c:pt>
                <c:pt idx="92">
                  <c:v>5.93</c:v>
                </c:pt>
                <c:pt idx="93">
                  <c:v>5.92</c:v>
                </c:pt>
                <c:pt idx="94">
                  <c:v>5.9</c:v>
                </c:pt>
                <c:pt idx="95">
                  <c:v>5.86</c:v>
                </c:pt>
                <c:pt idx="96">
                  <c:v>5.91</c:v>
                </c:pt>
                <c:pt idx="97">
                  <c:v>6.05</c:v>
                </c:pt>
                <c:pt idx="98">
                  <c:v>6.15</c:v>
                </c:pt>
                <c:pt idx="99">
                  <c:v>6.17</c:v>
                </c:pt>
                <c:pt idx="100">
                  <c:v>6.2</c:v>
                </c:pt>
                <c:pt idx="101">
                  <c:v>6.2</c:v>
                </c:pt>
                <c:pt idx="102">
                  <c:v>6.22</c:v>
                </c:pt>
                <c:pt idx="103">
                  <c:v>6.23</c:v>
                </c:pt>
                <c:pt idx="104">
                  <c:v>6.17</c:v>
                </c:pt>
                <c:pt idx="105">
                  <c:v>6.2</c:v>
                </c:pt>
                <c:pt idx="106">
                  <c:v>6.16</c:v>
                </c:pt>
                <c:pt idx="107">
                  <c:v>6.11</c:v>
                </c:pt>
                <c:pt idx="108">
                  <c:v>6.1</c:v>
                </c:pt>
                <c:pt idx="109">
                  <c:v>6.08</c:v>
                </c:pt>
                <c:pt idx="110">
                  <c:v>6.03</c:v>
                </c:pt>
                <c:pt idx="111">
                  <c:v>6.05</c:v>
                </c:pt>
                <c:pt idx="112">
                  <c:v>6.08</c:v>
                </c:pt>
                <c:pt idx="113">
                  <c:v>6.03</c:v>
                </c:pt>
                <c:pt idx="114">
                  <c:v>6.06</c:v>
                </c:pt>
                <c:pt idx="115">
                  <c:v>6.14</c:v>
                </c:pt>
                <c:pt idx="116">
                  <c:v>6.05</c:v>
                </c:pt>
                <c:pt idx="117">
                  <c:v>6.01</c:v>
                </c:pt>
                <c:pt idx="118">
                  <c:v>6.08</c:v>
                </c:pt>
                <c:pt idx="119">
                  <c:v>6.19</c:v>
                </c:pt>
                <c:pt idx="120">
                  <c:v>6.12</c:v>
                </c:pt>
                <c:pt idx="121">
                  <c:v>6.11</c:v>
                </c:pt>
                <c:pt idx="122">
                  <c:v>6.07</c:v>
                </c:pt>
                <c:pt idx="123">
                  <c:v>6.18</c:v>
                </c:pt>
                <c:pt idx="124">
                  <c:v>6.16</c:v>
                </c:pt>
                <c:pt idx="125">
                  <c:v>6.24</c:v>
                </c:pt>
                <c:pt idx="126">
                  <c:v>6.22</c:v>
                </c:pt>
                <c:pt idx="127">
                  <c:v>6.12</c:v>
                </c:pt>
                <c:pt idx="128">
                  <c:v>6.36</c:v>
                </c:pt>
                <c:pt idx="129">
                  <c:v>6.56</c:v>
                </c:pt>
                <c:pt idx="130">
                  <c:v>6.55</c:v>
                </c:pt>
                <c:pt idx="131">
                  <c:v>6.48</c:v>
                </c:pt>
                <c:pt idx="132">
                  <c:v>6.46</c:v>
                </c:pt>
                <c:pt idx="133">
                  <c:v>6.52</c:v>
                </c:pt>
                <c:pt idx="134">
                  <c:v>6.48</c:v>
                </c:pt>
                <c:pt idx="135">
                  <c:v>6.5</c:v>
                </c:pt>
                <c:pt idx="136">
                  <c:v>6.48</c:v>
                </c:pt>
                <c:pt idx="137">
                  <c:v>6.4</c:v>
                </c:pt>
                <c:pt idx="138">
                  <c:v>6.38</c:v>
                </c:pt>
                <c:pt idx="139">
                  <c:v>6.28</c:v>
                </c:pt>
                <c:pt idx="140">
                  <c:v>6.32</c:v>
                </c:pt>
                <c:pt idx="141">
                  <c:v>6.38</c:v>
                </c:pt>
                <c:pt idx="142">
                  <c:v>6.44</c:v>
                </c:pt>
                <c:pt idx="143">
                  <c:v>6.49</c:v>
                </c:pt>
                <c:pt idx="144">
                  <c:v>6.63</c:v>
                </c:pt>
                <c:pt idx="145">
                  <c:v>6.63</c:v>
                </c:pt>
                <c:pt idx="146">
                  <c:v>6.7</c:v>
                </c:pt>
                <c:pt idx="147">
                  <c:v>6.74</c:v>
                </c:pt>
                <c:pt idx="148">
                  <c:v>6.78</c:v>
                </c:pt>
                <c:pt idx="149">
                  <c:v>6.82</c:v>
                </c:pt>
                <c:pt idx="150">
                  <c:v>6.8</c:v>
                </c:pt>
                <c:pt idx="151">
                  <c:v>6.74</c:v>
                </c:pt>
                <c:pt idx="152">
                  <c:v>6.8</c:v>
                </c:pt>
                <c:pt idx="153">
                  <c:v>6.92</c:v>
                </c:pt>
                <c:pt idx="154">
                  <c:v>6.91</c:v>
                </c:pt>
                <c:pt idx="155">
                  <c:v>7.01</c:v>
                </c:pt>
                <c:pt idx="156">
                  <c:v>6.99</c:v>
                </c:pt>
                <c:pt idx="157">
                  <c:v>7.06</c:v>
                </c:pt>
                <c:pt idx="158">
                  <c:v>7.39</c:v>
                </c:pt>
                <c:pt idx="159">
                  <c:v>7.4</c:v>
                </c:pt>
                <c:pt idx="160">
                  <c:v>7.39</c:v>
                </c:pt>
                <c:pt idx="161">
                  <c:v>7.5</c:v>
                </c:pt>
                <c:pt idx="162">
                  <c:v>7.78</c:v>
                </c:pt>
                <c:pt idx="163">
                  <c:v>7.77</c:v>
                </c:pt>
                <c:pt idx="164">
                  <c:v>7.79</c:v>
                </c:pt>
                <c:pt idx="165">
                  <c:v>7.85</c:v>
                </c:pt>
                <c:pt idx="166">
                  <c:v>7.83</c:v>
                </c:pt>
                <c:pt idx="167">
                  <c:v>7.82</c:v>
                </c:pt>
                <c:pt idx="168">
                  <c:v>7.7</c:v>
                </c:pt>
                <c:pt idx="169">
                  <c:v>7.59</c:v>
                </c:pt>
                <c:pt idx="170">
                  <c:v>7.55</c:v>
                </c:pt>
                <c:pt idx="171">
                  <c:v>7.45</c:v>
                </c:pt>
                <c:pt idx="172">
                  <c:v>7.4</c:v>
                </c:pt>
                <c:pt idx="173">
                  <c:v>7.32</c:v>
                </c:pt>
                <c:pt idx="174">
                  <c:v>7.21</c:v>
                </c:pt>
                <c:pt idx="175">
                  <c:v>7.1</c:v>
                </c:pt>
                <c:pt idx="176">
                  <c:v>7.06</c:v>
                </c:pt>
                <c:pt idx="177">
                  <c:v>6.97</c:v>
                </c:pt>
                <c:pt idx="178">
                  <c:v>6.9</c:v>
                </c:pt>
                <c:pt idx="179">
                  <c:v>6.9</c:v>
                </c:pt>
                <c:pt idx="180">
                  <c:v>6.96</c:v>
                </c:pt>
                <c:pt idx="181">
                  <c:v>7</c:v>
                </c:pt>
                <c:pt idx="182">
                  <c:v>7.14</c:v>
                </c:pt>
                <c:pt idx="183">
                  <c:v>7.08</c:v>
                </c:pt>
                <c:pt idx="184">
                  <c:v>7.19</c:v>
                </c:pt>
                <c:pt idx="185">
                  <c:v>7.56</c:v>
                </c:pt>
                <c:pt idx="186">
                  <c:v>7.44</c:v>
                </c:pt>
                <c:pt idx="187">
                  <c:v>7.52</c:v>
                </c:pt>
                <c:pt idx="188">
                  <c:v>7.55</c:v>
                </c:pt>
                <c:pt idx="189">
                  <c:v>7.68</c:v>
                </c:pt>
                <c:pt idx="190">
                  <c:v>7.87</c:v>
                </c:pt>
                <c:pt idx="191">
                  <c:v>7.84</c:v>
                </c:pt>
                <c:pt idx="192">
                  <c:v>7.87</c:v>
                </c:pt>
                <c:pt idx="193">
                  <c:v>8.02</c:v>
                </c:pt>
                <c:pt idx="194">
                  <c:v>8.16</c:v>
                </c:pt>
                <c:pt idx="195">
                  <c:v>8.09</c:v>
                </c:pt>
                <c:pt idx="196">
                  <c:v>8.15</c:v>
                </c:pt>
                <c:pt idx="197">
                  <c:v>8.2200000000000006</c:v>
                </c:pt>
                <c:pt idx="198">
                  <c:v>8.34</c:v>
                </c:pt>
                <c:pt idx="199">
                  <c:v>8.2899999999999991</c:v>
                </c:pt>
                <c:pt idx="200">
                  <c:v>8.34</c:v>
                </c:pt>
                <c:pt idx="201">
                  <c:v>8.2799999999999994</c:v>
                </c:pt>
                <c:pt idx="202">
                  <c:v>8.19</c:v>
                </c:pt>
                <c:pt idx="203">
                  <c:v>8.1999999999999993</c:v>
                </c:pt>
                <c:pt idx="204">
                  <c:v>8.39</c:v>
                </c:pt>
                <c:pt idx="205">
                  <c:v>8.41</c:v>
                </c:pt>
                <c:pt idx="206">
                  <c:v>8.3800000000000008</c:v>
                </c:pt>
                <c:pt idx="207">
                  <c:v>8.34</c:v>
                </c:pt>
                <c:pt idx="208">
                  <c:v>8.3000000000000007</c:v>
                </c:pt>
                <c:pt idx="209">
                  <c:v>8.26</c:v>
                </c:pt>
                <c:pt idx="210">
                  <c:v>8.23</c:v>
                </c:pt>
                <c:pt idx="211">
                  <c:v>8.2200000000000006</c:v>
                </c:pt>
                <c:pt idx="212">
                  <c:v>8.1300000000000008</c:v>
                </c:pt>
                <c:pt idx="213">
                  <c:v>8.1</c:v>
                </c:pt>
                <c:pt idx="214">
                  <c:v>8.06</c:v>
                </c:pt>
                <c:pt idx="215">
                  <c:v>8.0399999999999991</c:v>
                </c:pt>
                <c:pt idx="216">
                  <c:v>8.08</c:v>
                </c:pt>
                <c:pt idx="217">
                  <c:v>8.0399999999999991</c:v>
                </c:pt>
                <c:pt idx="218">
                  <c:v>7.95</c:v>
                </c:pt>
                <c:pt idx="219">
                  <c:v>7.9</c:v>
                </c:pt>
                <c:pt idx="220">
                  <c:v>7.87</c:v>
                </c:pt>
                <c:pt idx="221">
                  <c:v>7.84</c:v>
                </c:pt>
                <c:pt idx="222">
                  <c:v>7.81</c:v>
                </c:pt>
                <c:pt idx="223">
                  <c:v>7.81</c:v>
                </c:pt>
                <c:pt idx="224">
                  <c:v>7.76</c:v>
                </c:pt>
                <c:pt idx="225">
                  <c:v>7.74</c:v>
                </c:pt>
                <c:pt idx="226">
                  <c:v>7.71</c:v>
                </c:pt>
                <c:pt idx="227">
                  <c:v>7.72</c:v>
                </c:pt>
                <c:pt idx="228">
                  <c:v>7.65</c:v>
                </c:pt>
                <c:pt idx="229">
                  <c:v>7.6</c:v>
                </c:pt>
                <c:pt idx="230">
                  <c:v>7.53</c:v>
                </c:pt>
                <c:pt idx="231">
                  <c:v>7.57</c:v>
                </c:pt>
                <c:pt idx="232">
                  <c:v>7.54</c:v>
                </c:pt>
                <c:pt idx="233">
                  <c:v>7.47</c:v>
                </c:pt>
                <c:pt idx="234">
                  <c:v>7.48</c:v>
                </c:pt>
                <c:pt idx="235">
                  <c:v>7.51</c:v>
                </c:pt>
                <c:pt idx="236">
                  <c:v>7.49</c:v>
                </c:pt>
                <c:pt idx="237">
                  <c:v>7.59</c:v>
                </c:pt>
                <c:pt idx="238">
                  <c:v>7.53</c:v>
                </c:pt>
                <c:pt idx="239">
                  <c:v>7.55</c:v>
                </c:pt>
                <c:pt idx="240">
                  <c:v>7.52</c:v>
                </c:pt>
                <c:pt idx="241">
                  <c:v>7.53</c:v>
                </c:pt>
                <c:pt idx="242">
                  <c:v>7.52</c:v>
                </c:pt>
                <c:pt idx="243">
                  <c:v>7.59</c:v>
                </c:pt>
                <c:pt idx="244">
                  <c:v>7.51</c:v>
                </c:pt>
                <c:pt idx="245">
                  <c:v>7.49</c:v>
                </c:pt>
                <c:pt idx="246">
                  <c:v>7.41</c:v>
                </c:pt>
                <c:pt idx="247">
                  <c:v>7.37</c:v>
                </c:pt>
                <c:pt idx="248">
                  <c:v>7.36</c:v>
                </c:pt>
                <c:pt idx="249">
                  <c:v>7.47</c:v>
                </c:pt>
                <c:pt idx="250">
                  <c:v>7.44</c:v>
                </c:pt>
                <c:pt idx="251">
                  <c:v>7.33</c:v>
                </c:pt>
                <c:pt idx="252">
                  <c:v>7.27</c:v>
                </c:pt>
                <c:pt idx="253">
                  <c:v>7.21</c:v>
                </c:pt>
                <c:pt idx="254">
                  <c:v>7.19</c:v>
                </c:pt>
                <c:pt idx="255">
                  <c:v>7.14</c:v>
                </c:pt>
                <c:pt idx="256">
                  <c:v>7.07</c:v>
                </c:pt>
                <c:pt idx="257">
                  <c:v>7.13</c:v>
                </c:pt>
                <c:pt idx="258">
                  <c:v>7.25</c:v>
                </c:pt>
                <c:pt idx="259">
                  <c:v>7.21</c:v>
                </c:pt>
                <c:pt idx="260">
                  <c:v>7.16</c:v>
                </c:pt>
                <c:pt idx="261">
                  <c:v>7.16</c:v>
                </c:pt>
                <c:pt idx="262">
                  <c:v>7.12</c:v>
                </c:pt>
                <c:pt idx="263">
                  <c:v>7.18</c:v>
                </c:pt>
                <c:pt idx="264">
                  <c:v>7.32</c:v>
                </c:pt>
                <c:pt idx="265">
                  <c:v>7.27</c:v>
                </c:pt>
                <c:pt idx="266">
                  <c:v>7.28</c:v>
                </c:pt>
                <c:pt idx="267">
                  <c:v>7.25</c:v>
                </c:pt>
                <c:pt idx="268">
                  <c:v>7.24</c:v>
                </c:pt>
                <c:pt idx="269">
                  <c:v>7.2</c:v>
                </c:pt>
                <c:pt idx="270">
                  <c:v>7.12</c:v>
                </c:pt>
                <c:pt idx="271">
                  <c:v>7.05</c:v>
                </c:pt>
                <c:pt idx="272">
                  <c:v>7.12</c:v>
                </c:pt>
                <c:pt idx="273">
                  <c:v>7.13</c:v>
                </c:pt>
                <c:pt idx="274">
                  <c:v>7.2</c:v>
                </c:pt>
                <c:pt idx="275">
                  <c:v>7.13</c:v>
                </c:pt>
                <c:pt idx="276">
                  <c:v>7.09</c:v>
                </c:pt>
                <c:pt idx="277">
                  <c:v>7</c:v>
                </c:pt>
                <c:pt idx="278">
                  <c:v>7.06</c:v>
                </c:pt>
                <c:pt idx="279">
                  <c:v>6.98</c:v>
                </c:pt>
                <c:pt idx="280">
                  <c:v>6.92</c:v>
                </c:pt>
                <c:pt idx="281">
                  <c:v>6.92</c:v>
                </c:pt>
                <c:pt idx="282">
                  <c:v>6.92</c:v>
                </c:pt>
                <c:pt idx="283">
                  <c:v>6.9</c:v>
                </c:pt>
                <c:pt idx="284">
                  <c:v>6.84</c:v>
                </c:pt>
                <c:pt idx="285">
                  <c:v>6.83</c:v>
                </c:pt>
                <c:pt idx="286">
                  <c:v>6.77</c:v>
                </c:pt>
                <c:pt idx="287">
                  <c:v>6.8</c:v>
                </c:pt>
                <c:pt idx="288">
                  <c:v>6.96</c:v>
                </c:pt>
                <c:pt idx="289">
                  <c:v>6.95</c:v>
                </c:pt>
                <c:pt idx="290">
                  <c:v>6.88</c:v>
                </c:pt>
                <c:pt idx="291">
                  <c:v>7.02</c:v>
                </c:pt>
                <c:pt idx="292">
                  <c:v>6.92</c:v>
                </c:pt>
                <c:pt idx="293">
                  <c:v>7</c:v>
                </c:pt>
                <c:pt idx="294">
                  <c:v>7.02</c:v>
                </c:pt>
                <c:pt idx="295">
                  <c:v>6.99</c:v>
                </c:pt>
                <c:pt idx="296">
                  <c:v>7.05</c:v>
                </c:pt>
                <c:pt idx="297">
                  <c:v>7.01</c:v>
                </c:pt>
                <c:pt idx="298">
                  <c:v>6.95</c:v>
                </c:pt>
                <c:pt idx="299">
                  <c:v>6.9</c:v>
                </c:pt>
                <c:pt idx="300">
                  <c:v>6.88</c:v>
                </c:pt>
                <c:pt idx="301">
                  <c:v>6.87</c:v>
                </c:pt>
                <c:pt idx="302">
                  <c:v>6.87</c:v>
                </c:pt>
                <c:pt idx="303">
                  <c:v>6.77</c:v>
                </c:pt>
                <c:pt idx="304">
                  <c:v>6.68</c:v>
                </c:pt>
                <c:pt idx="305">
                  <c:v>6.75</c:v>
                </c:pt>
                <c:pt idx="306">
                  <c:v>6.66</c:v>
                </c:pt>
                <c:pt idx="307">
                  <c:v>6.58</c:v>
                </c:pt>
                <c:pt idx="308">
                  <c:v>6.91</c:v>
                </c:pt>
                <c:pt idx="309">
                  <c:v>6.93</c:v>
                </c:pt>
                <c:pt idx="310">
                  <c:v>6.97</c:v>
                </c:pt>
                <c:pt idx="311">
                  <c:v>7.01</c:v>
                </c:pt>
                <c:pt idx="312">
                  <c:v>7.09</c:v>
                </c:pt>
                <c:pt idx="313">
                  <c:v>6.99</c:v>
                </c:pt>
                <c:pt idx="314">
                  <c:v>6.91</c:v>
                </c:pt>
                <c:pt idx="315">
                  <c:v>6.9</c:v>
                </c:pt>
                <c:pt idx="316">
                  <c:v>6.93</c:v>
                </c:pt>
                <c:pt idx="317">
                  <c:v>6.86</c:v>
                </c:pt>
                <c:pt idx="318">
                  <c:v>6.89</c:v>
                </c:pt>
                <c:pt idx="319">
                  <c:v>6.88</c:v>
                </c:pt>
                <c:pt idx="320">
                  <c:v>6.86</c:v>
                </c:pt>
                <c:pt idx="321">
                  <c:v>6.78</c:v>
                </c:pt>
                <c:pt idx="322">
                  <c:v>6.95</c:v>
                </c:pt>
                <c:pt idx="323">
                  <c:v>7.14</c:v>
                </c:pt>
                <c:pt idx="324">
                  <c:v>7.18</c:v>
                </c:pt>
                <c:pt idx="325">
                  <c:v>7.09</c:v>
                </c:pt>
                <c:pt idx="326">
                  <c:v>7.16</c:v>
                </c:pt>
                <c:pt idx="327">
                  <c:v>7.07</c:v>
                </c:pt>
                <c:pt idx="328">
                  <c:v>7.03</c:v>
                </c:pt>
                <c:pt idx="329">
                  <c:v>7.07</c:v>
                </c:pt>
                <c:pt idx="330">
                  <c:v>7.09</c:v>
                </c:pt>
                <c:pt idx="331">
                  <c:v>7.09</c:v>
                </c:pt>
                <c:pt idx="332">
                  <c:v>7.13</c:v>
                </c:pt>
                <c:pt idx="333">
                  <c:v>7.16</c:v>
                </c:pt>
                <c:pt idx="334">
                  <c:v>7.14</c:v>
                </c:pt>
                <c:pt idx="335">
                  <c:v>7.17</c:v>
                </c:pt>
                <c:pt idx="336">
                  <c:v>7.19</c:v>
                </c:pt>
                <c:pt idx="337">
                  <c:v>7.14</c:v>
                </c:pt>
                <c:pt idx="338">
                  <c:v>7.17</c:v>
                </c:pt>
                <c:pt idx="339">
                  <c:v>7.16</c:v>
                </c:pt>
                <c:pt idx="340">
                  <c:v>7.15</c:v>
                </c:pt>
                <c:pt idx="341">
                  <c:v>7.36</c:v>
                </c:pt>
                <c:pt idx="342">
                  <c:v>7.36</c:v>
                </c:pt>
                <c:pt idx="343">
                  <c:v>7.33</c:v>
                </c:pt>
                <c:pt idx="344">
                  <c:v>7.34</c:v>
                </c:pt>
                <c:pt idx="345">
                  <c:v>7.33</c:v>
                </c:pt>
                <c:pt idx="346">
                  <c:v>7.22</c:v>
                </c:pt>
                <c:pt idx="347">
                  <c:v>7.31</c:v>
                </c:pt>
                <c:pt idx="348">
                  <c:v>7.61</c:v>
                </c:pt>
                <c:pt idx="349">
                  <c:v>7.65</c:v>
                </c:pt>
                <c:pt idx="350">
                  <c:v>7.56</c:v>
                </c:pt>
                <c:pt idx="351">
                  <c:v>7.44</c:v>
                </c:pt>
                <c:pt idx="352">
                  <c:v>7.43</c:v>
                </c:pt>
                <c:pt idx="353">
                  <c:v>7.58</c:v>
                </c:pt>
                <c:pt idx="354">
                  <c:v>7.54</c:v>
                </c:pt>
                <c:pt idx="355">
                  <c:v>7.5</c:v>
                </c:pt>
                <c:pt idx="356">
                  <c:v>7.42</c:v>
                </c:pt>
                <c:pt idx="357">
                  <c:v>7.41</c:v>
                </c:pt>
                <c:pt idx="358">
                  <c:v>7.41</c:v>
                </c:pt>
                <c:pt idx="359">
                  <c:v>7.45</c:v>
                </c:pt>
                <c:pt idx="360">
                  <c:v>7.54</c:v>
                </c:pt>
                <c:pt idx="361">
                  <c:v>7.47</c:v>
                </c:pt>
                <c:pt idx="362">
                  <c:v>7.43</c:v>
                </c:pt>
                <c:pt idx="363">
                  <c:v>7.46</c:v>
                </c:pt>
                <c:pt idx="364">
                  <c:v>7.45</c:v>
                </c:pt>
                <c:pt idx="365">
                  <c:v>7.39</c:v>
                </c:pt>
                <c:pt idx="366">
                  <c:v>7.41</c:v>
                </c:pt>
                <c:pt idx="367">
                  <c:v>7.49</c:v>
                </c:pt>
                <c:pt idx="368">
                  <c:v>7.44</c:v>
                </c:pt>
                <c:pt idx="369">
                  <c:v>7.45</c:v>
                </c:pt>
                <c:pt idx="370">
                  <c:v>7.48</c:v>
                </c:pt>
                <c:pt idx="371">
                  <c:v>7.59</c:v>
                </c:pt>
                <c:pt idx="372">
                  <c:v>7.57</c:v>
                </c:pt>
                <c:pt idx="373">
                  <c:v>7.5</c:v>
                </c:pt>
                <c:pt idx="374">
                  <c:v>7.52</c:v>
                </c:pt>
                <c:pt idx="375">
                  <c:v>7.5</c:v>
                </c:pt>
                <c:pt idx="376">
                  <c:v>7.44</c:v>
                </c:pt>
                <c:pt idx="377">
                  <c:v>7.46</c:v>
                </c:pt>
                <c:pt idx="378">
                  <c:v>7.43</c:v>
                </c:pt>
                <c:pt idx="379">
                  <c:v>7.44</c:v>
                </c:pt>
                <c:pt idx="380">
                  <c:v>7.43</c:v>
                </c:pt>
                <c:pt idx="381">
                  <c:v>7.39</c:v>
                </c:pt>
                <c:pt idx="382">
                  <c:v>7.42</c:v>
                </c:pt>
                <c:pt idx="383">
                  <c:v>7.45</c:v>
                </c:pt>
                <c:pt idx="384">
                  <c:v>7.45</c:v>
                </c:pt>
                <c:pt idx="385">
                  <c:v>7.45</c:v>
                </c:pt>
                <c:pt idx="386">
                  <c:v>7.44</c:v>
                </c:pt>
                <c:pt idx="387">
                  <c:v>7.52</c:v>
                </c:pt>
                <c:pt idx="388">
                  <c:v>7.55</c:v>
                </c:pt>
                <c:pt idx="389">
                  <c:v>7.51</c:v>
                </c:pt>
                <c:pt idx="390">
                  <c:v>7.56</c:v>
                </c:pt>
                <c:pt idx="391">
                  <c:v>7.53</c:v>
                </c:pt>
                <c:pt idx="392">
                  <c:v>7.5</c:v>
                </c:pt>
                <c:pt idx="393">
                  <c:v>7.57</c:v>
                </c:pt>
                <c:pt idx="394">
                  <c:v>7.54</c:v>
                </c:pt>
                <c:pt idx="395">
                  <c:v>7.5</c:v>
                </c:pt>
                <c:pt idx="396">
                  <c:v>7.58</c:v>
                </c:pt>
                <c:pt idx="397">
                  <c:v>7.57</c:v>
                </c:pt>
                <c:pt idx="398">
                  <c:v>7.54</c:v>
                </c:pt>
                <c:pt idx="399">
                  <c:v>7.52</c:v>
                </c:pt>
                <c:pt idx="400">
                  <c:v>7.53</c:v>
                </c:pt>
                <c:pt idx="401">
                  <c:v>7.58</c:v>
                </c:pt>
                <c:pt idx="402">
                  <c:v>7.57</c:v>
                </c:pt>
                <c:pt idx="403">
                  <c:v>7.67</c:v>
                </c:pt>
                <c:pt idx="404">
                  <c:v>7.65</c:v>
                </c:pt>
                <c:pt idx="405">
                  <c:v>7.65</c:v>
                </c:pt>
                <c:pt idx="406">
                  <c:v>7.73</c:v>
                </c:pt>
                <c:pt idx="407">
                  <c:v>7.65</c:v>
                </c:pt>
                <c:pt idx="408">
                  <c:v>7.65</c:v>
                </c:pt>
                <c:pt idx="409">
                  <c:v>7.59</c:v>
                </c:pt>
                <c:pt idx="410">
                  <c:v>7.61</c:v>
                </c:pt>
                <c:pt idx="411">
                  <c:v>7.58</c:v>
                </c:pt>
                <c:pt idx="412">
                  <c:v>7.69</c:v>
                </c:pt>
                <c:pt idx="413">
                  <c:v>7.71</c:v>
                </c:pt>
                <c:pt idx="414">
                  <c:v>7.76</c:v>
                </c:pt>
                <c:pt idx="415">
                  <c:v>7.76</c:v>
                </c:pt>
                <c:pt idx="416">
                  <c:v>7.88</c:v>
                </c:pt>
                <c:pt idx="417">
                  <c:v>7.85</c:v>
                </c:pt>
                <c:pt idx="418">
                  <c:v>7.89</c:v>
                </c:pt>
                <c:pt idx="419">
                  <c:v>7.78</c:v>
                </c:pt>
                <c:pt idx="420">
                  <c:v>7.77</c:v>
                </c:pt>
                <c:pt idx="421">
                  <c:v>7.73</c:v>
                </c:pt>
                <c:pt idx="422">
                  <c:v>7.71</c:v>
                </c:pt>
                <c:pt idx="423">
                  <c:v>7.78</c:v>
                </c:pt>
                <c:pt idx="424">
                  <c:v>7.83</c:v>
                </c:pt>
                <c:pt idx="425">
                  <c:v>7.83</c:v>
                </c:pt>
                <c:pt idx="426">
                  <c:v>7.78</c:v>
                </c:pt>
                <c:pt idx="427">
                  <c:v>7.77</c:v>
                </c:pt>
                <c:pt idx="428">
                  <c:v>7.78</c:v>
                </c:pt>
                <c:pt idx="429">
                  <c:v>7.79</c:v>
                </c:pt>
                <c:pt idx="430">
                  <c:v>7.84</c:v>
                </c:pt>
                <c:pt idx="431">
                  <c:v>7.81</c:v>
                </c:pt>
                <c:pt idx="432">
                  <c:v>7.8</c:v>
                </c:pt>
                <c:pt idx="433">
                  <c:v>7.79</c:v>
                </c:pt>
                <c:pt idx="434">
                  <c:v>7.83</c:v>
                </c:pt>
                <c:pt idx="435">
                  <c:v>7.88</c:v>
                </c:pt>
                <c:pt idx="436">
                  <c:v>7.87</c:v>
                </c:pt>
                <c:pt idx="437">
                  <c:v>7.96</c:v>
                </c:pt>
                <c:pt idx="438">
                  <c:v>8</c:v>
                </c:pt>
                <c:pt idx="439">
                  <c:v>8.02</c:v>
                </c:pt>
                <c:pt idx="440">
                  <c:v>8.0500000000000007</c:v>
                </c:pt>
                <c:pt idx="441">
                  <c:v>7.96</c:v>
                </c:pt>
                <c:pt idx="442">
                  <c:v>7.95</c:v>
                </c:pt>
                <c:pt idx="443">
                  <c:v>7.89</c:v>
                </c:pt>
                <c:pt idx="444">
                  <c:v>7.88</c:v>
                </c:pt>
                <c:pt idx="445">
                  <c:v>8.23</c:v>
                </c:pt>
                <c:pt idx="446">
                  <c:v>8.2100000000000009</c:v>
                </c:pt>
                <c:pt idx="447">
                  <c:v>8.16</c:v>
                </c:pt>
                <c:pt idx="448">
                  <c:v>8.06</c:v>
                </c:pt>
                <c:pt idx="449">
                  <c:v>8.06</c:v>
                </c:pt>
                <c:pt idx="450">
                  <c:v>8.08</c:v>
                </c:pt>
                <c:pt idx="451">
                  <c:v>8.23</c:v>
                </c:pt>
                <c:pt idx="452">
                  <c:v>8.2200000000000006</c:v>
                </c:pt>
                <c:pt idx="453">
                  <c:v>8.17</c:v>
                </c:pt>
                <c:pt idx="454">
                  <c:v>8.14</c:v>
                </c:pt>
                <c:pt idx="455">
                  <c:v>8.16</c:v>
                </c:pt>
                <c:pt idx="456">
                  <c:v>8.1199999999999992</c:v>
                </c:pt>
                <c:pt idx="457">
                  <c:v>8.16</c:v>
                </c:pt>
                <c:pt idx="458">
                  <c:v>8.1999999999999993</c:v>
                </c:pt>
                <c:pt idx="459">
                  <c:v>8.3699999999999992</c:v>
                </c:pt>
                <c:pt idx="460">
                  <c:v>8.27</c:v>
                </c:pt>
                <c:pt idx="461">
                  <c:v>8.26</c:v>
                </c:pt>
                <c:pt idx="462">
                  <c:v>8.23</c:v>
                </c:pt>
                <c:pt idx="463">
                  <c:v>8.17</c:v>
                </c:pt>
                <c:pt idx="464">
                  <c:v>8.3000000000000007</c:v>
                </c:pt>
                <c:pt idx="465">
                  <c:v>8.24</c:v>
                </c:pt>
                <c:pt idx="466">
                  <c:v>8.19</c:v>
                </c:pt>
                <c:pt idx="467">
                  <c:v>8.2100000000000009</c:v>
                </c:pt>
                <c:pt idx="468">
                  <c:v>8.2899999999999991</c:v>
                </c:pt>
                <c:pt idx="469">
                  <c:v>8.3800000000000008</c:v>
                </c:pt>
                <c:pt idx="470">
                  <c:v>8.52</c:v>
                </c:pt>
                <c:pt idx="471">
                  <c:v>8.52</c:v>
                </c:pt>
                <c:pt idx="472">
                  <c:v>8.44</c:v>
                </c:pt>
                <c:pt idx="473">
                  <c:v>8.44</c:v>
                </c:pt>
                <c:pt idx="474">
                  <c:v>8.6199999999999992</c:v>
                </c:pt>
                <c:pt idx="475">
                  <c:v>8.8800000000000008</c:v>
                </c:pt>
                <c:pt idx="476">
                  <c:v>8.7799999999999994</c:v>
                </c:pt>
                <c:pt idx="477">
                  <c:v>8.7100000000000009</c:v>
                </c:pt>
                <c:pt idx="478">
                  <c:v>8.66</c:v>
                </c:pt>
                <c:pt idx="479">
                  <c:v>8.67</c:v>
                </c:pt>
                <c:pt idx="480">
                  <c:v>8.85</c:v>
                </c:pt>
                <c:pt idx="481">
                  <c:v>8.83</c:v>
                </c:pt>
                <c:pt idx="482">
                  <c:v>8.91</c:v>
                </c:pt>
                <c:pt idx="483">
                  <c:v>8.86</c:v>
                </c:pt>
                <c:pt idx="484">
                  <c:v>8.9</c:v>
                </c:pt>
                <c:pt idx="485">
                  <c:v>8.86</c:v>
                </c:pt>
                <c:pt idx="486">
                  <c:v>8.84</c:v>
                </c:pt>
                <c:pt idx="487">
                  <c:v>8.83</c:v>
                </c:pt>
                <c:pt idx="488">
                  <c:v>8.7799999999999994</c:v>
                </c:pt>
                <c:pt idx="489">
                  <c:v>8.76</c:v>
                </c:pt>
                <c:pt idx="490">
                  <c:v>8.76</c:v>
                </c:pt>
                <c:pt idx="491">
                  <c:v>8.7100000000000009</c:v>
                </c:pt>
                <c:pt idx="492">
                  <c:v>8.7100000000000009</c:v>
                </c:pt>
                <c:pt idx="493">
                  <c:v>8.7200000000000006</c:v>
                </c:pt>
                <c:pt idx="494">
                  <c:v>8.66</c:v>
                </c:pt>
                <c:pt idx="495">
                  <c:v>8.6</c:v>
                </c:pt>
                <c:pt idx="496">
                  <c:v>8.5399999999999991</c:v>
                </c:pt>
                <c:pt idx="497">
                  <c:v>8.5</c:v>
                </c:pt>
                <c:pt idx="498">
                  <c:v>8.6</c:v>
                </c:pt>
                <c:pt idx="499">
                  <c:v>8.6300000000000008</c:v>
                </c:pt>
                <c:pt idx="500">
                  <c:v>8.74</c:v>
                </c:pt>
                <c:pt idx="501">
                  <c:v>8.9600000000000009</c:v>
                </c:pt>
                <c:pt idx="502">
                  <c:v>9.0500000000000007</c:v>
                </c:pt>
                <c:pt idx="503">
                  <c:v>9.1</c:v>
                </c:pt>
                <c:pt idx="504">
                  <c:v>9</c:v>
                </c:pt>
                <c:pt idx="505">
                  <c:v>8.9600000000000009</c:v>
                </c:pt>
                <c:pt idx="506">
                  <c:v>8.89</c:v>
                </c:pt>
                <c:pt idx="507">
                  <c:v>8.81</c:v>
                </c:pt>
                <c:pt idx="508">
                  <c:v>8.77</c:v>
                </c:pt>
                <c:pt idx="509">
                  <c:v>8.8699999999999992</c:v>
                </c:pt>
                <c:pt idx="510">
                  <c:v>8.99</c:v>
                </c:pt>
                <c:pt idx="511">
                  <c:v>8.8699999999999992</c:v>
                </c:pt>
                <c:pt idx="512">
                  <c:v>8.7899999999999991</c:v>
                </c:pt>
                <c:pt idx="513">
                  <c:v>8.74</c:v>
                </c:pt>
                <c:pt idx="514">
                  <c:v>8.76</c:v>
                </c:pt>
                <c:pt idx="515">
                  <c:v>8.8000000000000007</c:v>
                </c:pt>
                <c:pt idx="516">
                  <c:v>8.92</c:v>
                </c:pt>
                <c:pt idx="517">
                  <c:v>8.9</c:v>
                </c:pt>
                <c:pt idx="518">
                  <c:v>8.86</c:v>
                </c:pt>
                <c:pt idx="519">
                  <c:v>8.7799999999999994</c:v>
                </c:pt>
                <c:pt idx="520">
                  <c:v>8.8000000000000007</c:v>
                </c:pt>
                <c:pt idx="521">
                  <c:v>8.86</c:v>
                </c:pt>
                <c:pt idx="522">
                  <c:v>8.84</c:v>
                </c:pt>
                <c:pt idx="523">
                  <c:v>8.86</c:v>
                </c:pt>
                <c:pt idx="524">
                  <c:v>8.83</c:v>
                </c:pt>
                <c:pt idx="525">
                  <c:v>8.81</c:v>
                </c:pt>
                <c:pt idx="526">
                  <c:v>8.8000000000000007</c:v>
                </c:pt>
                <c:pt idx="527">
                  <c:v>8.73</c:v>
                </c:pt>
                <c:pt idx="528">
                  <c:v>8.76</c:v>
                </c:pt>
                <c:pt idx="529">
                  <c:v>8.8000000000000007</c:v>
                </c:pt>
                <c:pt idx="530">
                  <c:v>8.85</c:v>
                </c:pt>
                <c:pt idx="531">
                  <c:v>8.82</c:v>
                </c:pt>
                <c:pt idx="532">
                  <c:v>8.83</c:v>
                </c:pt>
                <c:pt idx="533">
                  <c:v>8.93</c:v>
                </c:pt>
                <c:pt idx="534">
                  <c:v>8.8800000000000008</c:v>
                </c:pt>
                <c:pt idx="535">
                  <c:v>8.82</c:v>
                </c:pt>
                <c:pt idx="536">
                  <c:v>8.77</c:v>
                </c:pt>
                <c:pt idx="537">
                  <c:v>8.83</c:v>
                </c:pt>
                <c:pt idx="538">
                  <c:v>9.0399999999999991</c:v>
                </c:pt>
                <c:pt idx="539">
                  <c:v>9.14</c:v>
                </c:pt>
                <c:pt idx="540">
                  <c:v>9.01</c:v>
                </c:pt>
                <c:pt idx="541">
                  <c:v>8.94</c:v>
                </c:pt>
                <c:pt idx="542">
                  <c:v>8.8800000000000008</c:v>
                </c:pt>
                <c:pt idx="543">
                  <c:v>8.8800000000000008</c:v>
                </c:pt>
                <c:pt idx="544">
                  <c:v>8.84</c:v>
                </c:pt>
                <c:pt idx="545">
                  <c:v>8.86</c:v>
                </c:pt>
                <c:pt idx="546">
                  <c:v>8.92</c:v>
                </c:pt>
                <c:pt idx="547">
                  <c:v>8.85</c:v>
                </c:pt>
                <c:pt idx="548">
                  <c:v>8.89</c:v>
                </c:pt>
                <c:pt idx="549">
                  <c:v>8.91</c:v>
                </c:pt>
                <c:pt idx="550">
                  <c:v>8.9</c:v>
                </c:pt>
                <c:pt idx="551">
                  <c:v>8.9600000000000009</c:v>
                </c:pt>
                <c:pt idx="552">
                  <c:v>9.0500000000000007</c:v>
                </c:pt>
                <c:pt idx="553">
                  <c:v>8.98</c:v>
                </c:pt>
                <c:pt idx="554">
                  <c:v>8.9</c:v>
                </c:pt>
                <c:pt idx="555">
                  <c:v>8.84</c:v>
                </c:pt>
                <c:pt idx="556">
                  <c:v>8.82</c:v>
                </c:pt>
                <c:pt idx="557">
                  <c:v>8.8800000000000008</c:v>
                </c:pt>
                <c:pt idx="558">
                  <c:v>8.9499999999999993</c:v>
                </c:pt>
                <c:pt idx="559">
                  <c:v>8.94</c:v>
                </c:pt>
                <c:pt idx="560">
                  <c:v>8.9499999999999993</c:v>
                </c:pt>
                <c:pt idx="561">
                  <c:v>8.9700000000000006</c:v>
                </c:pt>
                <c:pt idx="562">
                  <c:v>8.9600000000000009</c:v>
                </c:pt>
                <c:pt idx="563">
                  <c:v>8.9499999999999993</c:v>
                </c:pt>
                <c:pt idx="564">
                  <c:v>8.9499999999999993</c:v>
                </c:pt>
                <c:pt idx="565">
                  <c:v>8.9</c:v>
                </c:pt>
                <c:pt idx="566">
                  <c:v>8.85</c:v>
                </c:pt>
                <c:pt idx="567">
                  <c:v>8.86</c:v>
                </c:pt>
                <c:pt idx="568">
                  <c:v>8.84</c:v>
                </c:pt>
                <c:pt idx="569">
                  <c:v>8.8000000000000007</c:v>
                </c:pt>
                <c:pt idx="570">
                  <c:v>8.82</c:v>
                </c:pt>
                <c:pt idx="571">
                  <c:v>8.82</c:v>
                </c:pt>
                <c:pt idx="572">
                  <c:v>8.82</c:v>
                </c:pt>
                <c:pt idx="573">
                  <c:v>8.9499999999999993</c:v>
                </c:pt>
                <c:pt idx="574">
                  <c:v>8.98</c:v>
                </c:pt>
                <c:pt idx="575">
                  <c:v>8.89</c:v>
                </c:pt>
                <c:pt idx="576">
                  <c:v>8.82</c:v>
                </c:pt>
                <c:pt idx="577">
                  <c:v>8.89</c:v>
                </c:pt>
                <c:pt idx="578">
                  <c:v>8.91</c:v>
                </c:pt>
                <c:pt idx="579">
                  <c:v>8.89</c:v>
                </c:pt>
                <c:pt idx="580">
                  <c:v>8.9499999999999993</c:v>
                </c:pt>
                <c:pt idx="581">
                  <c:v>9.16</c:v>
                </c:pt>
                <c:pt idx="582">
                  <c:v>9.18</c:v>
                </c:pt>
                <c:pt idx="583">
                  <c:v>9.17</c:v>
                </c:pt>
                <c:pt idx="584">
                  <c:v>9.17</c:v>
                </c:pt>
                <c:pt idx="585">
                  <c:v>9.09</c:v>
                </c:pt>
                <c:pt idx="586">
                  <c:v>9.16</c:v>
                </c:pt>
                <c:pt idx="587">
                  <c:v>9.14</c:v>
                </c:pt>
                <c:pt idx="588">
                  <c:v>9.06</c:v>
                </c:pt>
                <c:pt idx="589">
                  <c:v>9.19</c:v>
                </c:pt>
                <c:pt idx="590">
                  <c:v>9.2100000000000009</c:v>
                </c:pt>
                <c:pt idx="591">
                  <c:v>9.19</c:v>
                </c:pt>
                <c:pt idx="592">
                  <c:v>9.2200000000000006</c:v>
                </c:pt>
                <c:pt idx="593">
                  <c:v>9.24</c:v>
                </c:pt>
                <c:pt idx="594">
                  <c:v>9.18</c:v>
                </c:pt>
                <c:pt idx="595">
                  <c:v>9.1999999999999993</c:v>
                </c:pt>
                <c:pt idx="596">
                  <c:v>9.34</c:v>
                </c:pt>
                <c:pt idx="597">
                  <c:v>9.23</c:v>
                </c:pt>
                <c:pt idx="598">
                  <c:v>9.15</c:v>
                </c:pt>
                <c:pt idx="599">
                  <c:v>9.16</c:v>
                </c:pt>
                <c:pt idx="600">
                  <c:v>9.1199999999999992</c:v>
                </c:pt>
                <c:pt idx="601">
                  <c:v>9.14</c:v>
                </c:pt>
                <c:pt idx="602">
                  <c:v>9.1</c:v>
                </c:pt>
                <c:pt idx="603">
                  <c:v>9.08</c:v>
                </c:pt>
                <c:pt idx="604">
                  <c:v>9.19</c:v>
                </c:pt>
                <c:pt idx="605">
                  <c:v>9.14</c:v>
                </c:pt>
                <c:pt idx="606">
                  <c:v>9.1300000000000008</c:v>
                </c:pt>
                <c:pt idx="607">
                  <c:v>9.15</c:v>
                </c:pt>
                <c:pt idx="608">
                  <c:v>9.1</c:v>
                </c:pt>
                <c:pt idx="609">
                  <c:v>9.08</c:v>
                </c:pt>
                <c:pt idx="610">
                  <c:v>9.14</c:v>
                </c:pt>
                <c:pt idx="611">
                  <c:v>9.17</c:v>
                </c:pt>
                <c:pt idx="612">
                  <c:v>9.2200000000000006</c:v>
                </c:pt>
                <c:pt idx="613">
                  <c:v>9.19</c:v>
                </c:pt>
                <c:pt idx="614">
                  <c:v>9.32</c:v>
                </c:pt>
                <c:pt idx="615">
                  <c:v>9.27</c:v>
                </c:pt>
                <c:pt idx="616">
                  <c:v>9.18</c:v>
                </c:pt>
                <c:pt idx="617">
                  <c:v>9.1199999999999992</c:v>
                </c:pt>
                <c:pt idx="618">
                  <c:v>9.14</c:v>
                </c:pt>
                <c:pt idx="619">
                  <c:v>9.11</c:v>
                </c:pt>
                <c:pt idx="620">
                  <c:v>9.1199999999999992</c:v>
                </c:pt>
                <c:pt idx="621">
                  <c:v>9.1300000000000008</c:v>
                </c:pt>
                <c:pt idx="622">
                  <c:v>9.15</c:v>
                </c:pt>
                <c:pt idx="623">
                  <c:v>9.18</c:v>
                </c:pt>
                <c:pt idx="624">
                  <c:v>9.14</c:v>
                </c:pt>
                <c:pt idx="625">
                  <c:v>9.1300000000000008</c:v>
                </c:pt>
                <c:pt idx="626">
                  <c:v>9.24</c:v>
                </c:pt>
                <c:pt idx="627">
                  <c:v>9.24</c:v>
                </c:pt>
                <c:pt idx="628">
                  <c:v>9.17</c:v>
                </c:pt>
                <c:pt idx="629">
                  <c:v>9.16</c:v>
                </c:pt>
                <c:pt idx="630">
                  <c:v>9.14</c:v>
                </c:pt>
                <c:pt idx="631">
                  <c:v>9.11</c:v>
                </c:pt>
                <c:pt idx="632">
                  <c:v>9.14</c:v>
                </c:pt>
                <c:pt idx="633">
                  <c:v>9.2200000000000006</c:v>
                </c:pt>
                <c:pt idx="634">
                  <c:v>9.19</c:v>
                </c:pt>
                <c:pt idx="635">
                  <c:v>9.18</c:v>
                </c:pt>
                <c:pt idx="636">
                  <c:v>9.18</c:v>
                </c:pt>
                <c:pt idx="637">
                  <c:v>9.19</c:v>
                </c:pt>
                <c:pt idx="638">
                  <c:v>9.32</c:v>
                </c:pt>
                <c:pt idx="639">
                  <c:v>9.24</c:v>
                </c:pt>
                <c:pt idx="640">
                  <c:v>9.27</c:v>
                </c:pt>
                <c:pt idx="641">
                  <c:v>9.1999999999999993</c:v>
                </c:pt>
                <c:pt idx="642">
                  <c:v>9.27</c:v>
                </c:pt>
                <c:pt idx="643">
                  <c:v>9.26</c:v>
                </c:pt>
                <c:pt idx="644">
                  <c:v>9.2799999999999994</c:v>
                </c:pt>
                <c:pt idx="645">
                  <c:v>9.3699999999999992</c:v>
                </c:pt>
                <c:pt idx="646">
                  <c:v>9.34</c:v>
                </c:pt>
                <c:pt idx="647">
                  <c:v>9.2899999999999991</c:v>
                </c:pt>
                <c:pt idx="648">
                  <c:v>9.24</c:v>
                </c:pt>
                <c:pt idx="649">
                  <c:v>9.35</c:v>
                </c:pt>
                <c:pt idx="650">
                  <c:v>9.3000000000000007</c:v>
                </c:pt>
                <c:pt idx="651">
                  <c:v>9.31</c:v>
                </c:pt>
                <c:pt idx="652">
                  <c:v>9.3000000000000007</c:v>
                </c:pt>
                <c:pt idx="653">
                  <c:v>9.24</c:v>
                </c:pt>
                <c:pt idx="654">
                  <c:v>9.17</c:v>
                </c:pt>
                <c:pt idx="655">
                  <c:v>9.18</c:v>
                </c:pt>
                <c:pt idx="656">
                  <c:v>9.1999999999999993</c:v>
                </c:pt>
                <c:pt idx="657">
                  <c:v>9.14</c:v>
                </c:pt>
                <c:pt idx="658">
                  <c:v>9.14</c:v>
                </c:pt>
                <c:pt idx="659">
                  <c:v>9.1199999999999992</c:v>
                </c:pt>
                <c:pt idx="660">
                  <c:v>9.1999999999999993</c:v>
                </c:pt>
                <c:pt idx="661">
                  <c:v>9.17</c:v>
                </c:pt>
                <c:pt idx="662">
                  <c:v>9.24</c:v>
                </c:pt>
                <c:pt idx="663">
                  <c:v>9.19</c:v>
                </c:pt>
                <c:pt idx="664">
                  <c:v>9.17</c:v>
                </c:pt>
                <c:pt idx="665">
                  <c:v>9.19</c:v>
                </c:pt>
                <c:pt idx="666">
                  <c:v>9.2200000000000006</c:v>
                </c:pt>
                <c:pt idx="667">
                  <c:v>9.14</c:v>
                </c:pt>
                <c:pt idx="668">
                  <c:v>9.1199999999999992</c:v>
                </c:pt>
                <c:pt idx="669">
                  <c:v>9.15</c:v>
                </c:pt>
                <c:pt idx="670">
                  <c:v>9.14</c:v>
                </c:pt>
                <c:pt idx="671">
                  <c:v>9.14</c:v>
                </c:pt>
                <c:pt idx="672">
                  <c:v>9.2100000000000009</c:v>
                </c:pt>
                <c:pt idx="673">
                  <c:v>9.26</c:v>
                </c:pt>
                <c:pt idx="674">
                  <c:v>9.25</c:v>
                </c:pt>
                <c:pt idx="675">
                  <c:v>9.25</c:v>
                </c:pt>
                <c:pt idx="676">
                  <c:v>9.2100000000000009</c:v>
                </c:pt>
                <c:pt idx="677">
                  <c:v>9.14</c:v>
                </c:pt>
                <c:pt idx="678">
                  <c:v>9.31</c:v>
                </c:pt>
                <c:pt idx="679">
                  <c:v>9.2100000000000009</c:v>
                </c:pt>
                <c:pt idx="680">
                  <c:v>9.19</c:v>
                </c:pt>
                <c:pt idx="681">
                  <c:v>9.18</c:v>
                </c:pt>
                <c:pt idx="682">
                  <c:v>9.14</c:v>
                </c:pt>
                <c:pt idx="683">
                  <c:v>9.17</c:v>
                </c:pt>
                <c:pt idx="684">
                  <c:v>9.24</c:v>
                </c:pt>
                <c:pt idx="685">
                  <c:v>9.4</c:v>
                </c:pt>
                <c:pt idx="686">
                  <c:v>9.3699999999999992</c:v>
                </c:pt>
                <c:pt idx="687">
                  <c:v>9.34</c:v>
                </c:pt>
                <c:pt idx="688">
                  <c:v>9.31</c:v>
                </c:pt>
                <c:pt idx="689">
                  <c:v>9.2899999999999991</c:v>
                </c:pt>
                <c:pt idx="690">
                  <c:v>9.2200000000000006</c:v>
                </c:pt>
                <c:pt idx="691">
                  <c:v>9.23</c:v>
                </c:pt>
                <c:pt idx="692">
                  <c:v>9.19</c:v>
                </c:pt>
                <c:pt idx="693">
                  <c:v>9.2100000000000009</c:v>
                </c:pt>
                <c:pt idx="694">
                  <c:v>9.3000000000000007</c:v>
                </c:pt>
                <c:pt idx="695">
                  <c:v>9.26</c:v>
                </c:pt>
                <c:pt idx="696">
                  <c:v>9.2899999999999991</c:v>
                </c:pt>
                <c:pt idx="697">
                  <c:v>9.2899999999999991</c:v>
                </c:pt>
                <c:pt idx="698">
                  <c:v>9.3000000000000007</c:v>
                </c:pt>
                <c:pt idx="699">
                  <c:v>9.25</c:v>
                </c:pt>
                <c:pt idx="700">
                  <c:v>9.23</c:v>
                </c:pt>
                <c:pt idx="701">
                  <c:v>9.17</c:v>
                </c:pt>
                <c:pt idx="702">
                  <c:v>9.33</c:v>
                </c:pt>
                <c:pt idx="703">
                  <c:v>9.59</c:v>
                </c:pt>
                <c:pt idx="704">
                  <c:v>9.5</c:v>
                </c:pt>
                <c:pt idx="705">
                  <c:v>9.44</c:v>
                </c:pt>
                <c:pt idx="706">
                  <c:v>9.41</c:v>
                </c:pt>
                <c:pt idx="707">
                  <c:v>9.35</c:v>
                </c:pt>
                <c:pt idx="708">
                  <c:v>9.41</c:v>
                </c:pt>
                <c:pt idx="709">
                  <c:v>9.49</c:v>
                </c:pt>
                <c:pt idx="710">
                  <c:v>9.57</c:v>
                </c:pt>
                <c:pt idx="711">
                  <c:v>9.49</c:v>
                </c:pt>
                <c:pt idx="712">
                  <c:v>9.4</c:v>
                </c:pt>
                <c:pt idx="713">
                  <c:v>9.39</c:v>
                </c:pt>
                <c:pt idx="714">
                  <c:v>9.3800000000000008</c:v>
                </c:pt>
                <c:pt idx="715">
                  <c:v>9.3699999999999992</c:v>
                </c:pt>
                <c:pt idx="716">
                  <c:v>9.5</c:v>
                </c:pt>
                <c:pt idx="717">
                  <c:v>9.43</c:v>
                </c:pt>
                <c:pt idx="718">
                  <c:v>9.43</c:v>
                </c:pt>
                <c:pt idx="719">
                  <c:v>9.76</c:v>
                </c:pt>
                <c:pt idx="720">
                  <c:v>9.7100000000000009</c:v>
                </c:pt>
                <c:pt idx="721">
                  <c:v>9.61</c:v>
                </c:pt>
                <c:pt idx="722">
                  <c:v>9.65</c:v>
                </c:pt>
                <c:pt idx="723">
                  <c:v>9.59</c:v>
                </c:pt>
                <c:pt idx="724">
                  <c:v>9.6</c:v>
                </c:pt>
                <c:pt idx="725">
                  <c:v>9.59</c:v>
                </c:pt>
                <c:pt idx="726">
                  <c:v>9.61</c:v>
                </c:pt>
                <c:pt idx="727">
                  <c:v>9.59</c:v>
                </c:pt>
                <c:pt idx="728">
                  <c:v>9.61</c:v>
                </c:pt>
                <c:pt idx="729">
                  <c:v>9.64</c:v>
                </c:pt>
                <c:pt idx="730">
                  <c:v>9.5500000000000007</c:v>
                </c:pt>
                <c:pt idx="731">
                  <c:v>9.6199999999999992</c:v>
                </c:pt>
                <c:pt idx="732">
                  <c:v>9.75</c:v>
                </c:pt>
                <c:pt idx="733">
                  <c:v>9.6999999999999993</c:v>
                </c:pt>
                <c:pt idx="734">
                  <c:v>9.6199999999999992</c:v>
                </c:pt>
                <c:pt idx="735">
                  <c:v>9.5500000000000007</c:v>
                </c:pt>
                <c:pt idx="736">
                  <c:v>9.6300000000000008</c:v>
                </c:pt>
                <c:pt idx="737">
                  <c:v>9.61</c:v>
                </c:pt>
                <c:pt idx="738">
                  <c:v>9.6</c:v>
                </c:pt>
                <c:pt idx="739">
                  <c:v>9.5500000000000007</c:v>
                </c:pt>
                <c:pt idx="740">
                  <c:v>9.5500000000000007</c:v>
                </c:pt>
                <c:pt idx="741">
                  <c:v>9.49</c:v>
                </c:pt>
                <c:pt idx="742">
                  <c:v>9.42</c:v>
                </c:pt>
                <c:pt idx="743">
                  <c:v>9.39</c:v>
                </c:pt>
                <c:pt idx="744">
                  <c:v>9.57</c:v>
                </c:pt>
                <c:pt idx="745">
                  <c:v>9.5</c:v>
                </c:pt>
                <c:pt idx="746">
                  <c:v>9.52</c:v>
                </c:pt>
                <c:pt idx="747">
                  <c:v>9.4499999999999993</c:v>
                </c:pt>
                <c:pt idx="748">
                  <c:v>9.4700000000000006</c:v>
                </c:pt>
                <c:pt idx="749">
                  <c:v>9.4700000000000006</c:v>
                </c:pt>
                <c:pt idx="750">
                  <c:v>9.48</c:v>
                </c:pt>
                <c:pt idx="751">
                  <c:v>9.48</c:v>
                </c:pt>
                <c:pt idx="752">
                  <c:v>9.49</c:v>
                </c:pt>
                <c:pt idx="753">
                  <c:v>9.49</c:v>
                </c:pt>
                <c:pt idx="754">
                  <c:v>9.5399999999999991</c:v>
                </c:pt>
                <c:pt idx="755">
                  <c:v>9.5299999999999994</c:v>
                </c:pt>
                <c:pt idx="756">
                  <c:v>9.5399999999999991</c:v>
                </c:pt>
                <c:pt idx="757">
                  <c:v>9.49</c:v>
                </c:pt>
                <c:pt idx="758">
                  <c:v>9.49</c:v>
                </c:pt>
                <c:pt idx="759">
                  <c:v>9.48</c:v>
                </c:pt>
                <c:pt idx="760">
                  <c:v>9.48</c:v>
                </c:pt>
                <c:pt idx="761">
                  <c:v>9.4600000000000009</c:v>
                </c:pt>
                <c:pt idx="762">
                  <c:v>9.56</c:v>
                </c:pt>
                <c:pt idx="763">
                  <c:v>9.6300000000000008</c:v>
                </c:pt>
                <c:pt idx="764">
                  <c:v>9.61</c:v>
                </c:pt>
                <c:pt idx="765">
                  <c:v>9.58</c:v>
                </c:pt>
                <c:pt idx="766">
                  <c:v>9.58</c:v>
                </c:pt>
                <c:pt idx="767">
                  <c:v>9.5500000000000007</c:v>
                </c:pt>
                <c:pt idx="768">
                  <c:v>9.5299999999999994</c:v>
                </c:pt>
                <c:pt idx="769">
                  <c:v>9.48</c:v>
                </c:pt>
                <c:pt idx="770">
                  <c:v>9.5</c:v>
                </c:pt>
                <c:pt idx="771">
                  <c:v>9.49</c:v>
                </c:pt>
                <c:pt idx="772">
                  <c:v>9.51</c:v>
                </c:pt>
                <c:pt idx="773">
                  <c:v>9.5</c:v>
                </c:pt>
                <c:pt idx="774">
                  <c:v>9.61</c:v>
                </c:pt>
                <c:pt idx="775">
                  <c:v>9.5</c:v>
                </c:pt>
                <c:pt idx="776">
                  <c:v>9.49</c:v>
                </c:pt>
                <c:pt idx="777">
                  <c:v>9.5299999999999994</c:v>
                </c:pt>
                <c:pt idx="778">
                  <c:v>9.5299999999999994</c:v>
                </c:pt>
                <c:pt idx="779">
                  <c:v>9.51</c:v>
                </c:pt>
                <c:pt idx="780">
                  <c:v>9.5500000000000007</c:v>
                </c:pt>
                <c:pt idx="781">
                  <c:v>9.58</c:v>
                </c:pt>
                <c:pt idx="782">
                  <c:v>9.5500000000000007</c:v>
                </c:pt>
                <c:pt idx="783">
                  <c:v>9.5299999999999994</c:v>
                </c:pt>
                <c:pt idx="784">
                  <c:v>9.51</c:v>
                </c:pt>
                <c:pt idx="785">
                  <c:v>9.48</c:v>
                </c:pt>
                <c:pt idx="786">
                  <c:v>9.51</c:v>
                </c:pt>
                <c:pt idx="787">
                  <c:v>9.65</c:v>
                </c:pt>
                <c:pt idx="788">
                  <c:v>9.57</c:v>
                </c:pt>
                <c:pt idx="789">
                  <c:v>9.57</c:v>
                </c:pt>
                <c:pt idx="790">
                  <c:v>9.51</c:v>
                </c:pt>
                <c:pt idx="791">
                  <c:v>9.5</c:v>
                </c:pt>
                <c:pt idx="792">
                  <c:v>9.5299999999999994</c:v>
                </c:pt>
                <c:pt idx="793">
                  <c:v>9.5299999999999994</c:v>
                </c:pt>
                <c:pt idx="794">
                  <c:v>9.5399999999999991</c:v>
                </c:pt>
                <c:pt idx="795">
                  <c:v>9.48</c:v>
                </c:pt>
                <c:pt idx="796">
                  <c:v>9.4700000000000006</c:v>
                </c:pt>
                <c:pt idx="797">
                  <c:v>9.49</c:v>
                </c:pt>
                <c:pt idx="798">
                  <c:v>9.41</c:v>
                </c:pt>
                <c:pt idx="799">
                  <c:v>9.4700000000000006</c:v>
                </c:pt>
                <c:pt idx="800">
                  <c:v>9.4700000000000006</c:v>
                </c:pt>
                <c:pt idx="801">
                  <c:v>9.5399999999999991</c:v>
                </c:pt>
                <c:pt idx="802">
                  <c:v>9.5399999999999991</c:v>
                </c:pt>
                <c:pt idx="803">
                  <c:v>9.5299999999999994</c:v>
                </c:pt>
                <c:pt idx="804">
                  <c:v>9.48</c:v>
                </c:pt>
                <c:pt idx="805">
                  <c:v>9.4600000000000009</c:v>
                </c:pt>
                <c:pt idx="806">
                  <c:v>9.4600000000000009</c:v>
                </c:pt>
                <c:pt idx="807">
                  <c:v>9.5399999999999991</c:v>
                </c:pt>
                <c:pt idx="808">
                  <c:v>9.5</c:v>
                </c:pt>
                <c:pt idx="809">
                  <c:v>9.7200000000000006</c:v>
                </c:pt>
                <c:pt idx="810">
                  <c:v>9.8000000000000007</c:v>
                </c:pt>
                <c:pt idx="811">
                  <c:v>9.77</c:v>
                </c:pt>
                <c:pt idx="812">
                  <c:v>9.6999999999999993</c:v>
                </c:pt>
                <c:pt idx="813">
                  <c:v>9.66</c:v>
                </c:pt>
                <c:pt idx="814">
                  <c:v>9.64</c:v>
                </c:pt>
                <c:pt idx="815">
                  <c:v>9.57</c:v>
                </c:pt>
                <c:pt idx="816">
                  <c:v>9.57</c:v>
                </c:pt>
                <c:pt idx="817">
                  <c:v>9.66</c:v>
                </c:pt>
                <c:pt idx="818">
                  <c:v>9.65</c:v>
                </c:pt>
                <c:pt idx="819">
                  <c:v>9.58</c:v>
                </c:pt>
                <c:pt idx="820">
                  <c:v>9.64</c:v>
                </c:pt>
                <c:pt idx="821">
                  <c:v>9.58</c:v>
                </c:pt>
                <c:pt idx="822">
                  <c:v>9.6</c:v>
                </c:pt>
                <c:pt idx="823">
                  <c:v>9.74</c:v>
                </c:pt>
                <c:pt idx="824">
                  <c:v>9.67</c:v>
                </c:pt>
                <c:pt idx="825">
                  <c:v>9.75</c:v>
                </c:pt>
                <c:pt idx="826">
                  <c:v>9.7799999999999994</c:v>
                </c:pt>
                <c:pt idx="827">
                  <c:v>9.73</c:v>
                </c:pt>
                <c:pt idx="828">
                  <c:v>9.8000000000000007</c:v>
                </c:pt>
                <c:pt idx="829">
                  <c:v>9.94</c:v>
                </c:pt>
                <c:pt idx="830">
                  <c:v>9.94</c:v>
                </c:pt>
                <c:pt idx="831">
                  <c:v>9.9499999999999993</c:v>
                </c:pt>
                <c:pt idx="832">
                  <c:v>10.01</c:v>
                </c:pt>
                <c:pt idx="833">
                  <c:v>10</c:v>
                </c:pt>
                <c:pt idx="834">
                  <c:v>9.98</c:v>
                </c:pt>
                <c:pt idx="835">
                  <c:v>9.93</c:v>
                </c:pt>
                <c:pt idx="836">
                  <c:v>9.86</c:v>
                </c:pt>
                <c:pt idx="837">
                  <c:v>9.83</c:v>
                </c:pt>
                <c:pt idx="838">
                  <c:v>9.9499999999999993</c:v>
                </c:pt>
                <c:pt idx="839">
                  <c:v>9.8800000000000008</c:v>
                </c:pt>
                <c:pt idx="840">
                  <c:v>9.94</c:v>
                </c:pt>
                <c:pt idx="841">
                  <c:v>9.92</c:v>
                </c:pt>
                <c:pt idx="842">
                  <c:v>9.86</c:v>
                </c:pt>
                <c:pt idx="843">
                  <c:v>9.93</c:v>
                </c:pt>
                <c:pt idx="844">
                  <c:v>9.85</c:v>
                </c:pt>
                <c:pt idx="845">
                  <c:v>9.8000000000000007</c:v>
                </c:pt>
                <c:pt idx="846">
                  <c:v>9.85</c:v>
                </c:pt>
                <c:pt idx="847">
                  <c:v>9.86</c:v>
                </c:pt>
                <c:pt idx="848">
                  <c:v>9.85</c:v>
                </c:pt>
                <c:pt idx="849">
                  <c:v>9.81</c:v>
                </c:pt>
                <c:pt idx="850">
                  <c:v>9.8699999999999992</c:v>
                </c:pt>
                <c:pt idx="851">
                  <c:v>9.84</c:v>
                </c:pt>
                <c:pt idx="852">
                  <c:v>9.84</c:v>
                </c:pt>
                <c:pt idx="853">
                  <c:v>9.82</c:v>
                </c:pt>
                <c:pt idx="854">
                  <c:v>9.83</c:v>
                </c:pt>
                <c:pt idx="855">
                  <c:v>9.85</c:v>
                </c:pt>
                <c:pt idx="856">
                  <c:v>9.81</c:v>
                </c:pt>
                <c:pt idx="857">
                  <c:v>9.84</c:v>
                </c:pt>
                <c:pt idx="858">
                  <c:v>10.01</c:v>
                </c:pt>
                <c:pt idx="859">
                  <c:v>9.99</c:v>
                </c:pt>
                <c:pt idx="860">
                  <c:v>9.9700000000000006</c:v>
                </c:pt>
                <c:pt idx="861">
                  <c:v>9.8699999999999992</c:v>
                </c:pt>
                <c:pt idx="862">
                  <c:v>9.8000000000000007</c:v>
                </c:pt>
                <c:pt idx="863">
                  <c:v>9.8000000000000007</c:v>
                </c:pt>
                <c:pt idx="864">
                  <c:v>9.81</c:v>
                </c:pt>
                <c:pt idx="865">
                  <c:v>9.8000000000000007</c:v>
                </c:pt>
                <c:pt idx="866">
                  <c:v>9.83</c:v>
                </c:pt>
                <c:pt idx="867">
                  <c:v>9.86</c:v>
                </c:pt>
                <c:pt idx="868">
                  <c:v>9.7899999999999991</c:v>
                </c:pt>
                <c:pt idx="869">
                  <c:v>9.7799999999999994</c:v>
                </c:pt>
                <c:pt idx="870">
                  <c:v>9.7799999999999994</c:v>
                </c:pt>
                <c:pt idx="871">
                  <c:v>9.75</c:v>
                </c:pt>
                <c:pt idx="872">
                  <c:v>9.77</c:v>
                </c:pt>
                <c:pt idx="873">
                  <c:v>9.77</c:v>
                </c:pt>
                <c:pt idx="874">
                  <c:v>9.6999999999999993</c:v>
                </c:pt>
                <c:pt idx="875">
                  <c:v>9.7100000000000009</c:v>
                </c:pt>
                <c:pt idx="876">
                  <c:v>9.67</c:v>
                </c:pt>
                <c:pt idx="877">
                  <c:v>9.68</c:v>
                </c:pt>
                <c:pt idx="878">
                  <c:v>9.69</c:v>
                </c:pt>
                <c:pt idx="879">
                  <c:v>9.75</c:v>
                </c:pt>
                <c:pt idx="880">
                  <c:v>9.6999999999999993</c:v>
                </c:pt>
                <c:pt idx="881">
                  <c:v>9.77</c:v>
                </c:pt>
                <c:pt idx="882">
                  <c:v>9.76</c:v>
                </c:pt>
                <c:pt idx="883">
                  <c:v>9.69</c:v>
                </c:pt>
                <c:pt idx="884">
                  <c:v>9.68</c:v>
                </c:pt>
                <c:pt idx="885">
                  <c:v>9.69</c:v>
                </c:pt>
                <c:pt idx="886">
                  <c:v>9.66</c:v>
                </c:pt>
                <c:pt idx="887">
                  <c:v>9.6199999999999992</c:v>
                </c:pt>
                <c:pt idx="888">
                  <c:v>9.6300000000000008</c:v>
                </c:pt>
                <c:pt idx="889">
                  <c:v>9.6199999999999992</c:v>
                </c:pt>
                <c:pt idx="890">
                  <c:v>9.59</c:v>
                </c:pt>
                <c:pt idx="891">
                  <c:v>9.6</c:v>
                </c:pt>
                <c:pt idx="892">
                  <c:v>9.57</c:v>
                </c:pt>
                <c:pt idx="893">
                  <c:v>9.6</c:v>
                </c:pt>
                <c:pt idx="894">
                  <c:v>9.59</c:v>
                </c:pt>
                <c:pt idx="895">
                  <c:v>9.5500000000000007</c:v>
                </c:pt>
                <c:pt idx="896">
                  <c:v>9.5399999999999991</c:v>
                </c:pt>
                <c:pt idx="897">
                  <c:v>9.51</c:v>
                </c:pt>
                <c:pt idx="898">
                  <c:v>9.56</c:v>
                </c:pt>
                <c:pt idx="899">
                  <c:v>9.58</c:v>
                </c:pt>
                <c:pt idx="900">
                  <c:v>9.6999999999999993</c:v>
                </c:pt>
                <c:pt idx="901">
                  <c:v>9.75</c:v>
                </c:pt>
                <c:pt idx="902">
                  <c:v>9.6999999999999993</c:v>
                </c:pt>
                <c:pt idx="903">
                  <c:v>9.6199999999999992</c:v>
                </c:pt>
                <c:pt idx="904">
                  <c:v>9.61</c:v>
                </c:pt>
                <c:pt idx="905">
                  <c:v>9.58</c:v>
                </c:pt>
                <c:pt idx="906">
                  <c:v>9.59</c:v>
                </c:pt>
                <c:pt idx="907">
                  <c:v>9.58</c:v>
                </c:pt>
                <c:pt idx="908">
                  <c:v>9.5500000000000007</c:v>
                </c:pt>
                <c:pt idx="909">
                  <c:v>9.59</c:v>
                </c:pt>
                <c:pt idx="910">
                  <c:v>9.5500000000000007</c:v>
                </c:pt>
                <c:pt idx="911">
                  <c:v>9.6</c:v>
                </c:pt>
                <c:pt idx="912">
                  <c:v>9.59</c:v>
                </c:pt>
                <c:pt idx="913">
                  <c:v>9.6</c:v>
                </c:pt>
                <c:pt idx="914">
                  <c:v>9.61</c:v>
                </c:pt>
                <c:pt idx="915">
                  <c:v>9.6999999999999993</c:v>
                </c:pt>
                <c:pt idx="916">
                  <c:v>9.65</c:v>
                </c:pt>
                <c:pt idx="917">
                  <c:v>9.64</c:v>
                </c:pt>
                <c:pt idx="918">
                  <c:v>9.6300000000000008</c:v>
                </c:pt>
                <c:pt idx="919">
                  <c:v>9.6300000000000008</c:v>
                </c:pt>
                <c:pt idx="920">
                  <c:v>9.58</c:v>
                </c:pt>
                <c:pt idx="921">
                  <c:v>9.56</c:v>
                </c:pt>
                <c:pt idx="922">
                  <c:v>9.56</c:v>
                </c:pt>
                <c:pt idx="923">
                  <c:v>9.51</c:v>
                </c:pt>
                <c:pt idx="924">
                  <c:v>9.52</c:v>
                </c:pt>
                <c:pt idx="925">
                  <c:v>9.51</c:v>
                </c:pt>
                <c:pt idx="926">
                  <c:v>9.5299999999999994</c:v>
                </c:pt>
                <c:pt idx="927">
                  <c:v>9.6</c:v>
                </c:pt>
                <c:pt idx="928">
                  <c:v>9.6300000000000008</c:v>
                </c:pt>
                <c:pt idx="929">
                  <c:v>9.6199999999999992</c:v>
                </c:pt>
                <c:pt idx="930">
                  <c:v>9.5500000000000007</c:v>
                </c:pt>
                <c:pt idx="931">
                  <c:v>9.49</c:v>
                </c:pt>
                <c:pt idx="932">
                  <c:v>9.44</c:v>
                </c:pt>
                <c:pt idx="933">
                  <c:v>9.4499999999999993</c:v>
                </c:pt>
                <c:pt idx="934">
                  <c:v>9.4</c:v>
                </c:pt>
                <c:pt idx="935">
                  <c:v>9.39</c:v>
                </c:pt>
                <c:pt idx="936">
                  <c:v>9.33</c:v>
                </c:pt>
                <c:pt idx="937">
                  <c:v>9.43</c:v>
                </c:pt>
                <c:pt idx="938">
                  <c:v>9.3699999999999992</c:v>
                </c:pt>
                <c:pt idx="939">
                  <c:v>9.35</c:v>
                </c:pt>
                <c:pt idx="940">
                  <c:v>9.31</c:v>
                </c:pt>
                <c:pt idx="941">
                  <c:v>9.3000000000000007</c:v>
                </c:pt>
                <c:pt idx="942">
                  <c:v>9.2899999999999991</c:v>
                </c:pt>
                <c:pt idx="943">
                  <c:v>9.31</c:v>
                </c:pt>
                <c:pt idx="944">
                  <c:v>9.4700000000000006</c:v>
                </c:pt>
                <c:pt idx="945">
                  <c:v>9.6</c:v>
                </c:pt>
                <c:pt idx="946">
                  <c:v>9.51</c:v>
                </c:pt>
                <c:pt idx="947">
                  <c:v>9.4499999999999993</c:v>
                </c:pt>
                <c:pt idx="948">
                  <c:v>9.4</c:v>
                </c:pt>
                <c:pt idx="949">
                  <c:v>9.36</c:v>
                </c:pt>
                <c:pt idx="950">
                  <c:v>9.36</c:v>
                </c:pt>
                <c:pt idx="951">
                  <c:v>9.4</c:v>
                </c:pt>
                <c:pt idx="952">
                  <c:v>9.3699999999999992</c:v>
                </c:pt>
                <c:pt idx="953">
                  <c:v>9.39</c:v>
                </c:pt>
                <c:pt idx="954">
                  <c:v>9.43</c:v>
                </c:pt>
                <c:pt idx="955">
                  <c:v>9.4</c:v>
                </c:pt>
                <c:pt idx="956">
                  <c:v>9.49</c:v>
                </c:pt>
                <c:pt idx="957">
                  <c:v>9.66</c:v>
                </c:pt>
                <c:pt idx="958">
                  <c:v>9.7799999999999994</c:v>
                </c:pt>
                <c:pt idx="959">
                  <c:v>9.6300000000000008</c:v>
                </c:pt>
                <c:pt idx="960">
                  <c:v>9.57</c:v>
                </c:pt>
                <c:pt idx="961">
                  <c:v>9.49</c:v>
                </c:pt>
                <c:pt idx="962">
                  <c:v>9.48</c:v>
                </c:pt>
                <c:pt idx="963">
                  <c:v>9.48</c:v>
                </c:pt>
                <c:pt idx="964">
                  <c:v>9.4700000000000006</c:v>
                </c:pt>
                <c:pt idx="965">
                  <c:v>9.43</c:v>
                </c:pt>
                <c:pt idx="966">
                  <c:v>9.36</c:v>
                </c:pt>
                <c:pt idx="967">
                  <c:v>9.39</c:v>
                </c:pt>
                <c:pt idx="968">
                  <c:v>9.42</c:v>
                </c:pt>
                <c:pt idx="969">
                  <c:v>9.4499999999999993</c:v>
                </c:pt>
                <c:pt idx="970">
                  <c:v>9.4700000000000006</c:v>
                </c:pt>
                <c:pt idx="971">
                  <c:v>9.43</c:v>
                </c:pt>
                <c:pt idx="972">
                  <c:v>9.41</c:v>
                </c:pt>
                <c:pt idx="973">
                  <c:v>9.4</c:v>
                </c:pt>
                <c:pt idx="974">
                  <c:v>9.3800000000000008</c:v>
                </c:pt>
                <c:pt idx="975">
                  <c:v>9.4</c:v>
                </c:pt>
                <c:pt idx="976">
                  <c:v>9.4600000000000009</c:v>
                </c:pt>
                <c:pt idx="977">
                  <c:v>9.4</c:v>
                </c:pt>
                <c:pt idx="978">
                  <c:v>9.3800000000000008</c:v>
                </c:pt>
                <c:pt idx="979">
                  <c:v>9.34</c:v>
                </c:pt>
                <c:pt idx="980">
                  <c:v>9.34</c:v>
                </c:pt>
                <c:pt idx="981">
                  <c:v>9.35</c:v>
                </c:pt>
                <c:pt idx="982">
                  <c:v>9.35</c:v>
                </c:pt>
                <c:pt idx="983">
                  <c:v>9.3699999999999992</c:v>
                </c:pt>
                <c:pt idx="984">
                  <c:v>9.35</c:v>
                </c:pt>
                <c:pt idx="985">
                  <c:v>9.32</c:v>
                </c:pt>
                <c:pt idx="986">
                  <c:v>9.32</c:v>
                </c:pt>
                <c:pt idx="987">
                  <c:v>9.26</c:v>
                </c:pt>
                <c:pt idx="988">
                  <c:v>9.39</c:v>
                </c:pt>
                <c:pt idx="989">
                  <c:v>9.42</c:v>
                </c:pt>
                <c:pt idx="990">
                  <c:v>9.3699999999999992</c:v>
                </c:pt>
                <c:pt idx="991">
                  <c:v>9.4499999999999993</c:v>
                </c:pt>
                <c:pt idx="992">
                  <c:v>9.49</c:v>
                </c:pt>
                <c:pt idx="993">
                  <c:v>9.4600000000000009</c:v>
                </c:pt>
                <c:pt idx="994">
                  <c:v>9.44</c:v>
                </c:pt>
                <c:pt idx="995">
                  <c:v>9.41</c:v>
                </c:pt>
                <c:pt idx="996">
                  <c:v>9.44</c:v>
                </c:pt>
                <c:pt idx="997">
                  <c:v>9.43</c:v>
                </c:pt>
                <c:pt idx="998">
                  <c:v>9.39</c:v>
                </c:pt>
                <c:pt idx="999">
                  <c:v>9.43</c:v>
                </c:pt>
                <c:pt idx="1000">
                  <c:v>9.41</c:v>
                </c:pt>
                <c:pt idx="1001">
                  <c:v>9.44</c:v>
                </c:pt>
                <c:pt idx="1002">
                  <c:v>9.4700000000000006</c:v>
                </c:pt>
                <c:pt idx="1003">
                  <c:v>9.5500000000000007</c:v>
                </c:pt>
                <c:pt idx="1004">
                  <c:v>9.61</c:v>
                </c:pt>
                <c:pt idx="1005">
                  <c:v>9.59</c:v>
                </c:pt>
                <c:pt idx="1006">
                  <c:v>9.6300000000000008</c:v>
                </c:pt>
                <c:pt idx="1007">
                  <c:v>9.6</c:v>
                </c:pt>
                <c:pt idx="1008">
                  <c:v>9.58</c:v>
                </c:pt>
                <c:pt idx="1009">
                  <c:v>9.65</c:v>
                </c:pt>
                <c:pt idx="1010">
                  <c:v>9.69</c:v>
                </c:pt>
                <c:pt idx="1011">
                  <c:v>9.64</c:v>
                </c:pt>
                <c:pt idx="1012">
                  <c:v>9.6199999999999992</c:v>
                </c:pt>
                <c:pt idx="1013">
                  <c:v>9.7100000000000009</c:v>
                </c:pt>
                <c:pt idx="1014">
                  <c:v>9.68</c:v>
                </c:pt>
                <c:pt idx="1015">
                  <c:v>9.6199999999999992</c:v>
                </c:pt>
                <c:pt idx="1016">
                  <c:v>9.6</c:v>
                </c:pt>
                <c:pt idx="1017">
                  <c:v>9.56</c:v>
                </c:pt>
                <c:pt idx="1018">
                  <c:v>9.56</c:v>
                </c:pt>
                <c:pt idx="1019">
                  <c:v>9.5299999999999994</c:v>
                </c:pt>
                <c:pt idx="1020">
                  <c:v>9.5</c:v>
                </c:pt>
                <c:pt idx="1021">
                  <c:v>9.43</c:v>
                </c:pt>
                <c:pt idx="1022">
                  <c:v>9.43</c:v>
                </c:pt>
                <c:pt idx="1023">
                  <c:v>9.4</c:v>
                </c:pt>
                <c:pt idx="1024">
                  <c:v>9.4</c:v>
                </c:pt>
                <c:pt idx="1025">
                  <c:v>9.39</c:v>
                </c:pt>
                <c:pt idx="1026">
                  <c:v>9.4499999999999993</c:v>
                </c:pt>
                <c:pt idx="1027">
                  <c:v>9.39</c:v>
                </c:pt>
                <c:pt idx="1028">
                  <c:v>9.35</c:v>
                </c:pt>
                <c:pt idx="1029">
                  <c:v>9.35</c:v>
                </c:pt>
                <c:pt idx="1030">
                  <c:v>9.49</c:v>
                </c:pt>
                <c:pt idx="1031">
                  <c:v>9.5299999999999994</c:v>
                </c:pt>
                <c:pt idx="1032">
                  <c:v>9.41</c:v>
                </c:pt>
                <c:pt idx="1033">
                  <c:v>9.4600000000000009</c:v>
                </c:pt>
                <c:pt idx="1034">
                  <c:v>9.49</c:v>
                </c:pt>
                <c:pt idx="1035">
                  <c:v>9.49</c:v>
                </c:pt>
                <c:pt idx="1036">
                  <c:v>9.6</c:v>
                </c:pt>
                <c:pt idx="1037">
                  <c:v>9.52</c:v>
                </c:pt>
                <c:pt idx="1038">
                  <c:v>9.6999999999999993</c:v>
                </c:pt>
                <c:pt idx="1039">
                  <c:v>9.6300000000000008</c:v>
                </c:pt>
                <c:pt idx="1040">
                  <c:v>9.57</c:v>
                </c:pt>
                <c:pt idx="1041">
                  <c:v>9.5500000000000007</c:v>
                </c:pt>
                <c:pt idx="1042">
                  <c:v>9.48</c:v>
                </c:pt>
                <c:pt idx="1043">
                  <c:v>9.4700000000000006</c:v>
                </c:pt>
                <c:pt idx="1044">
                  <c:v>9.43</c:v>
                </c:pt>
                <c:pt idx="1045">
                  <c:v>9.39</c:v>
                </c:pt>
                <c:pt idx="1046">
                  <c:v>9.3800000000000008</c:v>
                </c:pt>
                <c:pt idx="1047">
                  <c:v>9.3800000000000008</c:v>
                </c:pt>
                <c:pt idx="1048">
                  <c:v>9.35</c:v>
                </c:pt>
                <c:pt idx="1049">
                  <c:v>9.4</c:v>
                </c:pt>
                <c:pt idx="1050">
                  <c:v>9.3699999999999992</c:v>
                </c:pt>
                <c:pt idx="1051">
                  <c:v>9.35</c:v>
                </c:pt>
                <c:pt idx="1052">
                  <c:v>9.31</c:v>
                </c:pt>
                <c:pt idx="1053">
                  <c:v>9.24</c:v>
                </c:pt>
                <c:pt idx="1054">
                  <c:v>9.26</c:v>
                </c:pt>
                <c:pt idx="1055">
                  <c:v>9.27</c:v>
                </c:pt>
                <c:pt idx="1056">
                  <c:v>9.26</c:v>
                </c:pt>
                <c:pt idx="1057">
                  <c:v>9.25</c:v>
                </c:pt>
                <c:pt idx="1058">
                  <c:v>9.24</c:v>
                </c:pt>
                <c:pt idx="1059">
                  <c:v>9.23</c:v>
                </c:pt>
                <c:pt idx="1060">
                  <c:v>9.2100000000000009</c:v>
                </c:pt>
                <c:pt idx="1061">
                  <c:v>9.2200000000000006</c:v>
                </c:pt>
                <c:pt idx="1062">
                  <c:v>9.18</c:v>
                </c:pt>
                <c:pt idx="1063">
                  <c:v>9.17</c:v>
                </c:pt>
                <c:pt idx="1064">
                  <c:v>9.16</c:v>
                </c:pt>
                <c:pt idx="1065">
                  <c:v>9.1199999999999992</c:v>
                </c:pt>
                <c:pt idx="1066">
                  <c:v>9.06</c:v>
                </c:pt>
                <c:pt idx="1067">
                  <c:v>9.0299999999999994</c:v>
                </c:pt>
                <c:pt idx="1068">
                  <c:v>9.15</c:v>
                </c:pt>
                <c:pt idx="1069">
                  <c:v>9.14</c:v>
                </c:pt>
                <c:pt idx="1070">
                  <c:v>9.11</c:v>
                </c:pt>
                <c:pt idx="1071">
                  <c:v>9.11</c:v>
                </c:pt>
                <c:pt idx="1072">
                  <c:v>9.08</c:v>
                </c:pt>
                <c:pt idx="1073">
                  <c:v>9.1</c:v>
                </c:pt>
                <c:pt idx="1074">
                  <c:v>9.08</c:v>
                </c:pt>
                <c:pt idx="1075">
                  <c:v>9.0399999999999991</c:v>
                </c:pt>
                <c:pt idx="1076">
                  <c:v>9.09</c:v>
                </c:pt>
                <c:pt idx="1077">
                  <c:v>9.1300000000000008</c:v>
                </c:pt>
                <c:pt idx="1078">
                  <c:v>9.16</c:v>
                </c:pt>
                <c:pt idx="1079">
                  <c:v>9.3699999999999992</c:v>
                </c:pt>
                <c:pt idx="1080">
                  <c:v>9.35</c:v>
                </c:pt>
                <c:pt idx="1081">
                  <c:v>9.33</c:v>
                </c:pt>
                <c:pt idx="1082">
                  <c:v>9.26</c:v>
                </c:pt>
                <c:pt idx="1083">
                  <c:v>9.1999999999999993</c:v>
                </c:pt>
                <c:pt idx="1084">
                  <c:v>9.1999999999999993</c:v>
                </c:pt>
                <c:pt idx="1085">
                  <c:v>9.1999999999999993</c:v>
                </c:pt>
                <c:pt idx="1086">
                  <c:v>9.2899999999999991</c:v>
                </c:pt>
                <c:pt idx="1087">
                  <c:v>9.3000000000000007</c:v>
                </c:pt>
                <c:pt idx="1088">
                  <c:v>9.2899999999999991</c:v>
                </c:pt>
                <c:pt idx="1089">
                  <c:v>9.32</c:v>
                </c:pt>
                <c:pt idx="1090">
                  <c:v>9.2899999999999991</c:v>
                </c:pt>
                <c:pt idx="1091">
                  <c:v>9.26</c:v>
                </c:pt>
                <c:pt idx="1092">
                  <c:v>9.25</c:v>
                </c:pt>
                <c:pt idx="1093">
                  <c:v>9.32</c:v>
                </c:pt>
                <c:pt idx="1094">
                  <c:v>9.4600000000000009</c:v>
                </c:pt>
                <c:pt idx="1095">
                  <c:v>9.48</c:v>
                </c:pt>
                <c:pt idx="1096">
                  <c:v>9.4700000000000006</c:v>
                </c:pt>
                <c:pt idx="1097">
                  <c:v>9.4</c:v>
                </c:pt>
                <c:pt idx="1098">
                  <c:v>9.4</c:v>
                </c:pt>
                <c:pt idx="1099">
                  <c:v>9.35</c:v>
                </c:pt>
                <c:pt idx="1100">
                  <c:v>9.32</c:v>
                </c:pt>
                <c:pt idx="1101">
                  <c:v>9.3699999999999992</c:v>
                </c:pt>
                <c:pt idx="1102">
                  <c:v>9.32</c:v>
                </c:pt>
                <c:pt idx="1103">
                  <c:v>9.35</c:v>
                </c:pt>
                <c:pt idx="1104">
                  <c:v>9.44</c:v>
                </c:pt>
                <c:pt idx="1105">
                  <c:v>9.35</c:v>
                </c:pt>
                <c:pt idx="1106">
                  <c:v>9.2899999999999991</c:v>
                </c:pt>
                <c:pt idx="1107">
                  <c:v>9.26</c:v>
                </c:pt>
                <c:pt idx="1108">
                  <c:v>9.24</c:v>
                </c:pt>
                <c:pt idx="1109">
                  <c:v>9.23</c:v>
                </c:pt>
                <c:pt idx="1110">
                  <c:v>9.2100000000000009</c:v>
                </c:pt>
                <c:pt idx="1111">
                  <c:v>9.26</c:v>
                </c:pt>
                <c:pt idx="1112">
                  <c:v>9.2799999999999994</c:v>
                </c:pt>
                <c:pt idx="1113">
                  <c:v>9.26</c:v>
                </c:pt>
                <c:pt idx="1114">
                  <c:v>9.23</c:v>
                </c:pt>
                <c:pt idx="1115">
                  <c:v>9.2899999999999991</c:v>
                </c:pt>
                <c:pt idx="1116">
                  <c:v>9.24</c:v>
                </c:pt>
                <c:pt idx="1117">
                  <c:v>9.18</c:v>
                </c:pt>
                <c:pt idx="1118">
                  <c:v>9.16</c:v>
                </c:pt>
                <c:pt idx="1119">
                  <c:v>9.14</c:v>
                </c:pt>
                <c:pt idx="1120">
                  <c:v>9.1999999999999993</c:v>
                </c:pt>
                <c:pt idx="1121">
                  <c:v>9.1999999999999993</c:v>
                </c:pt>
                <c:pt idx="1122">
                  <c:v>9.19</c:v>
                </c:pt>
                <c:pt idx="1123">
                  <c:v>9.1199999999999992</c:v>
                </c:pt>
                <c:pt idx="1124">
                  <c:v>9.1</c:v>
                </c:pt>
                <c:pt idx="1125">
                  <c:v>9.1199999999999992</c:v>
                </c:pt>
                <c:pt idx="1126">
                  <c:v>9.18</c:v>
                </c:pt>
                <c:pt idx="1127">
                  <c:v>9.1300000000000008</c:v>
                </c:pt>
                <c:pt idx="1128">
                  <c:v>9.07</c:v>
                </c:pt>
                <c:pt idx="1129">
                  <c:v>9.0500000000000007</c:v>
                </c:pt>
                <c:pt idx="1130">
                  <c:v>9.07</c:v>
                </c:pt>
                <c:pt idx="1131">
                  <c:v>9.02</c:v>
                </c:pt>
                <c:pt idx="1132">
                  <c:v>9.09</c:v>
                </c:pt>
                <c:pt idx="1133">
                  <c:v>9.25</c:v>
                </c:pt>
                <c:pt idx="1134">
                  <c:v>9.39</c:v>
                </c:pt>
                <c:pt idx="1135">
                  <c:v>9.33</c:v>
                </c:pt>
                <c:pt idx="1136">
                  <c:v>9.33</c:v>
                </c:pt>
                <c:pt idx="1137">
                  <c:v>9.4700000000000006</c:v>
                </c:pt>
                <c:pt idx="1138">
                  <c:v>9.3699999999999992</c:v>
                </c:pt>
                <c:pt idx="1139">
                  <c:v>9.32</c:v>
                </c:pt>
                <c:pt idx="1140">
                  <c:v>9.31</c:v>
                </c:pt>
                <c:pt idx="1141">
                  <c:v>9.4</c:v>
                </c:pt>
                <c:pt idx="1142">
                  <c:v>9.4700000000000006</c:v>
                </c:pt>
                <c:pt idx="1143">
                  <c:v>9.3699999999999992</c:v>
                </c:pt>
                <c:pt idx="1144">
                  <c:v>9.4700000000000006</c:v>
                </c:pt>
                <c:pt idx="1145">
                  <c:v>9.41</c:v>
                </c:pt>
                <c:pt idx="1146">
                  <c:v>9.39</c:v>
                </c:pt>
                <c:pt idx="1147">
                  <c:v>9.41</c:v>
                </c:pt>
                <c:pt idx="1148">
                  <c:v>9.56</c:v>
                </c:pt>
                <c:pt idx="1149">
                  <c:v>9.4700000000000006</c:v>
                </c:pt>
                <c:pt idx="1150">
                  <c:v>9.42</c:v>
                </c:pt>
                <c:pt idx="1151">
                  <c:v>9.4</c:v>
                </c:pt>
                <c:pt idx="1152">
                  <c:v>9.41</c:v>
                </c:pt>
                <c:pt idx="1153">
                  <c:v>9.3800000000000008</c:v>
                </c:pt>
                <c:pt idx="1154">
                  <c:v>9.4600000000000009</c:v>
                </c:pt>
                <c:pt idx="1155">
                  <c:v>9.5299999999999994</c:v>
                </c:pt>
                <c:pt idx="1156">
                  <c:v>9.4499999999999993</c:v>
                </c:pt>
                <c:pt idx="1157">
                  <c:v>9.43</c:v>
                </c:pt>
                <c:pt idx="1158">
                  <c:v>9.39</c:v>
                </c:pt>
                <c:pt idx="1159">
                  <c:v>9.32</c:v>
                </c:pt>
                <c:pt idx="1160">
                  <c:v>9.26</c:v>
                </c:pt>
                <c:pt idx="1161">
                  <c:v>9.25</c:v>
                </c:pt>
                <c:pt idx="1162">
                  <c:v>9.2899999999999991</c:v>
                </c:pt>
                <c:pt idx="1163">
                  <c:v>9.2899999999999991</c:v>
                </c:pt>
                <c:pt idx="1164">
                  <c:v>9.36</c:v>
                </c:pt>
                <c:pt idx="1165">
                  <c:v>9.32</c:v>
                </c:pt>
                <c:pt idx="1166">
                  <c:v>9.3000000000000007</c:v>
                </c:pt>
                <c:pt idx="1167">
                  <c:v>9.2799999999999994</c:v>
                </c:pt>
                <c:pt idx="1168">
                  <c:v>9.27</c:v>
                </c:pt>
                <c:pt idx="1169">
                  <c:v>9.3000000000000007</c:v>
                </c:pt>
                <c:pt idx="1170">
                  <c:v>9.2899999999999991</c:v>
                </c:pt>
                <c:pt idx="1171">
                  <c:v>9.2200000000000006</c:v>
                </c:pt>
                <c:pt idx="1172">
                  <c:v>9.1999999999999993</c:v>
                </c:pt>
                <c:pt idx="1173">
                  <c:v>9.19</c:v>
                </c:pt>
                <c:pt idx="1174">
                  <c:v>9.25</c:v>
                </c:pt>
                <c:pt idx="1175">
                  <c:v>9.18</c:v>
                </c:pt>
                <c:pt idx="1176">
                  <c:v>9.11</c:v>
                </c:pt>
                <c:pt idx="1177">
                  <c:v>9.0500000000000007</c:v>
                </c:pt>
                <c:pt idx="1178">
                  <c:v>9.07</c:v>
                </c:pt>
                <c:pt idx="1179">
                  <c:v>9.01</c:v>
                </c:pt>
                <c:pt idx="1180">
                  <c:v>8.99</c:v>
                </c:pt>
                <c:pt idx="1181">
                  <c:v>9.0299999999999994</c:v>
                </c:pt>
                <c:pt idx="1182">
                  <c:v>9.0299999999999994</c:v>
                </c:pt>
                <c:pt idx="1183">
                  <c:v>8.98</c:v>
                </c:pt>
                <c:pt idx="1184">
                  <c:v>9.11</c:v>
                </c:pt>
                <c:pt idx="1185">
                  <c:v>9.18</c:v>
                </c:pt>
                <c:pt idx="1186">
                  <c:v>9.24</c:v>
                </c:pt>
                <c:pt idx="1187">
                  <c:v>9.1300000000000008</c:v>
                </c:pt>
                <c:pt idx="1188">
                  <c:v>9.26</c:v>
                </c:pt>
                <c:pt idx="1189">
                  <c:v>9.2200000000000006</c:v>
                </c:pt>
                <c:pt idx="1190">
                  <c:v>9.1999999999999993</c:v>
                </c:pt>
                <c:pt idx="1191">
                  <c:v>9.11</c:v>
                </c:pt>
                <c:pt idx="1192">
                  <c:v>9.1</c:v>
                </c:pt>
                <c:pt idx="1193">
                  <c:v>9.1300000000000008</c:v>
                </c:pt>
                <c:pt idx="1194">
                  <c:v>9.06</c:v>
                </c:pt>
                <c:pt idx="1195">
                  <c:v>9.0399999999999991</c:v>
                </c:pt>
                <c:pt idx="1196">
                  <c:v>9.01</c:v>
                </c:pt>
                <c:pt idx="1197">
                  <c:v>9.0399999999999991</c:v>
                </c:pt>
                <c:pt idx="1198">
                  <c:v>9.08</c:v>
                </c:pt>
                <c:pt idx="1199">
                  <c:v>9.2200000000000006</c:v>
                </c:pt>
                <c:pt idx="1200">
                  <c:v>9.2100000000000009</c:v>
                </c:pt>
                <c:pt idx="1201">
                  <c:v>9.14</c:v>
                </c:pt>
                <c:pt idx="1202">
                  <c:v>9.11</c:v>
                </c:pt>
                <c:pt idx="1203">
                  <c:v>9.1</c:v>
                </c:pt>
                <c:pt idx="1204">
                  <c:v>9.1199999999999992</c:v>
                </c:pt>
                <c:pt idx="1205">
                  <c:v>9.07</c:v>
                </c:pt>
                <c:pt idx="1206">
                  <c:v>9.0500000000000007</c:v>
                </c:pt>
                <c:pt idx="1207">
                  <c:v>9.01</c:v>
                </c:pt>
                <c:pt idx="1208">
                  <c:v>8.9499999999999993</c:v>
                </c:pt>
                <c:pt idx="1209">
                  <c:v>9.02</c:v>
                </c:pt>
                <c:pt idx="1210">
                  <c:v>9.0500000000000007</c:v>
                </c:pt>
                <c:pt idx="1211">
                  <c:v>9.27</c:v>
                </c:pt>
                <c:pt idx="1212">
                  <c:v>9.23</c:v>
                </c:pt>
                <c:pt idx="1213">
                  <c:v>9.2100000000000009</c:v>
                </c:pt>
                <c:pt idx="1214">
                  <c:v>9.09</c:v>
                </c:pt>
                <c:pt idx="1215">
                  <c:v>9.06</c:v>
                </c:pt>
                <c:pt idx="1216">
                  <c:v>9.14</c:v>
                </c:pt>
                <c:pt idx="1217">
                  <c:v>9.09</c:v>
                </c:pt>
                <c:pt idx="1218">
                  <c:v>9.07</c:v>
                </c:pt>
                <c:pt idx="1219">
                  <c:v>9.0299999999999994</c:v>
                </c:pt>
                <c:pt idx="1220">
                  <c:v>9.0299999999999994</c:v>
                </c:pt>
                <c:pt idx="1221">
                  <c:v>9.0399999999999991</c:v>
                </c:pt>
                <c:pt idx="1222">
                  <c:v>9.09</c:v>
                </c:pt>
                <c:pt idx="1223">
                  <c:v>9.14</c:v>
                </c:pt>
                <c:pt idx="1224">
                  <c:v>9.16</c:v>
                </c:pt>
                <c:pt idx="1225">
                  <c:v>9.1300000000000008</c:v>
                </c:pt>
                <c:pt idx="1226">
                  <c:v>9.09</c:v>
                </c:pt>
                <c:pt idx="1227">
                  <c:v>9.2100000000000009</c:v>
                </c:pt>
                <c:pt idx="1228">
                  <c:v>9.1300000000000008</c:v>
                </c:pt>
                <c:pt idx="1229">
                  <c:v>9.14</c:v>
                </c:pt>
                <c:pt idx="1230">
                  <c:v>9.11</c:v>
                </c:pt>
                <c:pt idx="1231">
                  <c:v>9.2200000000000006</c:v>
                </c:pt>
                <c:pt idx="1232">
                  <c:v>9.2899999999999991</c:v>
                </c:pt>
                <c:pt idx="1233">
                  <c:v>9.2799999999999994</c:v>
                </c:pt>
                <c:pt idx="1234">
                  <c:v>9.2200000000000006</c:v>
                </c:pt>
                <c:pt idx="1235">
                  <c:v>9.2799999999999994</c:v>
                </c:pt>
                <c:pt idx="1236">
                  <c:v>9.2100000000000009</c:v>
                </c:pt>
                <c:pt idx="1237">
                  <c:v>9.2899999999999991</c:v>
                </c:pt>
                <c:pt idx="1238">
                  <c:v>9.27</c:v>
                </c:pt>
                <c:pt idx="1239">
                  <c:v>9.26</c:v>
                </c:pt>
                <c:pt idx="1240">
                  <c:v>9.31</c:v>
                </c:pt>
                <c:pt idx="1241">
                  <c:v>9.31</c:v>
                </c:pt>
                <c:pt idx="1242">
                  <c:v>9.24</c:v>
                </c:pt>
                <c:pt idx="1243">
                  <c:v>9.18</c:v>
                </c:pt>
                <c:pt idx="1244">
                  <c:v>9.11</c:v>
                </c:pt>
                <c:pt idx="1245">
                  <c:v>9.09</c:v>
                </c:pt>
                <c:pt idx="1246">
                  <c:v>9.19</c:v>
                </c:pt>
                <c:pt idx="1247">
                  <c:v>9.23</c:v>
                </c:pt>
                <c:pt idx="1248">
                  <c:v>9.16</c:v>
                </c:pt>
                <c:pt idx="1249">
                  <c:v>9.16</c:v>
                </c:pt>
                <c:pt idx="1250">
                  <c:v>9.11</c:v>
                </c:pt>
                <c:pt idx="1251">
                  <c:v>9.2100000000000009</c:v>
                </c:pt>
                <c:pt idx="1252">
                  <c:v>9.23</c:v>
                </c:pt>
                <c:pt idx="1253">
                  <c:v>9.1300000000000008</c:v>
                </c:pt>
                <c:pt idx="1254">
                  <c:v>9.14</c:v>
                </c:pt>
                <c:pt idx="1255">
                  <c:v>9.1300000000000008</c:v>
                </c:pt>
                <c:pt idx="1256">
                  <c:v>9.18</c:v>
                </c:pt>
                <c:pt idx="1257">
                  <c:v>9.26</c:v>
                </c:pt>
                <c:pt idx="1258">
                  <c:v>9.23</c:v>
                </c:pt>
                <c:pt idx="1259">
                  <c:v>9.26</c:v>
                </c:pt>
                <c:pt idx="1260">
                  <c:v>9.2200000000000006</c:v>
                </c:pt>
                <c:pt idx="1261">
                  <c:v>9.32</c:v>
                </c:pt>
                <c:pt idx="1262">
                  <c:v>9.3000000000000007</c:v>
                </c:pt>
                <c:pt idx="1263">
                  <c:v>9.2799999999999994</c:v>
                </c:pt>
                <c:pt idx="1264">
                  <c:v>9.25</c:v>
                </c:pt>
                <c:pt idx="1265">
                  <c:v>9.18</c:v>
                </c:pt>
                <c:pt idx="1266">
                  <c:v>9.1999999999999993</c:v>
                </c:pt>
                <c:pt idx="1267">
                  <c:v>9.2100000000000009</c:v>
                </c:pt>
                <c:pt idx="1268">
                  <c:v>9.19</c:v>
                </c:pt>
                <c:pt idx="1269">
                  <c:v>9.18</c:v>
                </c:pt>
                <c:pt idx="1270">
                  <c:v>9.15</c:v>
                </c:pt>
                <c:pt idx="1271">
                  <c:v>9.14</c:v>
                </c:pt>
                <c:pt idx="1272">
                  <c:v>9.16</c:v>
                </c:pt>
                <c:pt idx="1273">
                  <c:v>9.2200000000000006</c:v>
                </c:pt>
                <c:pt idx="1274">
                  <c:v>9.2200000000000006</c:v>
                </c:pt>
                <c:pt idx="1275">
                  <c:v>9.3800000000000008</c:v>
                </c:pt>
                <c:pt idx="1276">
                  <c:v>9.3000000000000007</c:v>
                </c:pt>
                <c:pt idx="1277">
                  <c:v>9.26</c:v>
                </c:pt>
                <c:pt idx="1278">
                  <c:v>9.1999999999999993</c:v>
                </c:pt>
                <c:pt idx="1279">
                  <c:v>9.1300000000000008</c:v>
                </c:pt>
                <c:pt idx="1280">
                  <c:v>9.11</c:v>
                </c:pt>
                <c:pt idx="1281">
                  <c:v>9.11</c:v>
                </c:pt>
                <c:pt idx="1282">
                  <c:v>9.26</c:v>
                </c:pt>
                <c:pt idx="1283">
                  <c:v>9.2799999999999994</c:v>
                </c:pt>
                <c:pt idx="1284">
                  <c:v>9.17</c:v>
                </c:pt>
                <c:pt idx="1285">
                  <c:v>9.11</c:v>
                </c:pt>
                <c:pt idx="1286">
                  <c:v>9.27</c:v>
                </c:pt>
                <c:pt idx="1287">
                  <c:v>9.23</c:v>
                </c:pt>
                <c:pt idx="1288">
                  <c:v>9.1999999999999993</c:v>
                </c:pt>
                <c:pt idx="1289">
                  <c:v>9.19</c:v>
                </c:pt>
                <c:pt idx="1290">
                  <c:v>9.16</c:v>
                </c:pt>
                <c:pt idx="1291">
                  <c:v>9.18</c:v>
                </c:pt>
                <c:pt idx="1292">
                  <c:v>9.1199999999999992</c:v>
                </c:pt>
                <c:pt idx="1293">
                  <c:v>9.1199999999999992</c:v>
                </c:pt>
                <c:pt idx="1294">
                  <c:v>9.19</c:v>
                </c:pt>
                <c:pt idx="1295">
                  <c:v>9.16</c:v>
                </c:pt>
                <c:pt idx="1296">
                  <c:v>9.17</c:v>
                </c:pt>
                <c:pt idx="1297">
                  <c:v>9.27</c:v>
                </c:pt>
                <c:pt idx="1298">
                  <c:v>9.25</c:v>
                </c:pt>
                <c:pt idx="1299">
                  <c:v>9.2100000000000009</c:v>
                </c:pt>
                <c:pt idx="1300">
                  <c:v>9.2100000000000009</c:v>
                </c:pt>
                <c:pt idx="1301">
                  <c:v>9.18</c:v>
                </c:pt>
                <c:pt idx="1302">
                  <c:v>9.2100000000000009</c:v>
                </c:pt>
                <c:pt idx="1303">
                  <c:v>9.19</c:v>
                </c:pt>
                <c:pt idx="1304">
                  <c:v>9.18</c:v>
                </c:pt>
                <c:pt idx="1305">
                  <c:v>9.1199999999999992</c:v>
                </c:pt>
                <c:pt idx="1306">
                  <c:v>9.1199999999999992</c:v>
                </c:pt>
                <c:pt idx="1307">
                  <c:v>9.1300000000000008</c:v>
                </c:pt>
                <c:pt idx="1308">
                  <c:v>9.09</c:v>
                </c:pt>
                <c:pt idx="1309">
                  <c:v>9.1999999999999993</c:v>
                </c:pt>
                <c:pt idx="1310">
                  <c:v>9.25</c:v>
                </c:pt>
                <c:pt idx="1311">
                  <c:v>9.1999999999999993</c:v>
                </c:pt>
                <c:pt idx="1312">
                  <c:v>9.1199999999999992</c:v>
                </c:pt>
                <c:pt idx="1313">
                  <c:v>9.15</c:v>
                </c:pt>
                <c:pt idx="1314">
                  <c:v>9.17</c:v>
                </c:pt>
                <c:pt idx="1315">
                  <c:v>9.32</c:v>
                </c:pt>
                <c:pt idx="1316">
                  <c:v>9.2200000000000006</c:v>
                </c:pt>
                <c:pt idx="1317">
                  <c:v>9.1999999999999993</c:v>
                </c:pt>
                <c:pt idx="1318">
                  <c:v>9.1999999999999993</c:v>
                </c:pt>
                <c:pt idx="1319">
                  <c:v>9.2200000000000006</c:v>
                </c:pt>
                <c:pt idx="1320">
                  <c:v>9.19</c:v>
                </c:pt>
                <c:pt idx="1321">
                  <c:v>9.19</c:v>
                </c:pt>
                <c:pt idx="1322">
                  <c:v>9.19</c:v>
                </c:pt>
                <c:pt idx="1323">
                  <c:v>9.14</c:v>
                </c:pt>
                <c:pt idx="1324">
                  <c:v>9.18</c:v>
                </c:pt>
                <c:pt idx="1325">
                  <c:v>9.16</c:v>
                </c:pt>
                <c:pt idx="1326">
                  <c:v>9.19</c:v>
                </c:pt>
                <c:pt idx="1327">
                  <c:v>9.14</c:v>
                </c:pt>
                <c:pt idx="1328">
                  <c:v>9.15</c:v>
                </c:pt>
                <c:pt idx="1329">
                  <c:v>9.1199999999999992</c:v>
                </c:pt>
                <c:pt idx="1330">
                  <c:v>9.1</c:v>
                </c:pt>
                <c:pt idx="1331">
                  <c:v>9.06</c:v>
                </c:pt>
                <c:pt idx="1332">
                  <c:v>9</c:v>
                </c:pt>
                <c:pt idx="1333">
                  <c:v>8.93</c:v>
                </c:pt>
                <c:pt idx="1334">
                  <c:v>8.94</c:v>
                </c:pt>
                <c:pt idx="1335">
                  <c:v>8.93</c:v>
                </c:pt>
                <c:pt idx="1336">
                  <c:v>9.0299999999999994</c:v>
                </c:pt>
                <c:pt idx="1337">
                  <c:v>9.1300000000000008</c:v>
                </c:pt>
                <c:pt idx="1338">
                  <c:v>9.17</c:v>
                </c:pt>
                <c:pt idx="1339">
                  <c:v>9.16</c:v>
                </c:pt>
                <c:pt idx="1340">
                  <c:v>9.35</c:v>
                </c:pt>
                <c:pt idx="1341">
                  <c:v>9.3000000000000007</c:v>
                </c:pt>
                <c:pt idx="1342">
                  <c:v>9.24</c:v>
                </c:pt>
                <c:pt idx="1343">
                  <c:v>9.24</c:v>
                </c:pt>
                <c:pt idx="1344">
                  <c:v>9.4700000000000006</c:v>
                </c:pt>
                <c:pt idx="1345">
                  <c:v>9.4499999999999993</c:v>
                </c:pt>
                <c:pt idx="1346">
                  <c:v>9.33</c:v>
                </c:pt>
                <c:pt idx="1347">
                  <c:v>9.27</c:v>
                </c:pt>
                <c:pt idx="1348">
                  <c:v>9.2899999999999991</c:v>
                </c:pt>
                <c:pt idx="1349">
                  <c:v>9.26</c:v>
                </c:pt>
                <c:pt idx="1350">
                  <c:v>9.41</c:v>
                </c:pt>
                <c:pt idx="1351">
                  <c:v>9.43</c:v>
                </c:pt>
                <c:pt idx="1352">
                  <c:v>9.42</c:v>
                </c:pt>
                <c:pt idx="1353">
                  <c:v>9.48</c:v>
                </c:pt>
                <c:pt idx="1354">
                  <c:v>9.44</c:v>
                </c:pt>
                <c:pt idx="1355">
                  <c:v>9.43</c:v>
                </c:pt>
                <c:pt idx="1356">
                  <c:v>9.51</c:v>
                </c:pt>
                <c:pt idx="1357">
                  <c:v>9.42</c:v>
                </c:pt>
                <c:pt idx="1358">
                  <c:v>9.4</c:v>
                </c:pt>
                <c:pt idx="1359">
                  <c:v>9.44</c:v>
                </c:pt>
                <c:pt idx="1360">
                  <c:v>9.41</c:v>
                </c:pt>
                <c:pt idx="1361">
                  <c:v>9.4</c:v>
                </c:pt>
                <c:pt idx="1362">
                  <c:v>9.43</c:v>
                </c:pt>
                <c:pt idx="1363">
                  <c:v>9.57</c:v>
                </c:pt>
                <c:pt idx="1364">
                  <c:v>9.5</c:v>
                </c:pt>
                <c:pt idx="1365">
                  <c:v>9.5299999999999994</c:v>
                </c:pt>
                <c:pt idx="1366">
                  <c:v>9.64</c:v>
                </c:pt>
                <c:pt idx="1367">
                  <c:v>9.7200000000000006</c:v>
                </c:pt>
                <c:pt idx="1368">
                  <c:v>9.73</c:v>
                </c:pt>
                <c:pt idx="1369">
                  <c:v>9.6300000000000008</c:v>
                </c:pt>
                <c:pt idx="1370">
                  <c:v>9.58</c:v>
                </c:pt>
                <c:pt idx="1371">
                  <c:v>9.57</c:v>
                </c:pt>
                <c:pt idx="1372">
                  <c:v>9.6999999999999993</c:v>
                </c:pt>
                <c:pt idx="1373">
                  <c:v>9.59</c:v>
                </c:pt>
                <c:pt idx="1374">
                  <c:v>9.56</c:v>
                </c:pt>
                <c:pt idx="1375">
                  <c:v>9.5299999999999994</c:v>
                </c:pt>
                <c:pt idx="1376">
                  <c:v>9.5</c:v>
                </c:pt>
                <c:pt idx="1377">
                  <c:v>9.5</c:v>
                </c:pt>
                <c:pt idx="1378">
                  <c:v>9.4700000000000006</c:v>
                </c:pt>
                <c:pt idx="1379">
                  <c:v>9.43</c:v>
                </c:pt>
                <c:pt idx="1380">
                  <c:v>9.41</c:v>
                </c:pt>
                <c:pt idx="1381">
                  <c:v>9.34</c:v>
                </c:pt>
                <c:pt idx="1382">
                  <c:v>9.2799999999999994</c:v>
                </c:pt>
                <c:pt idx="1383">
                  <c:v>9.26</c:v>
                </c:pt>
                <c:pt idx="1384">
                  <c:v>9.4600000000000009</c:v>
                </c:pt>
                <c:pt idx="1385">
                  <c:v>9.43</c:v>
                </c:pt>
                <c:pt idx="1386">
                  <c:v>9.3699999999999992</c:v>
                </c:pt>
                <c:pt idx="1387">
                  <c:v>9.36</c:v>
                </c:pt>
                <c:pt idx="1388">
                  <c:v>9.34</c:v>
                </c:pt>
                <c:pt idx="1389">
                  <c:v>9.32</c:v>
                </c:pt>
                <c:pt idx="1390">
                  <c:v>9.2899999999999991</c:v>
                </c:pt>
                <c:pt idx="1391">
                  <c:v>9.2200000000000006</c:v>
                </c:pt>
                <c:pt idx="1392">
                  <c:v>9.19</c:v>
                </c:pt>
                <c:pt idx="1393">
                  <c:v>9.25</c:v>
                </c:pt>
                <c:pt idx="1394">
                  <c:v>9.42</c:v>
                </c:pt>
                <c:pt idx="1395">
                  <c:v>9.3699999999999992</c:v>
                </c:pt>
                <c:pt idx="1396">
                  <c:v>9.2899999999999991</c:v>
                </c:pt>
                <c:pt idx="1397">
                  <c:v>9.2799999999999994</c:v>
                </c:pt>
                <c:pt idx="1398">
                  <c:v>9.36</c:v>
                </c:pt>
                <c:pt idx="1399">
                  <c:v>9.35</c:v>
                </c:pt>
                <c:pt idx="1400">
                  <c:v>9.3800000000000008</c:v>
                </c:pt>
                <c:pt idx="1401">
                  <c:v>9.39</c:v>
                </c:pt>
                <c:pt idx="1402">
                  <c:v>9.32</c:v>
                </c:pt>
                <c:pt idx="1403">
                  <c:v>9.31</c:v>
                </c:pt>
                <c:pt idx="1404">
                  <c:v>9.27</c:v>
                </c:pt>
                <c:pt idx="1405">
                  <c:v>9.36</c:v>
                </c:pt>
                <c:pt idx="1406">
                  <c:v>9.33</c:v>
                </c:pt>
                <c:pt idx="1407">
                  <c:v>9.31</c:v>
                </c:pt>
                <c:pt idx="1408">
                  <c:v>9.43</c:v>
                </c:pt>
                <c:pt idx="1409">
                  <c:v>9.39</c:v>
                </c:pt>
                <c:pt idx="1410">
                  <c:v>9.36</c:v>
                </c:pt>
                <c:pt idx="1411">
                  <c:v>9.33</c:v>
                </c:pt>
                <c:pt idx="1412">
                  <c:v>9.31</c:v>
                </c:pt>
                <c:pt idx="1413">
                  <c:v>9.34</c:v>
                </c:pt>
                <c:pt idx="1414">
                  <c:v>9.33</c:v>
                </c:pt>
                <c:pt idx="1415">
                  <c:v>9.3000000000000007</c:v>
                </c:pt>
                <c:pt idx="1416">
                  <c:v>9.2899999999999991</c:v>
                </c:pt>
                <c:pt idx="1417">
                  <c:v>9.24</c:v>
                </c:pt>
                <c:pt idx="1418">
                  <c:v>9.35</c:v>
                </c:pt>
                <c:pt idx="1419">
                  <c:v>9.31</c:v>
                </c:pt>
                <c:pt idx="1420">
                  <c:v>9.4700000000000006</c:v>
                </c:pt>
                <c:pt idx="1421">
                  <c:v>9.39</c:v>
                </c:pt>
                <c:pt idx="1422">
                  <c:v>9.48</c:v>
                </c:pt>
                <c:pt idx="1423">
                  <c:v>9.5299999999999994</c:v>
                </c:pt>
                <c:pt idx="1424">
                  <c:v>9.4600000000000009</c:v>
                </c:pt>
                <c:pt idx="1425">
                  <c:v>9.51</c:v>
                </c:pt>
                <c:pt idx="1426">
                  <c:v>9.4499999999999993</c:v>
                </c:pt>
                <c:pt idx="1427">
                  <c:v>9.43</c:v>
                </c:pt>
                <c:pt idx="1428">
                  <c:v>9.36</c:v>
                </c:pt>
                <c:pt idx="1429">
                  <c:v>9.3800000000000008</c:v>
                </c:pt>
                <c:pt idx="1430">
                  <c:v>9.48</c:v>
                </c:pt>
                <c:pt idx="1431">
                  <c:v>9.43</c:v>
                </c:pt>
                <c:pt idx="1432">
                  <c:v>9.4499999999999993</c:v>
                </c:pt>
                <c:pt idx="1433">
                  <c:v>9.57</c:v>
                </c:pt>
                <c:pt idx="1434">
                  <c:v>9.4600000000000009</c:v>
                </c:pt>
                <c:pt idx="1435">
                  <c:v>9.39</c:v>
                </c:pt>
                <c:pt idx="1436">
                  <c:v>9.32</c:v>
                </c:pt>
                <c:pt idx="1437">
                  <c:v>9.34</c:v>
                </c:pt>
                <c:pt idx="1438">
                  <c:v>9.44</c:v>
                </c:pt>
                <c:pt idx="1439">
                  <c:v>9.48</c:v>
                </c:pt>
                <c:pt idx="1440">
                  <c:v>9.3800000000000008</c:v>
                </c:pt>
                <c:pt idx="1441">
                  <c:v>9.43</c:v>
                </c:pt>
                <c:pt idx="1442">
                  <c:v>9.4</c:v>
                </c:pt>
                <c:pt idx="1443">
                  <c:v>9.3800000000000008</c:v>
                </c:pt>
                <c:pt idx="1444">
                  <c:v>9.42</c:v>
                </c:pt>
                <c:pt idx="1445">
                  <c:v>9.3699999999999992</c:v>
                </c:pt>
                <c:pt idx="1446">
                  <c:v>9.39</c:v>
                </c:pt>
                <c:pt idx="1447">
                  <c:v>9.5299999999999994</c:v>
                </c:pt>
                <c:pt idx="1448">
                  <c:v>9.41</c:v>
                </c:pt>
                <c:pt idx="1449">
                  <c:v>9.4</c:v>
                </c:pt>
                <c:pt idx="1450">
                  <c:v>9.34</c:v>
                </c:pt>
                <c:pt idx="1451">
                  <c:v>9.42</c:v>
                </c:pt>
                <c:pt idx="1452">
                  <c:v>9.36</c:v>
                </c:pt>
                <c:pt idx="1453">
                  <c:v>9.35</c:v>
                </c:pt>
                <c:pt idx="1454">
                  <c:v>9.3699999999999992</c:v>
                </c:pt>
                <c:pt idx="1455">
                  <c:v>9.35</c:v>
                </c:pt>
                <c:pt idx="1456">
                  <c:v>9.2799999999999994</c:v>
                </c:pt>
                <c:pt idx="1457">
                  <c:v>9.27</c:v>
                </c:pt>
                <c:pt idx="1458">
                  <c:v>9.3000000000000007</c:v>
                </c:pt>
                <c:pt idx="1459">
                  <c:v>9.2899999999999991</c:v>
                </c:pt>
                <c:pt idx="1460">
                  <c:v>9.3000000000000007</c:v>
                </c:pt>
                <c:pt idx="1461">
                  <c:v>9.35</c:v>
                </c:pt>
                <c:pt idx="1462">
                  <c:v>9.3000000000000007</c:v>
                </c:pt>
                <c:pt idx="1463">
                  <c:v>9.2799999999999994</c:v>
                </c:pt>
                <c:pt idx="1464">
                  <c:v>9.2799999999999994</c:v>
                </c:pt>
                <c:pt idx="1465">
                  <c:v>9.24</c:v>
                </c:pt>
                <c:pt idx="1466">
                  <c:v>9.2200000000000006</c:v>
                </c:pt>
                <c:pt idx="1467">
                  <c:v>9.2100000000000009</c:v>
                </c:pt>
                <c:pt idx="1468">
                  <c:v>9.2200000000000006</c:v>
                </c:pt>
                <c:pt idx="1469">
                  <c:v>9.2200000000000006</c:v>
                </c:pt>
                <c:pt idx="1470">
                  <c:v>9.1999999999999993</c:v>
                </c:pt>
                <c:pt idx="1471">
                  <c:v>9.2200000000000006</c:v>
                </c:pt>
                <c:pt idx="1472">
                  <c:v>9.1999999999999993</c:v>
                </c:pt>
                <c:pt idx="1473">
                  <c:v>9.15</c:v>
                </c:pt>
                <c:pt idx="1474">
                  <c:v>9.1300000000000008</c:v>
                </c:pt>
                <c:pt idx="1475">
                  <c:v>9.1999999999999993</c:v>
                </c:pt>
                <c:pt idx="1476">
                  <c:v>9.15</c:v>
                </c:pt>
                <c:pt idx="1477">
                  <c:v>9.19</c:v>
                </c:pt>
                <c:pt idx="1478">
                  <c:v>9.25</c:v>
                </c:pt>
                <c:pt idx="1479">
                  <c:v>9.2200000000000006</c:v>
                </c:pt>
                <c:pt idx="1480">
                  <c:v>9.3000000000000007</c:v>
                </c:pt>
                <c:pt idx="1481">
                  <c:v>9.31</c:v>
                </c:pt>
                <c:pt idx="1482">
                  <c:v>9.27</c:v>
                </c:pt>
                <c:pt idx="1483">
                  <c:v>9.24</c:v>
                </c:pt>
                <c:pt idx="1484">
                  <c:v>9.26</c:v>
                </c:pt>
                <c:pt idx="1485">
                  <c:v>9.24</c:v>
                </c:pt>
                <c:pt idx="1486">
                  <c:v>9.2200000000000006</c:v>
                </c:pt>
                <c:pt idx="1487">
                  <c:v>9.24</c:v>
                </c:pt>
                <c:pt idx="1488">
                  <c:v>9.2100000000000009</c:v>
                </c:pt>
                <c:pt idx="1489">
                  <c:v>9.2100000000000009</c:v>
                </c:pt>
                <c:pt idx="1490">
                  <c:v>9.18</c:v>
                </c:pt>
                <c:pt idx="1491">
                  <c:v>9.14</c:v>
                </c:pt>
                <c:pt idx="1492">
                  <c:v>9.1300000000000008</c:v>
                </c:pt>
                <c:pt idx="1493">
                  <c:v>9.11</c:v>
                </c:pt>
                <c:pt idx="1494">
                  <c:v>9.1199999999999992</c:v>
                </c:pt>
                <c:pt idx="1495">
                  <c:v>9.11</c:v>
                </c:pt>
                <c:pt idx="1496">
                  <c:v>9.19</c:v>
                </c:pt>
                <c:pt idx="1497">
                  <c:v>9.14</c:v>
                </c:pt>
                <c:pt idx="1498">
                  <c:v>9.09</c:v>
                </c:pt>
                <c:pt idx="1499">
                  <c:v>9.07</c:v>
                </c:pt>
                <c:pt idx="1500">
                  <c:v>9.0399999999999991</c:v>
                </c:pt>
                <c:pt idx="1501">
                  <c:v>9.02</c:v>
                </c:pt>
                <c:pt idx="1502">
                  <c:v>9.0500000000000007</c:v>
                </c:pt>
                <c:pt idx="1503">
                  <c:v>9.1199999999999992</c:v>
                </c:pt>
                <c:pt idx="1504">
                  <c:v>9.0500000000000007</c:v>
                </c:pt>
                <c:pt idx="1505">
                  <c:v>9</c:v>
                </c:pt>
                <c:pt idx="1506">
                  <c:v>9.06</c:v>
                </c:pt>
                <c:pt idx="1507">
                  <c:v>9.06</c:v>
                </c:pt>
                <c:pt idx="1508">
                  <c:v>9.0399999999999991</c:v>
                </c:pt>
                <c:pt idx="1509">
                  <c:v>9.02</c:v>
                </c:pt>
                <c:pt idx="1510">
                  <c:v>9.11</c:v>
                </c:pt>
                <c:pt idx="1511">
                  <c:v>9.1</c:v>
                </c:pt>
                <c:pt idx="1512">
                  <c:v>9.1199999999999992</c:v>
                </c:pt>
                <c:pt idx="1513">
                  <c:v>9.1</c:v>
                </c:pt>
                <c:pt idx="1514">
                  <c:v>9.06</c:v>
                </c:pt>
                <c:pt idx="1515">
                  <c:v>9.07</c:v>
                </c:pt>
                <c:pt idx="1516">
                  <c:v>9.0500000000000007</c:v>
                </c:pt>
                <c:pt idx="1517">
                  <c:v>9.0399999999999991</c:v>
                </c:pt>
                <c:pt idx="1518">
                  <c:v>9</c:v>
                </c:pt>
                <c:pt idx="1519">
                  <c:v>8.99</c:v>
                </c:pt>
                <c:pt idx="1520">
                  <c:v>9</c:v>
                </c:pt>
                <c:pt idx="1521">
                  <c:v>9.09</c:v>
                </c:pt>
                <c:pt idx="1522">
                  <c:v>9.1</c:v>
                </c:pt>
                <c:pt idx="1523">
                  <c:v>9.5299999999999994</c:v>
                </c:pt>
                <c:pt idx="1524">
                  <c:v>9.58</c:v>
                </c:pt>
                <c:pt idx="1525">
                  <c:v>9.44</c:v>
                </c:pt>
                <c:pt idx="1526">
                  <c:v>9.4600000000000009</c:v>
                </c:pt>
                <c:pt idx="1527">
                  <c:v>9.5</c:v>
                </c:pt>
                <c:pt idx="1528">
                  <c:v>9.52</c:v>
                </c:pt>
                <c:pt idx="1529">
                  <c:v>9.58</c:v>
                </c:pt>
                <c:pt idx="1530">
                  <c:v>9.6</c:v>
                </c:pt>
                <c:pt idx="1531">
                  <c:v>9.6199999999999992</c:v>
                </c:pt>
                <c:pt idx="1532">
                  <c:v>9.51</c:v>
                </c:pt>
                <c:pt idx="1533">
                  <c:v>9.5299999999999994</c:v>
                </c:pt>
                <c:pt idx="1534">
                  <c:v>9.51</c:v>
                </c:pt>
                <c:pt idx="1535">
                  <c:v>9.4600000000000009</c:v>
                </c:pt>
                <c:pt idx="1536">
                  <c:v>9.44</c:v>
                </c:pt>
                <c:pt idx="1537">
                  <c:v>9.43</c:v>
                </c:pt>
                <c:pt idx="1538">
                  <c:v>9.51</c:v>
                </c:pt>
                <c:pt idx="1539">
                  <c:v>9.5399999999999991</c:v>
                </c:pt>
                <c:pt idx="1540">
                  <c:v>9.4600000000000009</c:v>
                </c:pt>
                <c:pt idx="1541">
                  <c:v>9.4499999999999993</c:v>
                </c:pt>
                <c:pt idx="1542">
                  <c:v>9.4499999999999993</c:v>
                </c:pt>
                <c:pt idx="1543">
                  <c:v>9.5500000000000007</c:v>
                </c:pt>
                <c:pt idx="1544">
                  <c:v>9.4600000000000009</c:v>
                </c:pt>
                <c:pt idx="1545">
                  <c:v>9.4499999999999993</c:v>
                </c:pt>
                <c:pt idx="1546">
                  <c:v>9.39</c:v>
                </c:pt>
                <c:pt idx="1547">
                  <c:v>9.48</c:v>
                </c:pt>
                <c:pt idx="1548">
                  <c:v>9.49</c:v>
                </c:pt>
                <c:pt idx="1549">
                  <c:v>9.4499999999999993</c:v>
                </c:pt>
                <c:pt idx="1550">
                  <c:v>9.39</c:v>
                </c:pt>
                <c:pt idx="1551">
                  <c:v>9.4600000000000009</c:v>
                </c:pt>
                <c:pt idx="1552">
                  <c:v>9.4499999999999993</c:v>
                </c:pt>
                <c:pt idx="1553">
                  <c:v>9.39</c:v>
                </c:pt>
                <c:pt idx="1554">
                  <c:v>9.32</c:v>
                </c:pt>
                <c:pt idx="1555">
                  <c:v>9.3699999999999992</c:v>
                </c:pt>
                <c:pt idx="1556">
                  <c:v>9.43</c:v>
                </c:pt>
                <c:pt idx="1557">
                  <c:v>9.48</c:v>
                </c:pt>
                <c:pt idx="1558">
                  <c:v>9.5399999999999991</c:v>
                </c:pt>
                <c:pt idx="1559">
                  <c:v>9.5299999999999994</c:v>
                </c:pt>
                <c:pt idx="1560">
                  <c:v>9.57</c:v>
                </c:pt>
                <c:pt idx="1561">
                  <c:v>9.48</c:v>
                </c:pt>
                <c:pt idx="1562">
                  <c:v>9.48</c:v>
                </c:pt>
                <c:pt idx="1563">
                  <c:v>9.52</c:v>
                </c:pt>
                <c:pt idx="1564">
                  <c:v>9.4700000000000006</c:v>
                </c:pt>
                <c:pt idx="1565">
                  <c:v>9.43</c:v>
                </c:pt>
                <c:pt idx="1566">
                  <c:v>9.44</c:v>
                </c:pt>
                <c:pt idx="1567">
                  <c:v>9.5399999999999991</c:v>
                </c:pt>
                <c:pt idx="1568">
                  <c:v>9.7200000000000006</c:v>
                </c:pt>
                <c:pt idx="1569">
                  <c:v>9.7200000000000006</c:v>
                </c:pt>
                <c:pt idx="1570">
                  <c:v>9.61</c:v>
                </c:pt>
                <c:pt idx="1571">
                  <c:v>9.57</c:v>
                </c:pt>
                <c:pt idx="1572">
                  <c:v>9.56</c:v>
                </c:pt>
                <c:pt idx="1573">
                  <c:v>9.57</c:v>
                </c:pt>
                <c:pt idx="1574">
                  <c:v>9.5399999999999991</c:v>
                </c:pt>
                <c:pt idx="1575">
                  <c:v>9.65</c:v>
                </c:pt>
                <c:pt idx="1576">
                  <c:v>9.6</c:v>
                </c:pt>
                <c:pt idx="1577">
                  <c:v>9.5399999999999991</c:v>
                </c:pt>
                <c:pt idx="1578">
                  <c:v>9.4700000000000006</c:v>
                </c:pt>
                <c:pt idx="1579">
                  <c:v>9.4499999999999993</c:v>
                </c:pt>
                <c:pt idx="1580">
                  <c:v>9.5399999999999991</c:v>
                </c:pt>
                <c:pt idx="1581">
                  <c:v>9.7200000000000006</c:v>
                </c:pt>
                <c:pt idx="1582">
                  <c:v>9.69</c:v>
                </c:pt>
                <c:pt idx="1583">
                  <c:v>9.69</c:v>
                </c:pt>
                <c:pt idx="1584">
                  <c:v>9.6300000000000008</c:v>
                </c:pt>
                <c:pt idx="1585">
                  <c:v>9.57</c:v>
                </c:pt>
                <c:pt idx="1586">
                  <c:v>9.6300000000000008</c:v>
                </c:pt>
                <c:pt idx="1587">
                  <c:v>9.57</c:v>
                </c:pt>
                <c:pt idx="1588">
                  <c:v>9.5299999999999994</c:v>
                </c:pt>
                <c:pt idx="1589">
                  <c:v>9.5299999999999994</c:v>
                </c:pt>
                <c:pt idx="1590">
                  <c:v>9.5399999999999991</c:v>
                </c:pt>
                <c:pt idx="1591">
                  <c:v>9.5299999999999994</c:v>
                </c:pt>
                <c:pt idx="1592">
                  <c:v>9.56</c:v>
                </c:pt>
                <c:pt idx="1593">
                  <c:v>9.76</c:v>
                </c:pt>
                <c:pt idx="1594">
                  <c:v>9.75</c:v>
                </c:pt>
                <c:pt idx="1595">
                  <c:v>9.65</c:v>
                </c:pt>
                <c:pt idx="1596">
                  <c:v>9.65</c:v>
                </c:pt>
                <c:pt idx="1597">
                  <c:v>9.74</c:v>
                </c:pt>
                <c:pt idx="1598">
                  <c:v>9.67</c:v>
                </c:pt>
                <c:pt idx="1599">
                  <c:v>9.67</c:v>
                </c:pt>
                <c:pt idx="1600">
                  <c:v>9.74</c:v>
                </c:pt>
                <c:pt idx="1601">
                  <c:v>9.7200000000000006</c:v>
                </c:pt>
                <c:pt idx="1602">
                  <c:v>9.65</c:v>
                </c:pt>
                <c:pt idx="1603">
                  <c:v>9.58</c:v>
                </c:pt>
                <c:pt idx="1604">
                  <c:v>9.6</c:v>
                </c:pt>
                <c:pt idx="1605">
                  <c:v>9.56</c:v>
                </c:pt>
                <c:pt idx="1606">
                  <c:v>9.59</c:v>
                </c:pt>
                <c:pt idx="1607">
                  <c:v>9.61</c:v>
                </c:pt>
                <c:pt idx="1608">
                  <c:v>9.66</c:v>
                </c:pt>
                <c:pt idx="1609">
                  <c:v>9.7200000000000006</c:v>
                </c:pt>
                <c:pt idx="1610">
                  <c:v>9.85</c:v>
                </c:pt>
                <c:pt idx="1611">
                  <c:v>9.8699999999999992</c:v>
                </c:pt>
                <c:pt idx="1612">
                  <c:v>10.06</c:v>
                </c:pt>
                <c:pt idx="1613">
                  <c:v>10.24</c:v>
                </c:pt>
                <c:pt idx="1614">
                  <c:v>10.27</c:v>
                </c:pt>
                <c:pt idx="1615">
                  <c:v>10.220000000000001</c:v>
                </c:pt>
                <c:pt idx="1616">
                  <c:v>10.17</c:v>
                </c:pt>
                <c:pt idx="1617">
                  <c:v>10.11</c:v>
                </c:pt>
                <c:pt idx="1618">
                  <c:v>9.9700000000000006</c:v>
                </c:pt>
                <c:pt idx="1619">
                  <c:v>9.92</c:v>
                </c:pt>
                <c:pt idx="1620">
                  <c:v>9.93</c:v>
                </c:pt>
                <c:pt idx="1621">
                  <c:v>9.91</c:v>
                </c:pt>
                <c:pt idx="1622">
                  <c:v>9.9</c:v>
                </c:pt>
                <c:pt idx="1623">
                  <c:v>9.91</c:v>
                </c:pt>
                <c:pt idx="1624">
                  <c:v>10.050000000000001</c:v>
                </c:pt>
                <c:pt idx="1625">
                  <c:v>10.02</c:v>
                </c:pt>
                <c:pt idx="1626">
                  <c:v>10.08</c:v>
                </c:pt>
                <c:pt idx="1627">
                  <c:v>10.119999999999999</c:v>
                </c:pt>
                <c:pt idx="1628">
                  <c:v>10.01</c:v>
                </c:pt>
                <c:pt idx="1629">
                  <c:v>9.98</c:v>
                </c:pt>
                <c:pt idx="1630">
                  <c:v>9.94</c:v>
                </c:pt>
                <c:pt idx="1631">
                  <c:v>9.94</c:v>
                </c:pt>
                <c:pt idx="1632">
                  <c:v>9.91</c:v>
                </c:pt>
                <c:pt idx="1633">
                  <c:v>9.8699999999999992</c:v>
                </c:pt>
                <c:pt idx="1634">
                  <c:v>9.86</c:v>
                </c:pt>
                <c:pt idx="1635">
                  <c:v>9.8800000000000008</c:v>
                </c:pt>
                <c:pt idx="1636">
                  <c:v>9.8000000000000007</c:v>
                </c:pt>
                <c:pt idx="1637">
                  <c:v>9.73</c:v>
                </c:pt>
                <c:pt idx="1638">
                  <c:v>9.89</c:v>
                </c:pt>
                <c:pt idx="1639">
                  <c:v>9.89</c:v>
                </c:pt>
                <c:pt idx="1640">
                  <c:v>9.84</c:v>
                </c:pt>
                <c:pt idx="1641">
                  <c:v>9.77</c:v>
                </c:pt>
                <c:pt idx="1642">
                  <c:v>9.77</c:v>
                </c:pt>
                <c:pt idx="1643">
                  <c:v>9.6999999999999993</c:v>
                </c:pt>
                <c:pt idx="1644">
                  <c:v>9.65</c:v>
                </c:pt>
                <c:pt idx="1645">
                  <c:v>9.8699999999999992</c:v>
                </c:pt>
                <c:pt idx="1646">
                  <c:v>9.7799999999999994</c:v>
                </c:pt>
                <c:pt idx="1647">
                  <c:v>9.7200000000000006</c:v>
                </c:pt>
                <c:pt idx="1648">
                  <c:v>9.7200000000000006</c:v>
                </c:pt>
                <c:pt idx="1649">
                  <c:v>9.68</c:v>
                </c:pt>
                <c:pt idx="1650">
                  <c:v>9.68</c:v>
                </c:pt>
                <c:pt idx="1651">
                  <c:v>9.7200000000000006</c:v>
                </c:pt>
                <c:pt idx="1652">
                  <c:v>9.67</c:v>
                </c:pt>
                <c:pt idx="1653">
                  <c:v>9.6199999999999992</c:v>
                </c:pt>
                <c:pt idx="1654">
                  <c:v>9.7100000000000009</c:v>
                </c:pt>
                <c:pt idx="1655">
                  <c:v>9.68</c:v>
                </c:pt>
                <c:pt idx="1656">
                  <c:v>9.6300000000000008</c:v>
                </c:pt>
                <c:pt idx="1657">
                  <c:v>9.65</c:v>
                </c:pt>
                <c:pt idx="1658">
                  <c:v>9.67</c:v>
                </c:pt>
                <c:pt idx="1659">
                  <c:v>9.75</c:v>
                </c:pt>
                <c:pt idx="1660">
                  <c:v>9.9499999999999993</c:v>
                </c:pt>
                <c:pt idx="1661">
                  <c:v>9.99</c:v>
                </c:pt>
                <c:pt idx="1662">
                  <c:v>10.09</c:v>
                </c:pt>
                <c:pt idx="1663">
                  <c:v>10.039999999999999</c:v>
                </c:pt>
                <c:pt idx="1664">
                  <c:v>10.01</c:v>
                </c:pt>
                <c:pt idx="1665">
                  <c:v>10.130000000000001</c:v>
                </c:pt>
                <c:pt idx="1666">
                  <c:v>10.33</c:v>
                </c:pt>
                <c:pt idx="1667">
                  <c:v>10.52</c:v>
                </c:pt>
                <c:pt idx="1668">
                  <c:v>10.36</c:v>
                </c:pt>
                <c:pt idx="1669">
                  <c:v>10.28</c:v>
                </c:pt>
                <c:pt idx="1670">
                  <c:v>10.15</c:v>
                </c:pt>
                <c:pt idx="1671">
                  <c:v>10.029999999999999</c:v>
                </c:pt>
                <c:pt idx="1672">
                  <c:v>10.01</c:v>
                </c:pt>
                <c:pt idx="1673">
                  <c:v>10.029999999999999</c:v>
                </c:pt>
                <c:pt idx="1674">
                  <c:v>10.01</c:v>
                </c:pt>
                <c:pt idx="1675">
                  <c:v>9.99</c:v>
                </c:pt>
                <c:pt idx="1676">
                  <c:v>9.99</c:v>
                </c:pt>
                <c:pt idx="1677">
                  <c:v>10.029999999999999</c:v>
                </c:pt>
                <c:pt idx="1678">
                  <c:v>10.02</c:v>
                </c:pt>
                <c:pt idx="1679">
                  <c:v>10.17</c:v>
                </c:pt>
                <c:pt idx="1680">
                  <c:v>10.029999999999999</c:v>
                </c:pt>
                <c:pt idx="1681">
                  <c:v>10.01</c:v>
                </c:pt>
                <c:pt idx="1682">
                  <c:v>9.9499999999999993</c:v>
                </c:pt>
                <c:pt idx="1683">
                  <c:v>10.039999999999999</c:v>
                </c:pt>
                <c:pt idx="1684">
                  <c:v>10.1</c:v>
                </c:pt>
                <c:pt idx="1685">
                  <c:v>10.06</c:v>
                </c:pt>
                <c:pt idx="1686">
                  <c:v>10.039999999999999</c:v>
                </c:pt>
                <c:pt idx="1687">
                  <c:v>10.08</c:v>
                </c:pt>
                <c:pt idx="1688">
                  <c:v>10.09</c:v>
                </c:pt>
                <c:pt idx="1689">
                  <c:v>10.130000000000001</c:v>
                </c:pt>
                <c:pt idx="1690">
                  <c:v>10.19</c:v>
                </c:pt>
                <c:pt idx="1691">
                  <c:v>10.09</c:v>
                </c:pt>
                <c:pt idx="1692">
                  <c:v>10.14</c:v>
                </c:pt>
                <c:pt idx="1693">
                  <c:v>10.11</c:v>
                </c:pt>
                <c:pt idx="1694">
                  <c:v>10.15</c:v>
                </c:pt>
                <c:pt idx="1695">
                  <c:v>10.199999999999999</c:v>
                </c:pt>
                <c:pt idx="1696">
                  <c:v>10.14</c:v>
                </c:pt>
                <c:pt idx="1697">
                  <c:v>10.1</c:v>
                </c:pt>
                <c:pt idx="1698">
                  <c:v>10.029999999999999</c:v>
                </c:pt>
                <c:pt idx="1699">
                  <c:v>10</c:v>
                </c:pt>
                <c:pt idx="1700">
                  <c:v>10.039999999999999</c:v>
                </c:pt>
                <c:pt idx="1701">
                  <c:v>10.01</c:v>
                </c:pt>
                <c:pt idx="1702">
                  <c:v>10.02</c:v>
                </c:pt>
                <c:pt idx="1703">
                  <c:v>10.01</c:v>
                </c:pt>
                <c:pt idx="1704">
                  <c:v>10.11</c:v>
                </c:pt>
                <c:pt idx="1705">
                  <c:v>10.02</c:v>
                </c:pt>
                <c:pt idx="1706">
                  <c:v>10.050000000000001</c:v>
                </c:pt>
                <c:pt idx="1707">
                  <c:v>10.06</c:v>
                </c:pt>
                <c:pt idx="1708">
                  <c:v>9.99</c:v>
                </c:pt>
                <c:pt idx="1709">
                  <c:v>9.94</c:v>
                </c:pt>
                <c:pt idx="1710">
                  <c:v>9.93</c:v>
                </c:pt>
                <c:pt idx="1711">
                  <c:v>9.8699999999999992</c:v>
                </c:pt>
                <c:pt idx="1712">
                  <c:v>9.8699999999999992</c:v>
                </c:pt>
                <c:pt idx="1713">
                  <c:v>9.8000000000000007</c:v>
                </c:pt>
                <c:pt idx="1714">
                  <c:v>9.7899999999999991</c:v>
                </c:pt>
                <c:pt idx="1715">
                  <c:v>9.7799999999999994</c:v>
                </c:pt>
                <c:pt idx="1716">
                  <c:v>9.75</c:v>
                </c:pt>
                <c:pt idx="1717">
                  <c:v>9.75</c:v>
                </c:pt>
                <c:pt idx="1718">
                  <c:v>9.73</c:v>
                </c:pt>
                <c:pt idx="1719">
                  <c:v>9.7200000000000006</c:v>
                </c:pt>
                <c:pt idx="1720">
                  <c:v>9.73</c:v>
                </c:pt>
                <c:pt idx="1721">
                  <c:v>9.67</c:v>
                </c:pt>
                <c:pt idx="1722">
                  <c:v>9.6300000000000008</c:v>
                </c:pt>
                <c:pt idx="1723">
                  <c:v>9.61</c:v>
                </c:pt>
                <c:pt idx="1724">
                  <c:v>9.5399999999999991</c:v>
                </c:pt>
                <c:pt idx="1725">
                  <c:v>9.51</c:v>
                </c:pt>
                <c:pt idx="1726">
                  <c:v>9.5</c:v>
                </c:pt>
                <c:pt idx="1727">
                  <c:v>9.48</c:v>
                </c:pt>
                <c:pt idx="1728">
                  <c:v>9.44</c:v>
                </c:pt>
                <c:pt idx="1729">
                  <c:v>9.58</c:v>
                </c:pt>
                <c:pt idx="1730">
                  <c:v>9.6199999999999992</c:v>
                </c:pt>
                <c:pt idx="1731">
                  <c:v>9.56</c:v>
                </c:pt>
                <c:pt idx="1732">
                  <c:v>9.5399999999999991</c:v>
                </c:pt>
                <c:pt idx="1733">
                  <c:v>9.5299999999999994</c:v>
                </c:pt>
                <c:pt idx="1734">
                  <c:v>9.4600000000000009</c:v>
                </c:pt>
                <c:pt idx="1735">
                  <c:v>9.41</c:v>
                </c:pt>
                <c:pt idx="1736">
                  <c:v>9.4700000000000006</c:v>
                </c:pt>
                <c:pt idx="1737">
                  <c:v>9.49</c:v>
                </c:pt>
                <c:pt idx="1738">
                  <c:v>9.51</c:v>
                </c:pt>
                <c:pt idx="1739">
                  <c:v>9.68</c:v>
                </c:pt>
                <c:pt idx="1740">
                  <c:v>9.57</c:v>
                </c:pt>
                <c:pt idx="1741">
                  <c:v>9.6</c:v>
                </c:pt>
                <c:pt idx="1742">
                  <c:v>9.61</c:v>
                </c:pt>
                <c:pt idx="1743">
                  <c:v>9.5399999999999991</c:v>
                </c:pt>
                <c:pt idx="1744">
                  <c:v>9.51</c:v>
                </c:pt>
                <c:pt idx="1745">
                  <c:v>9.49</c:v>
                </c:pt>
                <c:pt idx="1746">
                  <c:v>9.4499999999999993</c:v>
                </c:pt>
                <c:pt idx="1747">
                  <c:v>9.4700000000000006</c:v>
                </c:pt>
                <c:pt idx="1748">
                  <c:v>9.4600000000000009</c:v>
                </c:pt>
                <c:pt idx="1749">
                  <c:v>9.4499999999999993</c:v>
                </c:pt>
                <c:pt idx="1750">
                  <c:v>9.3800000000000008</c:v>
                </c:pt>
                <c:pt idx="1751">
                  <c:v>9.35</c:v>
                </c:pt>
                <c:pt idx="1752">
                  <c:v>9.39</c:v>
                </c:pt>
                <c:pt idx="1753">
                  <c:v>9.3800000000000008</c:v>
                </c:pt>
                <c:pt idx="1754">
                  <c:v>9.42</c:v>
                </c:pt>
                <c:pt idx="1755">
                  <c:v>9.59</c:v>
                </c:pt>
                <c:pt idx="1756">
                  <c:v>9.4700000000000006</c:v>
                </c:pt>
                <c:pt idx="1757">
                  <c:v>9.4499999999999993</c:v>
                </c:pt>
                <c:pt idx="1758">
                  <c:v>9.43</c:v>
                </c:pt>
                <c:pt idx="1759">
                  <c:v>9.44</c:v>
                </c:pt>
                <c:pt idx="1760">
                  <c:v>9.4600000000000009</c:v>
                </c:pt>
                <c:pt idx="1761">
                  <c:v>9.51</c:v>
                </c:pt>
                <c:pt idx="1762">
                  <c:v>9.52</c:v>
                </c:pt>
                <c:pt idx="1763">
                  <c:v>9.4700000000000006</c:v>
                </c:pt>
                <c:pt idx="1764">
                  <c:v>9.44</c:v>
                </c:pt>
                <c:pt idx="1765">
                  <c:v>9.4499999999999993</c:v>
                </c:pt>
                <c:pt idx="1766">
                  <c:v>9.4600000000000009</c:v>
                </c:pt>
                <c:pt idx="1767">
                  <c:v>9.5399999999999991</c:v>
                </c:pt>
                <c:pt idx="1768">
                  <c:v>9.5</c:v>
                </c:pt>
                <c:pt idx="1769">
                  <c:v>9.42</c:v>
                </c:pt>
                <c:pt idx="1770">
                  <c:v>9.4499999999999993</c:v>
                </c:pt>
                <c:pt idx="1771">
                  <c:v>9.48</c:v>
                </c:pt>
                <c:pt idx="1772">
                  <c:v>9.41</c:v>
                </c:pt>
                <c:pt idx="1773">
                  <c:v>9.41</c:v>
                </c:pt>
                <c:pt idx="1774">
                  <c:v>9.4</c:v>
                </c:pt>
                <c:pt idx="1775">
                  <c:v>9.42</c:v>
                </c:pt>
                <c:pt idx="1776">
                  <c:v>9.41</c:v>
                </c:pt>
                <c:pt idx="1777">
                  <c:v>9.3800000000000008</c:v>
                </c:pt>
                <c:pt idx="1778">
                  <c:v>9.36</c:v>
                </c:pt>
                <c:pt idx="1779">
                  <c:v>9.43</c:v>
                </c:pt>
                <c:pt idx="1780">
                  <c:v>9.43</c:v>
                </c:pt>
                <c:pt idx="1781">
                  <c:v>9.39</c:v>
                </c:pt>
                <c:pt idx="1782">
                  <c:v>9.3699999999999992</c:v>
                </c:pt>
                <c:pt idx="1783">
                  <c:v>9.36</c:v>
                </c:pt>
                <c:pt idx="1784">
                  <c:v>9.34</c:v>
                </c:pt>
                <c:pt idx="1785">
                  <c:v>9.33</c:v>
                </c:pt>
                <c:pt idx="1786">
                  <c:v>9.34</c:v>
                </c:pt>
                <c:pt idx="1787">
                  <c:v>9.3800000000000008</c:v>
                </c:pt>
                <c:pt idx="1788">
                  <c:v>9.34</c:v>
                </c:pt>
                <c:pt idx="1789">
                  <c:v>9.33</c:v>
                </c:pt>
                <c:pt idx="1790">
                  <c:v>9.26</c:v>
                </c:pt>
                <c:pt idx="1791">
                  <c:v>9.32</c:v>
                </c:pt>
                <c:pt idx="1792">
                  <c:v>9.27</c:v>
                </c:pt>
                <c:pt idx="1793">
                  <c:v>9.25</c:v>
                </c:pt>
                <c:pt idx="1794">
                  <c:v>9.3000000000000007</c:v>
                </c:pt>
                <c:pt idx="1795">
                  <c:v>9.2799999999999994</c:v>
                </c:pt>
                <c:pt idx="1796">
                  <c:v>9.36</c:v>
                </c:pt>
                <c:pt idx="1797">
                  <c:v>9.36</c:v>
                </c:pt>
                <c:pt idx="1798">
                  <c:v>9.33</c:v>
                </c:pt>
                <c:pt idx="1799">
                  <c:v>9.33</c:v>
                </c:pt>
                <c:pt idx="1800">
                  <c:v>9.33</c:v>
                </c:pt>
                <c:pt idx="1801">
                  <c:v>9.27</c:v>
                </c:pt>
                <c:pt idx="1802">
                  <c:v>9.27</c:v>
                </c:pt>
                <c:pt idx="1803">
                  <c:v>9.25</c:v>
                </c:pt>
                <c:pt idx="1804">
                  <c:v>9.2100000000000009</c:v>
                </c:pt>
                <c:pt idx="1805">
                  <c:v>9.1999999999999993</c:v>
                </c:pt>
                <c:pt idx="1806">
                  <c:v>9.31</c:v>
                </c:pt>
                <c:pt idx="1807">
                  <c:v>9.33</c:v>
                </c:pt>
                <c:pt idx="1808">
                  <c:v>9.3000000000000007</c:v>
                </c:pt>
                <c:pt idx="1809">
                  <c:v>9.3699999999999992</c:v>
                </c:pt>
                <c:pt idx="1810">
                  <c:v>9.3800000000000008</c:v>
                </c:pt>
                <c:pt idx="1811">
                  <c:v>9.43</c:v>
                </c:pt>
                <c:pt idx="1812">
                  <c:v>9.41</c:v>
                </c:pt>
                <c:pt idx="1813">
                  <c:v>9.43</c:v>
                </c:pt>
                <c:pt idx="1814">
                  <c:v>9.5299999999999994</c:v>
                </c:pt>
                <c:pt idx="1815">
                  <c:v>9.48</c:v>
                </c:pt>
                <c:pt idx="1816">
                  <c:v>9.49</c:v>
                </c:pt>
                <c:pt idx="1817">
                  <c:v>9.5</c:v>
                </c:pt>
                <c:pt idx="1818">
                  <c:v>9.43</c:v>
                </c:pt>
                <c:pt idx="1819">
                  <c:v>9.41</c:v>
                </c:pt>
                <c:pt idx="1820">
                  <c:v>9.36</c:v>
                </c:pt>
                <c:pt idx="1821">
                  <c:v>9.36</c:v>
                </c:pt>
                <c:pt idx="1822">
                  <c:v>9.32</c:v>
                </c:pt>
                <c:pt idx="1823">
                  <c:v>9.36</c:v>
                </c:pt>
                <c:pt idx="1824">
                  <c:v>9.35</c:v>
                </c:pt>
                <c:pt idx="1825">
                  <c:v>9.34</c:v>
                </c:pt>
                <c:pt idx="1826">
                  <c:v>9.48</c:v>
                </c:pt>
                <c:pt idx="1827">
                  <c:v>9.43</c:v>
                </c:pt>
                <c:pt idx="1828">
                  <c:v>9.39</c:v>
                </c:pt>
                <c:pt idx="1829">
                  <c:v>9.4</c:v>
                </c:pt>
                <c:pt idx="1830">
                  <c:v>9.4700000000000006</c:v>
                </c:pt>
                <c:pt idx="1831">
                  <c:v>9.39</c:v>
                </c:pt>
                <c:pt idx="1832">
                  <c:v>9.41</c:v>
                </c:pt>
                <c:pt idx="1833">
                  <c:v>9.4</c:v>
                </c:pt>
                <c:pt idx="1834">
                  <c:v>9.3699999999999992</c:v>
                </c:pt>
                <c:pt idx="1835">
                  <c:v>9.56</c:v>
                </c:pt>
                <c:pt idx="1836">
                  <c:v>9.7899999999999991</c:v>
                </c:pt>
                <c:pt idx="1837">
                  <c:v>9.69</c:v>
                </c:pt>
                <c:pt idx="1838">
                  <c:v>9.57</c:v>
                </c:pt>
                <c:pt idx="1839">
                  <c:v>9.51</c:v>
                </c:pt>
                <c:pt idx="1840">
                  <c:v>9.5</c:v>
                </c:pt>
                <c:pt idx="1841">
                  <c:v>9.5500000000000007</c:v>
                </c:pt>
                <c:pt idx="1842">
                  <c:v>9.5399999999999991</c:v>
                </c:pt>
                <c:pt idx="1843">
                  <c:v>9.5500000000000007</c:v>
                </c:pt>
                <c:pt idx="1844">
                  <c:v>9.48</c:v>
                </c:pt>
                <c:pt idx="1845">
                  <c:v>9.4700000000000006</c:v>
                </c:pt>
                <c:pt idx="1846">
                  <c:v>9.68</c:v>
                </c:pt>
                <c:pt idx="1847">
                  <c:v>9.68</c:v>
                </c:pt>
                <c:pt idx="1848">
                  <c:v>9.7100000000000009</c:v>
                </c:pt>
                <c:pt idx="1849">
                  <c:v>9.7100000000000009</c:v>
                </c:pt>
                <c:pt idx="1850">
                  <c:v>9.6999999999999993</c:v>
                </c:pt>
                <c:pt idx="1851">
                  <c:v>9.65</c:v>
                </c:pt>
                <c:pt idx="1852">
                  <c:v>9.86</c:v>
                </c:pt>
                <c:pt idx="1853">
                  <c:v>9.98</c:v>
                </c:pt>
                <c:pt idx="1854">
                  <c:v>9.89</c:v>
                </c:pt>
                <c:pt idx="1855">
                  <c:v>9.76</c:v>
                </c:pt>
                <c:pt idx="1856">
                  <c:v>9.7200000000000006</c:v>
                </c:pt>
                <c:pt idx="1857">
                  <c:v>9.75</c:v>
                </c:pt>
                <c:pt idx="1858">
                  <c:v>9.76</c:v>
                </c:pt>
                <c:pt idx="1859">
                  <c:v>9.8800000000000008</c:v>
                </c:pt>
                <c:pt idx="1860">
                  <c:v>9.7799999999999994</c:v>
                </c:pt>
                <c:pt idx="1861">
                  <c:v>9.6999999999999993</c:v>
                </c:pt>
                <c:pt idx="1862">
                  <c:v>9.66</c:v>
                </c:pt>
                <c:pt idx="1863">
                  <c:v>9.65</c:v>
                </c:pt>
                <c:pt idx="1864">
                  <c:v>9.69</c:v>
                </c:pt>
                <c:pt idx="1865">
                  <c:v>9.65</c:v>
                </c:pt>
                <c:pt idx="1866">
                  <c:v>9.58</c:v>
                </c:pt>
                <c:pt idx="1867">
                  <c:v>9.7799999999999994</c:v>
                </c:pt>
                <c:pt idx="1868">
                  <c:v>9.75</c:v>
                </c:pt>
                <c:pt idx="1869">
                  <c:v>9.64</c:v>
                </c:pt>
                <c:pt idx="1870">
                  <c:v>9.61</c:v>
                </c:pt>
                <c:pt idx="1871">
                  <c:v>9.6300000000000008</c:v>
                </c:pt>
                <c:pt idx="1872">
                  <c:v>9.61</c:v>
                </c:pt>
                <c:pt idx="1873">
                  <c:v>9.57</c:v>
                </c:pt>
                <c:pt idx="1874">
                  <c:v>9.5299999999999994</c:v>
                </c:pt>
                <c:pt idx="1875">
                  <c:v>9.51</c:v>
                </c:pt>
                <c:pt idx="1876">
                  <c:v>9.49</c:v>
                </c:pt>
                <c:pt idx="1877">
                  <c:v>9.5</c:v>
                </c:pt>
                <c:pt idx="1878">
                  <c:v>9.5</c:v>
                </c:pt>
                <c:pt idx="1879">
                  <c:v>9.44</c:v>
                </c:pt>
                <c:pt idx="1880">
                  <c:v>9.4600000000000009</c:v>
                </c:pt>
                <c:pt idx="1881">
                  <c:v>9.49</c:v>
                </c:pt>
                <c:pt idx="1882">
                  <c:v>9.61</c:v>
                </c:pt>
                <c:pt idx="1883">
                  <c:v>9.5500000000000007</c:v>
                </c:pt>
                <c:pt idx="1884">
                  <c:v>9.51</c:v>
                </c:pt>
                <c:pt idx="1885">
                  <c:v>9.52</c:v>
                </c:pt>
                <c:pt idx="1886">
                  <c:v>9.56</c:v>
                </c:pt>
                <c:pt idx="1887">
                  <c:v>9.5</c:v>
                </c:pt>
                <c:pt idx="1888">
                  <c:v>9.52</c:v>
                </c:pt>
                <c:pt idx="1889">
                  <c:v>9.5</c:v>
                </c:pt>
                <c:pt idx="1890">
                  <c:v>9.4700000000000006</c:v>
                </c:pt>
                <c:pt idx="1891">
                  <c:v>9.43</c:v>
                </c:pt>
                <c:pt idx="1892">
                  <c:v>9.36</c:v>
                </c:pt>
                <c:pt idx="1893">
                  <c:v>9.31</c:v>
                </c:pt>
                <c:pt idx="1894">
                  <c:v>9.39</c:v>
                </c:pt>
                <c:pt idx="1895">
                  <c:v>9.4700000000000006</c:v>
                </c:pt>
                <c:pt idx="1896">
                  <c:v>9.51</c:v>
                </c:pt>
                <c:pt idx="1897">
                  <c:v>9.4600000000000009</c:v>
                </c:pt>
                <c:pt idx="1898">
                  <c:v>9.57</c:v>
                </c:pt>
                <c:pt idx="1899">
                  <c:v>9.4499999999999993</c:v>
                </c:pt>
                <c:pt idx="1900">
                  <c:v>9.44</c:v>
                </c:pt>
                <c:pt idx="1901">
                  <c:v>9.4</c:v>
                </c:pt>
                <c:pt idx="1902">
                  <c:v>9.3800000000000008</c:v>
                </c:pt>
                <c:pt idx="1903">
                  <c:v>9.31</c:v>
                </c:pt>
                <c:pt idx="1904">
                  <c:v>9.26</c:v>
                </c:pt>
                <c:pt idx="1905">
                  <c:v>9.31</c:v>
                </c:pt>
                <c:pt idx="1906">
                  <c:v>9.27</c:v>
                </c:pt>
                <c:pt idx="1907">
                  <c:v>9.4</c:v>
                </c:pt>
                <c:pt idx="1908">
                  <c:v>9.3000000000000007</c:v>
                </c:pt>
                <c:pt idx="1909">
                  <c:v>9.2899999999999991</c:v>
                </c:pt>
                <c:pt idx="1910">
                  <c:v>9.26</c:v>
                </c:pt>
                <c:pt idx="1911">
                  <c:v>9.26</c:v>
                </c:pt>
                <c:pt idx="1912">
                  <c:v>9.44</c:v>
                </c:pt>
                <c:pt idx="1913">
                  <c:v>9.3800000000000008</c:v>
                </c:pt>
                <c:pt idx="1914">
                  <c:v>9.36</c:v>
                </c:pt>
                <c:pt idx="1915">
                  <c:v>9.49</c:v>
                </c:pt>
                <c:pt idx="1916">
                  <c:v>9.59</c:v>
                </c:pt>
                <c:pt idx="1917">
                  <c:v>9.4700000000000006</c:v>
                </c:pt>
                <c:pt idx="1918">
                  <c:v>9.4</c:v>
                </c:pt>
                <c:pt idx="1919">
                  <c:v>9.41</c:v>
                </c:pt>
                <c:pt idx="1920">
                  <c:v>9.3699999999999992</c:v>
                </c:pt>
                <c:pt idx="1921">
                  <c:v>9.3000000000000007</c:v>
                </c:pt>
                <c:pt idx="1922">
                  <c:v>9.24</c:v>
                </c:pt>
                <c:pt idx="1923">
                  <c:v>9.1999999999999993</c:v>
                </c:pt>
                <c:pt idx="1924">
                  <c:v>9.26</c:v>
                </c:pt>
                <c:pt idx="1925">
                  <c:v>9.25</c:v>
                </c:pt>
                <c:pt idx="1926">
                  <c:v>9.36</c:v>
                </c:pt>
                <c:pt idx="1927">
                  <c:v>9.52</c:v>
                </c:pt>
                <c:pt idx="1928">
                  <c:v>9.3699999999999992</c:v>
                </c:pt>
                <c:pt idx="1929">
                  <c:v>9.41</c:v>
                </c:pt>
                <c:pt idx="1930">
                  <c:v>9.4</c:v>
                </c:pt>
                <c:pt idx="1931">
                  <c:v>9.41</c:v>
                </c:pt>
                <c:pt idx="1932">
                  <c:v>9.4600000000000009</c:v>
                </c:pt>
                <c:pt idx="1933">
                  <c:v>9.4</c:v>
                </c:pt>
                <c:pt idx="1934">
                  <c:v>9.3800000000000008</c:v>
                </c:pt>
                <c:pt idx="1935">
                  <c:v>9.32</c:v>
                </c:pt>
                <c:pt idx="1936">
                  <c:v>9.3800000000000008</c:v>
                </c:pt>
                <c:pt idx="1937">
                  <c:v>9.42</c:v>
                </c:pt>
                <c:pt idx="1938">
                  <c:v>9.4</c:v>
                </c:pt>
                <c:pt idx="1939">
                  <c:v>9.3800000000000008</c:v>
                </c:pt>
                <c:pt idx="1940">
                  <c:v>9.44</c:v>
                </c:pt>
                <c:pt idx="1941">
                  <c:v>9.42</c:v>
                </c:pt>
                <c:pt idx="1942">
                  <c:v>9.3699999999999992</c:v>
                </c:pt>
                <c:pt idx="1943">
                  <c:v>9.4600000000000009</c:v>
                </c:pt>
                <c:pt idx="1944">
                  <c:v>9.3699999999999992</c:v>
                </c:pt>
                <c:pt idx="1945">
                  <c:v>9.36</c:v>
                </c:pt>
                <c:pt idx="1946">
                  <c:v>9.3800000000000008</c:v>
                </c:pt>
                <c:pt idx="1947">
                  <c:v>9.32</c:v>
                </c:pt>
                <c:pt idx="1948">
                  <c:v>9.33</c:v>
                </c:pt>
                <c:pt idx="1949">
                  <c:v>9.34</c:v>
                </c:pt>
                <c:pt idx="1950">
                  <c:v>9.3800000000000008</c:v>
                </c:pt>
                <c:pt idx="1951">
                  <c:v>9.3699999999999992</c:v>
                </c:pt>
                <c:pt idx="1952">
                  <c:v>9.32</c:v>
                </c:pt>
                <c:pt idx="1953">
                  <c:v>9.33</c:v>
                </c:pt>
                <c:pt idx="1954">
                  <c:v>9.3000000000000007</c:v>
                </c:pt>
                <c:pt idx="1955">
                  <c:v>9.3000000000000007</c:v>
                </c:pt>
                <c:pt idx="1956">
                  <c:v>9.4499999999999993</c:v>
                </c:pt>
                <c:pt idx="1957">
                  <c:v>9.67</c:v>
                </c:pt>
                <c:pt idx="1958">
                  <c:v>9.6300000000000008</c:v>
                </c:pt>
                <c:pt idx="1959">
                  <c:v>9.6300000000000008</c:v>
                </c:pt>
                <c:pt idx="1960">
                  <c:v>9.5500000000000007</c:v>
                </c:pt>
                <c:pt idx="1961">
                  <c:v>9.48</c:v>
                </c:pt>
                <c:pt idx="1962">
                  <c:v>9.44</c:v>
                </c:pt>
                <c:pt idx="1963">
                  <c:v>9.5</c:v>
                </c:pt>
                <c:pt idx="1964">
                  <c:v>9.58</c:v>
                </c:pt>
                <c:pt idx="1965">
                  <c:v>9.59</c:v>
                </c:pt>
                <c:pt idx="1966">
                  <c:v>9.5500000000000007</c:v>
                </c:pt>
                <c:pt idx="1967">
                  <c:v>9.5399999999999991</c:v>
                </c:pt>
                <c:pt idx="1968">
                  <c:v>9.58</c:v>
                </c:pt>
                <c:pt idx="1969">
                  <c:v>9.51</c:v>
                </c:pt>
                <c:pt idx="1970">
                  <c:v>9.52</c:v>
                </c:pt>
                <c:pt idx="1971">
                  <c:v>9.5399999999999991</c:v>
                </c:pt>
                <c:pt idx="1972">
                  <c:v>9.5299999999999994</c:v>
                </c:pt>
                <c:pt idx="1973">
                  <c:v>9.5299999999999994</c:v>
                </c:pt>
                <c:pt idx="1974">
                  <c:v>9.52</c:v>
                </c:pt>
                <c:pt idx="1975">
                  <c:v>9.57</c:v>
                </c:pt>
                <c:pt idx="1976">
                  <c:v>9.56</c:v>
                </c:pt>
                <c:pt idx="1977">
                  <c:v>9.56</c:v>
                </c:pt>
                <c:pt idx="1978">
                  <c:v>9.5500000000000007</c:v>
                </c:pt>
                <c:pt idx="1979">
                  <c:v>9.52</c:v>
                </c:pt>
                <c:pt idx="1980">
                  <c:v>9.6999999999999993</c:v>
                </c:pt>
                <c:pt idx="1981">
                  <c:v>9.67</c:v>
                </c:pt>
                <c:pt idx="1982">
                  <c:v>9.59</c:v>
                </c:pt>
                <c:pt idx="1983">
                  <c:v>9.64</c:v>
                </c:pt>
                <c:pt idx="1984">
                  <c:v>9.68</c:v>
                </c:pt>
                <c:pt idx="1985">
                  <c:v>9.67</c:v>
                </c:pt>
                <c:pt idx="1986">
                  <c:v>9.68</c:v>
                </c:pt>
                <c:pt idx="1987">
                  <c:v>9.6999999999999993</c:v>
                </c:pt>
                <c:pt idx="1988">
                  <c:v>9.65</c:v>
                </c:pt>
                <c:pt idx="1989">
                  <c:v>9.65</c:v>
                </c:pt>
                <c:pt idx="1990">
                  <c:v>9.66</c:v>
                </c:pt>
                <c:pt idx="1991">
                  <c:v>9.61</c:v>
                </c:pt>
                <c:pt idx="1992">
                  <c:v>9.5500000000000007</c:v>
                </c:pt>
                <c:pt idx="1993">
                  <c:v>9.56</c:v>
                </c:pt>
                <c:pt idx="1994">
                  <c:v>9.5500000000000007</c:v>
                </c:pt>
                <c:pt idx="1995">
                  <c:v>9.5399999999999991</c:v>
                </c:pt>
                <c:pt idx="1996">
                  <c:v>9.49</c:v>
                </c:pt>
                <c:pt idx="1997">
                  <c:v>9.4700000000000006</c:v>
                </c:pt>
                <c:pt idx="1998">
                  <c:v>9.4499999999999993</c:v>
                </c:pt>
                <c:pt idx="1999">
                  <c:v>9.52</c:v>
                </c:pt>
                <c:pt idx="2000">
                  <c:v>9.52</c:v>
                </c:pt>
                <c:pt idx="2001">
                  <c:v>9.5</c:v>
                </c:pt>
                <c:pt idx="2002">
                  <c:v>9.49</c:v>
                </c:pt>
                <c:pt idx="2003">
                  <c:v>9.4700000000000006</c:v>
                </c:pt>
                <c:pt idx="2004">
                  <c:v>9.49</c:v>
                </c:pt>
                <c:pt idx="2005">
                  <c:v>9.4600000000000009</c:v>
                </c:pt>
                <c:pt idx="2006">
                  <c:v>9.5500000000000007</c:v>
                </c:pt>
                <c:pt idx="2007">
                  <c:v>9.98</c:v>
                </c:pt>
                <c:pt idx="2008">
                  <c:v>10.17</c:v>
                </c:pt>
                <c:pt idx="2009">
                  <c:v>10.54</c:v>
                </c:pt>
                <c:pt idx="2010">
                  <c:v>10.86</c:v>
                </c:pt>
                <c:pt idx="2011">
                  <c:v>11</c:v>
                </c:pt>
                <c:pt idx="2012">
                  <c:v>11.14</c:v>
                </c:pt>
                <c:pt idx="2013">
                  <c:v>11.27</c:v>
                </c:pt>
                <c:pt idx="2014">
                  <c:v>11.3</c:v>
                </c:pt>
                <c:pt idx="2015">
                  <c:v>11.5</c:v>
                </c:pt>
                <c:pt idx="2016">
                  <c:v>11.66</c:v>
                </c:pt>
                <c:pt idx="2017">
                  <c:v>11.81</c:v>
                </c:pt>
                <c:pt idx="2018">
                  <c:v>11.83</c:v>
                </c:pt>
                <c:pt idx="2019">
                  <c:v>12.09</c:v>
                </c:pt>
                <c:pt idx="2020">
                  <c:v>12.57</c:v>
                </c:pt>
                <c:pt idx="2021">
                  <c:v>13.09</c:v>
                </c:pt>
                <c:pt idx="2022">
                  <c:v>13.83</c:v>
                </c:pt>
                <c:pt idx="2023">
                  <c:v>13.92</c:v>
                </c:pt>
                <c:pt idx="2024">
                  <c:v>14.06</c:v>
                </c:pt>
                <c:pt idx="2025">
                  <c:v>14.32</c:v>
                </c:pt>
                <c:pt idx="2026">
                  <c:v>15.02</c:v>
                </c:pt>
                <c:pt idx="2027">
                  <c:v>15.48</c:v>
                </c:pt>
                <c:pt idx="2028">
                  <c:v>15.57</c:v>
                </c:pt>
                <c:pt idx="2029">
                  <c:v>15.94</c:v>
                </c:pt>
                <c:pt idx="2030">
                  <c:v>16.34</c:v>
                </c:pt>
                <c:pt idx="2031">
                  <c:v>16.649999999999999</c:v>
                </c:pt>
                <c:pt idx="2032">
                  <c:v>17.41</c:v>
                </c:pt>
                <c:pt idx="2033">
                  <c:v>17.52</c:v>
                </c:pt>
                <c:pt idx="2034">
                  <c:v>17.809999999999999</c:v>
                </c:pt>
                <c:pt idx="2035">
                  <c:v>18.23</c:v>
                </c:pt>
                <c:pt idx="2036">
                  <c:v>18.850000000000001</c:v>
                </c:pt>
                <c:pt idx="2037">
                  <c:v>19.14</c:v>
                </c:pt>
                <c:pt idx="2038">
                  <c:v>19.22</c:v>
                </c:pt>
                <c:pt idx="2039">
                  <c:v>19.86</c:v>
                </c:pt>
                <c:pt idx="2040">
                  <c:v>20.37</c:v>
                </c:pt>
                <c:pt idx="2041">
                  <c:v>20.7</c:v>
                </c:pt>
                <c:pt idx="2042">
                  <c:v>20.78</c:v>
                </c:pt>
                <c:pt idx="2043">
                  <c:v>21.08</c:v>
                </c:pt>
                <c:pt idx="2044">
                  <c:v>21.28</c:v>
                </c:pt>
                <c:pt idx="2045">
                  <c:v>21.51</c:v>
                </c:pt>
                <c:pt idx="2046">
                  <c:v>21.58</c:v>
                </c:pt>
                <c:pt idx="2047">
                  <c:v>21.94</c:v>
                </c:pt>
                <c:pt idx="2048">
                  <c:v>22.18</c:v>
                </c:pt>
                <c:pt idx="2049">
                  <c:v>22.46</c:v>
                </c:pt>
                <c:pt idx="2050">
                  <c:v>22.71</c:v>
                </c:pt>
                <c:pt idx="2051">
                  <c:v>22.97</c:v>
                </c:pt>
                <c:pt idx="2052">
                  <c:v>23.16</c:v>
                </c:pt>
                <c:pt idx="2053">
                  <c:v>23.17</c:v>
                </c:pt>
                <c:pt idx="2054">
                  <c:v>23.4</c:v>
                </c:pt>
                <c:pt idx="2055">
                  <c:v>23.64</c:v>
                </c:pt>
                <c:pt idx="2056">
                  <c:v>23.87</c:v>
                </c:pt>
                <c:pt idx="2057">
                  <c:v>24.19</c:v>
                </c:pt>
                <c:pt idx="2058">
                  <c:v>24.44</c:v>
                </c:pt>
                <c:pt idx="2059">
                  <c:v>24.57</c:v>
                </c:pt>
                <c:pt idx="2060">
                  <c:v>24.98</c:v>
                </c:pt>
                <c:pt idx="2061">
                  <c:v>25.14</c:v>
                </c:pt>
                <c:pt idx="2062">
                  <c:v>25.54</c:v>
                </c:pt>
                <c:pt idx="2063">
                  <c:v>26.12</c:v>
                </c:pt>
                <c:pt idx="2064">
                  <c:v>26.1</c:v>
                </c:pt>
                <c:pt idx="2065">
                  <c:v>26.47</c:v>
                </c:pt>
                <c:pt idx="2066">
                  <c:v>27.42</c:v>
                </c:pt>
                <c:pt idx="2067">
                  <c:v>27.66</c:v>
                </c:pt>
                <c:pt idx="2068">
                  <c:v>27.91</c:v>
                </c:pt>
                <c:pt idx="2069">
                  <c:v>28.12</c:v>
                </c:pt>
                <c:pt idx="2070">
                  <c:v>28.84</c:v>
                </c:pt>
                <c:pt idx="2071">
                  <c:v>29.99</c:v>
                </c:pt>
                <c:pt idx="2072">
                  <c:v>30.28</c:v>
                </c:pt>
                <c:pt idx="2073">
                  <c:v>30.24</c:v>
                </c:pt>
                <c:pt idx="2074">
                  <c:v>30.56</c:v>
                </c:pt>
                <c:pt idx="2075">
                  <c:v>30.55</c:v>
                </c:pt>
                <c:pt idx="2076">
                  <c:v>31.16</c:v>
                </c:pt>
                <c:pt idx="2077">
                  <c:v>31.64</c:v>
                </c:pt>
                <c:pt idx="2078">
                  <c:v>32.03</c:v>
                </c:pt>
                <c:pt idx="2079">
                  <c:v>32.46</c:v>
                </c:pt>
                <c:pt idx="2080">
                  <c:v>33.200000000000003</c:v>
                </c:pt>
                <c:pt idx="2081">
                  <c:v>33.200000000000003</c:v>
                </c:pt>
                <c:pt idx="2082">
                  <c:v>33.22</c:v>
                </c:pt>
                <c:pt idx="2083">
                  <c:v>33.33</c:v>
                </c:pt>
                <c:pt idx="2084">
                  <c:v>33.369999999999997</c:v>
                </c:pt>
                <c:pt idx="2085">
                  <c:v>33.340000000000003</c:v>
                </c:pt>
                <c:pt idx="2086">
                  <c:v>33.43</c:v>
                </c:pt>
                <c:pt idx="2087">
                  <c:v>34.35</c:v>
                </c:pt>
                <c:pt idx="2088">
                  <c:v>34.75</c:v>
                </c:pt>
                <c:pt idx="2089">
                  <c:v>35.29</c:v>
                </c:pt>
                <c:pt idx="2090">
                  <c:v>36.1</c:v>
                </c:pt>
                <c:pt idx="2091">
                  <c:v>36.18</c:v>
                </c:pt>
                <c:pt idx="2092">
                  <c:v>36.47</c:v>
                </c:pt>
                <c:pt idx="2093">
                  <c:v>36.479999999999997</c:v>
                </c:pt>
                <c:pt idx="2094">
                  <c:v>37.01</c:v>
                </c:pt>
                <c:pt idx="2095">
                  <c:v>37.020000000000003</c:v>
                </c:pt>
                <c:pt idx="2096">
                  <c:v>36.94</c:v>
                </c:pt>
                <c:pt idx="2097">
                  <c:v>37.1</c:v>
                </c:pt>
                <c:pt idx="2098">
                  <c:v>37.14</c:v>
                </c:pt>
                <c:pt idx="2099">
                  <c:v>37.270000000000003</c:v>
                </c:pt>
                <c:pt idx="2100">
                  <c:v>37.51</c:v>
                </c:pt>
                <c:pt idx="2101">
                  <c:v>38.340000000000003</c:v>
                </c:pt>
                <c:pt idx="2102">
                  <c:v>38.619999999999997</c:v>
                </c:pt>
                <c:pt idx="2103">
                  <c:v>38.51</c:v>
                </c:pt>
                <c:pt idx="2104">
                  <c:v>38.479999999999997</c:v>
                </c:pt>
                <c:pt idx="2105">
                  <c:v>39.01</c:v>
                </c:pt>
                <c:pt idx="2106">
                  <c:v>39.619999999999997</c:v>
                </c:pt>
                <c:pt idx="2107">
                  <c:v>39.67</c:v>
                </c:pt>
                <c:pt idx="2108">
                  <c:v>39.880000000000003</c:v>
                </c:pt>
                <c:pt idx="2109">
                  <c:v>40.25</c:v>
                </c:pt>
                <c:pt idx="2110">
                  <c:v>40.549999999999997</c:v>
                </c:pt>
                <c:pt idx="2111">
                  <c:v>40.729999999999997</c:v>
                </c:pt>
                <c:pt idx="2112">
                  <c:v>41.14</c:v>
                </c:pt>
                <c:pt idx="2113">
                  <c:v>41.87</c:v>
                </c:pt>
                <c:pt idx="2114">
                  <c:v>42.42</c:v>
                </c:pt>
                <c:pt idx="2115">
                  <c:v>42.25</c:v>
                </c:pt>
                <c:pt idx="2116">
                  <c:v>42</c:v>
                </c:pt>
                <c:pt idx="2117">
                  <c:v>42.34</c:v>
                </c:pt>
                <c:pt idx="2118">
                  <c:v>42.55</c:v>
                </c:pt>
                <c:pt idx="2119">
                  <c:v>42.57</c:v>
                </c:pt>
                <c:pt idx="2120">
                  <c:v>42.5</c:v>
                </c:pt>
                <c:pt idx="2121">
                  <c:v>42.16</c:v>
                </c:pt>
                <c:pt idx="2122">
                  <c:v>42.32</c:v>
                </c:pt>
                <c:pt idx="2123">
                  <c:v>42.59</c:v>
                </c:pt>
                <c:pt idx="2124">
                  <c:v>42.58</c:v>
                </c:pt>
                <c:pt idx="2125">
                  <c:v>42.76</c:v>
                </c:pt>
                <c:pt idx="2126">
                  <c:v>43.21</c:v>
                </c:pt>
                <c:pt idx="2127">
                  <c:v>43</c:v>
                </c:pt>
                <c:pt idx="2128">
                  <c:v>43.13</c:v>
                </c:pt>
                <c:pt idx="2129">
                  <c:v>43.12</c:v>
                </c:pt>
                <c:pt idx="2130">
                  <c:v>43.51</c:v>
                </c:pt>
                <c:pt idx="2131">
                  <c:v>43.33</c:v>
                </c:pt>
                <c:pt idx="2132">
                  <c:v>43.13</c:v>
                </c:pt>
                <c:pt idx="2133">
                  <c:v>42.82</c:v>
                </c:pt>
                <c:pt idx="2134">
                  <c:v>42.72</c:v>
                </c:pt>
                <c:pt idx="2135">
                  <c:v>42.78</c:v>
                </c:pt>
                <c:pt idx="2136">
                  <c:v>43.11</c:v>
                </c:pt>
                <c:pt idx="2137">
                  <c:v>42.99</c:v>
                </c:pt>
                <c:pt idx="2138">
                  <c:v>42.86</c:v>
                </c:pt>
                <c:pt idx="2139">
                  <c:v>42.57</c:v>
                </c:pt>
                <c:pt idx="2140">
                  <c:v>42.92</c:v>
                </c:pt>
                <c:pt idx="2141">
                  <c:v>42.84</c:v>
                </c:pt>
                <c:pt idx="2142">
                  <c:v>42.82</c:v>
                </c:pt>
                <c:pt idx="2143">
                  <c:v>42.7</c:v>
                </c:pt>
                <c:pt idx="2144">
                  <c:v>42.52</c:v>
                </c:pt>
                <c:pt idx="2145">
                  <c:v>42.84</c:v>
                </c:pt>
                <c:pt idx="2146">
                  <c:v>42.46</c:v>
                </c:pt>
                <c:pt idx="2147">
                  <c:v>42.23</c:v>
                </c:pt>
                <c:pt idx="2148">
                  <c:v>42.18</c:v>
                </c:pt>
                <c:pt idx="2149">
                  <c:v>42.13</c:v>
                </c:pt>
                <c:pt idx="2150">
                  <c:v>42.49</c:v>
                </c:pt>
                <c:pt idx="2151">
                  <c:v>43.02</c:v>
                </c:pt>
                <c:pt idx="2152">
                  <c:v>42.9</c:v>
                </c:pt>
                <c:pt idx="2153">
                  <c:v>42.56</c:v>
                </c:pt>
                <c:pt idx="2154">
                  <c:v>42.48</c:v>
                </c:pt>
                <c:pt idx="2155">
                  <c:v>42.83</c:v>
                </c:pt>
                <c:pt idx="2156">
                  <c:v>42.69</c:v>
                </c:pt>
                <c:pt idx="2157">
                  <c:v>42.28</c:v>
                </c:pt>
                <c:pt idx="2158">
                  <c:v>42.14</c:v>
                </c:pt>
                <c:pt idx="2159">
                  <c:v>41.9</c:v>
                </c:pt>
                <c:pt idx="2160">
                  <c:v>41.73</c:v>
                </c:pt>
                <c:pt idx="2161">
                  <c:v>41.79</c:v>
                </c:pt>
                <c:pt idx="2162">
                  <c:v>42.05</c:v>
                </c:pt>
                <c:pt idx="2163">
                  <c:v>42.23</c:v>
                </c:pt>
                <c:pt idx="2164">
                  <c:v>42.09</c:v>
                </c:pt>
                <c:pt idx="2165">
                  <c:v>41.98</c:v>
                </c:pt>
                <c:pt idx="2166">
                  <c:v>41.67</c:v>
                </c:pt>
                <c:pt idx="2167">
                  <c:v>41.9</c:v>
                </c:pt>
                <c:pt idx="2168">
                  <c:v>42.26</c:v>
                </c:pt>
                <c:pt idx="2169">
                  <c:v>42.41</c:v>
                </c:pt>
                <c:pt idx="2170">
                  <c:v>42.2</c:v>
                </c:pt>
                <c:pt idx="2171">
                  <c:v>42.34</c:v>
                </c:pt>
                <c:pt idx="2172">
                  <c:v>42.19</c:v>
                </c:pt>
                <c:pt idx="2173">
                  <c:v>42.06</c:v>
                </c:pt>
                <c:pt idx="2174">
                  <c:v>41.86</c:v>
                </c:pt>
                <c:pt idx="2175">
                  <c:v>42</c:v>
                </c:pt>
                <c:pt idx="2176">
                  <c:v>41.63</c:v>
                </c:pt>
                <c:pt idx="2177">
                  <c:v>41.27</c:v>
                </c:pt>
                <c:pt idx="2178">
                  <c:v>40.86</c:v>
                </c:pt>
                <c:pt idx="2179">
                  <c:v>40.75</c:v>
                </c:pt>
                <c:pt idx="2180">
                  <c:v>40.99</c:v>
                </c:pt>
                <c:pt idx="2181">
                  <c:v>41.04</c:v>
                </c:pt>
                <c:pt idx="2182">
                  <c:v>40.82</c:v>
                </c:pt>
                <c:pt idx="2183">
                  <c:v>40.82</c:v>
                </c:pt>
                <c:pt idx="2184">
                  <c:v>40.450000000000003</c:v>
                </c:pt>
                <c:pt idx="2185">
                  <c:v>40.25</c:v>
                </c:pt>
                <c:pt idx="2186">
                  <c:v>39.97</c:v>
                </c:pt>
                <c:pt idx="2187">
                  <c:v>39.99</c:v>
                </c:pt>
                <c:pt idx="2188">
                  <c:v>39.71</c:v>
                </c:pt>
                <c:pt idx="2189">
                  <c:v>39.53</c:v>
                </c:pt>
                <c:pt idx="2190">
                  <c:v>39.450000000000003</c:v>
                </c:pt>
                <c:pt idx="2191">
                  <c:v>39.39</c:v>
                </c:pt>
                <c:pt idx="2192">
                  <c:v>39</c:v>
                </c:pt>
                <c:pt idx="2193">
                  <c:v>38.92</c:v>
                </c:pt>
                <c:pt idx="2194">
                  <c:v>39.03</c:v>
                </c:pt>
                <c:pt idx="2195">
                  <c:v>39.32</c:v>
                </c:pt>
                <c:pt idx="2196">
                  <c:v>39.51</c:v>
                </c:pt>
                <c:pt idx="2197">
                  <c:v>39.450000000000003</c:v>
                </c:pt>
                <c:pt idx="2198">
                  <c:v>39.57</c:v>
                </c:pt>
                <c:pt idx="2199">
                  <c:v>39.51</c:v>
                </c:pt>
                <c:pt idx="2200">
                  <c:v>39.590000000000003</c:v>
                </c:pt>
                <c:pt idx="2201">
                  <c:v>39.47</c:v>
                </c:pt>
                <c:pt idx="2202">
                  <c:v>39.380000000000003</c:v>
                </c:pt>
                <c:pt idx="2203">
                  <c:v>39.18</c:v>
                </c:pt>
                <c:pt idx="2204">
                  <c:v>38.78</c:v>
                </c:pt>
                <c:pt idx="2205">
                  <c:v>39</c:v>
                </c:pt>
                <c:pt idx="2206">
                  <c:v>38.799999999999997</c:v>
                </c:pt>
                <c:pt idx="2207">
                  <c:v>38.58</c:v>
                </c:pt>
                <c:pt idx="2208">
                  <c:v>38.659999999999997</c:v>
                </c:pt>
                <c:pt idx="2209">
                  <c:v>38.56</c:v>
                </c:pt>
                <c:pt idx="2210">
                  <c:v>38.29</c:v>
                </c:pt>
                <c:pt idx="2211">
                  <c:v>38.08</c:v>
                </c:pt>
                <c:pt idx="2212">
                  <c:v>37.94</c:v>
                </c:pt>
                <c:pt idx="2213">
                  <c:v>37.92</c:v>
                </c:pt>
                <c:pt idx="2214">
                  <c:v>37.65</c:v>
                </c:pt>
                <c:pt idx="2215">
                  <c:v>37.44</c:v>
                </c:pt>
                <c:pt idx="2216">
                  <c:v>37.299999999999997</c:v>
                </c:pt>
                <c:pt idx="2217">
                  <c:v>37.33</c:v>
                </c:pt>
                <c:pt idx="2218">
                  <c:v>37.17</c:v>
                </c:pt>
                <c:pt idx="2219">
                  <c:v>37.17</c:v>
                </c:pt>
                <c:pt idx="2220">
                  <c:v>36.880000000000003</c:v>
                </c:pt>
                <c:pt idx="2221">
                  <c:v>36.950000000000003</c:v>
                </c:pt>
                <c:pt idx="2222">
                  <c:v>36.880000000000003</c:v>
                </c:pt>
                <c:pt idx="2223">
                  <c:v>36.6</c:v>
                </c:pt>
                <c:pt idx="2224">
                  <c:v>36.43</c:v>
                </c:pt>
                <c:pt idx="2225">
                  <c:v>36.89</c:v>
                </c:pt>
                <c:pt idx="2226">
                  <c:v>37.08</c:v>
                </c:pt>
                <c:pt idx="2227">
                  <c:v>36.93</c:v>
                </c:pt>
                <c:pt idx="2228">
                  <c:v>36.74</c:v>
                </c:pt>
                <c:pt idx="2229">
                  <c:v>36.659999999999997</c:v>
                </c:pt>
                <c:pt idx="2230">
                  <c:v>36.479999999999997</c:v>
                </c:pt>
                <c:pt idx="2231">
                  <c:v>36.450000000000003</c:v>
                </c:pt>
                <c:pt idx="2232">
                  <c:v>36.18</c:v>
                </c:pt>
                <c:pt idx="2233">
                  <c:v>36.369999999999997</c:v>
                </c:pt>
                <c:pt idx="2234">
                  <c:v>36.53</c:v>
                </c:pt>
                <c:pt idx="2235">
                  <c:v>36.22</c:v>
                </c:pt>
                <c:pt idx="2236">
                  <c:v>36.380000000000003</c:v>
                </c:pt>
                <c:pt idx="2237">
                  <c:v>36.97</c:v>
                </c:pt>
                <c:pt idx="2238">
                  <c:v>36.840000000000003</c:v>
                </c:pt>
                <c:pt idx="2239">
                  <c:v>36.770000000000003</c:v>
                </c:pt>
                <c:pt idx="2240">
                  <c:v>36.72</c:v>
                </c:pt>
                <c:pt idx="2241">
                  <c:v>36.450000000000003</c:v>
                </c:pt>
                <c:pt idx="2242">
                  <c:v>36.380000000000003</c:v>
                </c:pt>
                <c:pt idx="2243">
                  <c:v>36.200000000000003</c:v>
                </c:pt>
                <c:pt idx="2244">
                  <c:v>36.270000000000003</c:v>
                </c:pt>
                <c:pt idx="2245">
                  <c:v>36.29</c:v>
                </c:pt>
                <c:pt idx="2246">
                  <c:v>36.25</c:v>
                </c:pt>
                <c:pt idx="2247">
                  <c:v>36.29</c:v>
                </c:pt>
                <c:pt idx="2248">
                  <c:v>36.57</c:v>
                </c:pt>
                <c:pt idx="2249">
                  <c:v>36.700000000000003</c:v>
                </c:pt>
                <c:pt idx="2250">
                  <c:v>36.67</c:v>
                </c:pt>
                <c:pt idx="2251">
                  <c:v>36.630000000000003</c:v>
                </c:pt>
                <c:pt idx="2252">
                  <c:v>36.619999999999997</c:v>
                </c:pt>
                <c:pt idx="2253">
                  <c:v>36.68</c:v>
                </c:pt>
                <c:pt idx="2254">
                  <c:v>36.75</c:v>
                </c:pt>
                <c:pt idx="2255">
                  <c:v>36.72</c:v>
                </c:pt>
                <c:pt idx="2256">
                  <c:v>36.880000000000003</c:v>
                </c:pt>
                <c:pt idx="2257">
                  <c:v>37.03</c:v>
                </c:pt>
                <c:pt idx="2258">
                  <c:v>37.04</c:v>
                </c:pt>
                <c:pt idx="2259">
                  <c:v>37.06</c:v>
                </c:pt>
                <c:pt idx="2260">
                  <c:v>37.06</c:v>
                </c:pt>
                <c:pt idx="2261">
                  <c:v>36.97</c:v>
                </c:pt>
                <c:pt idx="2262">
                  <c:v>36.869999999999997</c:v>
                </c:pt>
                <c:pt idx="2263">
                  <c:v>37.270000000000003</c:v>
                </c:pt>
                <c:pt idx="2264">
                  <c:v>37.61</c:v>
                </c:pt>
                <c:pt idx="2265">
                  <c:v>37.380000000000003</c:v>
                </c:pt>
                <c:pt idx="2266">
                  <c:v>37.33</c:v>
                </c:pt>
                <c:pt idx="2267">
                  <c:v>37.28</c:v>
                </c:pt>
                <c:pt idx="2268">
                  <c:v>37.270000000000003</c:v>
                </c:pt>
                <c:pt idx="2269">
                  <c:v>37.26</c:v>
                </c:pt>
                <c:pt idx="2270">
                  <c:v>37.42</c:v>
                </c:pt>
                <c:pt idx="2271">
                  <c:v>37.520000000000003</c:v>
                </c:pt>
                <c:pt idx="2272">
                  <c:v>37.5</c:v>
                </c:pt>
                <c:pt idx="2273">
                  <c:v>37.6</c:v>
                </c:pt>
                <c:pt idx="2274">
                  <c:v>37.479999999999997</c:v>
                </c:pt>
                <c:pt idx="2275">
                  <c:v>37.39</c:v>
                </c:pt>
                <c:pt idx="2276">
                  <c:v>37.33</c:v>
                </c:pt>
                <c:pt idx="2277">
                  <c:v>37.31</c:v>
                </c:pt>
                <c:pt idx="2278">
                  <c:v>37.35</c:v>
                </c:pt>
                <c:pt idx="2279">
                  <c:v>37.299999999999997</c:v>
                </c:pt>
                <c:pt idx="2280">
                  <c:v>37.229999999999997</c:v>
                </c:pt>
                <c:pt idx="2281">
                  <c:v>37.18</c:v>
                </c:pt>
                <c:pt idx="2282">
                  <c:v>37.17</c:v>
                </c:pt>
                <c:pt idx="2283">
                  <c:v>37.06</c:v>
                </c:pt>
                <c:pt idx="2284">
                  <c:v>37.04</c:v>
                </c:pt>
                <c:pt idx="2285">
                  <c:v>36.99</c:v>
                </c:pt>
                <c:pt idx="2286">
                  <c:v>37.01</c:v>
                </c:pt>
                <c:pt idx="2287">
                  <c:v>37.04</c:v>
                </c:pt>
                <c:pt idx="2288">
                  <c:v>37.04</c:v>
                </c:pt>
                <c:pt idx="2289">
                  <c:v>37.08</c:v>
                </c:pt>
                <c:pt idx="2290">
                  <c:v>37.130000000000003</c:v>
                </c:pt>
                <c:pt idx="2291">
                  <c:v>37.18</c:v>
                </c:pt>
                <c:pt idx="2292">
                  <c:v>37.32</c:v>
                </c:pt>
                <c:pt idx="2293">
                  <c:v>37.24</c:v>
                </c:pt>
                <c:pt idx="2294">
                  <c:v>37.21</c:v>
                </c:pt>
                <c:pt idx="2295">
                  <c:v>37.19</c:v>
                </c:pt>
                <c:pt idx="2296">
                  <c:v>37.26</c:v>
                </c:pt>
                <c:pt idx="2297">
                  <c:v>37.35</c:v>
                </c:pt>
                <c:pt idx="2298">
                  <c:v>37.25</c:v>
                </c:pt>
                <c:pt idx="2299">
                  <c:v>37.24</c:v>
                </c:pt>
                <c:pt idx="2300">
                  <c:v>37.25</c:v>
                </c:pt>
                <c:pt idx="2301">
                  <c:v>37.19</c:v>
                </c:pt>
                <c:pt idx="2302">
                  <c:v>37.119999999999997</c:v>
                </c:pt>
                <c:pt idx="2303">
                  <c:v>37.020000000000003</c:v>
                </c:pt>
                <c:pt idx="2304">
                  <c:v>36.950000000000003</c:v>
                </c:pt>
                <c:pt idx="2305">
                  <c:v>36.950000000000003</c:v>
                </c:pt>
                <c:pt idx="2306">
                  <c:v>37.08</c:v>
                </c:pt>
                <c:pt idx="2307">
                  <c:v>37.17</c:v>
                </c:pt>
                <c:pt idx="2308">
                  <c:v>37.04</c:v>
                </c:pt>
                <c:pt idx="2309">
                  <c:v>37.090000000000003</c:v>
                </c:pt>
                <c:pt idx="2310">
                  <c:v>37.11</c:v>
                </c:pt>
                <c:pt idx="2311">
                  <c:v>37.25</c:v>
                </c:pt>
                <c:pt idx="2312">
                  <c:v>37.22</c:v>
                </c:pt>
                <c:pt idx="2313">
                  <c:v>37.090000000000003</c:v>
                </c:pt>
                <c:pt idx="2314">
                  <c:v>37.08</c:v>
                </c:pt>
                <c:pt idx="2315">
                  <c:v>37.049999999999997</c:v>
                </c:pt>
                <c:pt idx="2316">
                  <c:v>37.21</c:v>
                </c:pt>
                <c:pt idx="2317">
                  <c:v>37.07</c:v>
                </c:pt>
                <c:pt idx="2318">
                  <c:v>37.229999999999997</c:v>
                </c:pt>
                <c:pt idx="2319">
                  <c:v>37.18</c:v>
                </c:pt>
                <c:pt idx="2320">
                  <c:v>37.08</c:v>
                </c:pt>
                <c:pt idx="2321">
                  <c:v>37.200000000000003</c:v>
                </c:pt>
                <c:pt idx="2322">
                  <c:v>37.200000000000003</c:v>
                </c:pt>
                <c:pt idx="2323">
                  <c:v>37.24</c:v>
                </c:pt>
                <c:pt idx="2324">
                  <c:v>37.200000000000003</c:v>
                </c:pt>
                <c:pt idx="2325">
                  <c:v>37.03</c:v>
                </c:pt>
                <c:pt idx="2326">
                  <c:v>36.94</c:v>
                </c:pt>
                <c:pt idx="2327">
                  <c:v>36.93</c:v>
                </c:pt>
                <c:pt idx="2328">
                  <c:v>36.81</c:v>
                </c:pt>
                <c:pt idx="2329">
                  <c:v>36.700000000000003</c:v>
                </c:pt>
                <c:pt idx="2330">
                  <c:v>36.67</c:v>
                </c:pt>
                <c:pt idx="2331">
                  <c:v>36.61</c:v>
                </c:pt>
                <c:pt idx="2332">
                  <c:v>36.51</c:v>
                </c:pt>
                <c:pt idx="2333">
                  <c:v>36.46</c:v>
                </c:pt>
                <c:pt idx="2334">
                  <c:v>36.479999999999997</c:v>
                </c:pt>
                <c:pt idx="2335">
                  <c:v>36.36</c:v>
                </c:pt>
                <c:pt idx="2336">
                  <c:v>36.35</c:v>
                </c:pt>
                <c:pt idx="2337">
                  <c:v>36.54</c:v>
                </c:pt>
                <c:pt idx="2338">
                  <c:v>36.340000000000003</c:v>
                </c:pt>
                <c:pt idx="2339">
                  <c:v>36.32</c:v>
                </c:pt>
                <c:pt idx="2340">
                  <c:v>36.369999999999997</c:v>
                </c:pt>
                <c:pt idx="2341">
                  <c:v>36.299999999999997</c:v>
                </c:pt>
                <c:pt idx="2342">
                  <c:v>36.380000000000003</c:v>
                </c:pt>
                <c:pt idx="2343">
                  <c:v>36.369999999999997</c:v>
                </c:pt>
                <c:pt idx="2344">
                  <c:v>36.26</c:v>
                </c:pt>
                <c:pt idx="2345">
                  <c:v>36.19</c:v>
                </c:pt>
                <c:pt idx="2346">
                  <c:v>36.11</c:v>
                </c:pt>
                <c:pt idx="2347">
                  <c:v>36.119999999999997</c:v>
                </c:pt>
                <c:pt idx="2348">
                  <c:v>35.99</c:v>
                </c:pt>
                <c:pt idx="2349">
                  <c:v>35.950000000000003</c:v>
                </c:pt>
                <c:pt idx="2350">
                  <c:v>35.979999999999997</c:v>
                </c:pt>
                <c:pt idx="2351">
                  <c:v>36.020000000000003</c:v>
                </c:pt>
                <c:pt idx="2352">
                  <c:v>35.909999999999997</c:v>
                </c:pt>
                <c:pt idx="2353">
                  <c:v>35.92</c:v>
                </c:pt>
                <c:pt idx="2354">
                  <c:v>35.94</c:v>
                </c:pt>
                <c:pt idx="2355">
                  <c:v>35.86</c:v>
                </c:pt>
                <c:pt idx="2356">
                  <c:v>35.78</c:v>
                </c:pt>
                <c:pt idx="2357">
                  <c:v>35.76</c:v>
                </c:pt>
                <c:pt idx="2358">
                  <c:v>35.700000000000003</c:v>
                </c:pt>
                <c:pt idx="2359">
                  <c:v>35.6</c:v>
                </c:pt>
                <c:pt idx="2360">
                  <c:v>35.479999999999997</c:v>
                </c:pt>
                <c:pt idx="2361">
                  <c:v>35.46</c:v>
                </c:pt>
                <c:pt idx="2362">
                  <c:v>35.36</c:v>
                </c:pt>
                <c:pt idx="2363">
                  <c:v>35.5</c:v>
                </c:pt>
                <c:pt idx="2364">
                  <c:v>35.35</c:v>
                </c:pt>
                <c:pt idx="2365">
                  <c:v>35.31</c:v>
                </c:pt>
                <c:pt idx="2366">
                  <c:v>35.56</c:v>
                </c:pt>
                <c:pt idx="2367">
                  <c:v>35.44</c:v>
                </c:pt>
                <c:pt idx="2368">
                  <c:v>35.32</c:v>
                </c:pt>
                <c:pt idx="2369">
                  <c:v>35.299999999999997</c:v>
                </c:pt>
                <c:pt idx="2370">
                  <c:v>35.18</c:v>
                </c:pt>
                <c:pt idx="2371">
                  <c:v>35.1</c:v>
                </c:pt>
                <c:pt idx="2372">
                  <c:v>35.07</c:v>
                </c:pt>
                <c:pt idx="2373">
                  <c:v>34.96</c:v>
                </c:pt>
                <c:pt idx="2374">
                  <c:v>34.85</c:v>
                </c:pt>
                <c:pt idx="2375">
                  <c:v>34.99</c:v>
                </c:pt>
                <c:pt idx="2376">
                  <c:v>34.94</c:v>
                </c:pt>
                <c:pt idx="2377">
                  <c:v>34.85</c:v>
                </c:pt>
                <c:pt idx="2378">
                  <c:v>34.82</c:v>
                </c:pt>
                <c:pt idx="2379">
                  <c:v>34.78</c:v>
                </c:pt>
                <c:pt idx="2380">
                  <c:v>34.65</c:v>
                </c:pt>
                <c:pt idx="2381">
                  <c:v>34.72</c:v>
                </c:pt>
                <c:pt idx="2382">
                  <c:v>34.71</c:v>
                </c:pt>
                <c:pt idx="2383">
                  <c:v>34.67</c:v>
                </c:pt>
                <c:pt idx="2384">
                  <c:v>34.57</c:v>
                </c:pt>
                <c:pt idx="2385">
                  <c:v>34.49</c:v>
                </c:pt>
                <c:pt idx="2386">
                  <c:v>34.46</c:v>
                </c:pt>
                <c:pt idx="2387">
                  <c:v>34.409999999999997</c:v>
                </c:pt>
                <c:pt idx="2388">
                  <c:v>34.39</c:v>
                </c:pt>
                <c:pt idx="2389">
                  <c:v>34.32</c:v>
                </c:pt>
                <c:pt idx="2390">
                  <c:v>34.24</c:v>
                </c:pt>
                <c:pt idx="2391">
                  <c:v>34.130000000000003</c:v>
                </c:pt>
                <c:pt idx="2392">
                  <c:v>34.35</c:v>
                </c:pt>
                <c:pt idx="2393">
                  <c:v>34.64</c:v>
                </c:pt>
                <c:pt idx="2394">
                  <c:v>34.51</c:v>
                </c:pt>
                <c:pt idx="2395">
                  <c:v>34.26</c:v>
                </c:pt>
                <c:pt idx="2396">
                  <c:v>34.200000000000003</c:v>
                </c:pt>
                <c:pt idx="2397">
                  <c:v>34.119999999999997</c:v>
                </c:pt>
                <c:pt idx="2398">
                  <c:v>34.090000000000003</c:v>
                </c:pt>
                <c:pt idx="2399">
                  <c:v>34.159999999999997</c:v>
                </c:pt>
                <c:pt idx="2400">
                  <c:v>34.28</c:v>
                </c:pt>
                <c:pt idx="2401">
                  <c:v>34.130000000000003</c:v>
                </c:pt>
                <c:pt idx="2402">
                  <c:v>34.1</c:v>
                </c:pt>
                <c:pt idx="2403">
                  <c:v>34.020000000000003</c:v>
                </c:pt>
                <c:pt idx="2404">
                  <c:v>33.9</c:v>
                </c:pt>
                <c:pt idx="2405">
                  <c:v>33.9</c:v>
                </c:pt>
                <c:pt idx="2406">
                  <c:v>33.840000000000003</c:v>
                </c:pt>
                <c:pt idx="2407">
                  <c:v>33.78</c:v>
                </c:pt>
                <c:pt idx="2408">
                  <c:v>33.729999999999997</c:v>
                </c:pt>
                <c:pt idx="2409">
                  <c:v>33.79</c:v>
                </c:pt>
                <c:pt idx="2410">
                  <c:v>33.75</c:v>
                </c:pt>
                <c:pt idx="2411">
                  <c:v>33.71</c:v>
                </c:pt>
                <c:pt idx="2412">
                  <c:v>33.61</c:v>
                </c:pt>
                <c:pt idx="2413">
                  <c:v>33.479999999999997</c:v>
                </c:pt>
                <c:pt idx="2414">
                  <c:v>33.57</c:v>
                </c:pt>
                <c:pt idx="2415">
                  <c:v>33.51</c:v>
                </c:pt>
                <c:pt idx="2416">
                  <c:v>33.49</c:v>
                </c:pt>
                <c:pt idx="2417">
                  <c:v>33.42</c:v>
                </c:pt>
                <c:pt idx="2418">
                  <c:v>33.369999999999997</c:v>
                </c:pt>
                <c:pt idx="2419">
                  <c:v>33.24</c:v>
                </c:pt>
                <c:pt idx="2420">
                  <c:v>33.229999999999997</c:v>
                </c:pt>
                <c:pt idx="2421">
                  <c:v>33.159999999999997</c:v>
                </c:pt>
                <c:pt idx="2422">
                  <c:v>33.14</c:v>
                </c:pt>
                <c:pt idx="2423">
                  <c:v>33.03</c:v>
                </c:pt>
                <c:pt idx="2424">
                  <c:v>33.06</c:v>
                </c:pt>
                <c:pt idx="2425">
                  <c:v>32.97</c:v>
                </c:pt>
                <c:pt idx="2426">
                  <c:v>32.82</c:v>
                </c:pt>
                <c:pt idx="2427">
                  <c:v>32.840000000000003</c:v>
                </c:pt>
                <c:pt idx="2428">
                  <c:v>32.71</c:v>
                </c:pt>
                <c:pt idx="2429">
                  <c:v>32.58</c:v>
                </c:pt>
                <c:pt idx="2430">
                  <c:v>32.47</c:v>
                </c:pt>
                <c:pt idx="2431">
                  <c:v>32.29</c:v>
                </c:pt>
                <c:pt idx="2432">
                  <c:v>32.17</c:v>
                </c:pt>
                <c:pt idx="2433">
                  <c:v>32.1</c:v>
                </c:pt>
                <c:pt idx="2434">
                  <c:v>32.03</c:v>
                </c:pt>
                <c:pt idx="2435">
                  <c:v>32.04</c:v>
                </c:pt>
                <c:pt idx="2436">
                  <c:v>32.21</c:v>
                </c:pt>
                <c:pt idx="2437">
                  <c:v>32.119999999999997</c:v>
                </c:pt>
                <c:pt idx="2438">
                  <c:v>31.99</c:v>
                </c:pt>
                <c:pt idx="2439">
                  <c:v>31.9</c:v>
                </c:pt>
                <c:pt idx="2440">
                  <c:v>31.85</c:v>
                </c:pt>
                <c:pt idx="2441">
                  <c:v>31.82</c:v>
                </c:pt>
                <c:pt idx="2442">
                  <c:v>31.86</c:v>
                </c:pt>
                <c:pt idx="2443">
                  <c:v>31.72</c:v>
                </c:pt>
                <c:pt idx="2444">
                  <c:v>31.67</c:v>
                </c:pt>
                <c:pt idx="2445">
                  <c:v>31.53</c:v>
                </c:pt>
                <c:pt idx="2446">
                  <c:v>31.43</c:v>
                </c:pt>
                <c:pt idx="2447">
                  <c:v>31.38</c:v>
                </c:pt>
                <c:pt idx="2448">
                  <c:v>31.32</c:v>
                </c:pt>
                <c:pt idx="2449">
                  <c:v>31.18</c:v>
                </c:pt>
                <c:pt idx="2450">
                  <c:v>31.1</c:v>
                </c:pt>
                <c:pt idx="2451">
                  <c:v>31.27</c:v>
                </c:pt>
                <c:pt idx="2452">
                  <c:v>31.21</c:v>
                </c:pt>
                <c:pt idx="2453">
                  <c:v>31.16</c:v>
                </c:pt>
                <c:pt idx="2454">
                  <c:v>31.03</c:v>
                </c:pt>
                <c:pt idx="2455">
                  <c:v>31</c:v>
                </c:pt>
                <c:pt idx="2456">
                  <c:v>30.95</c:v>
                </c:pt>
                <c:pt idx="2457">
                  <c:v>30.91</c:v>
                </c:pt>
                <c:pt idx="2458">
                  <c:v>30.81</c:v>
                </c:pt>
                <c:pt idx="2459">
                  <c:v>30.68</c:v>
                </c:pt>
                <c:pt idx="2460">
                  <c:v>30.58</c:v>
                </c:pt>
                <c:pt idx="2461">
                  <c:v>30.58</c:v>
                </c:pt>
                <c:pt idx="2462">
                  <c:v>30.52</c:v>
                </c:pt>
                <c:pt idx="2463">
                  <c:v>30.41</c:v>
                </c:pt>
                <c:pt idx="2464">
                  <c:v>30.35</c:v>
                </c:pt>
                <c:pt idx="2465">
                  <c:v>30.23</c:v>
                </c:pt>
                <c:pt idx="2466">
                  <c:v>30.19</c:v>
                </c:pt>
                <c:pt idx="2467">
                  <c:v>30.1</c:v>
                </c:pt>
                <c:pt idx="2468">
                  <c:v>30.1</c:v>
                </c:pt>
                <c:pt idx="2469">
                  <c:v>30.14</c:v>
                </c:pt>
                <c:pt idx="2470">
                  <c:v>30.02</c:v>
                </c:pt>
                <c:pt idx="2471">
                  <c:v>29.93</c:v>
                </c:pt>
                <c:pt idx="2472">
                  <c:v>29.81</c:v>
                </c:pt>
                <c:pt idx="2473">
                  <c:v>29.76</c:v>
                </c:pt>
                <c:pt idx="2474">
                  <c:v>29.91</c:v>
                </c:pt>
                <c:pt idx="2475">
                  <c:v>29.77</c:v>
                </c:pt>
                <c:pt idx="2476">
                  <c:v>29.63</c:v>
                </c:pt>
                <c:pt idx="2477">
                  <c:v>29.48</c:v>
                </c:pt>
                <c:pt idx="2478">
                  <c:v>29.45</c:v>
                </c:pt>
                <c:pt idx="2479">
                  <c:v>29.55</c:v>
                </c:pt>
                <c:pt idx="2480">
                  <c:v>29.67</c:v>
                </c:pt>
                <c:pt idx="2481">
                  <c:v>29.69</c:v>
                </c:pt>
                <c:pt idx="2482">
                  <c:v>29.63</c:v>
                </c:pt>
                <c:pt idx="2483">
                  <c:v>29.63</c:v>
                </c:pt>
                <c:pt idx="2484">
                  <c:v>29.65</c:v>
                </c:pt>
                <c:pt idx="2485">
                  <c:v>29.62</c:v>
                </c:pt>
                <c:pt idx="2486">
                  <c:v>29.48</c:v>
                </c:pt>
                <c:pt idx="2487">
                  <c:v>29.39</c:v>
                </c:pt>
                <c:pt idx="2488">
                  <c:v>29.35</c:v>
                </c:pt>
                <c:pt idx="2489">
                  <c:v>29.34</c:v>
                </c:pt>
                <c:pt idx="2490">
                  <c:v>29.39</c:v>
                </c:pt>
                <c:pt idx="2491">
                  <c:v>29.66</c:v>
                </c:pt>
                <c:pt idx="2492">
                  <c:v>29.68</c:v>
                </c:pt>
                <c:pt idx="2493">
                  <c:v>29.47</c:v>
                </c:pt>
                <c:pt idx="2494">
                  <c:v>29.35</c:v>
                </c:pt>
                <c:pt idx="2495">
                  <c:v>29.36</c:v>
                </c:pt>
                <c:pt idx="2496">
                  <c:v>29.23</c:v>
                </c:pt>
                <c:pt idx="2497">
                  <c:v>29.11</c:v>
                </c:pt>
                <c:pt idx="2498">
                  <c:v>29.28</c:v>
                </c:pt>
                <c:pt idx="2499">
                  <c:v>29.13</c:v>
                </c:pt>
                <c:pt idx="2500">
                  <c:v>28.99</c:v>
                </c:pt>
                <c:pt idx="2501">
                  <c:v>29.08</c:v>
                </c:pt>
                <c:pt idx="2502">
                  <c:v>28.95</c:v>
                </c:pt>
                <c:pt idx="2503">
                  <c:v>28.79</c:v>
                </c:pt>
                <c:pt idx="2504">
                  <c:v>28.82</c:v>
                </c:pt>
                <c:pt idx="2505">
                  <c:v>28.72</c:v>
                </c:pt>
                <c:pt idx="2506">
                  <c:v>28.66</c:v>
                </c:pt>
                <c:pt idx="2507">
                  <c:v>28.52</c:v>
                </c:pt>
                <c:pt idx="2508">
                  <c:v>28.38</c:v>
                </c:pt>
                <c:pt idx="2509">
                  <c:v>28.38</c:v>
                </c:pt>
                <c:pt idx="2510">
                  <c:v>28.4</c:v>
                </c:pt>
                <c:pt idx="2511">
                  <c:v>28.43</c:v>
                </c:pt>
                <c:pt idx="2512">
                  <c:v>28.35</c:v>
                </c:pt>
                <c:pt idx="2513">
                  <c:v>28.23</c:v>
                </c:pt>
                <c:pt idx="2514">
                  <c:v>28.14</c:v>
                </c:pt>
                <c:pt idx="2515">
                  <c:v>28.07</c:v>
                </c:pt>
                <c:pt idx="2516">
                  <c:v>28.02</c:v>
                </c:pt>
                <c:pt idx="2517">
                  <c:v>28.02</c:v>
                </c:pt>
                <c:pt idx="2518">
                  <c:v>27.84</c:v>
                </c:pt>
                <c:pt idx="2519">
                  <c:v>27.85</c:v>
                </c:pt>
                <c:pt idx="2520">
                  <c:v>27.8</c:v>
                </c:pt>
                <c:pt idx="2521">
                  <c:v>27.7</c:v>
                </c:pt>
                <c:pt idx="2522">
                  <c:v>27.59</c:v>
                </c:pt>
                <c:pt idx="2523">
                  <c:v>27.49</c:v>
                </c:pt>
                <c:pt idx="2524">
                  <c:v>27.49</c:v>
                </c:pt>
                <c:pt idx="2525">
                  <c:v>27.37</c:v>
                </c:pt>
                <c:pt idx="2526">
                  <c:v>27.36</c:v>
                </c:pt>
                <c:pt idx="2527">
                  <c:v>27.36</c:v>
                </c:pt>
                <c:pt idx="2528">
                  <c:v>27.43</c:v>
                </c:pt>
                <c:pt idx="2529">
                  <c:v>27.4</c:v>
                </c:pt>
                <c:pt idx="2530">
                  <c:v>27.43</c:v>
                </c:pt>
                <c:pt idx="2531">
                  <c:v>27.46</c:v>
                </c:pt>
                <c:pt idx="2532">
                  <c:v>27.39</c:v>
                </c:pt>
                <c:pt idx="2533">
                  <c:v>27.27</c:v>
                </c:pt>
                <c:pt idx="2534">
                  <c:v>27.25</c:v>
                </c:pt>
                <c:pt idx="2535">
                  <c:v>27.21</c:v>
                </c:pt>
                <c:pt idx="2536">
                  <c:v>27.17</c:v>
                </c:pt>
                <c:pt idx="2537">
                  <c:v>27.09</c:v>
                </c:pt>
                <c:pt idx="2538">
                  <c:v>26.98</c:v>
                </c:pt>
                <c:pt idx="2539">
                  <c:v>26.93</c:v>
                </c:pt>
                <c:pt idx="2540">
                  <c:v>26.8</c:v>
                </c:pt>
                <c:pt idx="2541">
                  <c:v>26.64</c:v>
                </c:pt>
                <c:pt idx="2542">
                  <c:v>26.71</c:v>
                </c:pt>
                <c:pt idx="2543">
                  <c:v>26.64</c:v>
                </c:pt>
                <c:pt idx="2544">
                  <c:v>26.54</c:v>
                </c:pt>
                <c:pt idx="2545">
                  <c:v>26.46</c:v>
                </c:pt>
                <c:pt idx="2546">
                  <c:v>26.63</c:v>
                </c:pt>
                <c:pt idx="2547">
                  <c:v>26.54</c:v>
                </c:pt>
                <c:pt idx="2548">
                  <c:v>26.5</c:v>
                </c:pt>
                <c:pt idx="2549">
                  <c:v>26.4</c:v>
                </c:pt>
                <c:pt idx="2550">
                  <c:v>26.33</c:v>
                </c:pt>
                <c:pt idx="2551">
                  <c:v>26.25</c:v>
                </c:pt>
                <c:pt idx="2552">
                  <c:v>26.19</c:v>
                </c:pt>
                <c:pt idx="2553">
                  <c:v>26.36</c:v>
                </c:pt>
                <c:pt idx="2554">
                  <c:v>26.29</c:v>
                </c:pt>
                <c:pt idx="2555">
                  <c:v>26.23</c:v>
                </c:pt>
                <c:pt idx="2556">
                  <c:v>26.08</c:v>
                </c:pt>
                <c:pt idx="2557">
                  <c:v>26.15</c:v>
                </c:pt>
                <c:pt idx="2558">
                  <c:v>26.22</c:v>
                </c:pt>
                <c:pt idx="2559">
                  <c:v>26.09</c:v>
                </c:pt>
                <c:pt idx="2560">
                  <c:v>25.95</c:v>
                </c:pt>
                <c:pt idx="2561">
                  <c:v>25.77</c:v>
                </c:pt>
                <c:pt idx="2562">
                  <c:v>25.85</c:v>
                </c:pt>
                <c:pt idx="2563">
                  <c:v>25.84</c:v>
                </c:pt>
                <c:pt idx="2564">
                  <c:v>25.69</c:v>
                </c:pt>
                <c:pt idx="2565">
                  <c:v>25.83</c:v>
                </c:pt>
                <c:pt idx="2566">
                  <c:v>25.74</c:v>
                </c:pt>
                <c:pt idx="2567">
                  <c:v>25.74</c:v>
                </c:pt>
                <c:pt idx="2568">
                  <c:v>25.68</c:v>
                </c:pt>
                <c:pt idx="2569">
                  <c:v>25.6</c:v>
                </c:pt>
                <c:pt idx="2570">
                  <c:v>25.64</c:v>
                </c:pt>
                <c:pt idx="2571">
                  <c:v>25.62</c:v>
                </c:pt>
                <c:pt idx="2572">
                  <c:v>25.56</c:v>
                </c:pt>
                <c:pt idx="2573">
                  <c:v>25.56</c:v>
                </c:pt>
                <c:pt idx="2574">
                  <c:v>25.56</c:v>
                </c:pt>
                <c:pt idx="2575">
                  <c:v>25.48</c:v>
                </c:pt>
                <c:pt idx="2576">
                  <c:v>25.45</c:v>
                </c:pt>
                <c:pt idx="2577">
                  <c:v>25.34</c:v>
                </c:pt>
                <c:pt idx="2578">
                  <c:v>25.25</c:v>
                </c:pt>
                <c:pt idx="2579">
                  <c:v>25.18</c:v>
                </c:pt>
                <c:pt idx="2580">
                  <c:v>25.16</c:v>
                </c:pt>
                <c:pt idx="2581">
                  <c:v>25.08</c:v>
                </c:pt>
                <c:pt idx="2582">
                  <c:v>24.92</c:v>
                </c:pt>
                <c:pt idx="2583">
                  <c:v>24.93</c:v>
                </c:pt>
                <c:pt idx="2584">
                  <c:v>24.88</c:v>
                </c:pt>
                <c:pt idx="2585">
                  <c:v>24.86</c:v>
                </c:pt>
                <c:pt idx="2586">
                  <c:v>24.89</c:v>
                </c:pt>
                <c:pt idx="2587">
                  <c:v>24.95</c:v>
                </c:pt>
                <c:pt idx="2588">
                  <c:v>24.91</c:v>
                </c:pt>
                <c:pt idx="2589">
                  <c:v>24.83</c:v>
                </c:pt>
                <c:pt idx="2590">
                  <c:v>24.86</c:v>
                </c:pt>
                <c:pt idx="2591">
                  <c:v>24.8</c:v>
                </c:pt>
                <c:pt idx="2592">
                  <c:v>24.79</c:v>
                </c:pt>
                <c:pt idx="2593">
                  <c:v>24.78</c:v>
                </c:pt>
                <c:pt idx="2594">
                  <c:v>24.74</c:v>
                </c:pt>
                <c:pt idx="2595">
                  <c:v>24.7</c:v>
                </c:pt>
                <c:pt idx="2596">
                  <c:v>24.58</c:v>
                </c:pt>
                <c:pt idx="2597">
                  <c:v>24.51</c:v>
                </c:pt>
                <c:pt idx="2598">
                  <c:v>24.44</c:v>
                </c:pt>
                <c:pt idx="2599">
                  <c:v>24.59</c:v>
                </c:pt>
                <c:pt idx="2600">
                  <c:v>24.42</c:v>
                </c:pt>
                <c:pt idx="2601">
                  <c:v>24.32</c:v>
                </c:pt>
                <c:pt idx="2602">
                  <c:v>24.2</c:v>
                </c:pt>
                <c:pt idx="2603">
                  <c:v>24.21</c:v>
                </c:pt>
                <c:pt idx="2604">
                  <c:v>24.22</c:v>
                </c:pt>
                <c:pt idx="2605">
                  <c:v>24.14</c:v>
                </c:pt>
                <c:pt idx="2606">
                  <c:v>24.09</c:v>
                </c:pt>
                <c:pt idx="2607">
                  <c:v>24.3</c:v>
                </c:pt>
                <c:pt idx="2608">
                  <c:v>24.2</c:v>
                </c:pt>
                <c:pt idx="2609">
                  <c:v>24.1</c:v>
                </c:pt>
                <c:pt idx="2610">
                  <c:v>24.05</c:v>
                </c:pt>
                <c:pt idx="2611">
                  <c:v>24.01</c:v>
                </c:pt>
                <c:pt idx="2612">
                  <c:v>24.09</c:v>
                </c:pt>
                <c:pt idx="2613">
                  <c:v>24.15</c:v>
                </c:pt>
                <c:pt idx="2614">
                  <c:v>24.32</c:v>
                </c:pt>
                <c:pt idx="2615">
                  <c:v>24.2</c:v>
                </c:pt>
                <c:pt idx="2616">
                  <c:v>24.08</c:v>
                </c:pt>
                <c:pt idx="2617">
                  <c:v>24.04</c:v>
                </c:pt>
                <c:pt idx="2618">
                  <c:v>24.02</c:v>
                </c:pt>
                <c:pt idx="2619">
                  <c:v>23.95</c:v>
                </c:pt>
                <c:pt idx="2620">
                  <c:v>23.91</c:v>
                </c:pt>
                <c:pt idx="2621">
                  <c:v>23.85</c:v>
                </c:pt>
                <c:pt idx="2622">
                  <c:v>23.8</c:v>
                </c:pt>
                <c:pt idx="2623">
                  <c:v>23.83</c:v>
                </c:pt>
                <c:pt idx="2624">
                  <c:v>23.67</c:v>
                </c:pt>
                <c:pt idx="2625">
                  <c:v>23.65</c:v>
                </c:pt>
                <c:pt idx="2626">
                  <c:v>23.58</c:v>
                </c:pt>
                <c:pt idx="2627">
                  <c:v>23.63</c:v>
                </c:pt>
                <c:pt idx="2628">
                  <c:v>23.61</c:v>
                </c:pt>
                <c:pt idx="2629">
                  <c:v>23.67</c:v>
                </c:pt>
                <c:pt idx="2630">
                  <c:v>23.59</c:v>
                </c:pt>
                <c:pt idx="2631">
                  <c:v>23.51</c:v>
                </c:pt>
                <c:pt idx="2632">
                  <c:v>23.46</c:v>
                </c:pt>
                <c:pt idx="2633">
                  <c:v>23.38</c:v>
                </c:pt>
                <c:pt idx="2634">
                  <c:v>23.44</c:v>
                </c:pt>
                <c:pt idx="2635">
                  <c:v>23.37</c:v>
                </c:pt>
                <c:pt idx="2636">
                  <c:v>23.25</c:v>
                </c:pt>
                <c:pt idx="2637">
                  <c:v>23.21</c:v>
                </c:pt>
                <c:pt idx="2638">
                  <c:v>23.14</c:v>
                </c:pt>
                <c:pt idx="2639">
                  <c:v>23.1</c:v>
                </c:pt>
                <c:pt idx="2640">
                  <c:v>23.17</c:v>
                </c:pt>
                <c:pt idx="2641">
                  <c:v>23.06</c:v>
                </c:pt>
                <c:pt idx="2642">
                  <c:v>22.97</c:v>
                </c:pt>
                <c:pt idx="2643">
                  <c:v>22.94</c:v>
                </c:pt>
                <c:pt idx="2644">
                  <c:v>22.92</c:v>
                </c:pt>
                <c:pt idx="2645">
                  <c:v>22.85</c:v>
                </c:pt>
                <c:pt idx="2646">
                  <c:v>22.8</c:v>
                </c:pt>
                <c:pt idx="2647">
                  <c:v>22.77</c:v>
                </c:pt>
                <c:pt idx="2648">
                  <c:v>22.82</c:v>
                </c:pt>
                <c:pt idx="2649">
                  <c:v>22.77</c:v>
                </c:pt>
                <c:pt idx="2650">
                  <c:v>22.77</c:v>
                </c:pt>
                <c:pt idx="2651">
                  <c:v>22.67</c:v>
                </c:pt>
                <c:pt idx="2652">
                  <c:v>22.64</c:v>
                </c:pt>
                <c:pt idx="2653">
                  <c:v>22.63</c:v>
                </c:pt>
                <c:pt idx="2654">
                  <c:v>22.59</c:v>
                </c:pt>
                <c:pt idx="2655">
                  <c:v>22.53</c:v>
                </c:pt>
                <c:pt idx="2656">
                  <c:v>22.44</c:v>
                </c:pt>
                <c:pt idx="2657">
                  <c:v>22.45</c:v>
                </c:pt>
                <c:pt idx="2658">
                  <c:v>22.41</c:v>
                </c:pt>
                <c:pt idx="2659">
                  <c:v>22.4</c:v>
                </c:pt>
                <c:pt idx="2660">
                  <c:v>22.26</c:v>
                </c:pt>
                <c:pt idx="2661">
                  <c:v>22.21</c:v>
                </c:pt>
                <c:pt idx="2662">
                  <c:v>22.15</c:v>
                </c:pt>
                <c:pt idx="2663">
                  <c:v>22.09</c:v>
                </c:pt>
                <c:pt idx="2664">
                  <c:v>22.01</c:v>
                </c:pt>
                <c:pt idx="2665">
                  <c:v>21.94</c:v>
                </c:pt>
                <c:pt idx="2666">
                  <c:v>21.92</c:v>
                </c:pt>
                <c:pt idx="2667">
                  <c:v>21.8</c:v>
                </c:pt>
                <c:pt idx="2668">
                  <c:v>21.7</c:v>
                </c:pt>
                <c:pt idx="2669">
                  <c:v>21.67</c:v>
                </c:pt>
                <c:pt idx="2670">
                  <c:v>21.61</c:v>
                </c:pt>
                <c:pt idx="2671">
                  <c:v>21.54</c:v>
                </c:pt>
                <c:pt idx="2672">
                  <c:v>21.45</c:v>
                </c:pt>
                <c:pt idx="2673">
                  <c:v>21.49</c:v>
                </c:pt>
                <c:pt idx="2674">
                  <c:v>21.42</c:v>
                </c:pt>
                <c:pt idx="2675">
                  <c:v>21.27</c:v>
                </c:pt>
                <c:pt idx="2676">
                  <c:v>21.23</c:v>
                </c:pt>
                <c:pt idx="2677">
                  <c:v>21.29</c:v>
                </c:pt>
                <c:pt idx="2678">
                  <c:v>21.26</c:v>
                </c:pt>
                <c:pt idx="2679">
                  <c:v>21.31</c:v>
                </c:pt>
                <c:pt idx="2680">
                  <c:v>21.26</c:v>
                </c:pt>
                <c:pt idx="2681">
                  <c:v>21.31</c:v>
                </c:pt>
                <c:pt idx="2682">
                  <c:v>21.27</c:v>
                </c:pt>
                <c:pt idx="2683">
                  <c:v>21.2</c:v>
                </c:pt>
                <c:pt idx="2684">
                  <c:v>21.16</c:v>
                </c:pt>
                <c:pt idx="2685">
                  <c:v>21.13</c:v>
                </c:pt>
                <c:pt idx="2686">
                  <c:v>21.11</c:v>
                </c:pt>
                <c:pt idx="2687">
                  <c:v>21.25</c:v>
                </c:pt>
                <c:pt idx="2688">
                  <c:v>21.23</c:v>
                </c:pt>
                <c:pt idx="2689">
                  <c:v>21.13</c:v>
                </c:pt>
                <c:pt idx="2690">
                  <c:v>21.16</c:v>
                </c:pt>
                <c:pt idx="2691">
                  <c:v>21.13</c:v>
                </c:pt>
                <c:pt idx="2692">
                  <c:v>21.09</c:v>
                </c:pt>
                <c:pt idx="2693">
                  <c:v>21.03</c:v>
                </c:pt>
                <c:pt idx="2694">
                  <c:v>21.02</c:v>
                </c:pt>
                <c:pt idx="2695">
                  <c:v>20.97</c:v>
                </c:pt>
                <c:pt idx="2696">
                  <c:v>20.87</c:v>
                </c:pt>
                <c:pt idx="2697">
                  <c:v>20.84</c:v>
                </c:pt>
                <c:pt idx="2698">
                  <c:v>20.85</c:v>
                </c:pt>
                <c:pt idx="2699">
                  <c:v>20.72</c:v>
                </c:pt>
                <c:pt idx="2700">
                  <c:v>20.66</c:v>
                </c:pt>
                <c:pt idx="2701">
                  <c:v>20.68</c:v>
                </c:pt>
                <c:pt idx="2702">
                  <c:v>20.6</c:v>
                </c:pt>
                <c:pt idx="2703">
                  <c:v>20.59</c:v>
                </c:pt>
                <c:pt idx="2704">
                  <c:v>20.53</c:v>
                </c:pt>
                <c:pt idx="2705">
                  <c:v>20.51</c:v>
                </c:pt>
                <c:pt idx="2706">
                  <c:v>20.45</c:v>
                </c:pt>
                <c:pt idx="2707">
                  <c:v>20.350000000000001</c:v>
                </c:pt>
                <c:pt idx="2708">
                  <c:v>20.37</c:v>
                </c:pt>
                <c:pt idx="2709">
                  <c:v>20.32</c:v>
                </c:pt>
                <c:pt idx="2710">
                  <c:v>20.309999999999999</c:v>
                </c:pt>
                <c:pt idx="2711">
                  <c:v>20.25</c:v>
                </c:pt>
                <c:pt idx="2712">
                  <c:v>20.23</c:v>
                </c:pt>
                <c:pt idx="2713">
                  <c:v>20.260000000000002</c:v>
                </c:pt>
                <c:pt idx="2714">
                  <c:v>20.350000000000001</c:v>
                </c:pt>
                <c:pt idx="2715">
                  <c:v>20.25</c:v>
                </c:pt>
                <c:pt idx="2716">
                  <c:v>20.52</c:v>
                </c:pt>
                <c:pt idx="2717">
                  <c:v>20.32</c:v>
                </c:pt>
                <c:pt idx="2718">
                  <c:v>20.27</c:v>
                </c:pt>
                <c:pt idx="2719">
                  <c:v>20.38</c:v>
                </c:pt>
                <c:pt idx="2720">
                  <c:v>20.27</c:v>
                </c:pt>
                <c:pt idx="2721">
                  <c:v>20.29</c:v>
                </c:pt>
                <c:pt idx="2722">
                  <c:v>20.23</c:v>
                </c:pt>
                <c:pt idx="2723">
                  <c:v>20.23</c:v>
                </c:pt>
                <c:pt idx="2724">
                  <c:v>20.16</c:v>
                </c:pt>
                <c:pt idx="2725">
                  <c:v>20.149999999999999</c:v>
                </c:pt>
                <c:pt idx="2726">
                  <c:v>20.03</c:v>
                </c:pt>
                <c:pt idx="2727">
                  <c:v>19.98</c:v>
                </c:pt>
                <c:pt idx="2728">
                  <c:v>19.920000000000002</c:v>
                </c:pt>
                <c:pt idx="2729">
                  <c:v>19.8</c:v>
                </c:pt>
                <c:pt idx="2730">
                  <c:v>19.73</c:v>
                </c:pt>
                <c:pt idx="2731">
                  <c:v>19.739999999999998</c:v>
                </c:pt>
                <c:pt idx="2732">
                  <c:v>19.649999999999999</c:v>
                </c:pt>
                <c:pt idx="2733">
                  <c:v>19.64</c:v>
                </c:pt>
                <c:pt idx="2734">
                  <c:v>19.52</c:v>
                </c:pt>
                <c:pt idx="2735">
                  <c:v>19.54</c:v>
                </c:pt>
                <c:pt idx="2736">
                  <c:v>19.559999999999999</c:v>
                </c:pt>
                <c:pt idx="2737">
                  <c:v>19.54</c:v>
                </c:pt>
                <c:pt idx="2738">
                  <c:v>19.440000000000001</c:v>
                </c:pt>
                <c:pt idx="2739">
                  <c:v>19.41</c:v>
                </c:pt>
                <c:pt idx="2740">
                  <c:v>19.3</c:v>
                </c:pt>
                <c:pt idx="2741">
                  <c:v>19.29</c:v>
                </c:pt>
                <c:pt idx="2742">
                  <c:v>19.239999999999998</c:v>
                </c:pt>
                <c:pt idx="2743">
                  <c:v>19.190000000000001</c:v>
                </c:pt>
                <c:pt idx="2744">
                  <c:v>19.13</c:v>
                </c:pt>
                <c:pt idx="2745">
                  <c:v>19.27</c:v>
                </c:pt>
                <c:pt idx="2746">
                  <c:v>19.149999999999999</c:v>
                </c:pt>
                <c:pt idx="2747">
                  <c:v>19.149999999999999</c:v>
                </c:pt>
                <c:pt idx="2748">
                  <c:v>19.09</c:v>
                </c:pt>
                <c:pt idx="2749">
                  <c:v>19.11</c:v>
                </c:pt>
                <c:pt idx="2750">
                  <c:v>19.05</c:v>
                </c:pt>
                <c:pt idx="2751">
                  <c:v>19</c:v>
                </c:pt>
                <c:pt idx="2752">
                  <c:v>18.98</c:v>
                </c:pt>
                <c:pt idx="2753">
                  <c:v>18.87</c:v>
                </c:pt>
                <c:pt idx="2754">
                  <c:v>18.88</c:v>
                </c:pt>
                <c:pt idx="2755">
                  <c:v>19.100000000000001</c:v>
                </c:pt>
                <c:pt idx="2756">
                  <c:v>18.96</c:v>
                </c:pt>
                <c:pt idx="2757">
                  <c:v>18.829999999999998</c:v>
                </c:pt>
                <c:pt idx="2758">
                  <c:v>18.77</c:v>
                </c:pt>
                <c:pt idx="2759">
                  <c:v>18.75</c:v>
                </c:pt>
                <c:pt idx="2760">
                  <c:v>18.72</c:v>
                </c:pt>
                <c:pt idx="2761">
                  <c:v>18.68</c:v>
                </c:pt>
                <c:pt idx="2762">
                  <c:v>18.670000000000002</c:v>
                </c:pt>
                <c:pt idx="2763">
                  <c:v>18.600000000000001</c:v>
                </c:pt>
                <c:pt idx="2764">
                  <c:v>18.600000000000001</c:v>
                </c:pt>
                <c:pt idx="2765">
                  <c:v>18.52</c:v>
                </c:pt>
                <c:pt idx="2766">
                  <c:v>18.489999999999998</c:v>
                </c:pt>
                <c:pt idx="2767">
                  <c:v>18.440000000000001</c:v>
                </c:pt>
                <c:pt idx="2768">
                  <c:v>18.48</c:v>
                </c:pt>
                <c:pt idx="2769">
                  <c:v>18.41</c:v>
                </c:pt>
                <c:pt idx="2770">
                  <c:v>18.34</c:v>
                </c:pt>
                <c:pt idx="2771">
                  <c:v>18.25</c:v>
                </c:pt>
                <c:pt idx="2772">
                  <c:v>18.18</c:v>
                </c:pt>
                <c:pt idx="2773">
                  <c:v>18.11</c:v>
                </c:pt>
                <c:pt idx="2774">
                  <c:v>18.11</c:v>
                </c:pt>
                <c:pt idx="2775">
                  <c:v>18.04</c:v>
                </c:pt>
                <c:pt idx="2776">
                  <c:v>18.11</c:v>
                </c:pt>
                <c:pt idx="2777">
                  <c:v>18.13</c:v>
                </c:pt>
                <c:pt idx="2778">
                  <c:v>18.100000000000001</c:v>
                </c:pt>
                <c:pt idx="2779">
                  <c:v>18.04</c:v>
                </c:pt>
                <c:pt idx="2780">
                  <c:v>17.989999999999998</c:v>
                </c:pt>
                <c:pt idx="2781">
                  <c:v>18.02</c:v>
                </c:pt>
                <c:pt idx="2782">
                  <c:v>17.98</c:v>
                </c:pt>
                <c:pt idx="2783">
                  <c:v>17.940000000000001</c:v>
                </c:pt>
                <c:pt idx="2784">
                  <c:v>17.899999999999999</c:v>
                </c:pt>
                <c:pt idx="2785">
                  <c:v>18</c:v>
                </c:pt>
                <c:pt idx="2786">
                  <c:v>17.989999999999998</c:v>
                </c:pt>
                <c:pt idx="2787">
                  <c:v>17.91</c:v>
                </c:pt>
                <c:pt idx="2788">
                  <c:v>17.86</c:v>
                </c:pt>
                <c:pt idx="2789">
                  <c:v>17.75</c:v>
                </c:pt>
                <c:pt idx="2790">
                  <c:v>17.77</c:v>
                </c:pt>
                <c:pt idx="2791">
                  <c:v>17.690000000000001</c:v>
                </c:pt>
                <c:pt idx="2792">
                  <c:v>17.559999999999999</c:v>
                </c:pt>
                <c:pt idx="2793">
                  <c:v>17.52</c:v>
                </c:pt>
                <c:pt idx="2794">
                  <c:v>17.55</c:v>
                </c:pt>
                <c:pt idx="2795">
                  <c:v>17.68</c:v>
                </c:pt>
                <c:pt idx="2796">
                  <c:v>17.579999999999998</c:v>
                </c:pt>
                <c:pt idx="2797">
                  <c:v>17.760000000000002</c:v>
                </c:pt>
                <c:pt idx="2798">
                  <c:v>17.63</c:v>
                </c:pt>
                <c:pt idx="2799">
                  <c:v>17.61</c:v>
                </c:pt>
                <c:pt idx="2800">
                  <c:v>17.59</c:v>
                </c:pt>
                <c:pt idx="2801">
                  <c:v>17.600000000000001</c:v>
                </c:pt>
                <c:pt idx="2802">
                  <c:v>17.54</c:v>
                </c:pt>
                <c:pt idx="2803">
                  <c:v>17.41</c:v>
                </c:pt>
                <c:pt idx="2804">
                  <c:v>17.34</c:v>
                </c:pt>
                <c:pt idx="2805">
                  <c:v>17.329999999999998</c:v>
                </c:pt>
                <c:pt idx="2806">
                  <c:v>17.350000000000001</c:v>
                </c:pt>
                <c:pt idx="2807">
                  <c:v>17.36</c:v>
                </c:pt>
                <c:pt idx="2808">
                  <c:v>17.489999999999998</c:v>
                </c:pt>
                <c:pt idx="2809">
                  <c:v>17.63</c:v>
                </c:pt>
                <c:pt idx="2810">
                  <c:v>17.66</c:v>
                </c:pt>
                <c:pt idx="2811">
                  <c:v>17.579999999999998</c:v>
                </c:pt>
                <c:pt idx="2812">
                  <c:v>17.52</c:v>
                </c:pt>
                <c:pt idx="2813">
                  <c:v>17.48</c:v>
                </c:pt>
                <c:pt idx="2814">
                  <c:v>17.440000000000001</c:v>
                </c:pt>
                <c:pt idx="2815">
                  <c:v>17.45</c:v>
                </c:pt>
                <c:pt idx="2816">
                  <c:v>17.39</c:v>
                </c:pt>
                <c:pt idx="2817">
                  <c:v>17.34</c:v>
                </c:pt>
                <c:pt idx="2818">
                  <c:v>17.28</c:v>
                </c:pt>
                <c:pt idx="2819">
                  <c:v>17.29</c:v>
                </c:pt>
                <c:pt idx="2820">
                  <c:v>17.170000000000002</c:v>
                </c:pt>
                <c:pt idx="2821">
                  <c:v>17.04</c:v>
                </c:pt>
                <c:pt idx="2822">
                  <c:v>16.96</c:v>
                </c:pt>
                <c:pt idx="2823">
                  <c:v>17.03</c:v>
                </c:pt>
                <c:pt idx="2824">
                  <c:v>16.96</c:v>
                </c:pt>
                <c:pt idx="2825">
                  <c:v>17.010000000000002</c:v>
                </c:pt>
                <c:pt idx="2826">
                  <c:v>17.059999999999999</c:v>
                </c:pt>
                <c:pt idx="2827">
                  <c:v>16.989999999999998</c:v>
                </c:pt>
                <c:pt idx="2828">
                  <c:v>16.87</c:v>
                </c:pt>
                <c:pt idx="2829">
                  <c:v>16.809999999999999</c:v>
                </c:pt>
                <c:pt idx="2830">
                  <c:v>16.77</c:v>
                </c:pt>
                <c:pt idx="2831">
                  <c:v>16.850000000000001</c:v>
                </c:pt>
                <c:pt idx="2832">
                  <c:v>16.739999999999998</c:v>
                </c:pt>
                <c:pt idx="2833">
                  <c:v>16.760000000000002</c:v>
                </c:pt>
                <c:pt idx="2834">
                  <c:v>16.8</c:v>
                </c:pt>
                <c:pt idx="2835">
                  <c:v>16.7</c:v>
                </c:pt>
                <c:pt idx="2836">
                  <c:v>16.690000000000001</c:v>
                </c:pt>
                <c:pt idx="2837">
                  <c:v>16.760000000000002</c:v>
                </c:pt>
                <c:pt idx="2838">
                  <c:v>16.7</c:v>
                </c:pt>
                <c:pt idx="2839">
                  <c:v>16.64</c:v>
                </c:pt>
                <c:pt idx="2840">
                  <c:v>16.690000000000001</c:v>
                </c:pt>
                <c:pt idx="2841">
                  <c:v>16.649999999999999</c:v>
                </c:pt>
                <c:pt idx="2842">
                  <c:v>16.61</c:v>
                </c:pt>
                <c:pt idx="2843">
                  <c:v>16.61</c:v>
                </c:pt>
                <c:pt idx="2844">
                  <c:v>16.579999999999998</c:v>
                </c:pt>
                <c:pt idx="2845">
                  <c:v>16.57</c:v>
                </c:pt>
                <c:pt idx="2846">
                  <c:v>16.45</c:v>
                </c:pt>
                <c:pt idx="2847">
                  <c:v>16.43</c:v>
                </c:pt>
                <c:pt idx="2848">
                  <c:v>16.36</c:v>
                </c:pt>
                <c:pt idx="2849">
                  <c:v>16.38</c:v>
                </c:pt>
                <c:pt idx="2850">
                  <c:v>16.350000000000001</c:v>
                </c:pt>
                <c:pt idx="2851">
                  <c:v>16.32</c:v>
                </c:pt>
                <c:pt idx="2852">
                  <c:v>16.260000000000002</c:v>
                </c:pt>
                <c:pt idx="2853">
                  <c:v>16.21</c:v>
                </c:pt>
                <c:pt idx="2854">
                  <c:v>16.260000000000002</c:v>
                </c:pt>
                <c:pt idx="2855">
                  <c:v>16.309999999999999</c:v>
                </c:pt>
                <c:pt idx="2856">
                  <c:v>16.25</c:v>
                </c:pt>
                <c:pt idx="2857">
                  <c:v>16.21</c:v>
                </c:pt>
                <c:pt idx="2858">
                  <c:v>16.170000000000002</c:v>
                </c:pt>
                <c:pt idx="2859">
                  <c:v>16.12</c:v>
                </c:pt>
                <c:pt idx="2860">
                  <c:v>16.2</c:v>
                </c:pt>
                <c:pt idx="2861">
                  <c:v>16.32</c:v>
                </c:pt>
                <c:pt idx="2862">
                  <c:v>16.22</c:v>
                </c:pt>
                <c:pt idx="2863">
                  <c:v>16.170000000000002</c:v>
                </c:pt>
                <c:pt idx="2864">
                  <c:v>16.170000000000002</c:v>
                </c:pt>
                <c:pt idx="2865">
                  <c:v>16.13</c:v>
                </c:pt>
                <c:pt idx="2866">
                  <c:v>16.149999999999999</c:v>
                </c:pt>
                <c:pt idx="2867">
                  <c:v>16.190000000000001</c:v>
                </c:pt>
                <c:pt idx="2868">
                  <c:v>16.11</c:v>
                </c:pt>
                <c:pt idx="2869">
                  <c:v>16.12</c:v>
                </c:pt>
                <c:pt idx="2870">
                  <c:v>16.05</c:v>
                </c:pt>
                <c:pt idx="2871">
                  <c:v>16.010000000000002</c:v>
                </c:pt>
                <c:pt idx="2872">
                  <c:v>15.98</c:v>
                </c:pt>
                <c:pt idx="2873">
                  <c:v>16.079999999999998</c:v>
                </c:pt>
                <c:pt idx="2874">
                  <c:v>16.010000000000002</c:v>
                </c:pt>
                <c:pt idx="2875">
                  <c:v>15.94</c:v>
                </c:pt>
                <c:pt idx="2876">
                  <c:v>15.87</c:v>
                </c:pt>
                <c:pt idx="2877">
                  <c:v>15.76</c:v>
                </c:pt>
                <c:pt idx="2878">
                  <c:v>15.7</c:v>
                </c:pt>
                <c:pt idx="2879">
                  <c:v>15.85</c:v>
                </c:pt>
                <c:pt idx="2880">
                  <c:v>15.73</c:v>
                </c:pt>
                <c:pt idx="2881">
                  <c:v>15.69</c:v>
                </c:pt>
                <c:pt idx="2882">
                  <c:v>15.65</c:v>
                </c:pt>
                <c:pt idx="2883">
                  <c:v>15.65</c:v>
                </c:pt>
                <c:pt idx="2884">
                  <c:v>15.6</c:v>
                </c:pt>
                <c:pt idx="2885">
                  <c:v>15.56</c:v>
                </c:pt>
                <c:pt idx="2886">
                  <c:v>15.54</c:v>
                </c:pt>
                <c:pt idx="2887">
                  <c:v>15.55</c:v>
                </c:pt>
                <c:pt idx="2888">
                  <c:v>15.61</c:v>
                </c:pt>
                <c:pt idx="2889">
                  <c:v>15.55</c:v>
                </c:pt>
                <c:pt idx="2890">
                  <c:v>15.54</c:v>
                </c:pt>
                <c:pt idx="2891">
                  <c:v>15.57</c:v>
                </c:pt>
                <c:pt idx="2892">
                  <c:v>15.48</c:v>
                </c:pt>
                <c:pt idx="2893">
                  <c:v>15.65</c:v>
                </c:pt>
                <c:pt idx="2894">
                  <c:v>15.65</c:v>
                </c:pt>
                <c:pt idx="2895">
                  <c:v>15.56</c:v>
                </c:pt>
                <c:pt idx="2896">
                  <c:v>15.5</c:v>
                </c:pt>
                <c:pt idx="2897">
                  <c:v>15.51</c:v>
                </c:pt>
                <c:pt idx="2898">
                  <c:v>15.49</c:v>
                </c:pt>
                <c:pt idx="2899">
                  <c:v>15.39</c:v>
                </c:pt>
                <c:pt idx="2900">
                  <c:v>15.39</c:v>
                </c:pt>
                <c:pt idx="2901">
                  <c:v>15.41</c:v>
                </c:pt>
                <c:pt idx="2902">
                  <c:v>15.43</c:v>
                </c:pt>
                <c:pt idx="2903">
                  <c:v>15.42</c:v>
                </c:pt>
                <c:pt idx="2904">
                  <c:v>15.41</c:v>
                </c:pt>
                <c:pt idx="2905">
                  <c:v>15.31</c:v>
                </c:pt>
                <c:pt idx="2906">
                  <c:v>15.31</c:v>
                </c:pt>
                <c:pt idx="2907">
                  <c:v>15.29</c:v>
                </c:pt>
                <c:pt idx="2908">
                  <c:v>15.3</c:v>
                </c:pt>
                <c:pt idx="2909">
                  <c:v>15.28</c:v>
                </c:pt>
                <c:pt idx="2910">
                  <c:v>15.27</c:v>
                </c:pt>
                <c:pt idx="2911">
                  <c:v>15.28</c:v>
                </c:pt>
                <c:pt idx="2912">
                  <c:v>15.36</c:v>
                </c:pt>
                <c:pt idx="2913">
                  <c:v>15.27</c:v>
                </c:pt>
                <c:pt idx="2914">
                  <c:v>15.3</c:v>
                </c:pt>
                <c:pt idx="2915">
                  <c:v>15.35</c:v>
                </c:pt>
                <c:pt idx="2916">
                  <c:v>15.35</c:v>
                </c:pt>
                <c:pt idx="2917">
                  <c:v>15.29</c:v>
                </c:pt>
                <c:pt idx="2918">
                  <c:v>15.28</c:v>
                </c:pt>
                <c:pt idx="2919">
                  <c:v>15.21</c:v>
                </c:pt>
                <c:pt idx="2920">
                  <c:v>15.15</c:v>
                </c:pt>
                <c:pt idx="2921">
                  <c:v>15.15</c:v>
                </c:pt>
                <c:pt idx="2922">
                  <c:v>15.08</c:v>
                </c:pt>
                <c:pt idx="2923">
                  <c:v>15.09</c:v>
                </c:pt>
                <c:pt idx="2924">
                  <c:v>15.1</c:v>
                </c:pt>
                <c:pt idx="2925">
                  <c:v>15.01</c:v>
                </c:pt>
                <c:pt idx="2926">
                  <c:v>14.96</c:v>
                </c:pt>
                <c:pt idx="2927">
                  <c:v>14.94</c:v>
                </c:pt>
                <c:pt idx="2928">
                  <c:v>14.9</c:v>
                </c:pt>
                <c:pt idx="2929">
                  <c:v>14.91</c:v>
                </c:pt>
                <c:pt idx="2930">
                  <c:v>14.88</c:v>
                </c:pt>
                <c:pt idx="2931">
                  <c:v>14.83</c:v>
                </c:pt>
                <c:pt idx="2932">
                  <c:v>14.79</c:v>
                </c:pt>
                <c:pt idx="2933">
                  <c:v>14.74</c:v>
                </c:pt>
                <c:pt idx="2934">
                  <c:v>14.79</c:v>
                </c:pt>
                <c:pt idx="2935">
                  <c:v>14.77</c:v>
                </c:pt>
                <c:pt idx="2936">
                  <c:v>14.73</c:v>
                </c:pt>
                <c:pt idx="2937">
                  <c:v>14.71</c:v>
                </c:pt>
                <c:pt idx="2938">
                  <c:v>14.68</c:v>
                </c:pt>
                <c:pt idx="2939">
                  <c:v>14.7</c:v>
                </c:pt>
                <c:pt idx="2940">
                  <c:v>14.66</c:v>
                </c:pt>
                <c:pt idx="2941">
                  <c:v>14.58</c:v>
                </c:pt>
                <c:pt idx="2942">
                  <c:v>14.52</c:v>
                </c:pt>
                <c:pt idx="2943">
                  <c:v>14.53</c:v>
                </c:pt>
                <c:pt idx="2944">
                  <c:v>14.44</c:v>
                </c:pt>
                <c:pt idx="2945">
                  <c:v>14.41</c:v>
                </c:pt>
                <c:pt idx="2946">
                  <c:v>14.38</c:v>
                </c:pt>
                <c:pt idx="2947">
                  <c:v>14.36</c:v>
                </c:pt>
                <c:pt idx="2948">
                  <c:v>14.3</c:v>
                </c:pt>
                <c:pt idx="2949">
                  <c:v>14.34</c:v>
                </c:pt>
                <c:pt idx="2950">
                  <c:v>14.34</c:v>
                </c:pt>
                <c:pt idx="2951">
                  <c:v>14.29</c:v>
                </c:pt>
                <c:pt idx="2952">
                  <c:v>14.29</c:v>
                </c:pt>
                <c:pt idx="2953">
                  <c:v>14.28</c:v>
                </c:pt>
                <c:pt idx="2954">
                  <c:v>14.22</c:v>
                </c:pt>
                <c:pt idx="2955">
                  <c:v>14.32</c:v>
                </c:pt>
                <c:pt idx="2956">
                  <c:v>14.28</c:v>
                </c:pt>
                <c:pt idx="2957">
                  <c:v>14.25</c:v>
                </c:pt>
                <c:pt idx="2958">
                  <c:v>14.19</c:v>
                </c:pt>
                <c:pt idx="2959">
                  <c:v>14.17</c:v>
                </c:pt>
                <c:pt idx="2960">
                  <c:v>14.21</c:v>
                </c:pt>
                <c:pt idx="2961">
                  <c:v>14.16</c:v>
                </c:pt>
                <c:pt idx="2962">
                  <c:v>14.24</c:v>
                </c:pt>
                <c:pt idx="2963">
                  <c:v>14.34</c:v>
                </c:pt>
                <c:pt idx="2964">
                  <c:v>14.27</c:v>
                </c:pt>
                <c:pt idx="2965">
                  <c:v>14.29</c:v>
                </c:pt>
                <c:pt idx="2966">
                  <c:v>14.18</c:v>
                </c:pt>
                <c:pt idx="2967">
                  <c:v>14.16</c:v>
                </c:pt>
                <c:pt idx="2968">
                  <c:v>14.17</c:v>
                </c:pt>
                <c:pt idx="2969">
                  <c:v>14.17</c:v>
                </c:pt>
                <c:pt idx="2970">
                  <c:v>14.16</c:v>
                </c:pt>
                <c:pt idx="2971">
                  <c:v>14.12</c:v>
                </c:pt>
                <c:pt idx="2972">
                  <c:v>14.02</c:v>
                </c:pt>
                <c:pt idx="2973">
                  <c:v>13.98</c:v>
                </c:pt>
                <c:pt idx="2974">
                  <c:v>14.03</c:v>
                </c:pt>
                <c:pt idx="2975">
                  <c:v>14.01</c:v>
                </c:pt>
                <c:pt idx="2976">
                  <c:v>13.96</c:v>
                </c:pt>
                <c:pt idx="2977">
                  <c:v>14.16</c:v>
                </c:pt>
                <c:pt idx="2978">
                  <c:v>14.16</c:v>
                </c:pt>
                <c:pt idx="2979">
                  <c:v>14.19</c:v>
                </c:pt>
                <c:pt idx="2980">
                  <c:v>14.16</c:v>
                </c:pt>
                <c:pt idx="2981">
                  <c:v>14.08</c:v>
                </c:pt>
                <c:pt idx="2982">
                  <c:v>14.05</c:v>
                </c:pt>
                <c:pt idx="2983">
                  <c:v>13.99</c:v>
                </c:pt>
                <c:pt idx="2984">
                  <c:v>13.98</c:v>
                </c:pt>
                <c:pt idx="2985">
                  <c:v>14.01</c:v>
                </c:pt>
                <c:pt idx="2986">
                  <c:v>13.95</c:v>
                </c:pt>
                <c:pt idx="2987">
                  <c:v>13.92</c:v>
                </c:pt>
                <c:pt idx="2988">
                  <c:v>13.83</c:v>
                </c:pt>
                <c:pt idx="2989">
                  <c:v>13.8</c:v>
                </c:pt>
                <c:pt idx="2990">
                  <c:v>13.87</c:v>
                </c:pt>
                <c:pt idx="2991">
                  <c:v>14.03</c:v>
                </c:pt>
                <c:pt idx="2992">
                  <c:v>13.93</c:v>
                </c:pt>
                <c:pt idx="2993">
                  <c:v>13.85</c:v>
                </c:pt>
                <c:pt idx="2994">
                  <c:v>13.85</c:v>
                </c:pt>
                <c:pt idx="2995">
                  <c:v>13.86</c:v>
                </c:pt>
                <c:pt idx="2996">
                  <c:v>13.86</c:v>
                </c:pt>
                <c:pt idx="2997">
                  <c:v>13.83</c:v>
                </c:pt>
                <c:pt idx="2998">
                  <c:v>13.81</c:v>
                </c:pt>
                <c:pt idx="2999">
                  <c:v>13.78</c:v>
                </c:pt>
                <c:pt idx="3000">
                  <c:v>13.71</c:v>
                </c:pt>
                <c:pt idx="3001">
                  <c:v>13.69</c:v>
                </c:pt>
                <c:pt idx="3002">
                  <c:v>13.64</c:v>
                </c:pt>
                <c:pt idx="3003">
                  <c:v>13.59</c:v>
                </c:pt>
                <c:pt idx="3004">
                  <c:v>13.57</c:v>
                </c:pt>
                <c:pt idx="3005">
                  <c:v>13.51</c:v>
                </c:pt>
                <c:pt idx="3006">
                  <c:v>13.52</c:v>
                </c:pt>
                <c:pt idx="3007">
                  <c:v>13.55</c:v>
                </c:pt>
                <c:pt idx="3008">
                  <c:v>13.57</c:v>
                </c:pt>
                <c:pt idx="3009">
                  <c:v>13.53</c:v>
                </c:pt>
                <c:pt idx="3010">
                  <c:v>13.51</c:v>
                </c:pt>
                <c:pt idx="3011">
                  <c:v>13.45</c:v>
                </c:pt>
                <c:pt idx="3012">
                  <c:v>13.54</c:v>
                </c:pt>
                <c:pt idx="3013">
                  <c:v>13.71</c:v>
                </c:pt>
                <c:pt idx="3014">
                  <c:v>13.73</c:v>
                </c:pt>
                <c:pt idx="3015">
                  <c:v>13.65</c:v>
                </c:pt>
                <c:pt idx="3016">
                  <c:v>13.68</c:v>
                </c:pt>
                <c:pt idx="3017">
                  <c:v>13.62</c:v>
                </c:pt>
                <c:pt idx="3018">
                  <c:v>13.65</c:v>
                </c:pt>
                <c:pt idx="3019">
                  <c:v>13.55</c:v>
                </c:pt>
                <c:pt idx="3020">
                  <c:v>13.63</c:v>
                </c:pt>
                <c:pt idx="3021">
                  <c:v>13.66</c:v>
                </c:pt>
                <c:pt idx="3022">
                  <c:v>13.62</c:v>
                </c:pt>
                <c:pt idx="3023">
                  <c:v>13.6</c:v>
                </c:pt>
                <c:pt idx="3024">
                  <c:v>13.66</c:v>
                </c:pt>
                <c:pt idx="3025">
                  <c:v>13.62</c:v>
                </c:pt>
                <c:pt idx="3026">
                  <c:v>13.63</c:v>
                </c:pt>
                <c:pt idx="3027">
                  <c:v>13.66</c:v>
                </c:pt>
                <c:pt idx="3028">
                  <c:v>13.8</c:v>
                </c:pt>
                <c:pt idx="3029">
                  <c:v>13.95</c:v>
                </c:pt>
                <c:pt idx="3030">
                  <c:v>14.11</c:v>
                </c:pt>
                <c:pt idx="3031">
                  <c:v>14.03</c:v>
                </c:pt>
                <c:pt idx="3032">
                  <c:v>13.86</c:v>
                </c:pt>
                <c:pt idx="3033">
                  <c:v>13.98</c:v>
                </c:pt>
                <c:pt idx="3034">
                  <c:v>13.96</c:v>
                </c:pt>
                <c:pt idx="3035">
                  <c:v>13.94</c:v>
                </c:pt>
                <c:pt idx="3036">
                  <c:v>13.88</c:v>
                </c:pt>
                <c:pt idx="3037">
                  <c:v>13.97</c:v>
                </c:pt>
                <c:pt idx="3038">
                  <c:v>14.06</c:v>
                </c:pt>
                <c:pt idx="3039">
                  <c:v>14</c:v>
                </c:pt>
                <c:pt idx="3040">
                  <c:v>13.95</c:v>
                </c:pt>
                <c:pt idx="3041">
                  <c:v>13.92</c:v>
                </c:pt>
                <c:pt idx="3042">
                  <c:v>13.98</c:v>
                </c:pt>
                <c:pt idx="3043">
                  <c:v>14.21</c:v>
                </c:pt>
                <c:pt idx="3044">
                  <c:v>14.14</c:v>
                </c:pt>
                <c:pt idx="3045">
                  <c:v>14.04</c:v>
                </c:pt>
                <c:pt idx="3046">
                  <c:v>13.97</c:v>
                </c:pt>
                <c:pt idx="3047">
                  <c:v>13.99</c:v>
                </c:pt>
                <c:pt idx="3048">
                  <c:v>13.94</c:v>
                </c:pt>
                <c:pt idx="3049">
                  <c:v>13.85</c:v>
                </c:pt>
                <c:pt idx="3050">
                  <c:v>13.84</c:v>
                </c:pt>
                <c:pt idx="3051">
                  <c:v>13.78</c:v>
                </c:pt>
                <c:pt idx="3052">
                  <c:v>13.79</c:v>
                </c:pt>
                <c:pt idx="3053">
                  <c:v>13.79</c:v>
                </c:pt>
                <c:pt idx="3054">
                  <c:v>13.77</c:v>
                </c:pt>
                <c:pt idx="3055">
                  <c:v>13.86</c:v>
                </c:pt>
                <c:pt idx="3056">
                  <c:v>13.92</c:v>
                </c:pt>
                <c:pt idx="3057">
                  <c:v>13.83</c:v>
                </c:pt>
                <c:pt idx="3058">
                  <c:v>13.82</c:v>
                </c:pt>
                <c:pt idx="3059">
                  <c:v>13.86</c:v>
                </c:pt>
                <c:pt idx="3060">
                  <c:v>13.81</c:v>
                </c:pt>
                <c:pt idx="3061">
                  <c:v>13.78</c:v>
                </c:pt>
                <c:pt idx="3062">
                  <c:v>13.75</c:v>
                </c:pt>
                <c:pt idx="3063">
                  <c:v>13.74</c:v>
                </c:pt>
                <c:pt idx="3064">
                  <c:v>13.67</c:v>
                </c:pt>
                <c:pt idx="3065">
                  <c:v>13.91</c:v>
                </c:pt>
                <c:pt idx="3066">
                  <c:v>13.91</c:v>
                </c:pt>
                <c:pt idx="3067">
                  <c:v>13.82</c:v>
                </c:pt>
                <c:pt idx="3068">
                  <c:v>13.8</c:v>
                </c:pt>
                <c:pt idx="3069">
                  <c:v>13.81</c:v>
                </c:pt>
                <c:pt idx="3070">
                  <c:v>13.81</c:v>
                </c:pt>
                <c:pt idx="3071">
                  <c:v>13.72</c:v>
                </c:pt>
                <c:pt idx="3072">
                  <c:v>13.63</c:v>
                </c:pt>
                <c:pt idx="3073">
                  <c:v>13.68</c:v>
                </c:pt>
                <c:pt idx="3074">
                  <c:v>13.71</c:v>
                </c:pt>
                <c:pt idx="3075">
                  <c:v>13.7</c:v>
                </c:pt>
                <c:pt idx="3076">
                  <c:v>13.69</c:v>
                </c:pt>
                <c:pt idx="3077">
                  <c:v>13.75</c:v>
                </c:pt>
                <c:pt idx="3078">
                  <c:v>13.69</c:v>
                </c:pt>
                <c:pt idx="3079">
                  <c:v>13.74</c:v>
                </c:pt>
                <c:pt idx="3080">
                  <c:v>13.69</c:v>
                </c:pt>
                <c:pt idx="3081">
                  <c:v>13.68</c:v>
                </c:pt>
                <c:pt idx="3082">
                  <c:v>13.58</c:v>
                </c:pt>
                <c:pt idx="3083">
                  <c:v>13.56</c:v>
                </c:pt>
                <c:pt idx="3084">
                  <c:v>13.62</c:v>
                </c:pt>
                <c:pt idx="3085">
                  <c:v>13.68</c:v>
                </c:pt>
                <c:pt idx="3086">
                  <c:v>13.72</c:v>
                </c:pt>
                <c:pt idx="3087">
                  <c:v>13.68</c:v>
                </c:pt>
                <c:pt idx="3088">
                  <c:v>13.65</c:v>
                </c:pt>
                <c:pt idx="3089">
                  <c:v>13.56</c:v>
                </c:pt>
                <c:pt idx="3090">
                  <c:v>13.72</c:v>
                </c:pt>
                <c:pt idx="3091">
                  <c:v>13.62</c:v>
                </c:pt>
                <c:pt idx="3092">
                  <c:v>13.6</c:v>
                </c:pt>
                <c:pt idx="3093">
                  <c:v>13.62</c:v>
                </c:pt>
                <c:pt idx="3094">
                  <c:v>13.63</c:v>
                </c:pt>
                <c:pt idx="3095">
                  <c:v>13.66</c:v>
                </c:pt>
                <c:pt idx="3096">
                  <c:v>13.66</c:v>
                </c:pt>
                <c:pt idx="3097">
                  <c:v>13.61</c:v>
                </c:pt>
                <c:pt idx="3098">
                  <c:v>13.6</c:v>
                </c:pt>
                <c:pt idx="3099">
                  <c:v>13.58</c:v>
                </c:pt>
                <c:pt idx="3100">
                  <c:v>13.6</c:v>
                </c:pt>
                <c:pt idx="3101">
                  <c:v>13.55</c:v>
                </c:pt>
                <c:pt idx="3102">
                  <c:v>13.55</c:v>
                </c:pt>
                <c:pt idx="3103">
                  <c:v>13.51</c:v>
                </c:pt>
                <c:pt idx="3104">
                  <c:v>13.48</c:v>
                </c:pt>
                <c:pt idx="3105">
                  <c:v>13.45</c:v>
                </c:pt>
                <c:pt idx="3106">
                  <c:v>13.5</c:v>
                </c:pt>
                <c:pt idx="3107">
                  <c:v>13.46</c:v>
                </c:pt>
                <c:pt idx="3108">
                  <c:v>13.44</c:v>
                </c:pt>
                <c:pt idx="3109">
                  <c:v>13.43</c:v>
                </c:pt>
                <c:pt idx="3110">
                  <c:v>13.52</c:v>
                </c:pt>
                <c:pt idx="3111">
                  <c:v>13.47</c:v>
                </c:pt>
                <c:pt idx="3112">
                  <c:v>13.46</c:v>
                </c:pt>
                <c:pt idx="3113">
                  <c:v>13.51</c:v>
                </c:pt>
                <c:pt idx="3114">
                  <c:v>13.52</c:v>
                </c:pt>
                <c:pt idx="3115">
                  <c:v>13.52</c:v>
                </c:pt>
                <c:pt idx="3116">
                  <c:v>13.47</c:v>
                </c:pt>
                <c:pt idx="3117">
                  <c:v>13.45</c:v>
                </c:pt>
                <c:pt idx="3118">
                  <c:v>13.49</c:v>
                </c:pt>
                <c:pt idx="3119">
                  <c:v>13.5</c:v>
                </c:pt>
                <c:pt idx="3120">
                  <c:v>13.47</c:v>
                </c:pt>
                <c:pt idx="3121">
                  <c:v>13.49</c:v>
                </c:pt>
                <c:pt idx="3122">
                  <c:v>13.41</c:v>
                </c:pt>
                <c:pt idx="3123">
                  <c:v>13.43</c:v>
                </c:pt>
                <c:pt idx="3124">
                  <c:v>13.41</c:v>
                </c:pt>
                <c:pt idx="3125">
                  <c:v>13.41</c:v>
                </c:pt>
                <c:pt idx="3126">
                  <c:v>13.39</c:v>
                </c:pt>
                <c:pt idx="3127">
                  <c:v>13.35</c:v>
                </c:pt>
                <c:pt idx="3128">
                  <c:v>13.29</c:v>
                </c:pt>
                <c:pt idx="3129">
                  <c:v>13.28</c:v>
                </c:pt>
                <c:pt idx="3130">
                  <c:v>13.31</c:v>
                </c:pt>
                <c:pt idx="3131">
                  <c:v>13.29</c:v>
                </c:pt>
                <c:pt idx="3132">
                  <c:v>13.24</c:v>
                </c:pt>
                <c:pt idx="3133">
                  <c:v>13.15</c:v>
                </c:pt>
                <c:pt idx="3134">
                  <c:v>13.09</c:v>
                </c:pt>
                <c:pt idx="3135">
                  <c:v>13.15</c:v>
                </c:pt>
                <c:pt idx="3136">
                  <c:v>13.11</c:v>
                </c:pt>
                <c:pt idx="3137">
                  <c:v>13.26</c:v>
                </c:pt>
                <c:pt idx="3138">
                  <c:v>13.16</c:v>
                </c:pt>
                <c:pt idx="3139">
                  <c:v>13.16</c:v>
                </c:pt>
                <c:pt idx="3140">
                  <c:v>13.06</c:v>
                </c:pt>
                <c:pt idx="3141">
                  <c:v>12.97</c:v>
                </c:pt>
                <c:pt idx="3142">
                  <c:v>12.88</c:v>
                </c:pt>
                <c:pt idx="3143">
                  <c:v>12.97</c:v>
                </c:pt>
                <c:pt idx="3144">
                  <c:v>12.97</c:v>
                </c:pt>
                <c:pt idx="3145">
                  <c:v>12.95</c:v>
                </c:pt>
                <c:pt idx="3146">
                  <c:v>12.89</c:v>
                </c:pt>
                <c:pt idx="3147">
                  <c:v>12.85</c:v>
                </c:pt>
                <c:pt idx="3148">
                  <c:v>12.86</c:v>
                </c:pt>
                <c:pt idx="3149">
                  <c:v>12.83</c:v>
                </c:pt>
                <c:pt idx="3150">
                  <c:v>12.78</c:v>
                </c:pt>
                <c:pt idx="3151">
                  <c:v>12.69</c:v>
                </c:pt>
                <c:pt idx="3152">
                  <c:v>12.68</c:v>
                </c:pt>
                <c:pt idx="3153">
                  <c:v>12.69</c:v>
                </c:pt>
                <c:pt idx="3154">
                  <c:v>12.68</c:v>
                </c:pt>
                <c:pt idx="3155">
                  <c:v>12.67</c:v>
                </c:pt>
                <c:pt idx="3156">
                  <c:v>12.67</c:v>
                </c:pt>
                <c:pt idx="3157">
                  <c:v>12.64</c:v>
                </c:pt>
                <c:pt idx="3158">
                  <c:v>12.56</c:v>
                </c:pt>
                <c:pt idx="3159">
                  <c:v>12.54</c:v>
                </c:pt>
                <c:pt idx="3160">
                  <c:v>12.52</c:v>
                </c:pt>
                <c:pt idx="3161">
                  <c:v>12.58</c:v>
                </c:pt>
                <c:pt idx="3162">
                  <c:v>12.49</c:v>
                </c:pt>
                <c:pt idx="3163">
                  <c:v>12.5</c:v>
                </c:pt>
                <c:pt idx="3164">
                  <c:v>12.56</c:v>
                </c:pt>
                <c:pt idx="3165">
                  <c:v>12.51</c:v>
                </c:pt>
                <c:pt idx="3166">
                  <c:v>12.53</c:v>
                </c:pt>
                <c:pt idx="3167">
                  <c:v>12.45</c:v>
                </c:pt>
                <c:pt idx="3168">
                  <c:v>12.37</c:v>
                </c:pt>
                <c:pt idx="3169">
                  <c:v>12.4</c:v>
                </c:pt>
                <c:pt idx="3170">
                  <c:v>12.39</c:v>
                </c:pt>
                <c:pt idx="3171">
                  <c:v>12.38</c:v>
                </c:pt>
                <c:pt idx="3172">
                  <c:v>12.37</c:v>
                </c:pt>
                <c:pt idx="3173">
                  <c:v>12.43</c:v>
                </c:pt>
                <c:pt idx="3174">
                  <c:v>12.43</c:v>
                </c:pt>
                <c:pt idx="3175">
                  <c:v>12.32</c:v>
                </c:pt>
                <c:pt idx="3176">
                  <c:v>12.26</c:v>
                </c:pt>
                <c:pt idx="3177">
                  <c:v>12.28</c:v>
                </c:pt>
                <c:pt idx="3178">
                  <c:v>12.24</c:v>
                </c:pt>
                <c:pt idx="3179">
                  <c:v>12.2</c:v>
                </c:pt>
                <c:pt idx="3180">
                  <c:v>12.19</c:v>
                </c:pt>
                <c:pt idx="3181">
                  <c:v>12.16</c:v>
                </c:pt>
                <c:pt idx="3182">
                  <c:v>12.17</c:v>
                </c:pt>
                <c:pt idx="3183">
                  <c:v>12.12</c:v>
                </c:pt>
                <c:pt idx="3184">
                  <c:v>12.04</c:v>
                </c:pt>
                <c:pt idx="3185">
                  <c:v>12.03</c:v>
                </c:pt>
                <c:pt idx="3186">
                  <c:v>12.03</c:v>
                </c:pt>
                <c:pt idx="3187">
                  <c:v>12.1</c:v>
                </c:pt>
                <c:pt idx="3188">
                  <c:v>12.08</c:v>
                </c:pt>
                <c:pt idx="3189">
                  <c:v>12.12</c:v>
                </c:pt>
                <c:pt idx="3190">
                  <c:v>12.13</c:v>
                </c:pt>
                <c:pt idx="3191">
                  <c:v>12.22</c:v>
                </c:pt>
                <c:pt idx="3192">
                  <c:v>12.14</c:v>
                </c:pt>
                <c:pt idx="3193">
                  <c:v>12.09</c:v>
                </c:pt>
                <c:pt idx="3194">
                  <c:v>12.1</c:v>
                </c:pt>
                <c:pt idx="3195">
                  <c:v>12.15</c:v>
                </c:pt>
                <c:pt idx="3196">
                  <c:v>12.25</c:v>
                </c:pt>
                <c:pt idx="3197">
                  <c:v>12.19</c:v>
                </c:pt>
                <c:pt idx="3198">
                  <c:v>12.17</c:v>
                </c:pt>
                <c:pt idx="3199">
                  <c:v>12.12</c:v>
                </c:pt>
                <c:pt idx="3200">
                  <c:v>12.17</c:v>
                </c:pt>
                <c:pt idx="3201">
                  <c:v>12.11</c:v>
                </c:pt>
                <c:pt idx="3202">
                  <c:v>12.11</c:v>
                </c:pt>
                <c:pt idx="3203">
                  <c:v>12.08</c:v>
                </c:pt>
                <c:pt idx="3204">
                  <c:v>12.06</c:v>
                </c:pt>
                <c:pt idx="3205">
                  <c:v>12.09</c:v>
                </c:pt>
                <c:pt idx="3206">
                  <c:v>12.03</c:v>
                </c:pt>
                <c:pt idx="3207">
                  <c:v>11.98</c:v>
                </c:pt>
                <c:pt idx="3208">
                  <c:v>12.08</c:v>
                </c:pt>
                <c:pt idx="3209">
                  <c:v>12.02</c:v>
                </c:pt>
                <c:pt idx="3210">
                  <c:v>12.02</c:v>
                </c:pt>
                <c:pt idx="3211">
                  <c:v>12</c:v>
                </c:pt>
                <c:pt idx="3212">
                  <c:v>11.95</c:v>
                </c:pt>
                <c:pt idx="3213">
                  <c:v>11.94</c:v>
                </c:pt>
                <c:pt idx="3214">
                  <c:v>11.91</c:v>
                </c:pt>
                <c:pt idx="3215">
                  <c:v>11.9</c:v>
                </c:pt>
                <c:pt idx="3216">
                  <c:v>11.86</c:v>
                </c:pt>
                <c:pt idx="3217">
                  <c:v>11.84</c:v>
                </c:pt>
                <c:pt idx="3218">
                  <c:v>11.76</c:v>
                </c:pt>
                <c:pt idx="3219">
                  <c:v>11.68</c:v>
                </c:pt>
                <c:pt idx="3220">
                  <c:v>11.62</c:v>
                </c:pt>
                <c:pt idx="3221">
                  <c:v>11.67</c:v>
                </c:pt>
                <c:pt idx="3222">
                  <c:v>11.66</c:v>
                </c:pt>
                <c:pt idx="3223">
                  <c:v>11.77</c:v>
                </c:pt>
                <c:pt idx="3224">
                  <c:v>11.64</c:v>
                </c:pt>
                <c:pt idx="3225">
                  <c:v>11.6</c:v>
                </c:pt>
                <c:pt idx="3226">
                  <c:v>11.56</c:v>
                </c:pt>
                <c:pt idx="3227">
                  <c:v>11.47</c:v>
                </c:pt>
                <c:pt idx="3228">
                  <c:v>11.5</c:v>
                </c:pt>
                <c:pt idx="3229">
                  <c:v>11.54</c:v>
                </c:pt>
                <c:pt idx="3230">
                  <c:v>11.45</c:v>
                </c:pt>
                <c:pt idx="3231">
                  <c:v>11.45</c:v>
                </c:pt>
                <c:pt idx="3232">
                  <c:v>11.58</c:v>
                </c:pt>
                <c:pt idx="3233">
                  <c:v>11.57</c:v>
                </c:pt>
                <c:pt idx="3234">
                  <c:v>11.53</c:v>
                </c:pt>
                <c:pt idx="3235">
                  <c:v>11.53</c:v>
                </c:pt>
                <c:pt idx="3236">
                  <c:v>11.49</c:v>
                </c:pt>
                <c:pt idx="3237">
                  <c:v>11.46</c:v>
                </c:pt>
                <c:pt idx="3238">
                  <c:v>11.45</c:v>
                </c:pt>
                <c:pt idx="3239">
                  <c:v>11.54</c:v>
                </c:pt>
                <c:pt idx="3240">
                  <c:v>11.47</c:v>
                </c:pt>
                <c:pt idx="3241">
                  <c:v>11.39</c:v>
                </c:pt>
                <c:pt idx="3242">
                  <c:v>11.38</c:v>
                </c:pt>
                <c:pt idx="3243">
                  <c:v>11.31</c:v>
                </c:pt>
                <c:pt idx="3244">
                  <c:v>11.3</c:v>
                </c:pt>
                <c:pt idx="3245">
                  <c:v>11.24</c:v>
                </c:pt>
                <c:pt idx="3246">
                  <c:v>11.23</c:v>
                </c:pt>
                <c:pt idx="3247">
                  <c:v>11.17</c:v>
                </c:pt>
                <c:pt idx="3248">
                  <c:v>11.16</c:v>
                </c:pt>
                <c:pt idx="3249">
                  <c:v>11.12</c:v>
                </c:pt>
                <c:pt idx="3250">
                  <c:v>11.15</c:v>
                </c:pt>
                <c:pt idx="3251">
                  <c:v>11.27</c:v>
                </c:pt>
                <c:pt idx="3252">
                  <c:v>11.24</c:v>
                </c:pt>
                <c:pt idx="3253">
                  <c:v>11.19</c:v>
                </c:pt>
                <c:pt idx="3254">
                  <c:v>11.17</c:v>
                </c:pt>
                <c:pt idx="3255">
                  <c:v>11.1</c:v>
                </c:pt>
                <c:pt idx="3256">
                  <c:v>11.08</c:v>
                </c:pt>
                <c:pt idx="3257">
                  <c:v>11.12</c:v>
                </c:pt>
                <c:pt idx="3258">
                  <c:v>11.11</c:v>
                </c:pt>
                <c:pt idx="3259">
                  <c:v>11.1</c:v>
                </c:pt>
                <c:pt idx="3260">
                  <c:v>11.06</c:v>
                </c:pt>
                <c:pt idx="3261">
                  <c:v>11.04</c:v>
                </c:pt>
                <c:pt idx="3262">
                  <c:v>11.06</c:v>
                </c:pt>
                <c:pt idx="3263">
                  <c:v>11.05</c:v>
                </c:pt>
                <c:pt idx="3264">
                  <c:v>10.96</c:v>
                </c:pt>
                <c:pt idx="3265">
                  <c:v>10.91</c:v>
                </c:pt>
                <c:pt idx="3266">
                  <c:v>11.07</c:v>
                </c:pt>
                <c:pt idx="3267">
                  <c:v>10.98</c:v>
                </c:pt>
                <c:pt idx="3268">
                  <c:v>10.96</c:v>
                </c:pt>
                <c:pt idx="3269">
                  <c:v>11.14</c:v>
                </c:pt>
                <c:pt idx="3270">
                  <c:v>11.01</c:v>
                </c:pt>
                <c:pt idx="3271">
                  <c:v>10.98</c:v>
                </c:pt>
                <c:pt idx="3272">
                  <c:v>10.93</c:v>
                </c:pt>
                <c:pt idx="3273">
                  <c:v>10.96</c:v>
                </c:pt>
                <c:pt idx="3274">
                  <c:v>10.89</c:v>
                </c:pt>
                <c:pt idx="3275">
                  <c:v>10.92</c:v>
                </c:pt>
                <c:pt idx="3276">
                  <c:v>10.99</c:v>
                </c:pt>
                <c:pt idx="3277">
                  <c:v>10.97</c:v>
                </c:pt>
                <c:pt idx="3278">
                  <c:v>10.98</c:v>
                </c:pt>
                <c:pt idx="3279">
                  <c:v>10.99</c:v>
                </c:pt>
                <c:pt idx="3280">
                  <c:v>10.95</c:v>
                </c:pt>
                <c:pt idx="3281">
                  <c:v>10.92</c:v>
                </c:pt>
                <c:pt idx="3282">
                  <c:v>10.92</c:v>
                </c:pt>
                <c:pt idx="3283">
                  <c:v>10.91</c:v>
                </c:pt>
                <c:pt idx="3284">
                  <c:v>10.86</c:v>
                </c:pt>
                <c:pt idx="3285">
                  <c:v>10.84</c:v>
                </c:pt>
                <c:pt idx="3286">
                  <c:v>10.81</c:v>
                </c:pt>
                <c:pt idx="3287">
                  <c:v>10.89</c:v>
                </c:pt>
                <c:pt idx="3288">
                  <c:v>10.83</c:v>
                </c:pt>
                <c:pt idx="3289">
                  <c:v>10.88</c:v>
                </c:pt>
                <c:pt idx="3290">
                  <c:v>10.93</c:v>
                </c:pt>
                <c:pt idx="3291">
                  <c:v>10.92</c:v>
                </c:pt>
                <c:pt idx="3292">
                  <c:v>10.83</c:v>
                </c:pt>
                <c:pt idx="3293">
                  <c:v>10.84</c:v>
                </c:pt>
                <c:pt idx="3294">
                  <c:v>10.83</c:v>
                </c:pt>
                <c:pt idx="3295">
                  <c:v>10.75</c:v>
                </c:pt>
                <c:pt idx="3296">
                  <c:v>10.79</c:v>
                </c:pt>
                <c:pt idx="3297">
                  <c:v>10.82</c:v>
                </c:pt>
                <c:pt idx="3298">
                  <c:v>10.83</c:v>
                </c:pt>
                <c:pt idx="3299">
                  <c:v>10.87</c:v>
                </c:pt>
                <c:pt idx="3300">
                  <c:v>10.84</c:v>
                </c:pt>
                <c:pt idx="3301">
                  <c:v>10.77</c:v>
                </c:pt>
                <c:pt idx="3302">
                  <c:v>10.76</c:v>
                </c:pt>
                <c:pt idx="3303">
                  <c:v>10.72</c:v>
                </c:pt>
                <c:pt idx="3304">
                  <c:v>10.68</c:v>
                </c:pt>
                <c:pt idx="3305">
                  <c:v>10.75</c:v>
                </c:pt>
                <c:pt idx="3306">
                  <c:v>10.82</c:v>
                </c:pt>
                <c:pt idx="3307">
                  <c:v>10.79</c:v>
                </c:pt>
                <c:pt idx="3308">
                  <c:v>10.79</c:v>
                </c:pt>
                <c:pt idx="3309">
                  <c:v>10.72</c:v>
                </c:pt>
                <c:pt idx="3310">
                  <c:v>10.74</c:v>
                </c:pt>
                <c:pt idx="3311">
                  <c:v>10.71</c:v>
                </c:pt>
                <c:pt idx="3312">
                  <c:v>10.79</c:v>
                </c:pt>
                <c:pt idx="3313">
                  <c:v>10.74</c:v>
                </c:pt>
                <c:pt idx="3314">
                  <c:v>10.71</c:v>
                </c:pt>
                <c:pt idx="3315">
                  <c:v>10.69</c:v>
                </c:pt>
                <c:pt idx="3316">
                  <c:v>10.65</c:v>
                </c:pt>
                <c:pt idx="3317">
                  <c:v>10.58</c:v>
                </c:pt>
                <c:pt idx="3318">
                  <c:v>10.57</c:v>
                </c:pt>
                <c:pt idx="3319">
                  <c:v>10.62</c:v>
                </c:pt>
                <c:pt idx="3320">
                  <c:v>10.57</c:v>
                </c:pt>
                <c:pt idx="3321">
                  <c:v>10.56</c:v>
                </c:pt>
                <c:pt idx="3322">
                  <c:v>10.51</c:v>
                </c:pt>
                <c:pt idx="3323">
                  <c:v>10.56</c:v>
                </c:pt>
                <c:pt idx="3324">
                  <c:v>10.54</c:v>
                </c:pt>
                <c:pt idx="3325">
                  <c:v>10.67</c:v>
                </c:pt>
                <c:pt idx="3326">
                  <c:v>10.67</c:v>
                </c:pt>
                <c:pt idx="3327">
                  <c:v>10.76</c:v>
                </c:pt>
                <c:pt idx="3328">
                  <c:v>10.66</c:v>
                </c:pt>
                <c:pt idx="3329">
                  <c:v>10.64</c:v>
                </c:pt>
                <c:pt idx="3330">
                  <c:v>10.63</c:v>
                </c:pt>
                <c:pt idx="3331">
                  <c:v>10.58</c:v>
                </c:pt>
                <c:pt idx="3332">
                  <c:v>10.64</c:v>
                </c:pt>
                <c:pt idx="3333">
                  <c:v>10.61</c:v>
                </c:pt>
                <c:pt idx="3334">
                  <c:v>10.7</c:v>
                </c:pt>
                <c:pt idx="3335">
                  <c:v>10.85</c:v>
                </c:pt>
                <c:pt idx="3336">
                  <c:v>10.86</c:v>
                </c:pt>
                <c:pt idx="3337">
                  <c:v>10.86</c:v>
                </c:pt>
                <c:pt idx="3338">
                  <c:v>10.74</c:v>
                </c:pt>
                <c:pt idx="3339">
                  <c:v>10.66</c:v>
                </c:pt>
                <c:pt idx="3340">
                  <c:v>10.64</c:v>
                </c:pt>
                <c:pt idx="3341">
                  <c:v>10.65</c:v>
                </c:pt>
                <c:pt idx="3342">
                  <c:v>10.75</c:v>
                </c:pt>
                <c:pt idx="3343">
                  <c:v>10.92</c:v>
                </c:pt>
                <c:pt idx="3344">
                  <c:v>10.78</c:v>
                </c:pt>
                <c:pt idx="3345">
                  <c:v>10.77</c:v>
                </c:pt>
                <c:pt idx="3346">
                  <c:v>10.77</c:v>
                </c:pt>
                <c:pt idx="3347">
                  <c:v>10.77</c:v>
                </c:pt>
                <c:pt idx="3348">
                  <c:v>10.75</c:v>
                </c:pt>
                <c:pt idx="3349">
                  <c:v>10.68</c:v>
                </c:pt>
                <c:pt idx="3350">
                  <c:v>10.61</c:v>
                </c:pt>
                <c:pt idx="3351">
                  <c:v>10.55</c:v>
                </c:pt>
                <c:pt idx="3352">
                  <c:v>10.61</c:v>
                </c:pt>
                <c:pt idx="3353">
                  <c:v>10.79</c:v>
                </c:pt>
                <c:pt idx="3354">
                  <c:v>10.79</c:v>
                </c:pt>
                <c:pt idx="3355">
                  <c:v>10.71</c:v>
                </c:pt>
                <c:pt idx="3356">
                  <c:v>10.68</c:v>
                </c:pt>
                <c:pt idx="3357">
                  <c:v>10.76</c:v>
                </c:pt>
                <c:pt idx="3358">
                  <c:v>10.86</c:v>
                </c:pt>
                <c:pt idx="3359">
                  <c:v>10.77</c:v>
                </c:pt>
                <c:pt idx="3360">
                  <c:v>10.71</c:v>
                </c:pt>
                <c:pt idx="3361">
                  <c:v>10.71</c:v>
                </c:pt>
                <c:pt idx="3362">
                  <c:v>10.71</c:v>
                </c:pt>
                <c:pt idx="3363">
                  <c:v>10.85</c:v>
                </c:pt>
                <c:pt idx="3364">
                  <c:v>10.77</c:v>
                </c:pt>
                <c:pt idx="3365">
                  <c:v>10.68</c:v>
                </c:pt>
                <c:pt idx="3366">
                  <c:v>10.81</c:v>
                </c:pt>
                <c:pt idx="3367">
                  <c:v>10.92</c:v>
                </c:pt>
                <c:pt idx="3368">
                  <c:v>10.91</c:v>
                </c:pt>
                <c:pt idx="3369">
                  <c:v>10.85</c:v>
                </c:pt>
                <c:pt idx="3370">
                  <c:v>10.8</c:v>
                </c:pt>
                <c:pt idx="3371">
                  <c:v>10.81</c:v>
                </c:pt>
                <c:pt idx="3372">
                  <c:v>10.78</c:v>
                </c:pt>
                <c:pt idx="3373">
                  <c:v>10.75</c:v>
                </c:pt>
                <c:pt idx="3374">
                  <c:v>10.72</c:v>
                </c:pt>
                <c:pt idx="3375">
                  <c:v>10.75</c:v>
                </c:pt>
                <c:pt idx="3376">
                  <c:v>10.79</c:v>
                </c:pt>
                <c:pt idx="3377">
                  <c:v>10.79</c:v>
                </c:pt>
                <c:pt idx="3378">
                  <c:v>10.76</c:v>
                </c:pt>
                <c:pt idx="3379">
                  <c:v>10.82</c:v>
                </c:pt>
                <c:pt idx="3380">
                  <c:v>10.83</c:v>
                </c:pt>
                <c:pt idx="3381">
                  <c:v>10.77</c:v>
                </c:pt>
                <c:pt idx="3382">
                  <c:v>10.75</c:v>
                </c:pt>
                <c:pt idx="3383">
                  <c:v>10.74</c:v>
                </c:pt>
                <c:pt idx="3384">
                  <c:v>10.74</c:v>
                </c:pt>
                <c:pt idx="3385">
                  <c:v>10.82</c:v>
                </c:pt>
                <c:pt idx="3386">
                  <c:v>10.79</c:v>
                </c:pt>
                <c:pt idx="3387">
                  <c:v>10.7</c:v>
                </c:pt>
                <c:pt idx="3388">
                  <c:v>10.63</c:v>
                </c:pt>
                <c:pt idx="3389">
                  <c:v>10.61</c:v>
                </c:pt>
                <c:pt idx="3390">
                  <c:v>10.61</c:v>
                </c:pt>
                <c:pt idx="3391">
                  <c:v>10.62</c:v>
                </c:pt>
                <c:pt idx="3392">
                  <c:v>10.6</c:v>
                </c:pt>
                <c:pt idx="3393">
                  <c:v>10.67</c:v>
                </c:pt>
                <c:pt idx="3394">
                  <c:v>10.64</c:v>
                </c:pt>
                <c:pt idx="3395">
                  <c:v>10.59</c:v>
                </c:pt>
                <c:pt idx="3396">
                  <c:v>10.56</c:v>
                </c:pt>
                <c:pt idx="3397">
                  <c:v>10.76</c:v>
                </c:pt>
                <c:pt idx="3398">
                  <c:v>10.8</c:v>
                </c:pt>
                <c:pt idx="3399">
                  <c:v>10.85</c:v>
                </c:pt>
                <c:pt idx="3400">
                  <c:v>10.85</c:v>
                </c:pt>
                <c:pt idx="3401">
                  <c:v>10.79</c:v>
                </c:pt>
                <c:pt idx="3402">
                  <c:v>10.69</c:v>
                </c:pt>
                <c:pt idx="3403">
                  <c:v>10.61</c:v>
                </c:pt>
                <c:pt idx="3404">
                  <c:v>10.6</c:v>
                </c:pt>
                <c:pt idx="3405">
                  <c:v>10.56</c:v>
                </c:pt>
                <c:pt idx="3406">
                  <c:v>10.56</c:v>
                </c:pt>
                <c:pt idx="3407">
                  <c:v>10.65</c:v>
                </c:pt>
                <c:pt idx="3408">
                  <c:v>10.61</c:v>
                </c:pt>
                <c:pt idx="3409">
                  <c:v>10.57</c:v>
                </c:pt>
                <c:pt idx="3410">
                  <c:v>10.56</c:v>
                </c:pt>
                <c:pt idx="3411">
                  <c:v>10.55</c:v>
                </c:pt>
                <c:pt idx="3412">
                  <c:v>10.56</c:v>
                </c:pt>
                <c:pt idx="3413">
                  <c:v>10.61</c:v>
                </c:pt>
                <c:pt idx="3414">
                  <c:v>10.62</c:v>
                </c:pt>
                <c:pt idx="3415">
                  <c:v>10.64</c:v>
                </c:pt>
                <c:pt idx="3416">
                  <c:v>10.64</c:v>
                </c:pt>
                <c:pt idx="3417">
                  <c:v>10.67</c:v>
                </c:pt>
                <c:pt idx="3418">
                  <c:v>10.65</c:v>
                </c:pt>
                <c:pt idx="3419">
                  <c:v>10.6</c:v>
                </c:pt>
                <c:pt idx="3420">
                  <c:v>10.6</c:v>
                </c:pt>
                <c:pt idx="3421">
                  <c:v>10.6</c:v>
                </c:pt>
                <c:pt idx="3422">
                  <c:v>10.64</c:v>
                </c:pt>
                <c:pt idx="3423">
                  <c:v>10.86</c:v>
                </c:pt>
                <c:pt idx="3424">
                  <c:v>10.8</c:v>
                </c:pt>
                <c:pt idx="3425">
                  <c:v>10.72</c:v>
                </c:pt>
                <c:pt idx="3426">
                  <c:v>10.69</c:v>
                </c:pt>
                <c:pt idx="3427">
                  <c:v>10.65</c:v>
                </c:pt>
                <c:pt idx="3428">
                  <c:v>10.62</c:v>
                </c:pt>
                <c:pt idx="3429">
                  <c:v>10.59</c:v>
                </c:pt>
                <c:pt idx="3430">
                  <c:v>10.59</c:v>
                </c:pt>
                <c:pt idx="3431">
                  <c:v>10.66</c:v>
                </c:pt>
                <c:pt idx="3432">
                  <c:v>10.6</c:v>
                </c:pt>
                <c:pt idx="3433">
                  <c:v>10.59</c:v>
                </c:pt>
                <c:pt idx="3434">
                  <c:v>10.51</c:v>
                </c:pt>
                <c:pt idx="3435">
                  <c:v>10.55</c:v>
                </c:pt>
                <c:pt idx="3436">
                  <c:v>10.55</c:v>
                </c:pt>
                <c:pt idx="3437">
                  <c:v>10.86</c:v>
                </c:pt>
                <c:pt idx="3438">
                  <c:v>10.96</c:v>
                </c:pt>
                <c:pt idx="3439">
                  <c:v>10.89</c:v>
                </c:pt>
                <c:pt idx="3440">
                  <c:v>10.91</c:v>
                </c:pt>
                <c:pt idx="3441">
                  <c:v>10.85</c:v>
                </c:pt>
                <c:pt idx="3442">
                  <c:v>10.84</c:v>
                </c:pt>
                <c:pt idx="3443">
                  <c:v>10.75</c:v>
                </c:pt>
                <c:pt idx="3444">
                  <c:v>10.73</c:v>
                </c:pt>
                <c:pt idx="3445">
                  <c:v>10.71</c:v>
                </c:pt>
                <c:pt idx="3446">
                  <c:v>10.7</c:v>
                </c:pt>
                <c:pt idx="3447">
                  <c:v>10.64</c:v>
                </c:pt>
                <c:pt idx="3448">
                  <c:v>10.66</c:v>
                </c:pt>
                <c:pt idx="3449">
                  <c:v>10.71</c:v>
                </c:pt>
                <c:pt idx="3450">
                  <c:v>10.63</c:v>
                </c:pt>
                <c:pt idx="3451">
                  <c:v>10.65</c:v>
                </c:pt>
                <c:pt idx="3452">
                  <c:v>10.6</c:v>
                </c:pt>
                <c:pt idx="3453">
                  <c:v>10.58</c:v>
                </c:pt>
                <c:pt idx="3454">
                  <c:v>10.58</c:v>
                </c:pt>
                <c:pt idx="3455">
                  <c:v>10.52</c:v>
                </c:pt>
                <c:pt idx="3456">
                  <c:v>10.51</c:v>
                </c:pt>
                <c:pt idx="3457">
                  <c:v>10.46</c:v>
                </c:pt>
                <c:pt idx="3458">
                  <c:v>10.49</c:v>
                </c:pt>
                <c:pt idx="3459">
                  <c:v>10.43</c:v>
                </c:pt>
                <c:pt idx="3460">
                  <c:v>10.36</c:v>
                </c:pt>
                <c:pt idx="3461">
                  <c:v>10.29</c:v>
                </c:pt>
                <c:pt idx="3462">
                  <c:v>10.210000000000001</c:v>
                </c:pt>
                <c:pt idx="3463">
                  <c:v>10.24</c:v>
                </c:pt>
                <c:pt idx="3464">
                  <c:v>10.25</c:v>
                </c:pt>
                <c:pt idx="3465">
                  <c:v>10.42</c:v>
                </c:pt>
                <c:pt idx="3466">
                  <c:v>10.5</c:v>
                </c:pt>
                <c:pt idx="3467">
                  <c:v>10.43</c:v>
                </c:pt>
                <c:pt idx="3468">
                  <c:v>10.46</c:v>
                </c:pt>
                <c:pt idx="3469">
                  <c:v>10.43</c:v>
                </c:pt>
                <c:pt idx="3470">
                  <c:v>10.49</c:v>
                </c:pt>
                <c:pt idx="3471">
                  <c:v>10.44</c:v>
                </c:pt>
                <c:pt idx="3472">
                  <c:v>10.41</c:v>
                </c:pt>
                <c:pt idx="3473">
                  <c:v>10.36</c:v>
                </c:pt>
                <c:pt idx="3474">
                  <c:v>10.39</c:v>
                </c:pt>
                <c:pt idx="3475">
                  <c:v>10.36</c:v>
                </c:pt>
                <c:pt idx="3476">
                  <c:v>10.34</c:v>
                </c:pt>
                <c:pt idx="3477">
                  <c:v>10.27</c:v>
                </c:pt>
                <c:pt idx="3478">
                  <c:v>10.31</c:v>
                </c:pt>
                <c:pt idx="3479">
                  <c:v>10.26</c:v>
                </c:pt>
                <c:pt idx="3480">
                  <c:v>10.199999999999999</c:v>
                </c:pt>
                <c:pt idx="3481">
                  <c:v>10.23</c:v>
                </c:pt>
                <c:pt idx="3482">
                  <c:v>10.19</c:v>
                </c:pt>
                <c:pt idx="3483">
                  <c:v>10.119999999999999</c:v>
                </c:pt>
                <c:pt idx="3484">
                  <c:v>10.220000000000001</c:v>
                </c:pt>
                <c:pt idx="3485">
                  <c:v>10.220000000000001</c:v>
                </c:pt>
                <c:pt idx="3486">
                  <c:v>10.210000000000001</c:v>
                </c:pt>
                <c:pt idx="3487">
                  <c:v>10.199999999999999</c:v>
                </c:pt>
                <c:pt idx="3488">
                  <c:v>10.16</c:v>
                </c:pt>
                <c:pt idx="3489">
                  <c:v>10.09</c:v>
                </c:pt>
                <c:pt idx="3490">
                  <c:v>10.02</c:v>
                </c:pt>
                <c:pt idx="3491">
                  <c:v>9.9499999999999993</c:v>
                </c:pt>
                <c:pt idx="3492">
                  <c:v>9.93</c:v>
                </c:pt>
                <c:pt idx="3493">
                  <c:v>9.9499999999999993</c:v>
                </c:pt>
                <c:pt idx="3494">
                  <c:v>9.9700000000000006</c:v>
                </c:pt>
                <c:pt idx="3495">
                  <c:v>9.99</c:v>
                </c:pt>
                <c:pt idx="3496">
                  <c:v>10</c:v>
                </c:pt>
                <c:pt idx="3497">
                  <c:v>10.02</c:v>
                </c:pt>
                <c:pt idx="3498">
                  <c:v>10.01</c:v>
                </c:pt>
                <c:pt idx="3499">
                  <c:v>9.94</c:v>
                </c:pt>
                <c:pt idx="3500">
                  <c:v>9.94</c:v>
                </c:pt>
                <c:pt idx="3501">
                  <c:v>9.93</c:v>
                </c:pt>
                <c:pt idx="3502">
                  <c:v>9.8800000000000008</c:v>
                </c:pt>
                <c:pt idx="3503">
                  <c:v>9.93</c:v>
                </c:pt>
                <c:pt idx="3504">
                  <c:v>10.039999999999999</c:v>
                </c:pt>
                <c:pt idx="3505">
                  <c:v>9.9700000000000006</c:v>
                </c:pt>
                <c:pt idx="3506">
                  <c:v>9.9499999999999993</c:v>
                </c:pt>
                <c:pt idx="3507">
                  <c:v>9.9700000000000006</c:v>
                </c:pt>
                <c:pt idx="3508">
                  <c:v>9.9700000000000006</c:v>
                </c:pt>
                <c:pt idx="3509">
                  <c:v>9.89</c:v>
                </c:pt>
                <c:pt idx="3510">
                  <c:v>9.86</c:v>
                </c:pt>
                <c:pt idx="3511">
                  <c:v>9.84</c:v>
                </c:pt>
                <c:pt idx="3512">
                  <c:v>9.77</c:v>
                </c:pt>
                <c:pt idx="3513">
                  <c:v>9.6999999999999993</c:v>
                </c:pt>
                <c:pt idx="3514">
                  <c:v>9.76</c:v>
                </c:pt>
                <c:pt idx="3515">
                  <c:v>9.74</c:v>
                </c:pt>
                <c:pt idx="3516">
                  <c:v>9.81</c:v>
                </c:pt>
                <c:pt idx="3517">
                  <c:v>9.7799999999999994</c:v>
                </c:pt>
                <c:pt idx="3518">
                  <c:v>9.83</c:v>
                </c:pt>
                <c:pt idx="3519">
                  <c:v>9.9</c:v>
                </c:pt>
                <c:pt idx="3520">
                  <c:v>9.83</c:v>
                </c:pt>
                <c:pt idx="3521">
                  <c:v>9.84</c:v>
                </c:pt>
                <c:pt idx="3522">
                  <c:v>10.050000000000001</c:v>
                </c:pt>
                <c:pt idx="3523">
                  <c:v>9.99</c:v>
                </c:pt>
                <c:pt idx="3524">
                  <c:v>9.92</c:v>
                </c:pt>
                <c:pt idx="3525">
                  <c:v>9.86</c:v>
                </c:pt>
                <c:pt idx="3526">
                  <c:v>9.7899999999999991</c:v>
                </c:pt>
                <c:pt idx="3527">
                  <c:v>9.8800000000000008</c:v>
                </c:pt>
                <c:pt idx="3528">
                  <c:v>9.82</c:v>
                </c:pt>
                <c:pt idx="3529">
                  <c:v>9.82</c:v>
                </c:pt>
                <c:pt idx="3530">
                  <c:v>9.81</c:v>
                </c:pt>
                <c:pt idx="3531">
                  <c:v>9.81</c:v>
                </c:pt>
                <c:pt idx="3532">
                  <c:v>9.74</c:v>
                </c:pt>
                <c:pt idx="3533">
                  <c:v>9.73</c:v>
                </c:pt>
                <c:pt idx="3534">
                  <c:v>9.8800000000000008</c:v>
                </c:pt>
                <c:pt idx="3535">
                  <c:v>9.89</c:v>
                </c:pt>
                <c:pt idx="3536">
                  <c:v>9.9499999999999993</c:v>
                </c:pt>
                <c:pt idx="3537">
                  <c:v>9.89</c:v>
                </c:pt>
                <c:pt idx="3538">
                  <c:v>9.91</c:v>
                </c:pt>
                <c:pt idx="3539">
                  <c:v>9.94</c:v>
                </c:pt>
                <c:pt idx="3540">
                  <c:v>9.94</c:v>
                </c:pt>
                <c:pt idx="3541">
                  <c:v>9.92</c:v>
                </c:pt>
                <c:pt idx="3542">
                  <c:v>9.91</c:v>
                </c:pt>
                <c:pt idx="3543">
                  <c:v>9.83</c:v>
                </c:pt>
                <c:pt idx="3544">
                  <c:v>9.76</c:v>
                </c:pt>
                <c:pt idx="3545">
                  <c:v>9.6999999999999993</c:v>
                </c:pt>
                <c:pt idx="3546">
                  <c:v>9.65</c:v>
                </c:pt>
                <c:pt idx="3547">
                  <c:v>9.66</c:v>
                </c:pt>
                <c:pt idx="3548">
                  <c:v>9.68</c:v>
                </c:pt>
                <c:pt idx="3549">
                  <c:v>9.75</c:v>
                </c:pt>
                <c:pt idx="3550">
                  <c:v>9.7799999999999994</c:v>
                </c:pt>
                <c:pt idx="3551">
                  <c:v>9.81</c:v>
                </c:pt>
                <c:pt idx="3552">
                  <c:v>9.7799999999999994</c:v>
                </c:pt>
                <c:pt idx="3553">
                  <c:v>9.77</c:v>
                </c:pt>
                <c:pt idx="3554">
                  <c:v>9.83</c:v>
                </c:pt>
                <c:pt idx="3555">
                  <c:v>9.8800000000000008</c:v>
                </c:pt>
                <c:pt idx="3556">
                  <c:v>9.82</c:v>
                </c:pt>
                <c:pt idx="3557">
                  <c:v>9.76</c:v>
                </c:pt>
                <c:pt idx="3558">
                  <c:v>9.75</c:v>
                </c:pt>
                <c:pt idx="3559">
                  <c:v>9.7799999999999994</c:v>
                </c:pt>
                <c:pt idx="3560">
                  <c:v>9.8800000000000008</c:v>
                </c:pt>
                <c:pt idx="3561">
                  <c:v>9.85</c:v>
                </c:pt>
                <c:pt idx="3562">
                  <c:v>9.83</c:v>
                </c:pt>
                <c:pt idx="3563">
                  <c:v>9.82</c:v>
                </c:pt>
                <c:pt idx="3564">
                  <c:v>9.7899999999999991</c:v>
                </c:pt>
                <c:pt idx="3565">
                  <c:v>9.92</c:v>
                </c:pt>
                <c:pt idx="3566">
                  <c:v>9.92</c:v>
                </c:pt>
                <c:pt idx="3567">
                  <c:v>9.86</c:v>
                </c:pt>
                <c:pt idx="3568">
                  <c:v>9.85</c:v>
                </c:pt>
                <c:pt idx="3569">
                  <c:v>9.81</c:v>
                </c:pt>
                <c:pt idx="3570">
                  <c:v>9.8000000000000007</c:v>
                </c:pt>
                <c:pt idx="3571">
                  <c:v>9.73</c:v>
                </c:pt>
                <c:pt idx="3572">
                  <c:v>9.7200000000000006</c:v>
                </c:pt>
                <c:pt idx="3573">
                  <c:v>9.7100000000000009</c:v>
                </c:pt>
                <c:pt idx="3574">
                  <c:v>9.7799999999999994</c:v>
                </c:pt>
                <c:pt idx="3575">
                  <c:v>9.73</c:v>
                </c:pt>
                <c:pt idx="3576">
                  <c:v>9.7100000000000009</c:v>
                </c:pt>
                <c:pt idx="3577">
                  <c:v>9.68</c:v>
                </c:pt>
                <c:pt idx="3578">
                  <c:v>9.61</c:v>
                </c:pt>
                <c:pt idx="3579">
                  <c:v>9.59</c:v>
                </c:pt>
                <c:pt idx="3580">
                  <c:v>9.67</c:v>
                </c:pt>
                <c:pt idx="3581">
                  <c:v>9.6300000000000008</c:v>
                </c:pt>
                <c:pt idx="3582">
                  <c:v>9.56</c:v>
                </c:pt>
                <c:pt idx="3583">
                  <c:v>9.5399999999999991</c:v>
                </c:pt>
                <c:pt idx="3584">
                  <c:v>9.5500000000000007</c:v>
                </c:pt>
                <c:pt idx="3585">
                  <c:v>9.5</c:v>
                </c:pt>
                <c:pt idx="3586">
                  <c:v>9.4499999999999993</c:v>
                </c:pt>
                <c:pt idx="3587">
                  <c:v>9.5399999999999991</c:v>
                </c:pt>
                <c:pt idx="3588">
                  <c:v>9.5399999999999991</c:v>
                </c:pt>
                <c:pt idx="3589">
                  <c:v>9.56</c:v>
                </c:pt>
                <c:pt idx="3590">
                  <c:v>9.49</c:v>
                </c:pt>
                <c:pt idx="3591">
                  <c:v>9.49</c:v>
                </c:pt>
                <c:pt idx="3592">
                  <c:v>9.6300000000000008</c:v>
                </c:pt>
                <c:pt idx="3593">
                  <c:v>9.5500000000000007</c:v>
                </c:pt>
                <c:pt idx="3594">
                  <c:v>9.58</c:v>
                </c:pt>
                <c:pt idx="3595">
                  <c:v>9.65</c:v>
                </c:pt>
                <c:pt idx="3596">
                  <c:v>9.9700000000000006</c:v>
                </c:pt>
                <c:pt idx="3597">
                  <c:v>9.89</c:v>
                </c:pt>
                <c:pt idx="3598">
                  <c:v>9.81</c:v>
                </c:pt>
                <c:pt idx="3599">
                  <c:v>9.76</c:v>
                </c:pt>
                <c:pt idx="3600">
                  <c:v>9.98</c:v>
                </c:pt>
                <c:pt idx="3601">
                  <c:v>10.039999999999999</c:v>
                </c:pt>
                <c:pt idx="3602">
                  <c:v>9.92</c:v>
                </c:pt>
                <c:pt idx="3603">
                  <c:v>9.7899999999999991</c:v>
                </c:pt>
                <c:pt idx="3604">
                  <c:v>9.76</c:v>
                </c:pt>
                <c:pt idx="3605">
                  <c:v>9.73</c:v>
                </c:pt>
                <c:pt idx="3606">
                  <c:v>9.74</c:v>
                </c:pt>
                <c:pt idx="3607">
                  <c:v>9.74</c:v>
                </c:pt>
                <c:pt idx="3608">
                  <c:v>9.74</c:v>
                </c:pt>
                <c:pt idx="3609">
                  <c:v>9.8000000000000007</c:v>
                </c:pt>
                <c:pt idx="3610">
                  <c:v>9.7200000000000006</c:v>
                </c:pt>
                <c:pt idx="3611">
                  <c:v>9.69</c:v>
                </c:pt>
                <c:pt idx="3612">
                  <c:v>9.67</c:v>
                </c:pt>
                <c:pt idx="3613">
                  <c:v>9.6999999999999993</c:v>
                </c:pt>
                <c:pt idx="3614">
                  <c:v>9.76</c:v>
                </c:pt>
                <c:pt idx="3615">
                  <c:v>9.75</c:v>
                </c:pt>
                <c:pt idx="3616">
                  <c:v>9.75</c:v>
                </c:pt>
                <c:pt idx="3617">
                  <c:v>9.73</c:v>
                </c:pt>
                <c:pt idx="3618">
                  <c:v>9.75</c:v>
                </c:pt>
                <c:pt idx="3619">
                  <c:v>9.74</c:v>
                </c:pt>
                <c:pt idx="3620">
                  <c:v>9.6999999999999993</c:v>
                </c:pt>
                <c:pt idx="3621">
                  <c:v>9.7200000000000006</c:v>
                </c:pt>
                <c:pt idx="3622">
                  <c:v>9.67</c:v>
                </c:pt>
                <c:pt idx="3623">
                  <c:v>9.66</c:v>
                </c:pt>
                <c:pt idx="3624">
                  <c:v>9.6199999999999992</c:v>
                </c:pt>
                <c:pt idx="3625">
                  <c:v>9.6300000000000008</c:v>
                </c:pt>
                <c:pt idx="3626">
                  <c:v>9.67</c:v>
                </c:pt>
                <c:pt idx="3627">
                  <c:v>9.69</c:v>
                </c:pt>
                <c:pt idx="3628">
                  <c:v>9.68</c:v>
                </c:pt>
                <c:pt idx="3629">
                  <c:v>9.65</c:v>
                </c:pt>
                <c:pt idx="3630">
                  <c:v>9.6999999999999993</c:v>
                </c:pt>
                <c:pt idx="3631">
                  <c:v>9.7100000000000009</c:v>
                </c:pt>
                <c:pt idx="3632">
                  <c:v>9.6999999999999993</c:v>
                </c:pt>
                <c:pt idx="3633">
                  <c:v>9.7100000000000009</c:v>
                </c:pt>
                <c:pt idx="3634">
                  <c:v>9.86</c:v>
                </c:pt>
                <c:pt idx="3635">
                  <c:v>9.76</c:v>
                </c:pt>
                <c:pt idx="3636">
                  <c:v>9.68</c:v>
                </c:pt>
                <c:pt idx="3637">
                  <c:v>9.65</c:v>
                </c:pt>
                <c:pt idx="3638">
                  <c:v>9.69</c:v>
                </c:pt>
                <c:pt idx="3639">
                  <c:v>9.66</c:v>
                </c:pt>
                <c:pt idx="3640">
                  <c:v>9.66</c:v>
                </c:pt>
                <c:pt idx="3641">
                  <c:v>9.67</c:v>
                </c:pt>
                <c:pt idx="3642">
                  <c:v>9.75</c:v>
                </c:pt>
                <c:pt idx="3643">
                  <c:v>9.69</c:v>
                </c:pt>
                <c:pt idx="3644">
                  <c:v>9.74</c:v>
                </c:pt>
                <c:pt idx="3645">
                  <c:v>9.66</c:v>
                </c:pt>
                <c:pt idx="3646">
                  <c:v>9.64</c:v>
                </c:pt>
                <c:pt idx="3647">
                  <c:v>9.6199999999999992</c:v>
                </c:pt>
                <c:pt idx="3648">
                  <c:v>9.6</c:v>
                </c:pt>
                <c:pt idx="3649">
                  <c:v>9.68</c:v>
                </c:pt>
                <c:pt idx="3650">
                  <c:v>9.67</c:v>
                </c:pt>
                <c:pt idx="3651">
                  <c:v>9.64</c:v>
                </c:pt>
                <c:pt idx="3652">
                  <c:v>9.7100000000000009</c:v>
                </c:pt>
                <c:pt idx="3653">
                  <c:v>9.8000000000000007</c:v>
                </c:pt>
                <c:pt idx="3654">
                  <c:v>9.76</c:v>
                </c:pt>
                <c:pt idx="3655">
                  <c:v>9.7200000000000006</c:v>
                </c:pt>
                <c:pt idx="3656">
                  <c:v>9.7200000000000006</c:v>
                </c:pt>
                <c:pt idx="3657">
                  <c:v>9.82</c:v>
                </c:pt>
                <c:pt idx="3658">
                  <c:v>9.75</c:v>
                </c:pt>
                <c:pt idx="3659">
                  <c:v>9.74</c:v>
                </c:pt>
                <c:pt idx="3660">
                  <c:v>9.73</c:v>
                </c:pt>
                <c:pt idx="3661">
                  <c:v>9.68</c:v>
                </c:pt>
                <c:pt idx="3662">
                  <c:v>9.7200000000000006</c:v>
                </c:pt>
                <c:pt idx="3663">
                  <c:v>9.67</c:v>
                </c:pt>
                <c:pt idx="3664">
                  <c:v>9.66</c:v>
                </c:pt>
                <c:pt idx="3665">
                  <c:v>9.69</c:v>
                </c:pt>
                <c:pt idx="3666">
                  <c:v>9.69</c:v>
                </c:pt>
                <c:pt idx="3667">
                  <c:v>9.66</c:v>
                </c:pt>
                <c:pt idx="3668">
                  <c:v>9.65</c:v>
                </c:pt>
                <c:pt idx="3669">
                  <c:v>9.58</c:v>
                </c:pt>
                <c:pt idx="3670">
                  <c:v>9.58</c:v>
                </c:pt>
                <c:pt idx="3671">
                  <c:v>9.6</c:v>
                </c:pt>
                <c:pt idx="3672">
                  <c:v>9.58</c:v>
                </c:pt>
                <c:pt idx="3673">
                  <c:v>9.57</c:v>
                </c:pt>
                <c:pt idx="3674">
                  <c:v>9.5500000000000007</c:v>
                </c:pt>
                <c:pt idx="3675">
                  <c:v>9.5399999999999991</c:v>
                </c:pt>
                <c:pt idx="3676">
                  <c:v>9.59</c:v>
                </c:pt>
                <c:pt idx="3677">
                  <c:v>9.6</c:v>
                </c:pt>
                <c:pt idx="3678">
                  <c:v>9.5500000000000007</c:v>
                </c:pt>
                <c:pt idx="3679">
                  <c:v>9.57</c:v>
                </c:pt>
                <c:pt idx="3680">
                  <c:v>9.67</c:v>
                </c:pt>
                <c:pt idx="3681">
                  <c:v>9.65</c:v>
                </c:pt>
                <c:pt idx="3682">
                  <c:v>9.6199999999999992</c:v>
                </c:pt>
                <c:pt idx="3683">
                  <c:v>9.66</c:v>
                </c:pt>
                <c:pt idx="3684">
                  <c:v>9.61</c:v>
                </c:pt>
                <c:pt idx="3685">
                  <c:v>9.61</c:v>
                </c:pt>
                <c:pt idx="3686">
                  <c:v>9.6</c:v>
                </c:pt>
                <c:pt idx="3687">
                  <c:v>9.58</c:v>
                </c:pt>
                <c:pt idx="3688">
                  <c:v>9.5500000000000007</c:v>
                </c:pt>
                <c:pt idx="3689">
                  <c:v>9.59</c:v>
                </c:pt>
                <c:pt idx="3690">
                  <c:v>9.59</c:v>
                </c:pt>
                <c:pt idx="3691">
                  <c:v>9.6199999999999992</c:v>
                </c:pt>
                <c:pt idx="3692">
                  <c:v>9.6300000000000008</c:v>
                </c:pt>
                <c:pt idx="3693">
                  <c:v>9.57</c:v>
                </c:pt>
                <c:pt idx="3694">
                  <c:v>9.7200000000000006</c:v>
                </c:pt>
                <c:pt idx="3695">
                  <c:v>9.68</c:v>
                </c:pt>
                <c:pt idx="3696">
                  <c:v>9.59</c:v>
                </c:pt>
                <c:pt idx="3697">
                  <c:v>9.5500000000000007</c:v>
                </c:pt>
                <c:pt idx="3698">
                  <c:v>9.6300000000000008</c:v>
                </c:pt>
                <c:pt idx="3699">
                  <c:v>9.6</c:v>
                </c:pt>
                <c:pt idx="3700">
                  <c:v>9.6300000000000008</c:v>
                </c:pt>
                <c:pt idx="3701">
                  <c:v>9.64</c:v>
                </c:pt>
                <c:pt idx="3702">
                  <c:v>9.6199999999999992</c:v>
                </c:pt>
                <c:pt idx="3703">
                  <c:v>9.77</c:v>
                </c:pt>
                <c:pt idx="3704">
                  <c:v>9.7899999999999991</c:v>
                </c:pt>
                <c:pt idx="3705">
                  <c:v>9.86</c:v>
                </c:pt>
                <c:pt idx="3706">
                  <c:v>9.8800000000000008</c:v>
                </c:pt>
                <c:pt idx="3707">
                  <c:v>9.83</c:v>
                </c:pt>
                <c:pt idx="3708">
                  <c:v>9.8000000000000007</c:v>
                </c:pt>
                <c:pt idx="3709">
                  <c:v>9.7899999999999991</c:v>
                </c:pt>
                <c:pt idx="3710">
                  <c:v>9.8699999999999992</c:v>
                </c:pt>
                <c:pt idx="3711">
                  <c:v>9.8800000000000008</c:v>
                </c:pt>
                <c:pt idx="3712">
                  <c:v>9.92</c:v>
                </c:pt>
                <c:pt idx="3713">
                  <c:v>10</c:v>
                </c:pt>
                <c:pt idx="3714">
                  <c:v>9.9600000000000009</c:v>
                </c:pt>
                <c:pt idx="3715">
                  <c:v>9.89</c:v>
                </c:pt>
                <c:pt idx="3716">
                  <c:v>9.82</c:v>
                </c:pt>
                <c:pt idx="3717">
                  <c:v>9.83</c:v>
                </c:pt>
                <c:pt idx="3718">
                  <c:v>9.77</c:v>
                </c:pt>
                <c:pt idx="3719">
                  <c:v>9.7200000000000006</c:v>
                </c:pt>
                <c:pt idx="3720">
                  <c:v>9.73</c:v>
                </c:pt>
                <c:pt idx="3721">
                  <c:v>9.69</c:v>
                </c:pt>
                <c:pt idx="3722">
                  <c:v>9.81</c:v>
                </c:pt>
                <c:pt idx="3723">
                  <c:v>9.98</c:v>
                </c:pt>
                <c:pt idx="3724">
                  <c:v>9.9499999999999993</c:v>
                </c:pt>
                <c:pt idx="3725">
                  <c:v>10.02</c:v>
                </c:pt>
                <c:pt idx="3726">
                  <c:v>10.16</c:v>
                </c:pt>
                <c:pt idx="3727">
                  <c:v>10.09</c:v>
                </c:pt>
                <c:pt idx="3728">
                  <c:v>9.94</c:v>
                </c:pt>
                <c:pt idx="3729">
                  <c:v>9.8699999999999992</c:v>
                </c:pt>
                <c:pt idx="3730">
                  <c:v>9.9700000000000006</c:v>
                </c:pt>
                <c:pt idx="3731">
                  <c:v>9.99</c:v>
                </c:pt>
                <c:pt idx="3732">
                  <c:v>10.029999999999999</c:v>
                </c:pt>
                <c:pt idx="3733">
                  <c:v>10.02</c:v>
                </c:pt>
                <c:pt idx="3734">
                  <c:v>10.01</c:v>
                </c:pt>
                <c:pt idx="3735">
                  <c:v>10.17</c:v>
                </c:pt>
                <c:pt idx="3736">
                  <c:v>10.09</c:v>
                </c:pt>
                <c:pt idx="3737">
                  <c:v>10.16</c:v>
                </c:pt>
                <c:pt idx="3738">
                  <c:v>10.199999999999999</c:v>
                </c:pt>
                <c:pt idx="3739">
                  <c:v>10.16</c:v>
                </c:pt>
                <c:pt idx="3740">
                  <c:v>10.25</c:v>
                </c:pt>
                <c:pt idx="3741">
                  <c:v>10.28</c:v>
                </c:pt>
                <c:pt idx="3742">
                  <c:v>10.26</c:v>
                </c:pt>
                <c:pt idx="3743">
                  <c:v>10.220000000000001</c:v>
                </c:pt>
                <c:pt idx="3744">
                  <c:v>10.15</c:v>
                </c:pt>
                <c:pt idx="3745">
                  <c:v>10.18</c:v>
                </c:pt>
                <c:pt idx="3746">
                  <c:v>10.15</c:v>
                </c:pt>
                <c:pt idx="3747">
                  <c:v>10.08</c:v>
                </c:pt>
                <c:pt idx="3748">
                  <c:v>10.06</c:v>
                </c:pt>
                <c:pt idx="3749">
                  <c:v>10.17</c:v>
                </c:pt>
                <c:pt idx="3750">
                  <c:v>10.130000000000001</c:v>
                </c:pt>
                <c:pt idx="3751">
                  <c:v>10.16</c:v>
                </c:pt>
                <c:pt idx="3752">
                  <c:v>10.130000000000001</c:v>
                </c:pt>
                <c:pt idx="3753">
                  <c:v>10.09</c:v>
                </c:pt>
                <c:pt idx="3754">
                  <c:v>10.14</c:v>
                </c:pt>
                <c:pt idx="3755">
                  <c:v>10.130000000000001</c:v>
                </c:pt>
                <c:pt idx="3756">
                  <c:v>10.1</c:v>
                </c:pt>
                <c:pt idx="3757">
                  <c:v>10.029999999999999</c:v>
                </c:pt>
                <c:pt idx="3758">
                  <c:v>10</c:v>
                </c:pt>
                <c:pt idx="3759">
                  <c:v>9.9700000000000006</c:v>
                </c:pt>
                <c:pt idx="3760">
                  <c:v>9.9</c:v>
                </c:pt>
                <c:pt idx="3761">
                  <c:v>9.9700000000000006</c:v>
                </c:pt>
                <c:pt idx="3762">
                  <c:v>9.93</c:v>
                </c:pt>
                <c:pt idx="3763">
                  <c:v>10.02</c:v>
                </c:pt>
                <c:pt idx="3764">
                  <c:v>10</c:v>
                </c:pt>
                <c:pt idx="3765">
                  <c:v>9.99</c:v>
                </c:pt>
                <c:pt idx="3766">
                  <c:v>9.9600000000000009</c:v>
                </c:pt>
                <c:pt idx="3767">
                  <c:v>9.89</c:v>
                </c:pt>
                <c:pt idx="3768">
                  <c:v>9.93</c:v>
                </c:pt>
                <c:pt idx="3769">
                  <c:v>9.92</c:v>
                </c:pt>
                <c:pt idx="3770">
                  <c:v>9.9</c:v>
                </c:pt>
                <c:pt idx="3771">
                  <c:v>9.8800000000000008</c:v>
                </c:pt>
                <c:pt idx="3772">
                  <c:v>9.91</c:v>
                </c:pt>
                <c:pt idx="3773">
                  <c:v>9.8699999999999992</c:v>
                </c:pt>
                <c:pt idx="3774">
                  <c:v>9.82</c:v>
                </c:pt>
                <c:pt idx="3775">
                  <c:v>9.9600000000000009</c:v>
                </c:pt>
                <c:pt idx="3776">
                  <c:v>9.9600000000000009</c:v>
                </c:pt>
                <c:pt idx="3777">
                  <c:v>9.9600000000000009</c:v>
                </c:pt>
                <c:pt idx="3778">
                  <c:v>9.94</c:v>
                </c:pt>
                <c:pt idx="3779">
                  <c:v>10.02</c:v>
                </c:pt>
                <c:pt idx="3780">
                  <c:v>10.06</c:v>
                </c:pt>
                <c:pt idx="3781">
                  <c:v>10</c:v>
                </c:pt>
                <c:pt idx="3782">
                  <c:v>9.98</c:v>
                </c:pt>
                <c:pt idx="3783">
                  <c:v>10.11</c:v>
                </c:pt>
                <c:pt idx="3784">
                  <c:v>10</c:v>
                </c:pt>
                <c:pt idx="3785">
                  <c:v>9.9499999999999993</c:v>
                </c:pt>
                <c:pt idx="3786">
                  <c:v>9.93</c:v>
                </c:pt>
                <c:pt idx="3787">
                  <c:v>9.91</c:v>
                </c:pt>
                <c:pt idx="3788">
                  <c:v>9.9499999999999993</c:v>
                </c:pt>
                <c:pt idx="3789">
                  <c:v>9.9499999999999993</c:v>
                </c:pt>
                <c:pt idx="3790">
                  <c:v>10.1</c:v>
                </c:pt>
                <c:pt idx="3791">
                  <c:v>10.25</c:v>
                </c:pt>
                <c:pt idx="3792">
                  <c:v>10.18</c:v>
                </c:pt>
                <c:pt idx="3793">
                  <c:v>10.220000000000001</c:v>
                </c:pt>
                <c:pt idx="3794">
                  <c:v>10.14</c:v>
                </c:pt>
                <c:pt idx="3795">
                  <c:v>10.050000000000001</c:v>
                </c:pt>
                <c:pt idx="3796">
                  <c:v>10.14</c:v>
                </c:pt>
                <c:pt idx="3797">
                  <c:v>10.32</c:v>
                </c:pt>
                <c:pt idx="3798">
                  <c:v>10.18</c:v>
                </c:pt>
                <c:pt idx="3799">
                  <c:v>10.16</c:v>
                </c:pt>
                <c:pt idx="3800">
                  <c:v>10.220000000000001</c:v>
                </c:pt>
                <c:pt idx="3801">
                  <c:v>10.27</c:v>
                </c:pt>
                <c:pt idx="3802">
                  <c:v>10.17</c:v>
                </c:pt>
                <c:pt idx="3803">
                  <c:v>10.18</c:v>
                </c:pt>
                <c:pt idx="3804">
                  <c:v>10.24</c:v>
                </c:pt>
                <c:pt idx="3805">
                  <c:v>10.16</c:v>
                </c:pt>
                <c:pt idx="3806">
                  <c:v>10.16</c:v>
                </c:pt>
                <c:pt idx="3807">
                  <c:v>10.27</c:v>
                </c:pt>
                <c:pt idx="3808">
                  <c:v>10.18</c:v>
                </c:pt>
                <c:pt idx="3809">
                  <c:v>10.15</c:v>
                </c:pt>
                <c:pt idx="3810">
                  <c:v>10.28</c:v>
                </c:pt>
                <c:pt idx="3811">
                  <c:v>10.210000000000001</c:v>
                </c:pt>
                <c:pt idx="3812">
                  <c:v>10.18</c:v>
                </c:pt>
                <c:pt idx="3813">
                  <c:v>10.24</c:v>
                </c:pt>
                <c:pt idx="3814">
                  <c:v>10.29</c:v>
                </c:pt>
                <c:pt idx="3815">
                  <c:v>10.35</c:v>
                </c:pt>
                <c:pt idx="3816">
                  <c:v>10.3</c:v>
                </c:pt>
                <c:pt idx="3817">
                  <c:v>10.28</c:v>
                </c:pt>
                <c:pt idx="3818">
                  <c:v>10.28</c:v>
                </c:pt>
                <c:pt idx="3819">
                  <c:v>10.28</c:v>
                </c:pt>
                <c:pt idx="3820">
                  <c:v>10.26</c:v>
                </c:pt>
                <c:pt idx="3821">
                  <c:v>10.199999999999999</c:v>
                </c:pt>
                <c:pt idx="3822">
                  <c:v>10.3</c:v>
                </c:pt>
                <c:pt idx="3823">
                  <c:v>10.34</c:v>
                </c:pt>
                <c:pt idx="3824">
                  <c:v>10.32</c:v>
                </c:pt>
                <c:pt idx="3825">
                  <c:v>10.43</c:v>
                </c:pt>
                <c:pt idx="3826">
                  <c:v>10.33</c:v>
                </c:pt>
                <c:pt idx="3827">
                  <c:v>10.25</c:v>
                </c:pt>
                <c:pt idx="3828">
                  <c:v>10.25</c:v>
                </c:pt>
                <c:pt idx="3829">
                  <c:v>10.3</c:v>
                </c:pt>
                <c:pt idx="3830">
                  <c:v>10.34</c:v>
                </c:pt>
                <c:pt idx="3831">
                  <c:v>10.36</c:v>
                </c:pt>
                <c:pt idx="3832">
                  <c:v>10.39</c:v>
                </c:pt>
                <c:pt idx="3833">
                  <c:v>10.36</c:v>
                </c:pt>
                <c:pt idx="3834">
                  <c:v>10.37</c:v>
                </c:pt>
                <c:pt idx="3835">
                  <c:v>10.32</c:v>
                </c:pt>
                <c:pt idx="3836">
                  <c:v>10.4</c:v>
                </c:pt>
                <c:pt idx="3837">
                  <c:v>10.41</c:v>
                </c:pt>
                <c:pt idx="3838">
                  <c:v>10.31</c:v>
                </c:pt>
                <c:pt idx="3839">
                  <c:v>10.28</c:v>
                </c:pt>
                <c:pt idx="3840">
                  <c:v>10.28</c:v>
                </c:pt>
                <c:pt idx="3841">
                  <c:v>10.37</c:v>
                </c:pt>
                <c:pt idx="3842">
                  <c:v>10.43</c:v>
                </c:pt>
                <c:pt idx="3843">
                  <c:v>10.41</c:v>
                </c:pt>
                <c:pt idx="3844">
                  <c:v>10.36</c:v>
                </c:pt>
                <c:pt idx="3845">
                  <c:v>10.33</c:v>
                </c:pt>
                <c:pt idx="3846">
                  <c:v>10.31</c:v>
                </c:pt>
                <c:pt idx="3847">
                  <c:v>10.48</c:v>
                </c:pt>
                <c:pt idx="3848">
                  <c:v>10.42</c:v>
                </c:pt>
                <c:pt idx="3849">
                  <c:v>10.36</c:v>
                </c:pt>
                <c:pt idx="3850">
                  <c:v>10.36</c:v>
                </c:pt>
                <c:pt idx="3851">
                  <c:v>10.34</c:v>
                </c:pt>
                <c:pt idx="3852">
                  <c:v>10.27</c:v>
                </c:pt>
                <c:pt idx="3853">
                  <c:v>10.39</c:v>
                </c:pt>
                <c:pt idx="3854">
                  <c:v>10.42</c:v>
                </c:pt>
                <c:pt idx="3855">
                  <c:v>10.33</c:v>
                </c:pt>
                <c:pt idx="3856">
                  <c:v>10.33</c:v>
                </c:pt>
                <c:pt idx="3857">
                  <c:v>10.29</c:v>
                </c:pt>
                <c:pt idx="3858">
                  <c:v>10.28</c:v>
                </c:pt>
                <c:pt idx="3859">
                  <c:v>10.210000000000001</c:v>
                </c:pt>
                <c:pt idx="3860">
                  <c:v>10.26</c:v>
                </c:pt>
                <c:pt idx="3861">
                  <c:v>10.23</c:v>
                </c:pt>
                <c:pt idx="3862">
                  <c:v>10.25</c:v>
                </c:pt>
                <c:pt idx="3863">
                  <c:v>10.5</c:v>
                </c:pt>
                <c:pt idx="3864">
                  <c:v>10.48</c:v>
                </c:pt>
                <c:pt idx="3865">
                  <c:v>10.33</c:v>
                </c:pt>
                <c:pt idx="3866">
                  <c:v>10.29</c:v>
                </c:pt>
                <c:pt idx="3867">
                  <c:v>10.23</c:v>
                </c:pt>
                <c:pt idx="3868">
                  <c:v>10.220000000000001</c:v>
                </c:pt>
                <c:pt idx="3869">
                  <c:v>10.210000000000001</c:v>
                </c:pt>
                <c:pt idx="3870">
                  <c:v>10.16</c:v>
                </c:pt>
                <c:pt idx="3871">
                  <c:v>10.16</c:v>
                </c:pt>
                <c:pt idx="3872">
                  <c:v>10.220000000000001</c:v>
                </c:pt>
                <c:pt idx="3873">
                  <c:v>10.26</c:v>
                </c:pt>
                <c:pt idx="3874">
                  <c:v>10.23</c:v>
                </c:pt>
                <c:pt idx="3875">
                  <c:v>10.27</c:v>
                </c:pt>
                <c:pt idx="3876">
                  <c:v>10.220000000000001</c:v>
                </c:pt>
                <c:pt idx="3877">
                  <c:v>10.32</c:v>
                </c:pt>
                <c:pt idx="3878">
                  <c:v>10.31</c:v>
                </c:pt>
                <c:pt idx="3879">
                  <c:v>10.26</c:v>
                </c:pt>
                <c:pt idx="3880">
                  <c:v>10.25</c:v>
                </c:pt>
                <c:pt idx="3881">
                  <c:v>10.25</c:v>
                </c:pt>
                <c:pt idx="3882">
                  <c:v>10.52</c:v>
                </c:pt>
                <c:pt idx="3883">
                  <c:v>10.46</c:v>
                </c:pt>
                <c:pt idx="3884">
                  <c:v>10.46</c:v>
                </c:pt>
                <c:pt idx="3885">
                  <c:v>10.4</c:v>
                </c:pt>
                <c:pt idx="3886">
                  <c:v>10.36</c:v>
                </c:pt>
                <c:pt idx="3887">
                  <c:v>10.35</c:v>
                </c:pt>
                <c:pt idx="3888">
                  <c:v>10.33</c:v>
                </c:pt>
                <c:pt idx="3889">
                  <c:v>10.29</c:v>
                </c:pt>
                <c:pt idx="3890">
                  <c:v>10.27</c:v>
                </c:pt>
                <c:pt idx="3891">
                  <c:v>10.29</c:v>
                </c:pt>
                <c:pt idx="3892">
                  <c:v>10.24</c:v>
                </c:pt>
                <c:pt idx="3893">
                  <c:v>10.27</c:v>
                </c:pt>
                <c:pt idx="3894">
                  <c:v>10.24</c:v>
                </c:pt>
                <c:pt idx="3895">
                  <c:v>10.19</c:v>
                </c:pt>
                <c:pt idx="3896">
                  <c:v>10.14</c:v>
                </c:pt>
                <c:pt idx="3897">
                  <c:v>10.210000000000001</c:v>
                </c:pt>
                <c:pt idx="3898">
                  <c:v>10.18</c:v>
                </c:pt>
                <c:pt idx="3899">
                  <c:v>10.11</c:v>
                </c:pt>
                <c:pt idx="3900">
                  <c:v>10.119999999999999</c:v>
                </c:pt>
                <c:pt idx="3901">
                  <c:v>10.08</c:v>
                </c:pt>
                <c:pt idx="3902">
                  <c:v>10.16</c:v>
                </c:pt>
                <c:pt idx="3903">
                  <c:v>10.14</c:v>
                </c:pt>
                <c:pt idx="3904">
                  <c:v>10.14</c:v>
                </c:pt>
                <c:pt idx="3905">
                  <c:v>10.07</c:v>
                </c:pt>
                <c:pt idx="3906">
                  <c:v>10.050000000000001</c:v>
                </c:pt>
                <c:pt idx="3907">
                  <c:v>10.08</c:v>
                </c:pt>
                <c:pt idx="3908">
                  <c:v>10.029999999999999</c:v>
                </c:pt>
                <c:pt idx="3909">
                  <c:v>10.24</c:v>
                </c:pt>
                <c:pt idx="3910">
                  <c:v>10.24</c:v>
                </c:pt>
                <c:pt idx="3911">
                  <c:v>10.25</c:v>
                </c:pt>
                <c:pt idx="3912">
                  <c:v>10.29</c:v>
                </c:pt>
                <c:pt idx="3913">
                  <c:v>10.220000000000001</c:v>
                </c:pt>
                <c:pt idx="3914">
                  <c:v>10.47</c:v>
                </c:pt>
                <c:pt idx="3915">
                  <c:v>10.38</c:v>
                </c:pt>
                <c:pt idx="3916">
                  <c:v>10.36</c:v>
                </c:pt>
                <c:pt idx="3917">
                  <c:v>10.3</c:v>
                </c:pt>
                <c:pt idx="3918">
                  <c:v>10.23</c:v>
                </c:pt>
                <c:pt idx="3919">
                  <c:v>10.23</c:v>
                </c:pt>
                <c:pt idx="3920">
                  <c:v>10.15</c:v>
                </c:pt>
                <c:pt idx="3921">
                  <c:v>10.15</c:v>
                </c:pt>
                <c:pt idx="3922">
                  <c:v>10.16</c:v>
                </c:pt>
                <c:pt idx="3923">
                  <c:v>10.09</c:v>
                </c:pt>
                <c:pt idx="3924">
                  <c:v>10.09</c:v>
                </c:pt>
                <c:pt idx="3925">
                  <c:v>10.08</c:v>
                </c:pt>
                <c:pt idx="3926">
                  <c:v>10.08</c:v>
                </c:pt>
                <c:pt idx="3927">
                  <c:v>10.029999999999999</c:v>
                </c:pt>
                <c:pt idx="3928">
                  <c:v>10.029999999999999</c:v>
                </c:pt>
                <c:pt idx="3929">
                  <c:v>10</c:v>
                </c:pt>
                <c:pt idx="3930">
                  <c:v>9.99</c:v>
                </c:pt>
                <c:pt idx="3931">
                  <c:v>10.06</c:v>
                </c:pt>
                <c:pt idx="3932">
                  <c:v>9.99</c:v>
                </c:pt>
                <c:pt idx="3933">
                  <c:v>9.9499999999999993</c:v>
                </c:pt>
                <c:pt idx="3934">
                  <c:v>9.99</c:v>
                </c:pt>
                <c:pt idx="3935">
                  <c:v>9.99</c:v>
                </c:pt>
                <c:pt idx="3936">
                  <c:v>9.98</c:v>
                </c:pt>
                <c:pt idx="3937">
                  <c:v>9.9600000000000009</c:v>
                </c:pt>
                <c:pt idx="3938">
                  <c:v>9.9499999999999993</c:v>
                </c:pt>
                <c:pt idx="3939">
                  <c:v>9.92</c:v>
                </c:pt>
                <c:pt idx="3940">
                  <c:v>9.93</c:v>
                </c:pt>
                <c:pt idx="3941">
                  <c:v>9.92</c:v>
                </c:pt>
                <c:pt idx="3942">
                  <c:v>9.8800000000000008</c:v>
                </c:pt>
                <c:pt idx="3943">
                  <c:v>9.81</c:v>
                </c:pt>
                <c:pt idx="3944">
                  <c:v>9.8800000000000008</c:v>
                </c:pt>
                <c:pt idx="3945">
                  <c:v>9.94</c:v>
                </c:pt>
                <c:pt idx="3946">
                  <c:v>9.91</c:v>
                </c:pt>
                <c:pt idx="3947">
                  <c:v>10</c:v>
                </c:pt>
                <c:pt idx="3948">
                  <c:v>9.93</c:v>
                </c:pt>
                <c:pt idx="3949">
                  <c:v>9.93</c:v>
                </c:pt>
                <c:pt idx="3950">
                  <c:v>9.93</c:v>
                </c:pt>
                <c:pt idx="3951">
                  <c:v>9.92</c:v>
                </c:pt>
                <c:pt idx="3952">
                  <c:v>9.9</c:v>
                </c:pt>
                <c:pt idx="3953">
                  <c:v>9.8699999999999992</c:v>
                </c:pt>
                <c:pt idx="3954">
                  <c:v>9.8800000000000008</c:v>
                </c:pt>
                <c:pt idx="3955">
                  <c:v>9.8699999999999992</c:v>
                </c:pt>
                <c:pt idx="3956">
                  <c:v>9.7899999999999991</c:v>
                </c:pt>
                <c:pt idx="3957">
                  <c:v>9.86</c:v>
                </c:pt>
                <c:pt idx="3958">
                  <c:v>9.8000000000000007</c:v>
                </c:pt>
                <c:pt idx="3959">
                  <c:v>9.84</c:v>
                </c:pt>
                <c:pt idx="3960">
                  <c:v>9.83</c:v>
                </c:pt>
                <c:pt idx="3961">
                  <c:v>9.7799999999999994</c:v>
                </c:pt>
                <c:pt idx="3962">
                  <c:v>9.7899999999999991</c:v>
                </c:pt>
                <c:pt idx="3963">
                  <c:v>9.81</c:v>
                </c:pt>
                <c:pt idx="3964">
                  <c:v>9.89</c:v>
                </c:pt>
                <c:pt idx="3965">
                  <c:v>9.92</c:v>
                </c:pt>
                <c:pt idx="3966">
                  <c:v>9.9499999999999993</c:v>
                </c:pt>
                <c:pt idx="3967">
                  <c:v>9.92</c:v>
                </c:pt>
                <c:pt idx="3968">
                  <c:v>9.84</c:v>
                </c:pt>
                <c:pt idx="3969">
                  <c:v>9.8800000000000008</c:v>
                </c:pt>
                <c:pt idx="3970">
                  <c:v>9.9700000000000006</c:v>
                </c:pt>
                <c:pt idx="3971">
                  <c:v>9.93</c:v>
                </c:pt>
                <c:pt idx="3972">
                  <c:v>9.93</c:v>
                </c:pt>
                <c:pt idx="3973">
                  <c:v>9.8699999999999992</c:v>
                </c:pt>
                <c:pt idx="3974">
                  <c:v>9.8000000000000007</c:v>
                </c:pt>
                <c:pt idx="3975">
                  <c:v>9.73</c:v>
                </c:pt>
                <c:pt idx="3976">
                  <c:v>9.8800000000000008</c:v>
                </c:pt>
                <c:pt idx="3977">
                  <c:v>10.18</c:v>
                </c:pt>
                <c:pt idx="3978">
                  <c:v>10.25</c:v>
                </c:pt>
                <c:pt idx="3979">
                  <c:v>10.32</c:v>
                </c:pt>
                <c:pt idx="3980">
                  <c:v>10.31</c:v>
                </c:pt>
                <c:pt idx="3981">
                  <c:v>10.27</c:v>
                </c:pt>
                <c:pt idx="3982">
                  <c:v>10.210000000000001</c:v>
                </c:pt>
                <c:pt idx="3983">
                  <c:v>10.16</c:v>
                </c:pt>
                <c:pt idx="3984">
                  <c:v>10.17</c:v>
                </c:pt>
                <c:pt idx="3985">
                  <c:v>10.119999999999999</c:v>
                </c:pt>
                <c:pt idx="3986">
                  <c:v>10.18</c:v>
                </c:pt>
                <c:pt idx="3987">
                  <c:v>10.18</c:v>
                </c:pt>
                <c:pt idx="3988">
                  <c:v>10.11</c:v>
                </c:pt>
                <c:pt idx="3989">
                  <c:v>10.09</c:v>
                </c:pt>
                <c:pt idx="3990">
                  <c:v>10.08</c:v>
                </c:pt>
                <c:pt idx="3991">
                  <c:v>10.02</c:v>
                </c:pt>
                <c:pt idx="3992">
                  <c:v>10.06</c:v>
                </c:pt>
                <c:pt idx="3993">
                  <c:v>10.029999999999999</c:v>
                </c:pt>
                <c:pt idx="3994">
                  <c:v>10.039999999999999</c:v>
                </c:pt>
                <c:pt idx="3995">
                  <c:v>10.06</c:v>
                </c:pt>
                <c:pt idx="3996">
                  <c:v>10.130000000000001</c:v>
                </c:pt>
                <c:pt idx="3997">
                  <c:v>10.050000000000001</c:v>
                </c:pt>
                <c:pt idx="3998">
                  <c:v>10.16</c:v>
                </c:pt>
              </c:numCache>
            </c:numRef>
          </c:yVal>
          <c:smooth val="1"/>
          <c:extLst>
            <c:ext xmlns:c16="http://schemas.microsoft.com/office/drawing/2014/chart" uri="{C3380CC4-5D6E-409C-BE32-E72D297353CC}">
              <c16:uniqueId val="{00000001-A230-4E29-A182-5529CAF84CA4}"/>
            </c:ext>
          </c:extLst>
        </c:ser>
        <c:dLbls>
          <c:showLegendKey val="0"/>
          <c:showVal val="0"/>
          <c:showCatName val="0"/>
          <c:showSerName val="0"/>
          <c:showPercent val="0"/>
          <c:showBubbleSize val="0"/>
        </c:dLbls>
        <c:axId val="131896568"/>
        <c:axId val="131896952"/>
      </c:scatterChart>
      <c:valAx>
        <c:axId val="131896568"/>
        <c:scaling>
          <c:orientation val="minMax"/>
          <c:max val="40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smtClean="0"/>
                  <a:t>Time (seconds)</a:t>
                </a:r>
                <a:endParaRPr lang="en-GB" sz="1800"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1896952"/>
        <c:crosses val="autoZero"/>
        <c:crossBetween val="midCat"/>
        <c:majorUnit val="1000"/>
      </c:valAx>
      <c:valAx>
        <c:axId val="131896952"/>
        <c:scaling>
          <c:orientation val="minMax"/>
          <c:max val="33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dirty="0" smtClean="0"/>
                  <a:t>Plasma concentration (</a:t>
                </a:r>
                <a:r>
                  <a:rPr lang="en-GB" sz="1800" dirty="0" err="1" smtClean="0"/>
                  <a:t>pg</a:t>
                </a:r>
                <a:r>
                  <a:rPr lang="en-GB" sz="1800" dirty="0" smtClean="0"/>
                  <a:t>/ml)</a:t>
                </a:r>
                <a:endParaRPr lang="en-GB" sz="1800"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1896568"/>
        <c:crosses val="autoZero"/>
        <c:crossBetween val="midCat"/>
        <c:majorUnit val="10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spPr>
            <a:ln w="38100" cap="rnd">
              <a:solidFill>
                <a:srgbClr val="FF0000"/>
              </a:solidFill>
              <a:round/>
            </a:ln>
            <a:effectLst/>
          </c:spPr>
          <c:marker>
            <c:symbol val="none"/>
          </c:marker>
          <c:xVal>
            <c:numRef>
              <c:f>'Firing Rate vs PSPs rate'!$E$4:$E$144</c:f>
              <c:numCache>
                <c:formatCode>General</c:formatCode>
                <c:ptCount val="141"/>
                <c:pt idx="0">
                  <c:v>0</c:v>
                </c:pt>
                <c:pt idx="1">
                  <c:v>5.0000000000000001E-3</c:v>
                </c:pt>
                <c:pt idx="2">
                  <c:v>0.01</c:v>
                </c:pt>
                <c:pt idx="3">
                  <c:v>1.4999999999999999E-2</c:v>
                </c:pt>
                <c:pt idx="4">
                  <c:v>0.02</c:v>
                </c:pt>
                <c:pt idx="5">
                  <c:v>2.5000000000000001E-2</c:v>
                </c:pt>
                <c:pt idx="6">
                  <c:v>3.0000000000000002E-2</c:v>
                </c:pt>
                <c:pt idx="7">
                  <c:v>3.5000000000000003E-2</c:v>
                </c:pt>
                <c:pt idx="8">
                  <c:v>0.04</c:v>
                </c:pt>
                <c:pt idx="9">
                  <c:v>4.4999999999999998E-2</c:v>
                </c:pt>
                <c:pt idx="10">
                  <c:v>4.9999999999999996E-2</c:v>
                </c:pt>
                <c:pt idx="11">
                  <c:v>5.4999999999999993E-2</c:v>
                </c:pt>
                <c:pt idx="12">
                  <c:v>5.9999999999999991E-2</c:v>
                </c:pt>
                <c:pt idx="13">
                  <c:v>6.4999999999999988E-2</c:v>
                </c:pt>
                <c:pt idx="14">
                  <c:v>6.9999999999999993E-2</c:v>
                </c:pt>
                <c:pt idx="15">
                  <c:v>7.4999999999999997E-2</c:v>
                </c:pt>
                <c:pt idx="16">
                  <c:v>0.08</c:v>
                </c:pt>
                <c:pt idx="17">
                  <c:v>8.5000000000000006E-2</c:v>
                </c:pt>
                <c:pt idx="18">
                  <c:v>9.0000000000000011E-2</c:v>
                </c:pt>
                <c:pt idx="19">
                  <c:v>9.5000000000000015E-2</c:v>
                </c:pt>
                <c:pt idx="20">
                  <c:v>0.10000000000000002</c:v>
                </c:pt>
                <c:pt idx="21">
                  <c:v>0.10500000000000002</c:v>
                </c:pt>
                <c:pt idx="22">
                  <c:v>0.11000000000000003</c:v>
                </c:pt>
                <c:pt idx="23">
                  <c:v>0.11500000000000003</c:v>
                </c:pt>
                <c:pt idx="24">
                  <c:v>0.12000000000000004</c:v>
                </c:pt>
                <c:pt idx="25">
                  <c:v>0.12500000000000003</c:v>
                </c:pt>
                <c:pt idx="26">
                  <c:v>0.13000000000000003</c:v>
                </c:pt>
                <c:pt idx="27">
                  <c:v>0.13500000000000004</c:v>
                </c:pt>
                <c:pt idx="28">
                  <c:v>0.14000000000000004</c:v>
                </c:pt>
                <c:pt idx="29">
                  <c:v>0.14500000000000005</c:v>
                </c:pt>
                <c:pt idx="30">
                  <c:v>0.15000000000000005</c:v>
                </c:pt>
                <c:pt idx="31">
                  <c:v>0.15500000000000005</c:v>
                </c:pt>
                <c:pt idx="32">
                  <c:v>0.16000000000000006</c:v>
                </c:pt>
                <c:pt idx="33">
                  <c:v>0.16500000000000006</c:v>
                </c:pt>
                <c:pt idx="34">
                  <c:v>0.17000000000000007</c:v>
                </c:pt>
                <c:pt idx="35">
                  <c:v>0.17500000000000007</c:v>
                </c:pt>
                <c:pt idx="36">
                  <c:v>0.18000000000000008</c:v>
                </c:pt>
                <c:pt idx="37">
                  <c:v>0.18500000000000008</c:v>
                </c:pt>
                <c:pt idx="38">
                  <c:v>0.19000000000000009</c:v>
                </c:pt>
                <c:pt idx="39">
                  <c:v>0.19500000000000009</c:v>
                </c:pt>
                <c:pt idx="40">
                  <c:v>0.20000000000000009</c:v>
                </c:pt>
                <c:pt idx="41">
                  <c:v>0.2050000000000001</c:v>
                </c:pt>
                <c:pt idx="42">
                  <c:v>0.2100000000000001</c:v>
                </c:pt>
                <c:pt idx="43">
                  <c:v>0.21500000000000011</c:v>
                </c:pt>
                <c:pt idx="44">
                  <c:v>0.22000000000000011</c:v>
                </c:pt>
                <c:pt idx="45">
                  <c:v>0.22500000000000012</c:v>
                </c:pt>
                <c:pt idx="46">
                  <c:v>0.23000000000000012</c:v>
                </c:pt>
                <c:pt idx="47">
                  <c:v>0.23500000000000013</c:v>
                </c:pt>
                <c:pt idx="48">
                  <c:v>0.24000000000000013</c:v>
                </c:pt>
                <c:pt idx="49">
                  <c:v>0.24500000000000013</c:v>
                </c:pt>
                <c:pt idx="50">
                  <c:v>0.25000000000000011</c:v>
                </c:pt>
                <c:pt idx="51">
                  <c:v>0.25500000000000012</c:v>
                </c:pt>
                <c:pt idx="52">
                  <c:v>0.26000000000000012</c:v>
                </c:pt>
                <c:pt idx="53">
                  <c:v>0.26500000000000012</c:v>
                </c:pt>
                <c:pt idx="54">
                  <c:v>0.27000000000000013</c:v>
                </c:pt>
                <c:pt idx="55">
                  <c:v>0.27500000000000013</c:v>
                </c:pt>
                <c:pt idx="56">
                  <c:v>0.28000000000000014</c:v>
                </c:pt>
                <c:pt idx="57">
                  <c:v>0.28500000000000014</c:v>
                </c:pt>
                <c:pt idx="58">
                  <c:v>0.29000000000000015</c:v>
                </c:pt>
                <c:pt idx="59">
                  <c:v>0.29500000000000015</c:v>
                </c:pt>
                <c:pt idx="60">
                  <c:v>0.30000000000000016</c:v>
                </c:pt>
                <c:pt idx="61">
                  <c:v>0.30500000000000016</c:v>
                </c:pt>
                <c:pt idx="62">
                  <c:v>0.31000000000000016</c:v>
                </c:pt>
                <c:pt idx="63">
                  <c:v>0.31500000000000017</c:v>
                </c:pt>
                <c:pt idx="64">
                  <c:v>0.32000000000000017</c:v>
                </c:pt>
                <c:pt idx="65">
                  <c:v>0.32500000000000018</c:v>
                </c:pt>
                <c:pt idx="66">
                  <c:v>0.33000000000000018</c:v>
                </c:pt>
                <c:pt idx="67">
                  <c:v>0.33500000000000019</c:v>
                </c:pt>
                <c:pt idx="68">
                  <c:v>0.34000000000000019</c:v>
                </c:pt>
                <c:pt idx="69">
                  <c:v>0.3450000000000002</c:v>
                </c:pt>
                <c:pt idx="70">
                  <c:v>0.3500000000000002</c:v>
                </c:pt>
                <c:pt idx="71">
                  <c:v>0.3550000000000002</c:v>
                </c:pt>
                <c:pt idx="72">
                  <c:v>0.36000000000000021</c:v>
                </c:pt>
                <c:pt idx="73">
                  <c:v>0.36500000000000021</c:v>
                </c:pt>
                <c:pt idx="74">
                  <c:v>0.37000000000000022</c:v>
                </c:pt>
                <c:pt idx="75">
                  <c:v>0.37500000000000022</c:v>
                </c:pt>
                <c:pt idx="76">
                  <c:v>0.38000000000000023</c:v>
                </c:pt>
                <c:pt idx="77">
                  <c:v>0.38500000000000023</c:v>
                </c:pt>
                <c:pt idx="78">
                  <c:v>0.39000000000000024</c:v>
                </c:pt>
                <c:pt idx="79">
                  <c:v>0.39500000000000024</c:v>
                </c:pt>
                <c:pt idx="80">
                  <c:v>0.40000000000000024</c:v>
                </c:pt>
                <c:pt idx="81">
                  <c:v>0.40500000000000025</c:v>
                </c:pt>
                <c:pt idx="82">
                  <c:v>0.41000000000000025</c:v>
                </c:pt>
                <c:pt idx="83">
                  <c:v>0.41500000000000026</c:v>
                </c:pt>
                <c:pt idx="84">
                  <c:v>0.42000000000000026</c:v>
                </c:pt>
                <c:pt idx="85">
                  <c:v>0.42500000000000027</c:v>
                </c:pt>
                <c:pt idx="86">
                  <c:v>0.43000000000000027</c:v>
                </c:pt>
                <c:pt idx="87">
                  <c:v>0.43500000000000028</c:v>
                </c:pt>
                <c:pt idx="88">
                  <c:v>0.44000000000000028</c:v>
                </c:pt>
                <c:pt idx="89">
                  <c:v>0.44500000000000028</c:v>
                </c:pt>
                <c:pt idx="90">
                  <c:v>0.45000000000000029</c:v>
                </c:pt>
                <c:pt idx="91">
                  <c:v>0.45500000000000029</c:v>
                </c:pt>
                <c:pt idx="92">
                  <c:v>0.4600000000000003</c:v>
                </c:pt>
                <c:pt idx="93">
                  <c:v>0.4650000000000003</c:v>
                </c:pt>
                <c:pt idx="94">
                  <c:v>0.47000000000000031</c:v>
                </c:pt>
                <c:pt idx="95">
                  <c:v>0.47500000000000031</c:v>
                </c:pt>
                <c:pt idx="96">
                  <c:v>0.48000000000000032</c:v>
                </c:pt>
                <c:pt idx="97">
                  <c:v>0.48500000000000032</c:v>
                </c:pt>
                <c:pt idx="98">
                  <c:v>0.49000000000000032</c:v>
                </c:pt>
                <c:pt idx="99">
                  <c:v>0.49500000000000033</c:v>
                </c:pt>
                <c:pt idx="100">
                  <c:v>0.50000000000000033</c:v>
                </c:pt>
                <c:pt idx="101">
                  <c:v>0.50500000000000034</c:v>
                </c:pt>
                <c:pt idx="102">
                  <c:v>0.51000000000000034</c:v>
                </c:pt>
                <c:pt idx="103">
                  <c:v>0.51500000000000035</c:v>
                </c:pt>
                <c:pt idx="104">
                  <c:v>0.52000000000000035</c:v>
                </c:pt>
                <c:pt idx="105">
                  <c:v>0.52500000000000036</c:v>
                </c:pt>
                <c:pt idx="106">
                  <c:v>0.53000000000000036</c:v>
                </c:pt>
                <c:pt idx="107">
                  <c:v>0.53500000000000036</c:v>
                </c:pt>
                <c:pt idx="108">
                  <c:v>0.54000000000000037</c:v>
                </c:pt>
                <c:pt idx="109">
                  <c:v>0.54500000000000037</c:v>
                </c:pt>
                <c:pt idx="110">
                  <c:v>0.55000000000000038</c:v>
                </c:pt>
                <c:pt idx="111">
                  <c:v>0.55500000000000038</c:v>
                </c:pt>
                <c:pt idx="112">
                  <c:v>0.56000000000000039</c:v>
                </c:pt>
                <c:pt idx="113">
                  <c:v>0.56500000000000039</c:v>
                </c:pt>
                <c:pt idx="114">
                  <c:v>0.5700000000000004</c:v>
                </c:pt>
                <c:pt idx="115">
                  <c:v>0.5750000000000004</c:v>
                </c:pt>
                <c:pt idx="116">
                  <c:v>0.5800000000000004</c:v>
                </c:pt>
                <c:pt idx="117">
                  <c:v>0.58500000000000041</c:v>
                </c:pt>
                <c:pt idx="118">
                  <c:v>0.59000000000000041</c:v>
                </c:pt>
                <c:pt idx="119">
                  <c:v>0.59500000000000042</c:v>
                </c:pt>
                <c:pt idx="120">
                  <c:v>0.60000000000000042</c:v>
                </c:pt>
                <c:pt idx="121">
                  <c:v>0.60500000000000043</c:v>
                </c:pt>
                <c:pt idx="122">
                  <c:v>0.61000000000000043</c:v>
                </c:pt>
                <c:pt idx="123">
                  <c:v>0.61500000000000044</c:v>
                </c:pt>
                <c:pt idx="124">
                  <c:v>0.62000000000000044</c:v>
                </c:pt>
                <c:pt idx="125">
                  <c:v>0.62500000000000044</c:v>
                </c:pt>
                <c:pt idx="126">
                  <c:v>0.63000000000000045</c:v>
                </c:pt>
                <c:pt idx="127">
                  <c:v>0.63500000000000045</c:v>
                </c:pt>
                <c:pt idx="128">
                  <c:v>0.64000000000000046</c:v>
                </c:pt>
                <c:pt idx="129">
                  <c:v>0.64500000000000046</c:v>
                </c:pt>
                <c:pt idx="130">
                  <c:v>0.65000000000000047</c:v>
                </c:pt>
                <c:pt idx="131">
                  <c:v>0.65500000000000047</c:v>
                </c:pt>
                <c:pt idx="132">
                  <c:v>0.66000000000000048</c:v>
                </c:pt>
                <c:pt idx="133">
                  <c:v>0.66500000000000048</c:v>
                </c:pt>
                <c:pt idx="134">
                  <c:v>0.67000000000000048</c:v>
                </c:pt>
                <c:pt idx="135">
                  <c:v>0.67500000000000049</c:v>
                </c:pt>
                <c:pt idx="136">
                  <c:v>0.68000000000000049</c:v>
                </c:pt>
                <c:pt idx="137">
                  <c:v>0.6850000000000005</c:v>
                </c:pt>
                <c:pt idx="138">
                  <c:v>0.6900000000000005</c:v>
                </c:pt>
                <c:pt idx="139">
                  <c:v>0.69500000000000051</c:v>
                </c:pt>
                <c:pt idx="140">
                  <c:v>0.70000000000000051</c:v>
                </c:pt>
              </c:numCache>
            </c:numRef>
          </c:xVal>
          <c:yVal>
            <c:numRef>
              <c:f>'Firing Rate vs PSPs rate'!$F$4:$F$144</c:f>
              <c:numCache>
                <c:formatCode>General</c:formatCode>
                <c:ptCount val="141"/>
                <c:pt idx="0">
                  <c:v>0</c:v>
                </c:pt>
                <c:pt idx="1">
                  <c:v>0</c:v>
                </c:pt>
                <c:pt idx="2">
                  <c:v>0</c:v>
                </c:pt>
                <c:pt idx="3">
                  <c:v>0</c:v>
                </c:pt>
                <c:pt idx="4">
                  <c:v>17</c:v>
                </c:pt>
                <c:pt idx="5">
                  <c:v>52</c:v>
                </c:pt>
                <c:pt idx="6">
                  <c:v>131</c:v>
                </c:pt>
                <c:pt idx="7">
                  <c:v>175</c:v>
                </c:pt>
                <c:pt idx="8">
                  <c:v>211</c:v>
                </c:pt>
                <c:pt idx="9">
                  <c:v>233</c:v>
                </c:pt>
                <c:pt idx="10">
                  <c:v>242</c:v>
                </c:pt>
                <c:pt idx="11">
                  <c:v>253</c:v>
                </c:pt>
                <c:pt idx="12">
                  <c:v>226</c:v>
                </c:pt>
                <c:pt idx="13">
                  <c:v>206</c:v>
                </c:pt>
                <c:pt idx="14">
                  <c:v>246</c:v>
                </c:pt>
                <c:pt idx="15">
                  <c:v>194</c:v>
                </c:pt>
                <c:pt idx="16">
                  <c:v>221</c:v>
                </c:pt>
                <c:pt idx="17">
                  <c:v>201</c:v>
                </c:pt>
                <c:pt idx="18">
                  <c:v>205</c:v>
                </c:pt>
                <c:pt idx="19">
                  <c:v>193</c:v>
                </c:pt>
                <c:pt idx="20">
                  <c:v>211</c:v>
                </c:pt>
                <c:pt idx="21">
                  <c:v>164</c:v>
                </c:pt>
                <c:pt idx="22">
                  <c:v>192</c:v>
                </c:pt>
                <c:pt idx="23">
                  <c:v>180</c:v>
                </c:pt>
                <c:pt idx="24">
                  <c:v>166</c:v>
                </c:pt>
                <c:pt idx="25">
                  <c:v>184</c:v>
                </c:pt>
                <c:pt idx="26">
                  <c:v>142</c:v>
                </c:pt>
                <c:pt idx="27">
                  <c:v>160</c:v>
                </c:pt>
                <c:pt idx="28">
                  <c:v>135</c:v>
                </c:pt>
                <c:pt idx="29">
                  <c:v>154</c:v>
                </c:pt>
                <c:pt idx="30">
                  <c:v>113</c:v>
                </c:pt>
                <c:pt idx="31">
                  <c:v>128</c:v>
                </c:pt>
                <c:pt idx="32">
                  <c:v>97</c:v>
                </c:pt>
                <c:pt idx="33">
                  <c:v>122</c:v>
                </c:pt>
                <c:pt idx="34">
                  <c:v>126</c:v>
                </c:pt>
                <c:pt idx="35">
                  <c:v>141</c:v>
                </c:pt>
                <c:pt idx="36">
                  <c:v>128</c:v>
                </c:pt>
                <c:pt idx="37">
                  <c:v>112</c:v>
                </c:pt>
                <c:pt idx="38">
                  <c:v>113</c:v>
                </c:pt>
                <c:pt idx="39">
                  <c:v>98</c:v>
                </c:pt>
                <c:pt idx="40">
                  <c:v>96</c:v>
                </c:pt>
                <c:pt idx="41">
                  <c:v>97</c:v>
                </c:pt>
                <c:pt idx="42">
                  <c:v>87</c:v>
                </c:pt>
                <c:pt idx="43">
                  <c:v>98</c:v>
                </c:pt>
                <c:pt idx="44">
                  <c:v>108</c:v>
                </c:pt>
                <c:pt idx="45">
                  <c:v>86</c:v>
                </c:pt>
                <c:pt idx="46">
                  <c:v>80</c:v>
                </c:pt>
                <c:pt idx="47">
                  <c:v>101</c:v>
                </c:pt>
                <c:pt idx="48">
                  <c:v>76</c:v>
                </c:pt>
                <c:pt idx="49">
                  <c:v>77</c:v>
                </c:pt>
                <c:pt idx="50">
                  <c:v>87</c:v>
                </c:pt>
                <c:pt idx="51">
                  <c:v>79</c:v>
                </c:pt>
                <c:pt idx="52">
                  <c:v>79</c:v>
                </c:pt>
                <c:pt idx="53">
                  <c:v>66</c:v>
                </c:pt>
                <c:pt idx="54">
                  <c:v>74</c:v>
                </c:pt>
                <c:pt idx="55">
                  <c:v>52</c:v>
                </c:pt>
                <c:pt idx="56">
                  <c:v>76</c:v>
                </c:pt>
                <c:pt idx="57">
                  <c:v>69</c:v>
                </c:pt>
                <c:pt idx="58">
                  <c:v>58</c:v>
                </c:pt>
                <c:pt idx="59">
                  <c:v>56</c:v>
                </c:pt>
                <c:pt idx="60">
                  <c:v>72</c:v>
                </c:pt>
                <c:pt idx="61">
                  <c:v>58</c:v>
                </c:pt>
                <c:pt idx="62">
                  <c:v>50</c:v>
                </c:pt>
                <c:pt idx="63">
                  <c:v>61</c:v>
                </c:pt>
                <c:pt idx="64">
                  <c:v>48</c:v>
                </c:pt>
                <c:pt idx="65">
                  <c:v>39</c:v>
                </c:pt>
                <c:pt idx="66">
                  <c:v>49</c:v>
                </c:pt>
                <c:pt idx="67">
                  <c:v>54</c:v>
                </c:pt>
                <c:pt idx="68">
                  <c:v>46</c:v>
                </c:pt>
                <c:pt idx="69">
                  <c:v>48</c:v>
                </c:pt>
                <c:pt idx="70">
                  <c:v>37</c:v>
                </c:pt>
                <c:pt idx="71">
                  <c:v>52</c:v>
                </c:pt>
                <c:pt idx="72">
                  <c:v>48</c:v>
                </c:pt>
                <c:pt idx="73">
                  <c:v>46</c:v>
                </c:pt>
                <c:pt idx="74">
                  <c:v>49</c:v>
                </c:pt>
                <c:pt idx="75">
                  <c:v>40</c:v>
                </c:pt>
                <c:pt idx="76">
                  <c:v>38</c:v>
                </c:pt>
                <c:pt idx="77">
                  <c:v>37</c:v>
                </c:pt>
                <c:pt idx="78">
                  <c:v>46</c:v>
                </c:pt>
                <c:pt idx="79">
                  <c:v>31</c:v>
                </c:pt>
                <c:pt idx="80">
                  <c:v>39</c:v>
                </c:pt>
                <c:pt idx="81">
                  <c:v>30</c:v>
                </c:pt>
                <c:pt idx="82">
                  <c:v>35</c:v>
                </c:pt>
                <c:pt idx="83">
                  <c:v>29</c:v>
                </c:pt>
                <c:pt idx="84">
                  <c:v>32</c:v>
                </c:pt>
                <c:pt idx="85">
                  <c:v>37</c:v>
                </c:pt>
                <c:pt idx="86">
                  <c:v>32</c:v>
                </c:pt>
                <c:pt idx="87">
                  <c:v>30</c:v>
                </c:pt>
                <c:pt idx="88">
                  <c:v>33</c:v>
                </c:pt>
                <c:pt idx="89">
                  <c:v>28</c:v>
                </c:pt>
                <c:pt idx="90">
                  <c:v>23</c:v>
                </c:pt>
                <c:pt idx="91">
                  <c:v>26</c:v>
                </c:pt>
                <c:pt idx="92">
                  <c:v>24</c:v>
                </c:pt>
                <c:pt idx="93">
                  <c:v>28</c:v>
                </c:pt>
                <c:pt idx="94">
                  <c:v>15</c:v>
                </c:pt>
                <c:pt idx="95">
                  <c:v>20</c:v>
                </c:pt>
                <c:pt idx="96">
                  <c:v>15</c:v>
                </c:pt>
                <c:pt idx="97">
                  <c:v>31</c:v>
                </c:pt>
                <c:pt idx="98">
                  <c:v>22</c:v>
                </c:pt>
                <c:pt idx="99">
                  <c:v>15</c:v>
                </c:pt>
                <c:pt idx="100">
                  <c:v>21</c:v>
                </c:pt>
                <c:pt idx="101">
                  <c:v>19</c:v>
                </c:pt>
                <c:pt idx="102">
                  <c:v>18</c:v>
                </c:pt>
                <c:pt idx="103">
                  <c:v>19</c:v>
                </c:pt>
                <c:pt idx="104">
                  <c:v>21</c:v>
                </c:pt>
                <c:pt idx="105">
                  <c:v>25</c:v>
                </c:pt>
                <c:pt idx="106">
                  <c:v>22</c:v>
                </c:pt>
                <c:pt idx="107">
                  <c:v>17</c:v>
                </c:pt>
                <c:pt idx="108">
                  <c:v>15</c:v>
                </c:pt>
                <c:pt idx="109">
                  <c:v>25</c:v>
                </c:pt>
                <c:pt idx="110">
                  <c:v>15</c:v>
                </c:pt>
                <c:pt idx="111">
                  <c:v>12</c:v>
                </c:pt>
                <c:pt idx="112">
                  <c:v>13</c:v>
                </c:pt>
                <c:pt idx="113">
                  <c:v>19</c:v>
                </c:pt>
                <c:pt idx="114">
                  <c:v>12</c:v>
                </c:pt>
                <c:pt idx="115">
                  <c:v>8</c:v>
                </c:pt>
                <c:pt idx="116">
                  <c:v>13</c:v>
                </c:pt>
                <c:pt idx="117">
                  <c:v>16</c:v>
                </c:pt>
                <c:pt idx="118">
                  <c:v>10</c:v>
                </c:pt>
                <c:pt idx="119">
                  <c:v>7</c:v>
                </c:pt>
                <c:pt idx="120">
                  <c:v>14</c:v>
                </c:pt>
                <c:pt idx="121">
                  <c:v>12</c:v>
                </c:pt>
                <c:pt idx="122">
                  <c:v>9</c:v>
                </c:pt>
                <c:pt idx="123">
                  <c:v>10</c:v>
                </c:pt>
                <c:pt idx="124">
                  <c:v>8</c:v>
                </c:pt>
                <c:pt idx="125">
                  <c:v>13</c:v>
                </c:pt>
                <c:pt idx="126">
                  <c:v>8</c:v>
                </c:pt>
                <c:pt idx="127">
                  <c:v>14</c:v>
                </c:pt>
                <c:pt idx="128">
                  <c:v>6</c:v>
                </c:pt>
                <c:pt idx="129">
                  <c:v>9</c:v>
                </c:pt>
                <c:pt idx="130">
                  <c:v>6</c:v>
                </c:pt>
                <c:pt idx="131">
                  <c:v>7</c:v>
                </c:pt>
                <c:pt idx="132">
                  <c:v>13</c:v>
                </c:pt>
                <c:pt idx="133">
                  <c:v>7</c:v>
                </c:pt>
                <c:pt idx="134">
                  <c:v>7</c:v>
                </c:pt>
                <c:pt idx="135">
                  <c:v>8</c:v>
                </c:pt>
                <c:pt idx="136">
                  <c:v>9</c:v>
                </c:pt>
                <c:pt idx="137">
                  <c:v>6</c:v>
                </c:pt>
                <c:pt idx="138">
                  <c:v>6</c:v>
                </c:pt>
                <c:pt idx="139">
                  <c:v>3</c:v>
                </c:pt>
                <c:pt idx="140">
                  <c:v>8</c:v>
                </c:pt>
              </c:numCache>
            </c:numRef>
          </c:yVal>
          <c:smooth val="1"/>
          <c:extLst>
            <c:ext xmlns:c16="http://schemas.microsoft.com/office/drawing/2014/chart" uri="{C3380CC4-5D6E-409C-BE32-E72D297353CC}">
              <c16:uniqueId val="{00000000-2D67-4617-8058-1041A622FB0F}"/>
            </c:ext>
          </c:extLst>
        </c:ser>
        <c:ser>
          <c:idx val="0"/>
          <c:order val="1"/>
          <c:spPr>
            <a:ln w="38100" cap="rnd">
              <a:solidFill>
                <a:srgbClr val="00B0F0"/>
              </a:solidFill>
              <a:round/>
            </a:ln>
            <a:effectLst/>
          </c:spPr>
          <c:marker>
            <c:symbol val="none"/>
          </c:marker>
          <c:xVal>
            <c:numRef>
              <c:f>'Firing Rate vs PSPs rate'!$E$4:$E$144</c:f>
              <c:numCache>
                <c:formatCode>General</c:formatCode>
                <c:ptCount val="141"/>
                <c:pt idx="0">
                  <c:v>0</c:v>
                </c:pt>
                <c:pt idx="1">
                  <c:v>5.0000000000000001E-3</c:v>
                </c:pt>
                <c:pt idx="2">
                  <c:v>0.01</c:v>
                </c:pt>
                <c:pt idx="3">
                  <c:v>1.4999999999999999E-2</c:v>
                </c:pt>
                <c:pt idx="4">
                  <c:v>0.02</c:v>
                </c:pt>
                <c:pt idx="5">
                  <c:v>2.5000000000000001E-2</c:v>
                </c:pt>
                <c:pt idx="6">
                  <c:v>3.0000000000000002E-2</c:v>
                </c:pt>
                <c:pt idx="7">
                  <c:v>3.5000000000000003E-2</c:v>
                </c:pt>
                <c:pt idx="8">
                  <c:v>0.04</c:v>
                </c:pt>
                <c:pt idx="9">
                  <c:v>4.4999999999999998E-2</c:v>
                </c:pt>
                <c:pt idx="10">
                  <c:v>4.9999999999999996E-2</c:v>
                </c:pt>
                <c:pt idx="11">
                  <c:v>5.4999999999999993E-2</c:v>
                </c:pt>
                <c:pt idx="12">
                  <c:v>5.9999999999999991E-2</c:v>
                </c:pt>
                <c:pt idx="13">
                  <c:v>6.4999999999999988E-2</c:v>
                </c:pt>
                <c:pt idx="14">
                  <c:v>6.9999999999999993E-2</c:v>
                </c:pt>
                <c:pt idx="15">
                  <c:v>7.4999999999999997E-2</c:v>
                </c:pt>
                <c:pt idx="16">
                  <c:v>0.08</c:v>
                </c:pt>
                <c:pt idx="17">
                  <c:v>8.5000000000000006E-2</c:v>
                </c:pt>
                <c:pt idx="18">
                  <c:v>9.0000000000000011E-2</c:v>
                </c:pt>
                <c:pt idx="19">
                  <c:v>9.5000000000000015E-2</c:v>
                </c:pt>
                <c:pt idx="20">
                  <c:v>0.10000000000000002</c:v>
                </c:pt>
                <c:pt idx="21">
                  <c:v>0.10500000000000002</c:v>
                </c:pt>
                <c:pt idx="22">
                  <c:v>0.11000000000000003</c:v>
                </c:pt>
                <c:pt idx="23">
                  <c:v>0.11500000000000003</c:v>
                </c:pt>
                <c:pt idx="24">
                  <c:v>0.12000000000000004</c:v>
                </c:pt>
                <c:pt idx="25">
                  <c:v>0.12500000000000003</c:v>
                </c:pt>
                <c:pt idx="26">
                  <c:v>0.13000000000000003</c:v>
                </c:pt>
                <c:pt idx="27">
                  <c:v>0.13500000000000004</c:v>
                </c:pt>
                <c:pt idx="28">
                  <c:v>0.14000000000000004</c:v>
                </c:pt>
                <c:pt idx="29">
                  <c:v>0.14500000000000005</c:v>
                </c:pt>
                <c:pt idx="30">
                  <c:v>0.15000000000000005</c:v>
                </c:pt>
                <c:pt idx="31">
                  <c:v>0.15500000000000005</c:v>
                </c:pt>
                <c:pt idx="32">
                  <c:v>0.16000000000000006</c:v>
                </c:pt>
                <c:pt idx="33">
                  <c:v>0.16500000000000006</c:v>
                </c:pt>
                <c:pt idx="34">
                  <c:v>0.17000000000000007</c:v>
                </c:pt>
                <c:pt idx="35">
                  <c:v>0.17500000000000007</c:v>
                </c:pt>
                <c:pt idx="36">
                  <c:v>0.18000000000000008</c:v>
                </c:pt>
                <c:pt idx="37">
                  <c:v>0.18500000000000008</c:v>
                </c:pt>
                <c:pt idx="38">
                  <c:v>0.19000000000000009</c:v>
                </c:pt>
                <c:pt idx="39">
                  <c:v>0.19500000000000009</c:v>
                </c:pt>
                <c:pt idx="40">
                  <c:v>0.20000000000000009</c:v>
                </c:pt>
                <c:pt idx="41">
                  <c:v>0.2050000000000001</c:v>
                </c:pt>
                <c:pt idx="42">
                  <c:v>0.2100000000000001</c:v>
                </c:pt>
                <c:pt idx="43">
                  <c:v>0.21500000000000011</c:v>
                </c:pt>
                <c:pt idx="44">
                  <c:v>0.22000000000000011</c:v>
                </c:pt>
                <c:pt idx="45">
                  <c:v>0.22500000000000012</c:v>
                </c:pt>
                <c:pt idx="46">
                  <c:v>0.23000000000000012</c:v>
                </c:pt>
                <c:pt idx="47">
                  <c:v>0.23500000000000013</c:v>
                </c:pt>
                <c:pt idx="48">
                  <c:v>0.24000000000000013</c:v>
                </c:pt>
                <c:pt idx="49">
                  <c:v>0.24500000000000013</c:v>
                </c:pt>
                <c:pt idx="50">
                  <c:v>0.25000000000000011</c:v>
                </c:pt>
                <c:pt idx="51">
                  <c:v>0.25500000000000012</c:v>
                </c:pt>
                <c:pt idx="52">
                  <c:v>0.26000000000000012</c:v>
                </c:pt>
                <c:pt idx="53">
                  <c:v>0.26500000000000012</c:v>
                </c:pt>
                <c:pt idx="54">
                  <c:v>0.27000000000000013</c:v>
                </c:pt>
                <c:pt idx="55">
                  <c:v>0.27500000000000013</c:v>
                </c:pt>
                <c:pt idx="56">
                  <c:v>0.28000000000000014</c:v>
                </c:pt>
                <c:pt idx="57">
                  <c:v>0.28500000000000014</c:v>
                </c:pt>
                <c:pt idx="58">
                  <c:v>0.29000000000000015</c:v>
                </c:pt>
                <c:pt idx="59">
                  <c:v>0.29500000000000015</c:v>
                </c:pt>
                <c:pt idx="60">
                  <c:v>0.30000000000000016</c:v>
                </c:pt>
                <c:pt idx="61">
                  <c:v>0.30500000000000016</c:v>
                </c:pt>
                <c:pt idx="62">
                  <c:v>0.31000000000000016</c:v>
                </c:pt>
                <c:pt idx="63">
                  <c:v>0.31500000000000017</c:v>
                </c:pt>
                <c:pt idx="64">
                  <c:v>0.32000000000000017</c:v>
                </c:pt>
                <c:pt idx="65">
                  <c:v>0.32500000000000018</c:v>
                </c:pt>
                <c:pt idx="66">
                  <c:v>0.33000000000000018</c:v>
                </c:pt>
                <c:pt idx="67">
                  <c:v>0.33500000000000019</c:v>
                </c:pt>
                <c:pt idx="68">
                  <c:v>0.34000000000000019</c:v>
                </c:pt>
                <c:pt idx="69">
                  <c:v>0.3450000000000002</c:v>
                </c:pt>
                <c:pt idx="70">
                  <c:v>0.3500000000000002</c:v>
                </c:pt>
                <c:pt idx="71">
                  <c:v>0.3550000000000002</c:v>
                </c:pt>
                <c:pt idx="72">
                  <c:v>0.36000000000000021</c:v>
                </c:pt>
                <c:pt idx="73">
                  <c:v>0.36500000000000021</c:v>
                </c:pt>
                <c:pt idx="74">
                  <c:v>0.37000000000000022</c:v>
                </c:pt>
                <c:pt idx="75">
                  <c:v>0.37500000000000022</c:v>
                </c:pt>
                <c:pt idx="76">
                  <c:v>0.38000000000000023</c:v>
                </c:pt>
                <c:pt idx="77">
                  <c:v>0.38500000000000023</c:v>
                </c:pt>
                <c:pt idx="78">
                  <c:v>0.39000000000000024</c:v>
                </c:pt>
                <c:pt idx="79">
                  <c:v>0.39500000000000024</c:v>
                </c:pt>
                <c:pt idx="80">
                  <c:v>0.40000000000000024</c:v>
                </c:pt>
                <c:pt idx="81">
                  <c:v>0.40500000000000025</c:v>
                </c:pt>
                <c:pt idx="82">
                  <c:v>0.41000000000000025</c:v>
                </c:pt>
                <c:pt idx="83">
                  <c:v>0.41500000000000026</c:v>
                </c:pt>
                <c:pt idx="84">
                  <c:v>0.42000000000000026</c:v>
                </c:pt>
                <c:pt idx="85">
                  <c:v>0.42500000000000027</c:v>
                </c:pt>
                <c:pt idx="86">
                  <c:v>0.43000000000000027</c:v>
                </c:pt>
                <c:pt idx="87">
                  <c:v>0.43500000000000028</c:v>
                </c:pt>
                <c:pt idx="88">
                  <c:v>0.44000000000000028</c:v>
                </c:pt>
                <c:pt idx="89">
                  <c:v>0.44500000000000028</c:v>
                </c:pt>
                <c:pt idx="90">
                  <c:v>0.45000000000000029</c:v>
                </c:pt>
                <c:pt idx="91">
                  <c:v>0.45500000000000029</c:v>
                </c:pt>
                <c:pt idx="92">
                  <c:v>0.4600000000000003</c:v>
                </c:pt>
                <c:pt idx="93">
                  <c:v>0.4650000000000003</c:v>
                </c:pt>
                <c:pt idx="94">
                  <c:v>0.47000000000000031</c:v>
                </c:pt>
                <c:pt idx="95">
                  <c:v>0.47500000000000031</c:v>
                </c:pt>
                <c:pt idx="96">
                  <c:v>0.48000000000000032</c:v>
                </c:pt>
                <c:pt idx="97">
                  <c:v>0.48500000000000032</c:v>
                </c:pt>
                <c:pt idx="98">
                  <c:v>0.49000000000000032</c:v>
                </c:pt>
                <c:pt idx="99">
                  <c:v>0.49500000000000033</c:v>
                </c:pt>
                <c:pt idx="100">
                  <c:v>0.50000000000000033</c:v>
                </c:pt>
                <c:pt idx="101">
                  <c:v>0.50500000000000034</c:v>
                </c:pt>
                <c:pt idx="102">
                  <c:v>0.51000000000000034</c:v>
                </c:pt>
                <c:pt idx="103">
                  <c:v>0.51500000000000035</c:v>
                </c:pt>
                <c:pt idx="104">
                  <c:v>0.52000000000000035</c:v>
                </c:pt>
                <c:pt idx="105">
                  <c:v>0.52500000000000036</c:v>
                </c:pt>
                <c:pt idx="106">
                  <c:v>0.53000000000000036</c:v>
                </c:pt>
                <c:pt idx="107">
                  <c:v>0.53500000000000036</c:v>
                </c:pt>
                <c:pt idx="108">
                  <c:v>0.54000000000000037</c:v>
                </c:pt>
                <c:pt idx="109">
                  <c:v>0.54500000000000037</c:v>
                </c:pt>
                <c:pt idx="110">
                  <c:v>0.55000000000000038</c:v>
                </c:pt>
                <c:pt idx="111">
                  <c:v>0.55500000000000038</c:v>
                </c:pt>
                <c:pt idx="112">
                  <c:v>0.56000000000000039</c:v>
                </c:pt>
                <c:pt idx="113">
                  <c:v>0.56500000000000039</c:v>
                </c:pt>
                <c:pt idx="114">
                  <c:v>0.5700000000000004</c:v>
                </c:pt>
                <c:pt idx="115">
                  <c:v>0.5750000000000004</c:v>
                </c:pt>
                <c:pt idx="116">
                  <c:v>0.5800000000000004</c:v>
                </c:pt>
                <c:pt idx="117">
                  <c:v>0.58500000000000041</c:v>
                </c:pt>
                <c:pt idx="118">
                  <c:v>0.59000000000000041</c:v>
                </c:pt>
                <c:pt idx="119">
                  <c:v>0.59500000000000042</c:v>
                </c:pt>
                <c:pt idx="120">
                  <c:v>0.60000000000000042</c:v>
                </c:pt>
                <c:pt idx="121">
                  <c:v>0.60500000000000043</c:v>
                </c:pt>
                <c:pt idx="122">
                  <c:v>0.61000000000000043</c:v>
                </c:pt>
                <c:pt idx="123">
                  <c:v>0.61500000000000044</c:v>
                </c:pt>
                <c:pt idx="124">
                  <c:v>0.62000000000000044</c:v>
                </c:pt>
                <c:pt idx="125">
                  <c:v>0.62500000000000044</c:v>
                </c:pt>
                <c:pt idx="126">
                  <c:v>0.63000000000000045</c:v>
                </c:pt>
                <c:pt idx="127">
                  <c:v>0.63500000000000045</c:v>
                </c:pt>
                <c:pt idx="128">
                  <c:v>0.64000000000000046</c:v>
                </c:pt>
                <c:pt idx="129">
                  <c:v>0.64500000000000046</c:v>
                </c:pt>
                <c:pt idx="130">
                  <c:v>0.65000000000000047</c:v>
                </c:pt>
                <c:pt idx="131">
                  <c:v>0.65500000000000047</c:v>
                </c:pt>
                <c:pt idx="132">
                  <c:v>0.66000000000000048</c:v>
                </c:pt>
                <c:pt idx="133">
                  <c:v>0.66500000000000048</c:v>
                </c:pt>
                <c:pt idx="134">
                  <c:v>0.67000000000000048</c:v>
                </c:pt>
                <c:pt idx="135">
                  <c:v>0.67500000000000049</c:v>
                </c:pt>
                <c:pt idx="136">
                  <c:v>0.68000000000000049</c:v>
                </c:pt>
                <c:pt idx="137">
                  <c:v>0.6850000000000005</c:v>
                </c:pt>
                <c:pt idx="138">
                  <c:v>0.6900000000000005</c:v>
                </c:pt>
                <c:pt idx="139">
                  <c:v>0.69500000000000051</c:v>
                </c:pt>
                <c:pt idx="140">
                  <c:v>0.70000000000000051</c:v>
                </c:pt>
              </c:numCache>
            </c:numRef>
          </c:xVal>
          <c:yVal>
            <c:numRef>
              <c:f>'Firing Rate vs PSPs rate'!$L$4:$L$144</c:f>
              <c:numCache>
                <c:formatCode>General</c:formatCode>
                <c:ptCount val="141"/>
                <c:pt idx="0">
                  <c:v>0</c:v>
                </c:pt>
                <c:pt idx="1">
                  <c:v>0</c:v>
                </c:pt>
                <c:pt idx="2">
                  <c:v>0</c:v>
                </c:pt>
                <c:pt idx="3">
                  <c:v>1</c:v>
                </c:pt>
                <c:pt idx="4">
                  <c:v>20</c:v>
                </c:pt>
                <c:pt idx="5">
                  <c:v>63</c:v>
                </c:pt>
                <c:pt idx="6">
                  <c:v>132</c:v>
                </c:pt>
                <c:pt idx="7">
                  <c:v>165</c:v>
                </c:pt>
                <c:pt idx="8">
                  <c:v>223</c:v>
                </c:pt>
                <c:pt idx="9">
                  <c:v>222</c:v>
                </c:pt>
                <c:pt idx="10">
                  <c:v>220</c:v>
                </c:pt>
                <c:pt idx="11">
                  <c:v>236</c:v>
                </c:pt>
                <c:pt idx="12">
                  <c:v>242</c:v>
                </c:pt>
                <c:pt idx="13">
                  <c:v>211</c:v>
                </c:pt>
                <c:pt idx="14">
                  <c:v>208</c:v>
                </c:pt>
                <c:pt idx="15">
                  <c:v>181</c:v>
                </c:pt>
                <c:pt idx="16">
                  <c:v>218</c:v>
                </c:pt>
                <c:pt idx="17">
                  <c:v>182</c:v>
                </c:pt>
                <c:pt idx="18">
                  <c:v>186</c:v>
                </c:pt>
                <c:pt idx="19">
                  <c:v>213</c:v>
                </c:pt>
                <c:pt idx="20">
                  <c:v>182</c:v>
                </c:pt>
                <c:pt idx="21">
                  <c:v>178</c:v>
                </c:pt>
                <c:pt idx="22">
                  <c:v>172</c:v>
                </c:pt>
                <c:pt idx="23">
                  <c:v>191</c:v>
                </c:pt>
                <c:pt idx="24">
                  <c:v>163</c:v>
                </c:pt>
                <c:pt idx="25">
                  <c:v>164</c:v>
                </c:pt>
                <c:pt idx="26">
                  <c:v>167</c:v>
                </c:pt>
                <c:pt idx="27">
                  <c:v>160</c:v>
                </c:pt>
                <c:pt idx="28">
                  <c:v>174</c:v>
                </c:pt>
                <c:pt idx="29">
                  <c:v>141</c:v>
                </c:pt>
                <c:pt idx="30">
                  <c:v>116</c:v>
                </c:pt>
                <c:pt idx="31">
                  <c:v>132</c:v>
                </c:pt>
                <c:pt idx="32">
                  <c:v>135</c:v>
                </c:pt>
                <c:pt idx="33">
                  <c:v>128</c:v>
                </c:pt>
                <c:pt idx="34">
                  <c:v>130</c:v>
                </c:pt>
                <c:pt idx="35">
                  <c:v>105</c:v>
                </c:pt>
                <c:pt idx="36">
                  <c:v>114</c:v>
                </c:pt>
                <c:pt idx="37">
                  <c:v>118</c:v>
                </c:pt>
                <c:pt idx="38">
                  <c:v>130</c:v>
                </c:pt>
                <c:pt idx="39">
                  <c:v>123</c:v>
                </c:pt>
                <c:pt idx="40">
                  <c:v>110</c:v>
                </c:pt>
                <c:pt idx="41">
                  <c:v>103</c:v>
                </c:pt>
                <c:pt idx="42">
                  <c:v>125</c:v>
                </c:pt>
                <c:pt idx="43">
                  <c:v>109</c:v>
                </c:pt>
                <c:pt idx="44">
                  <c:v>83</c:v>
                </c:pt>
                <c:pt idx="45">
                  <c:v>85</c:v>
                </c:pt>
                <c:pt idx="46">
                  <c:v>92</c:v>
                </c:pt>
                <c:pt idx="47">
                  <c:v>97</c:v>
                </c:pt>
                <c:pt idx="48">
                  <c:v>81</c:v>
                </c:pt>
                <c:pt idx="49">
                  <c:v>83</c:v>
                </c:pt>
                <c:pt idx="50">
                  <c:v>79</c:v>
                </c:pt>
                <c:pt idx="51">
                  <c:v>76</c:v>
                </c:pt>
                <c:pt idx="52">
                  <c:v>92</c:v>
                </c:pt>
                <c:pt idx="53">
                  <c:v>95</c:v>
                </c:pt>
                <c:pt idx="54">
                  <c:v>66</c:v>
                </c:pt>
                <c:pt idx="55">
                  <c:v>83</c:v>
                </c:pt>
                <c:pt idx="56">
                  <c:v>60</c:v>
                </c:pt>
                <c:pt idx="57">
                  <c:v>88</c:v>
                </c:pt>
                <c:pt idx="58">
                  <c:v>60</c:v>
                </c:pt>
                <c:pt idx="59">
                  <c:v>58</c:v>
                </c:pt>
                <c:pt idx="60">
                  <c:v>73</c:v>
                </c:pt>
                <c:pt idx="61">
                  <c:v>62</c:v>
                </c:pt>
                <c:pt idx="62">
                  <c:v>70</c:v>
                </c:pt>
                <c:pt idx="63">
                  <c:v>56</c:v>
                </c:pt>
                <c:pt idx="64">
                  <c:v>58</c:v>
                </c:pt>
                <c:pt idx="65">
                  <c:v>43</c:v>
                </c:pt>
                <c:pt idx="66">
                  <c:v>53</c:v>
                </c:pt>
                <c:pt idx="67">
                  <c:v>46</c:v>
                </c:pt>
                <c:pt idx="68">
                  <c:v>40</c:v>
                </c:pt>
                <c:pt idx="69">
                  <c:v>44</c:v>
                </c:pt>
                <c:pt idx="70">
                  <c:v>49</c:v>
                </c:pt>
                <c:pt idx="71">
                  <c:v>54</c:v>
                </c:pt>
                <c:pt idx="72">
                  <c:v>38</c:v>
                </c:pt>
                <c:pt idx="73">
                  <c:v>38</c:v>
                </c:pt>
                <c:pt idx="74">
                  <c:v>36</c:v>
                </c:pt>
                <c:pt idx="75">
                  <c:v>44</c:v>
                </c:pt>
                <c:pt idx="76">
                  <c:v>29</c:v>
                </c:pt>
                <c:pt idx="77">
                  <c:v>32</c:v>
                </c:pt>
                <c:pt idx="78">
                  <c:v>42</c:v>
                </c:pt>
                <c:pt idx="79">
                  <c:v>31</c:v>
                </c:pt>
                <c:pt idx="80">
                  <c:v>42</c:v>
                </c:pt>
                <c:pt idx="81">
                  <c:v>34</c:v>
                </c:pt>
                <c:pt idx="82">
                  <c:v>44</c:v>
                </c:pt>
                <c:pt idx="83">
                  <c:v>36</c:v>
                </c:pt>
                <c:pt idx="84">
                  <c:v>36</c:v>
                </c:pt>
                <c:pt idx="85">
                  <c:v>44</c:v>
                </c:pt>
                <c:pt idx="86">
                  <c:v>31</c:v>
                </c:pt>
                <c:pt idx="87">
                  <c:v>26</c:v>
                </c:pt>
                <c:pt idx="88">
                  <c:v>34</c:v>
                </c:pt>
                <c:pt idx="89">
                  <c:v>19</c:v>
                </c:pt>
                <c:pt idx="90">
                  <c:v>23</c:v>
                </c:pt>
                <c:pt idx="91">
                  <c:v>22</c:v>
                </c:pt>
                <c:pt idx="92">
                  <c:v>17</c:v>
                </c:pt>
                <c:pt idx="93">
                  <c:v>27</c:v>
                </c:pt>
                <c:pt idx="94">
                  <c:v>20</c:v>
                </c:pt>
                <c:pt idx="95">
                  <c:v>26</c:v>
                </c:pt>
                <c:pt idx="96">
                  <c:v>25</c:v>
                </c:pt>
                <c:pt idx="97">
                  <c:v>21</c:v>
                </c:pt>
                <c:pt idx="98">
                  <c:v>23</c:v>
                </c:pt>
                <c:pt idx="99">
                  <c:v>28</c:v>
                </c:pt>
                <c:pt idx="100">
                  <c:v>24</c:v>
                </c:pt>
                <c:pt idx="101">
                  <c:v>14</c:v>
                </c:pt>
                <c:pt idx="102">
                  <c:v>24</c:v>
                </c:pt>
                <c:pt idx="103">
                  <c:v>15</c:v>
                </c:pt>
                <c:pt idx="104">
                  <c:v>24</c:v>
                </c:pt>
                <c:pt idx="105">
                  <c:v>16</c:v>
                </c:pt>
                <c:pt idx="106">
                  <c:v>17</c:v>
                </c:pt>
                <c:pt idx="107">
                  <c:v>17</c:v>
                </c:pt>
                <c:pt idx="108">
                  <c:v>15</c:v>
                </c:pt>
                <c:pt idx="109">
                  <c:v>12</c:v>
                </c:pt>
                <c:pt idx="110">
                  <c:v>20</c:v>
                </c:pt>
                <c:pt idx="111">
                  <c:v>11</c:v>
                </c:pt>
                <c:pt idx="112">
                  <c:v>14</c:v>
                </c:pt>
                <c:pt idx="113">
                  <c:v>12</c:v>
                </c:pt>
                <c:pt idx="114">
                  <c:v>5</c:v>
                </c:pt>
                <c:pt idx="115">
                  <c:v>9</c:v>
                </c:pt>
                <c:pt idx="116">
                  <c:v>12</c:v>
                </c:pt>
                <c:pt idx="117">
                  <c:v>13</c:v>
                </c:pt>
                <c:pt idx="118">
                  <c:v>14</c:v>
                </c:pt>
                <c:pt idx="119">
                  <c:v>9</c:v>
                </c:pt>
                <c:pt idx="120">
                  <c:v>15</c:v>
                </c:pt>
                <c:pt idx="121">
                  <c:v>10</c:v>
                </c:pt>
                <c:pt idx="122">
                  <c:v>11</c:v>
                </c:pt>
                <c:pt idx="123">
                  <c:v>5</c:v>
                </c:pt>
                <c:pt idx="124">
                  <c:v>11</c:v>
                </c:pt>
                <c:pt idx="125">
                  <c:v>6</c:v>
                </c:pt>
                <c:pt idx="126">
                  <c:v>14</c:v>
                </c:pt>
                <c:pt idx="127">
                  <c:v>8</c:v>
                </c:pt>
                <c:pt idx="128">
                  <c:v>3</c:v>
                </c:pt>
                <c:pt idx="129">
                  <c:v>6</c:v>
                </c:pt>
                <c:pt idx="130">
                  <c:v>6</c:v>
                </c:pt>
                <c:pt idx="131">
                  <c:v>10</c:v>
                </c:pt>
                <c:pt idx="132">
                  <c:v>10</c:v>
                </c:pt>
                <c:pt idx="133">
                  <c:v>12</c:v>
                </c:pt>
                <c:pt idx="134">
                  <c:v>5</c:v>
                </c:pt>
                <c:pt idx="135">
                  <c:v>5</c:v>
                </c:pt>
                <c:pt idx="136">
                  <c:v>4</c:v>
                </c:pt>
                <c:pt idx="137">
                  <c:v>7</c:v>
                </c:pt>
                <c:pt idx="138">
                  <c:v>2</c:v>
                </c:pt>
                <c:pt idx="139">
                  <c:v>9</c:v>
                </c:pt>
                <c:pt idx="140">
                  <c:v>3</c:v>
                </c:pt>
              </c:numCache>
            </c:numRef>
          </c:yVal>
          <c:smooth val="1"/>
          <c:extLst>
            <c:ext xmlns:c16="http://schemas.microsoft.com/office/drawing/2014/chart" uri="{C3380CC4-5D6E-409C-BE32-E72D297353CC}">
              <c16:uniqueId val="{00000001-2D67-4617-8058-1041A622FB0F}"/>
            </c:ext>
          </c:extLst>
        </c:ser>
        <c:dLbls>
          <c:showLegendKey val="0"/>
          <c:showVal val="0"/>
          <c:showCatName val="0"/>
          <c:showSerName val="0"/>
          <c:showPercent val="0"/>
          <c:showBubbleSize val="0"/>
        </c:dLbls>
        <c:axId val="132313208"/>
        <c:axId val="132325880"/>
      </c:scatterChart>
      <c:valAx>
        <c:axId val="132313208"/>
        <c:scaling>
          <c:orientation val="minMax"/>
          <c:max val="0.70000000000000007"/>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Distance</a:t>
                </a:r>
                <a:r>
                  <a:rPr lang="en-GB" sz="1600" baseline="0"/>
                  <a:t> between spikes</a:t>
                </a:r>
                <a:r>
                  <a:rPr lang="en-GB" sz="1600"/>
                  <a:t> (seconds)</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325880"/>
        <c:crosses val="autoZero"/>
        <c:crossBetween val="midCat"/>
      </c:valAx>
      <c:valAx>
        <c:axId val="132325880"/>
        <c:scaling>
          <c:orientation val="minMax"/>
          <c:min val="0"/>
        </c:scaling>
        <c:delete val="0"/>
        <c:axPos val="l"/>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Incidence</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313208"/>
        <c:crosses val="autoZero"/>
        <c:crossBetween val="midCat"/>
        <c:majorUnit val="10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600" dirty="0" smtClean="0"/>
              <a:t>CCK increases the FR by raising the EPSP rate</a:t>
            </a:r>
            <a:endParaRPr lang="en-GB" sz="1600"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084211446597646"/>
          <c:y val="8.8379629629629641E-2"/>
          <c:w val="0.73857329821125994"/>
          <c:h val="0.74281448531669092"/>
        </c:manualLayout>
      </c:layout>
      <c:scatterChart>
        <c:scatterStyle val="smoothMarker"/>
        <c:varyColors val="0"/>
        <c:ser>
          <c:idx val="1"/>
          <c:order val="0"/>
          <c:tx>
            <c:strRef>
              <c:f>Sheet1!$B$3</c:f>
              <c:strCache>
                <c:ptCount val="1"/>
                <c:pt idx="0">
                  <c:v>Model</c:v>
                </c:pt>
              </c:strCache>
            </c:strRef>
          </c:tx>
          <c:spPr>
            <a:ln w="19050" cap="rnd">
              <a:solidFill>
                <a:srgbClr val="00B0F0"/>
              </a:solidFill>
              <a:round/>
            </a:ln>
            <a:effectLst/>
          </c:spPr>
          <c:marker>
            <c:symbol val="none"/>
          </c:marker>
          <c:yVal>
            <c:numRef>
              <c:f>Sheet1!$B$103:$B$2002</c:f>
              <c:numCache>
                <c:formatCode>General</c:formatCode>
                <c:ptCount val="1900"/>
                <c:pt idx="0">
                  <c:v>3.625</c:v>
                </c:pt>
                <c:pt idx="1">
                  <c:v>3.5</c:v>
                </c:pt>
                <c:pt idx="2">
                  <c:v>3.3125</c:v>
                </c:pt>
                <c:pt idx="3">
                  <c:v>3.25</c:v>
                </c:pt>
                <c:pt idx="4">
                  <c:v>3.125</c:v>
                </c:pt>
                <c:pt idx="5">
                  <c:v>3.1875</c:v>
                </c:pt>
                <c:pt idx="6">
                  <c:v>3.375</c:v>
                </c:pt>
                <c:pt idx="7">
                  <c:v>3.3125</c:v>
                </c:pt>
                <c:pt idx="8">
                  <c:v>3.4375</c:v>
                </c:pt>
                <c:pt idx="9">
                  <c:v>3.375</c:v>
                </c:pt>
                <c:pt idx="10">
                  <c:v>3.5</c:v>
                </c:pt>
                <c:pt idx="11">
                  <c:v>3.625</c:v>
                </c:pt>
                <c:pt idx="12">
                  <c:v>3.75</c:v>
                </c:pt>
                <c:pt idx="13">
                  <c:v>3.6875</c:v>
                </c:pt>
                <c:pt idx="14">
                  <c:v>3.875</c:v>
                </c:pt>
                <c:pt idx="15">
                  <c:v>3.9375</c:v>
                </c:pt>
                <c:pt idx="16">
                  <c:v>4.25</c:v>
                </c:pt>
                <c:pt idx="17">
                  <c:v>4.125</c:v>
                </c:pt>
                <c:pt idx="18">
                  <c:v>4.125</c:v>
                </c:pt>
                <c:pt idx="19">
                  <c:v>4.125</c:v>
                </c:pt>
                <c:pt idx="20">
                  <c:v>4.1875</c:v>
                </c:pt>
                <c:pt idx="21">
                  <c:v>4</c:v>
                </c:pt>
                <c:pt idx="22">
                  <c:v>4</c:v>
                </c:pt>
                <c:pt idx="23">
                  <c:v>4.125</c:v>
                </c:pt>
                <c:pt idx="24">
                  <c:v>3.9375</c:v>
                </c:pt>
                <c:pt idx="25">
                  <c:v>4</c:v>
                </c:pt>
                <c:pt idx="26">
                  <c:v>3.8125</c:v>
                </c:pt>
                <c:pt idx="27">
                  <c:v>4</c:v>
                </c:pt>
                <c:pt idx="28">
                  <c:v>3.8125</c:v>
                </c:pt>
                <c:pt idx="29">
                  <c:v>3.9375</c:v>
                </c:pt>
                <c:pt idx="30">
                  <c:v>3.6875</c:v>
                </c:pt>
                <c:pt idx="31">
                  <c:v>3.8125</c:v>
                </c:pt>
                <c:pt idx="32">
                  <c:v>3.375</c:v>
                </c:pt>
                <c:pt idx="33">
                  <c:v>3.4375</c:v>
                </c:pt>
                <c:pt idx="34">
                  <c:v>3.5</c:v>
                </c:pt>
                <c:pt idx="35">
                  <c:v>3.4375</c:v>
                </c:pt>
                <c:pt idx="36">
                  <c:v>3.5625</c:v>
                </c:pt>
                <c:pt idx="37">
                  <c:v>3.8125</c:v>
                </c:pt>
                <c:pt idx="38">
                  <c:v>4</c:v>
                </c:pt>
                <c:pt idx="39">
                  <c:v>3.875</c:v>
                </c:pt>
                <c:pt idx="40">
                  <c:v>3.9375</c:v>
                </c:pt>
                <c:pt idx="41">
                  <c:v>4</c:v>
                </c:pt>
                <c:pt idx="42">
                  <c:v>3.9375</c:v>
                </c:pt>
                <c:pt idx="43">
                  <c:v>3.8125</c:v>
                </c:pt>
                <c:pt idx="44">
                  <c:v>4</c:v>
                </c:pt>
                <c:pt idx="45">
                  <c:v>3.9375</c:v>
                </c:pt>
                <c:pt idx="46">
                  <c:v>4</c:v>
                </c:pt>
                <c:pt idx="47">
                  <c:v>3.9375</c:v>
                </c:pt>
                <c:pt idx="48">
                  <c:v>4.125</c:v>
                </c:pt>
                <c:pt idx="49">
                  <c:v>4.125</c:v>
                </c:pt>
                <c:pt idx="50">
                  <c:v>4.125</c:v>
                </c:pt>
                <c:pt idx="51">
                  <c:v>4.125</c:v>
                </c:pt>
                <c:pt idx="52">
                  <c:v>4.3125</c:v>
                </c:pt>
                <c:pt idx="53">
                  <c:v>4</c:v>
                </c:pt>
                <c:pt idx="54">
                  <c:v>3.6875</c:v>
                </c:pt>
                <c:pt idx="55">
                  <c:v>3.75</c:v>
                </c:pt>
                <c:pt idx="56">
                  <c:v>3.75</c:v>
                </c:pt>
                <c:pt idx="57">
                  <c:v>3.8125</c:v>
                </c:pt>
                <c:pt idx="58">
                  <c:v>3.9375</c:v>
                </c:pt>
                <c:pt idx="59">
                  <c:v>3.875</c:v>
                </c:pt>
                <c:pt idx="60">
                  <c:v>3.875</c:v>
                </c:pt>
                <c:pt idx="61">
                  <c:v>4.0625</c:v>
                </c:pt>
                <c:pt idx="62">
                  <c:v>4.125</c:v>
                </c:pt>
                <c:pt idx="63">
                  <c:v>4.125</c:v>
                </c:pt>
                <c:pt idx="64">
                  <c:v>4.1875</c:v>
                </c:pt>
                <c:pt idx="65">
                  <c:v>4.25</c:v>
                </c:pt>
                <c:pt idx="66">
                  <c:v>4.25</c:v>
                </c:pt>
                <c:pt idx="67">
                  <c:v>4.375</c:v>
                </c:pt>
                <c:pt idx="68">
                  <c:v>4.0625</c:v>
                </c:pt>
                <c:pt idx="69">
                  <c:v>4.125</c:v>
                </c:pt>
                <c:pt idx="70">
                  <c:v>4.5</c:v>
                </c:pt>
                <c:pt idx="71">
                  <c:v>4.3125</c:v>
                </c:pt>
                <c:pt idx="72">
                  <c:v>4.25</c:v>
                </c:pt>
                <c:pt idx="73">
                  <c:v>4.25</c:v>
                </c:pt>
                <c:pt idx="74">
                  <c:v>4.3125</c:v>
                </c:pt>
                <c:pt idx="75">
                  <c:v>4.375</c:v>
                </c:pt>
                <c:pt idx="76">
                  <c:v>4.5</c:v>
                </c:pt>
                <c:pt idx="77">
                  <c:v>4.125</c:v>
                </c:pt>
                <c:pt idx="78">
                  <c:v>4.0625</c:v>
                </c:pt>
                <c:pt idx="79">
                  <c:v>3.9375</c:v>
                </c:pt>
                <c:pt idx="80">
                  <c:v>3.8125</c:v>
                </c:pt>
                <c:pt idx="81">
                  <c:v>3.9375</c:v>
                </c:pt>
                <c:pt idx="82">
                  <c:v>3.9375</c:v>
                </c:pt>
                <c:pt idx="83">
                  <c:v>3.8125</c:v>
                </c:pt>
                <c:pt idx="84">
                  <c:v>3.9375</c:v>
                </c:pt>
                <c:pt idx="85">
                  <c:v>3.875</c:v>
                </c:pt>
                <c:pt idx="86">
                  <c:v>3.8125</c:v>
                </c:pt>
                <c:pt idx="87">
                  <c:v>3.9375</c:v>
                </c:pt>
                <c:pt idx="88">
                  <c:v>4</c:v>
                </c:pt>
                <c:pt idx="89">
                  <c:v>3.9375</c:v>
                </c:pt>
                <c:pt idx="90">
                  <c:v>4</c:v>
                </c:pt>
                <c:pt idx="91">
                  <c:v>3.9375</c:v>
                </c:pt>
                <c:pt idx="92">
                  <c:v>3.8125</c:v>
                </c:pt>
                <c:pt idx="93">
                  <c:v>4.0625</c:v>
                </c:pt>
                <c:pt idx="94">
                  <c:v>3.9375</c:v>
                </c:pt>
                <c:pt idx="95">
                  <c:v>4</c:v>
                </c:pt>
                <c:pt idx="96">
                  <c:v>4.1875</c:v>
                </c:pt>
                <c:pt idx="97">
                  <c:v>4</c:v>
                </c:pt>
                <c:pt idx="98">
                  <c:v>4</c:v>
                </c:pt>
                <c:pt idx="99">
                  <c:v>4.0625</c:v>
                </c:pt>
                <c:pt idx="100">
                  <c:v>3.9375</c:v>
                </c:pt>
                <c:pt idx="101">
                  <c:v>4</c:v>
                </c:pt>
                <c:pt idx="102">
                  <c:v>3.8125</c:v>
                </c:pt>
                <c:pt idx="103">
                  <c:v>3.875</c:v>
                </c:pt>
                <c:pt idx="104">
                  <c:v>3.8125</c:v>
                </c:pt>
                <c:pt idx="105">
                  <c:v>3.9375</c:v>
                </c:pt>
                <c:pt idx="106">
                  <c:v>3.75</c:v>
                </c:pt>
                <c:pt idx="107">
                  <c:v>3.625</c:v>
                </c:pt>
                <c:pt idx="108">
                  <c:v>3.625</c:v>
                </c:pt>
                <c:pt idx="109">
                  <c:v>3.6875</c:v>
                </c:pt>
                <c:pt idx="110">
                  <c:v>3.9375</c:v>
                </c:pt>
                <c:pt idx="111">
                  <c:v>3.875</c:v>
                </c:pt>
                <c:pt idx="112">
                  <c:v>3.8125</c:v>
                </c:pt>
                <c:pt idx="113">
                  <c:v>3.875</c:v>
                </c:pt>
                <c:pt idx="114">
                  <c:v>3.875</c:v>
                </c:pt>
                <c:pt idx="115">
                  <c:v>3.8125</c:v>
                </c:pt>
                <c:pt idx="116">
                  <c:v>3.8125</c:v>
                </c:pt>
                <c:pt idx="117">
                  <c:v>3.9375</c:v>
                </c:pt>
                <c:pt idx="118">
                  <c:v>3.875</c:v>
                </c:pt>
                <c:pt idx="119">
                  <c:v>3.9375</c:v>
                </c:pt>
                <c:pt idx="120">
                  <c:v>3.9375</c:v>
                </c:pt>
                <c:pt idx="121">
                  <c:v>3.8125</c:v>
                </c:pt>
                <c:pt idx="122">
                  <c:v>3.9375</c:v>
                </c:pt>
                <c:pt idx="123">
                  <c:v>4.0625</c:v>
                </c:pt>
                <c:pt idx="124">
                  <c:v>4</c:v>
                </c:pt>
                <c:pt idx="125">
                  <c:v>3.8125</c:v>
                </c:pt>
                <c:pt idx="126">
                  <c:v>3.6875</c:v>
                </c:pt>
                <c:pt idx="127">
                  <c:v>3.75</c:v>
                </c:pt>
                <c:pt idx="128">
                  <c:v>3.5</c:v>
                </c:pt>
                <c:pt idx="129">
                  <c:v>3.5</c:v>
                </c:pt>
                <c:pt idx="130">
                  <c:v>3.375</c:v>
                </c:pt>
                <c:pt idx="131">
                  <c:v>3.4375</c:v>
                </c:pt>
                <c:pt idx="132">
                  <c:v>3.5625</c:v>
                </c:pt>
                <c:pt idx="133">
                  <c:v>3.5</c:v>
                </c:pt>
                <c:pt idx="134">
                  <c:v>3.5625</c:v>
                </c:pt>
                <c:pt idx="135">
                  <c:v>3.4375</c:v>
                </c:pt>
                <c:pt idx="136">
                  <c:v>3.8125</c:v>
                </c:pt>
                <c:pt idx="137">
                  <c:v>3.75</c:v>
                </c:pt>
                <c:pt idx="138">
                  <c:v>3.5625</c:v>
                </c:pt>
                <c:pt idx="139">
                  <c:v>3.375</c:v>
                </c:pt>
                <c:pt idx="140">
                  <c:v>3.4375</c:v>
                </c:pt>
                <c:pt idx="141">
                  <c:v>3.5</c:v>
                </c:pt>
                <c:pt idx="142">
                  <c:v>3.5625</c:v>
                </c:pt>
                <c:pt idx="143">
                  <c:v>3.625</c:v>
                </c:pt>
                <c:pt idx="144">
                  <c:v>3.6875</c:v>
                </c:pt>
                <c:pt idx="145">
                  <c:v>3.6875</c:v>
                </c:pt>
                <c:pt idx="146">
                  <c:v>3.5625</c:v>
                </c:pt>
                <c:pt idx="147">
                  <c:v>3.5625</c:v>
                </c:pt>
                <c:pt idx="148">
                  <c:v>3.5</c:v>
                </c:pt>
                <c:pt idx="149">
                  <c:v>3.4375</c:v>
                </c:pt>
                <c:pt idx="150">
                  <c:v>3.4375</c:v>
                </c:pt>
                <c:pt idx="151">
                  <c:v>3.5</c:v>
                </c:pt>
                <c:pt idx="152">
                  <c:v>3.1875</c:v>
                </c:pt>
                <c:pt idx="153">
                  <c:v>3.3125</c:v>
                </c:pt>
                <c:pt idx="154">
                  <c:v>3.4375</c:v>
                </c:pt>
                <c:pt idx="155">
                  <c:v>3.75</c:v>
                </c:pt>
                <c:pt idx="156">
                  <c:v>3.75</c:v>
                </c:pt>
                <c:pt idx="157">
                  <c:v>3.5625</c:v>
                </c:pt>
                <c:pt idx="158">
                  <c:v>3.625</c:v>
                </c:pt>
                <c:pt idx="159">
                  <c:v>3.5625</c:v>
                </c:pt>
                <c:pt idx="160">
                  <c:v>3.8125</c:v>
                </c:pt>
                <c:pt idx="161">
                  <c:v>3.6875</c:v>
                </c:pt>
                <c:pt idx="162">
                  <c:v>4.0625</c:v>
                </c:pt>
                <c:pt idx="163">
                  <c:v>3.9375</c:v>
                </c:pt>
                <c:pt idx="164">
                  <c:v>3.9375</c:v>
                </c:pt>
                <c:pt idx="165">
                  <c:v>3.8125</c:v>
                </c:pt>
                <c:pt idx="166">
                  <c:v>3.6875</c:v>
                </c:pt>
                <c:pt idx="167">
                  <c:v>3.625</c:v>
                </c:pt>
                <c:pt idx="168">
                  <c:v>3.625</c:v>
                </c:pt>
                <c:pt idx="169">
                  <c:v>3.5625</c:v>
                </c:pt>
                <c:pt idx="170">
                  <c:v>3.6875</c:v>
                </c:pt>
                <c:pt idx="171">
                  <c:v>3.8125</c:v>
                </c:pt>
                <c:pt idx="172">
                  <c:v>3.75</c:v>
                </c:pt>
                <c:pt idx="173">
                  <c:v>4.125</c:v>
                </c:pt>
                <c:pt idx="174">
                  <c:v>4</c:v>
                </c:pt>
                <c:pt idx="175">
                  <c:v>4</c:v>
                </c:pt>
                <c:pt idx="176">
                  <c:v>3.8125</c:v>
                </c:pt>
                <c:pt idx="177">
                  <c:v>3.75</c:v>
                </c:pt>
                <c:pt idx="178">
                  <c:v>3.625</c:v>
                </c:pt>
                <c:pt idx="179">
                  <c:v>3.875</c:v>
                </c:pt>
                <c:pt idx="180">
                  <c:v>3.8125</c:v>
                </c:pt>
                <c:pt idx="181">
                  <c:v>4</c:v>
                </c:pt>
                <c:pt idx="182">
                  <c:v>4</c:v>
                </c:pt>
                <c:pt idx="183">
                  <c:v>4.125</c:v>
                </c:pt>
                <c:pt idx="184">
                  <c:v>4.3125</c:v>
                </c:pt>
                <c:pt idx="185">
                  <c:v>4.1875</c:v>
                </c:pt>
                <c:pt idx="186">
                  <c:v>4</c:v>
                </c:pt>
                <c:pt idx="187">
                  <c:v>3.5625</c:v>
                </c:pt>
                <c:pt idx="188">
                  <c:v>3.625</c:v>
                </c:pt>
                <c:pt idx="189">
                  <c:v>3.4375</c:v>
                </c:pt>
                <c:pt idx="190">
                  <c:v>3.3125</c:v>
                </c:pt>
                <c:pt idx="191">
                  <c:v>3.3125</c:v>
                </c:pt>
                <c:pt idx="192">
                  <c:v>3.375</c:v>
                </c:pt>
                <c:pt idx="193">
                  <c:v>3.5625</c:v>
                </c:pt>
                <c:pt idx="194">
                  <c:v>3.5625</c:v>
                </c:pt>
                <c:pt idx="195">
                  <c:v>3.4375</c:v>
                </c:pt>
                <c:pt idx="196">
                  <c:v>3.4375</c:v>
                </c:pt>
                <c:pt idx="197">
                  <c:v>3.3125</c:v>
                </c:pt>
                <c:pt idx="198">
                  <c:v>3.5</c:v>
                </c:pt>
                <c:pt idx="199">
                  <c:v>3.5</c:v>
                </c:pt>
                <c:pt idx="200">
                  <c:v>3.1875</c:v>
                </c:pt>
                <c:pt idx="201">
                  <c:v>3.3125</c:v>
                </c:pt>
                <c:pt idx="202">
                  <c:v>3.125</c:v>
                </c:pt>
                <c:pt idx="203">
                  <c:v>3.375</c:v>
                </c:pt>
                <c:pt idx="204">
                  <c:v>3.4375</c:v>
                </c:pt>
                <c:pt idx="205">
                  <c:v>3.5</c:v>
                </c:pt>
                <c:pt idx="206">
                  <c:v>3.5625</c:v>
                </c:pt>
                <c:pt idx="207">
                  <c:v>3.6875</c:v>
                </c:pt>
                <c:pt idx="208">
                  <c:v>3.625</c:v>
                </c:pt>
                <c:pt idx="209">
                  <c:v>3.6875</c:v>
                </c:pt>
                <c:pt idx="210">
                  <c:v>3.6875</c:v>
                </c:pt>
                <c:pt idx="211">
                  <c:v>3.625</c:v>
                </c:pt>
                <c:pt idx="212">
                  <c:v>3.8125</c:v>
                </c:pt>
                <c:pt idx="213">
                  <c:v>4.1875</c:v>
                </c:pt>
                <c:pt idx="214">
                  <c:v>4.0625</c:v>
                </c:pt>
                <c:pt idx="215">
                  <c:v>3.875</c:v>
                </c:pt>
                <c:pt idx="216">
                  <c:v>4.0625</c:v>
                </c:pt>
                <c:pt idx="217">
                  <c:v>4.0625</c:v>
                </c:pt>
                <c:pt idx="218">
                  <c:v>4.375</c:v>
                </c:pt>
                <c:pt idx="219">
                  <c:v>4.1875</c:v>
                </c:pt>
                <c:pt idx="220">
                  <c:v>4.125</c:v>
                </c:pt>
                <c:pt idx="221">
                  <c:v>4.25</c:v>
                </c:pt>
                <c:pt idx="222">
                  <c:v>4.25</c:v>
                </c:pt>
                <c:pt idx="223">
                  <c:v>4.125</c:v>
                </c:pt>
                <c:pt idx="224">
                  <c:v>4.3125</c:v>
                </c:pt>
                <c:pt idx="225">
                  <c:v>4.375</c:v>
                </c:pt>
                <c:pt idx="226">
                  <c:v>4.375</c:v>
                </c:pt>
                <c:pt idx="227">
                  <c:v>4.4375</c:v>
                </c:pt>
                <c:pt idx="228">
                  <c:v>4.25</c:v>
                </c:pt>
                <c:pt idx="229">
                  <c:v>4.0625</c:v>
                </c:pt>
                <c:pt idx="230">
                  <c:v>4.125</c:v>
                </c:pt>
                <c:pt idx="231">
                  <c:v>4.25</c:v>
                </c:pt>
                <c:pt idx="232">
                  <c:v>4.1875</c:v>
                </c:pt>
                <c:pt idx="233">
                  <c:v>4.3125</c:v>
                </c:pt>
                <c:pt idx="234">
                  <c:v>4.375</c:v>
                </c:pt>
                <c:pt idx="235">
                  <c:v>4.6875</c:v>
                </c:pt>
                <c:pt idx="236">
                  <c:v>4.6875</c:v>
                </c:pt>
                <c:pt idx="237">
                  <c:v>4.5625</c:v>
                </c:pt>
                <c:pt idx="238">
                  <c:v>4.5625</c:v>
                </c:pt>
                <c:pt idx="239">
                  <c:v>4.5625</c:v>
                </c:pt>
                <c:pt idx="240">
                  <c:v>4.375</c:v>
                </c:pt>
                <c:pt idx="241">
                  <c:v>4.1875</c:v>
                </c:pt>
                <c:pt idx="242">
                  <c:v>4.25</c:v>
                </c:pt>
                <c:pt idx="243">
                  <c:v>4.25</c:v>
                </c:pt>
                <c:pt idx="244">
                  <c:v>4.25</c:v>
                </c:pt>
                <c:pt idx="245">
                  <c:v>4.1875</c:v>
                </c:pt>
                <c:pt idx="246">
                  <c:v>4.25</c:v>
                </c:pt>
                <c:pt idx="247">
                  <c:v>4.1875</c:v>
                </c:pt>
                <c:pt idx="248">
                  <c:v>4.375</c:v>
                </c:pt>
                <c:pt idx="249">
                  <c:v>4.25</c:v>
                </c:pt>
                <c:pt idx="250">
                  <c:v>4.25</c:v>
                </c:pt>
                <c:pt idx="251">
                  <c:v>4</c:v>
                </c:pt>
                <c:pt idx="252">
                  <c:v>4.125</c:v>
                </c:pt>
                <c:pt idx="253">
                  <c:v>4.0625</c:v>
                </c:pt>
                <c:pt idx="254">
                  <c:v>3.9375</c:v>
                </c:pt>
                <c:pt idx="255">
                  <c:v>4.0625</c:v>
                </c:pt>
                <c:pt idx="256">
                  <c:v>4.125</c:v>
                </c:pt>
                <c:pt idx="257">
                  <c:v>4.25</c:v>
                </c:pt>
                <c:pt idx="258">
                  <c:v>4.3125</c:v>
                </c:pt>
                <c:pt idx="259">
                  <c:v>4.1875</c:v>
                </c:pt>
                <c:pt idx="260">
                  <c:v>4.25</c:v>
                </c:pt>
                <c:pt idx="261">
                  <c:v>4.4375</c:v>
                </c:pt>
                <c:pt idx="262">
                  <c:v>4.375</c:v>
                </c:pt>
                <c:pt idx="263">
                  <c:v>4.5</c:v>
                </c:pt>
                <c:pt idx="264">
                  <c:v>4.375</c:v>
                </c:pt>
                <c:pt idx="265">
                  <c:v>4.375</c:v>
                </c:pt>
                <c:pt idx="266">
                  <c:v>4.25</c:v>
                </c:pt>
                <c:pt idx="267">
                  <c:v>4.1875</c:v>
                </c:pt>
                <c:pt idx="268">
                  <c:v>3.8125</c:v>
                </c:pt>
                <c:pt idx="269">
                  <c:v>3.9375</c:v>
                </c:pt>
                <c:pt idx="270">
                  <c:v>4</c:v>
                </c:pt>
                <c:pt idx="271">
                  <c:v>3.875</c:v>
                </c:pt>
                <c:pt idx="272">
                  <c:v>3.8125</c:v>
                </c:pt>
                <c:pt idx="273">
                  <c:v>3.6875</c:v>
                </c:pt>
                <c:pt idx="274">
                  <c:v>3.625</c:v>
                </c:pt>
                <c:pt idx="275">
                  <c:v>3.8125</c:v>
                </c:pt>
                <c:pt idx="276">
                  <c:v>3.75</c:v>
                </c:pt>
                <c:pt idx="277">
                  <c:v>3.5625</c:v>
                </c:pt>
                <c:pt idx="278">
                  <c:v>3.5</c:v>
                </c:pt>
                <c:pt idx="279">
                  <c:v>3.5</c:v>
                </c:pt>
                <c:pt idx="280">
                  <c:v>3.5625</c:v>
                </c:pt>
                <c:pt idx="281">
                  <c:v>3.625</c:v>
                </c:pt>
                <c:pt idx="282">
                  <c:v>3.5625</c:v>
                </c:pt>
                <c:pt idx="283">
                  <c:v>3.6875</c:v>
                </c:pt>
                <c:pt idx="284">
                  <c:v>3.9375</c:v>
                </c:pt>
                <c:pt idx="285">
                  <c:v>3.875</c:v>
                </c:pt>
                <c:pt idx="286">
                  <c:v>3.9375</c:v>
                </c:pt>
                <c:pt idx="287">
                  <c:v>3.8125</c:v>
                </c:pt>
                <c:pt idx="288">
                  <c:v>3.875</c:v>
                </c:pt>
                <c:pt idx="289">
                  <c:v>3.875</c:v>
                </c:pt>
                <c:pt idx="290">
                  <c:v>3.6875</c:v>
                </c:pt>
                <c:pt idx="291">
                  <c:v>3.5</c:v>
                </c:pt>
                <c:pt idx="292">
                  <c:v>3.5625</c:v>
                </c:pt>
                <c:pt idx="293">
                  <c:v>3.375</c:v>
                </c:pt>
                <c:pt idx="294">
                  <c:v>3.4375</c:v>
                </c:pt>
                <c:pt idx="295">
                  <c:v>3.3125</c:v>
                </c:pt>
                <c:pt idx="296">
                  <c:v>3.125</c:v>
                </c:pt>
                <c:pt idx="297">
                  <c:v>3.125</c:v>
                </c:pt>
                <c:pt idx="298">
                  <c:v>3.1875</c:v>
                </c:pt>
                <c:pt idx="299">
                  <c:v>3.1875</c:v>
                </c:pt>
                <c:pt idx="300">
                  <c:v>3.125</c:v>
                </c:pt>
                <c:pt idx="301">
                  <c:v>3</c:v>
                </c:pt>
                <c:pt idx="302">
                  <c:v>2.875</c:v>
                </c:pt>
                <c:pt idx="303">
                  <c:v>3.3125</c:v>
                </c:pt>
                <c:pt idx="304">
                  <c:v>3.4375</c:v>
                </c:pt>
                <c:pt idx="305">
                  <c:v>3.5</c:v>
                </c:pt>
                <c:pt idx="306">
                  <c:v>3.4375</c:v>
                </c:pt>
                <c:pt idx="307">
                  <c:v>3.5</c:v>
                </c:pt>
                <c:pt idx="308">
                  <c:v>3.3125</c:v>
                </c:pt>
                <c:pt idx="309">
                  <c:v>3.625</c:v>
                </c:pt>
                <c:pt idx="310">
                  <c:v>3.4375</c:v>
                </c:pt>
                <c:pt idx="311">
                  <c:v>3.5</c:v>
                </c:pt>
                <c:pt idx="312">
                  <c:v>3.5</c:v>
                </c:pt>
                <c:pt idx="313">
                  <c:v>3.6875</c:v>
                </c:pt>
                <c:pt idx="314">
                  <c:v>3.6875</c:v>
                </c:pt>
                <c:pt idx="315">
                  <c:v>3.625</c:v>
                </c:pt>
                <c:pt idx="316">
                  <c:v>3.625</c:v>
                </c:pt>
                <c:pt idx="317">
                  <c:v>3.6875</c:v>
                </c:pt>
                <c:pt idx="318">
                  <c:v>3.875</c:v>
                </c:pt>
                <c:pt idx="319">
                  <c:v>3.375</c:v>
                </c:pt>
                <c:pt idx="320">
                  <c:v>3.25</c:v>
                </c:pt>
                <c:pt idx="321">
                  <c:v>3.1875</c:v>
                </c:pt>
                <c:pt idx="322">
                  <c:v>3.1875</c:v>
                </c:pt>
                <c:pt idx="323">
                  <c:v>3.5</c:v>
                </c:pt>
                <c:pt idx="324">
                  <c:v>3.6875</c:v>
                </c:pt>
                <c:pt idx="325">
                  <c:v>3.4375</c:v>
                </c:pt>
                <c:pt idx="326">
                  <c:v>3.625</c:v>
                </c:pt>
                <c:pt idx="327">
                  <c:v>3.5625</c:v>
                </c:pt>
                <c:pt idx="328">
                  <c:v>3.5625</c:v>
                </c:pt>
                <c:pt idx="329">
                  <c:v>3.375</c:v>
                </c:pt>
                <c:pt idx="330">
                  <c:v>3.3125</c:v>
                </c:pt>
                <c:pt idx="331">
                  <c:v>3.4375</c:v>
                </c:pt>
                <c:pt idx="332">
                  <c:v>3.5</c:v>
                </c:pt>
                <c:pt idx="333">
                  <c:v>3.625</c:v>
                </c:pt>
                <c:pt idx="334">
                  <c:v>3.5625</c:v>
                </c:pt>
                <c:pt idx="335">
                  <c:v>3.75</c:v>
                </c:pt>
                <c:pt idx="336">
                  <c:v>3.625</c:v>
                </c:pt>
                <c:pt idx="337">
                  <c:v>3.875</c:v>
                </c:pt>
                <c:pt idx="338">
                  <c:v>4.0625</c:v>
                </c:pt>
                <c:pt idx="339">
                  <c:v>3.9375</c:v>
                </c:pt>
                <c:pt idx="340">
                  <c:v>3.6875</c:v>
                </c:pt>
                <c:pt idx="341">
                  <c:v>3.75</c:v>
                </c:pt>
                <c:pt idx="342">
                  <c:v>3.75</c:v>
                </c:pt>
                <c:pt idx="343">
                  <c:v>3.625</c:v>
                </c:pt>
                <c:pt idx="344">
                  <c:v>3.625</c:v>
                </c:pt>
                <c:pt idx="345">
                  <c:v>3.6875</c:v>
                </c:pt>
                <c:pt idx="346">
                  <c:v>3.875</c:v>
                </c:pt>
                <c:pt idx="347">
                  <c:v>3.6875</c:v>
                </c:pt>
                <c:pt idx="348">
                  <c:v>3.75</c:v>
                </c:pt>
                <c:pt idx="349">
                  <c:v>3.5</c:v>
                </c:pt>
                <c:pt idx="350">
                  <c:v>3.5625</c:v>
                </c:pt>
                <c:pt idx="351">
                  <c:v>3.5625</c:v>
                </c:pt>
                <c:pt idx="352">
                  <c:v>3.6875</c:v>
                </c:pt>
                <c:pt idx="353">
                  <c:v>3.5625</c:v>
                </c:pt>
                <c:pt idx="354">
                  <c:v>3.625</c:v>
                </c:pt>
                <c:pt idx="355">
                  <c:v>3.375</c:v>
                </c:pt>
                <c:pt idx="356">
                  <c:v>3.75</c:v>
                </c:pt>
                <c:pt idx="357">
                  <c:v>3.9375</c:v>
                </c:pt>
                <c:pt idx="358">
                  <c:v>3.875</c:v>
                </c:pt>
                <c:pt idx="359">
                  <c:v>4.125</c:v>
                </c:pt>
                <c:pt idx="360">
                  <c:v>4.125</c:v>
                </c:pt>
                <c:pt idx="361">
                  <c:v>4</c:v>
                </c:pt>
                <c:pt idx="362">
                  <c:v>3.6875</c:v>
                </c:pt>
                <c:pt idx="363">
                  <c:v>3.8125</c:v>
                </c:pt>
                <c:pt idx="364">
                  <c:v>3.8125</c:v>
                </c:pt>
                <c:pt idx="365">
                  <c:v>4.125</c:v>
                </c:pt>
                <c:pt idx="366">
                  <c:v>4.0625</c:v>
                </c:pt>
                <c:pt idx="367">
                  <c:v>4.125</c:v>
                </c:pt>
                <c:pt idx="368">
                  <c:v>4.0625</c:v>
                </c:pt>
                <c:pt idx="369">
                  <c:v>3.9375</c:v>
                </c:pt>
                <c:pt idx="370">
                  <c:v>3.8125</c:v>
                </c:pt>
                <c:pt idx="371">
                  <c:v>4</c:v>
                </c:pt>
                <c:pt idx="372">
                  <c:v>3.75</c:v>
                </c:pt>
                <c:pt idx="373">
                  <c:v>3.5625</c:v>
                </c:pt>
                <c:pt idx="374">
                  <c:v>3.6875</c:v>
                </c:pt>
                <c:pt idx="375">
                  <c:v>3.6875</c:v>
                </c:pt>
                <c:pt idx="376">
                  <c:v>3.6875</c:v>
                </c:pt>
                <c:pt idx="377">
                  <c:v>3.8125</c:v>
                </c:pt>
                <c:pt idx="378">
                  <c:v>3.9375</c:v>
                </c:pt>
                <c:pt idx="379">
                  <c:v>3.875</c:v>
                </c:pt>
                <c:pt idx="380">
                  <c:v>3.75</c:v>
                </c:pt>
                <c:pt idx="381">
                  <c:v>3.625</c:v>
                </c:pt>
                <c:pt idx="382">
                  <c:v>3.6875</c:v>
                </c:pt>
                <c:pt idx="383">
                  <c:v>3.625</c:v>
                </c:pt>
                <c:pt idx="384">
                  <c:v>3.8125</c:v>
                </c:pt>
                <c:pt idx="385">
                  <c:v>4</c:v>
                </c:pt>
                <c:pt idx="386">
                  <c:v>4</c:v>
                </c:pt>
                <c:pt idx="387">
                  <c:v>3.875</c:v>
                </c:pt>
                <c:pt idx="388">
                  <c:v>3.875</c:v>
                </c:pt>
                <c:pt idx="389">
                  <c:v>4.125</c:v>
                </c:pt>
                <c:pt idx="390">
                  <c:v>4.125</c:v>
                </c:pt>
                <c:pt idx="391">
                  <c:v>4</c:v>
                </c:pt>
                <c:pt idx="392">
                  <c:v>4</c:v>
                </c:pt>
                <c:pt idx="393">
                  <c:v>3.9375</c:v>
                </c:pt>
                <c:pt idx="394">
                  <c:v>4</c:v>
                </c:pt>
                <c:pt idx="395">
                  <c:v>3.9375</c:v>
                </c:pt>
                <c:pt idx="396">
                  <c:v>4</c:v>
                </c:pt>
                <c:pt idx="397">
                  <c:v>4.125</c:v>
                </c:pt>
                <c:pt idx="398">
                  <c:v>4.125</c:v>
                </c:pt>
                <c:pt idx="399">
                  <c:v>4.3125</c:v>
                </c:pt>
                <c:pt idx="400">
                  <c:v>4.3125</c:v>
                </c:pt>
                <c:pt idx="401">
                  <c:v>4.25</c:v>
                </c:pt>
                <c:pt idx="402">
                  <c:v>4.1875</c:v>
                </c:pt>
                <c:pt idx="403">
                  <c:v>4.125</c:v>
                </c:pt>
                <c:pt idx="404">
                  <c:v>4.375</c:v>
                </c:pt>
                <c:pt idx="405">
                  <c:v>4</c:v>
                </c:pt>
                <c:pt idx="406">
                  <c:v>3.9375</c:v>
                </c:pt>
                <c:pt idx="407">
                  <c:v>4</c:v>
                </c:pt>
                <c:pt idx="408">
                  <c:v>4.1875</c:v>
                </c:pt>
                <c:pt idx="409">
                  <c:v>4.1875</c:v>
                </c:pt>
                <c:pt idx="410">
                  <c:v>4.3125</c:v>
                </c:pt>
                <c:pt idx="411">
                  <c:v>4.3125</c:v>
                </c:pt>
                <c:pt idx="412">
                  <c:v>4.375</c:v>
                </c:pt>
                <c:pt idx="413">
                  <c:v>4.1875</c:v>
                </c:pt>
                <c:pt idx="414">
                  <c:v>4.25</c:v>
                </c:pt>
                <c:pt idx="415">
                  <c:v>3.9375</c:v>
                </c:pt>
                <c:pt idx="416">
                  <c:v>3.6875</c:v>
                </c:pt>
                <c:pt idx="417">
                  <c:v>3.75</c:v>
                </c:pt>
                <c:pt idx="418">
                  <c:v>3.75</c:v>
                </c:pt>
                <c:pt idx="419">
                  <c:v>3.875</c:v>
                </c:pt>
                <c:pt idx="420">
                  <c:v>3.625</c:v>
                </c:pt>
                <c:pt idx="421">
                  <c:v>3.8125</c:v>
                </c:pt>
                <c:pt idx="422">
                  <c:v>3.75</c:v>
                </c:pt>
                <c:pt idx="423">
                  <c:v>3.6875</c:v>
                </c:pt>
                <c:pt idx="424">
                  <c:v>3.6875</c:v>
                </c:pt>
                <c:pt idx="425">
                  <c:v>3.6875</c:v>
                </c:pt>
                <c:pt idx="426">
                  <c:v>3.375</c:v>
                </c:pt>
                <c:pt idx="427">
                  <c:v>3.3125</c:v>
                </c:pt>
                <c:pt idx="428">
                  <c:v>3.1875</c:v>
                </c:pt>
                <c:pt idx="429">
                  <c:v>3.25</c:v>
                </c:pt>
                <c:pt idx="430">
                  <c:v>3.3125</c:v>
                </c:pt>
                <c:pt idx="431">
                  <c:v>3.375</c:v>
                </c:pt>
                <c:pt idx="432">
                  <c:v>3.3125</c:v>
                </c:pt>
                <c:pt idx="433">
                  <c:v>3.25</c:v>
                </c:pt>
                <c:pt idx="434">
                  <c:v>3.3125</c:v>
                </c:pt>
                <c:pt idx="435">
                  <c:v>3.4375</c:v>
                </c:pt>
                <c:pt idx="436">
                  <c:v>3.375</c:v>
                </c:pt>
                <c:pt idx="437">
                  <c:v>3.375</c:v>
                </c:pt>
                <c:pt idx="438">
                  <c:v>3.375</c:v>
                </c:pt>
                <c:pt idx="439">
                  <c:v>3.5</c:v>
                </c:pt>
                <c:pt idx="440">
                  <c:v>3.4375</c:v>
                </c:pt>
                <c:pt idx="441">
                  <c:v>3.4375</c:v>
                </c:pt>
                <c:pt idx="442">
                  <c:v>3.4375</c:v>
                </c:pt>
                <c:pt idx="443">
                  <c:v>3.5625</c:v>
                </c:pt>
                <c:pt idx="444">
                  <c:v>3.75</c:v>
                </c:pt>
                <c:pt idx="445">
                  <c:v>3.625</c:v>
                </c:pt>
                <c:pt idx="446">
                  <c:v>3.375</c:v>
                </c:pt>
                <c:pt idx="447">
                  <c:v>3.3125</c:v>
                </c:pt>
                <c:pt idx="448">
                  <c:v>3.5</c:v>
                </c:pt>
                <c:pt idx="449">
                  <c:v>3.375</c:v>
                </c:pt>
                <c:pt idx="450">
                  <c:v>3.375</c:v>
                </c:pt>
                <c:pt idx="451">
                  <c:v>3.375</c:v>
                </c:pt>
                <c:pt idx="452">
                  <c:v>3.4375</c:v>
                </c:pt>
                <c:pt idx="453">
                  <c:v>3.375</c:v>
                </c:pt>
                <c:pt idx="454">
                  <c:v>3.25</c:v>
                </c:pt>
                <c:pt idx="455">
                  <c:v>3.1875</c:v>
                </c:pt>
                <c:pt idx="456">
                  <c:v>3.125</c:v>
                </c:pt>
                <c:pt idx="457">
                  <c:v>3.125</c:v>
                </c:pt>
                <c:pt idx="458">
                  <c:v>3.375</c:v>
                </c:pt>
                <c:pt idx="459">
                  <c:v>3.5</c:v>
                </c:pt>
                <c:pt idx="460">
                  <c:v>3.3125</c:v>
                </c:pt>
                <c:pt idx="461">
                  <c:v>3.4375</c:v>
                </c:pt>
                <c:pt idx="462">
                  <c:v>3.5</c:v>
                </c:pt>
                <c:pt idx="463">
                  <c:v>3.625</c:v>
                </c:pt>
                <c:pt idx="464">
                  <c:v>3.5625</c:v>
                </c:pt>
                <c:pt idx="465">
                  <c:v>3.75</c:v>
                </c:pt>
                <c:pt idx="466">
                  <c:v>3.875</c:v>
                </c:pt>
                <c:pt idx="467">
                  <c:v>3.8125</c:v>
                </c:pt>
                <c:pt idx="468">
                  <c:v>4</c:v>
                </c:pt>
                <c:pt idx="469">
                  <c:v>3.875</c:v>
                </c:pt>
                <c:pt idx="470">
                  <c:v>3.875</c:v>
                </c:pt>
                <c:pt idx="471">
                  <c:v>3.75</c:v>
                </c:pt>
                <c:pt idx="472">
                  <c:v>3.6875</c:v>
                </c:pt>
                <c:pt idx="473">
                  <c:v>3.8125</c:v>
                </c:pt>
                <c:pt idx="474">
                  <c:v>3.8125</c:v>
                </c:pt>
                <c:pt idx="475">
                  <c:v>3.875</c:v>
                </c:pt>
                <c:pt idx="476">
                  <c:v>4</c:v>
                </c:pt>
                <c:pt idx="477">
                  <c:v>3.9375</c:v>
                </c:pt>
                <c:pt idx="478">
                  <c:v>4.1875</c:v>
                </c:pt>
                <c:pt idx="479">
                  <c:v>4.4375</c:v>
                </c:pt>
                <c:pt idx="480">
                  <c:v>4.8125</c:v>
                </c:pt>
                <c:pt idx="481">
                  <c:v>4.75</c:v>
                </c:pt>
                <c:pt idx="482">
                  <c:v>5</c:v>
                </c:pt>
                <c:pt idx="483">
                  <c:v>4.875</c:v>
                </c:pt>
                <c:pt idx="484">
                  <c:v>4.875</c:v>
                </c:pt>
                <c:pt idx="485">
                  <c:v>5.25</c:v>
                </c:pt>
                <c:pt idx="486">
                  <c:v>5.5625</c:v>
                </c:pt>
                <c:pt idx="487">
                  <c:v>5.9375</c:v>
                </c:pt>
                <c:pt idx="488">
                  <c:v>6.0625</c:v>
                </c:pt>
                <c:pt idx="489">
                  <c:v>6.1875</c:v>
                </c:pt>
                <c:pt idx="490">
                  <c:v>6.375</c:v>
                </c:pt>
                <c:pt idx="491">
                  <c:v>6.3125</c:v>
                </c:pt>
                <c:pt idx="492">
                  <c:v>6.5625</c:v>
                </c:pt>
                <c:pt idx="493">
                  <c:v>6.5625</c:v>
                </c:pt>
                <c:pt idx="494">
                  <c:v>6.5625</c:v>
                </c:pt>
                <c:pt idx="495">
                  <c:v>6.75</c:v>
                </c:pt>
                <c:pt idx="496">
                  <c:v>6.625</c:v>
                </c:pt>
                <c:pt idx="497">
                  <c:v>6.75</c:v>
                </c:pt>
                <c:pt idx="498">
                  <c:v>6.5</c:v>
                </c:pt>
                <c:pt idx="499">
                  <c:v>6.9375</c:v>
                </c:pt>
                <c:pt idx="500">
                  <c:v>7.0625</c:v>
                </c:pt>
                <c:pt idx="501">
                  <c:v>7.25</c:v>
                </c:pt>
                <c:pt idx="502">
                  <c:v>7.4375</c:v>
                </c:pt>
                <c:pt idx="503">
                  <c:v>7.5</c:v>
                </c:pt>
                <c:pt idx="504">
                  <c:v>7.6875</c:v>
                </c:pt>
                <c:pt idx="505">
                  <c:v>7.5625</c:v>
                </c:pt>
                <c:pt idx="506">
                  <c:v>7.625</c:v>
                </c:pt>
                <c:pt idx="507">
                  <c:v>8</c:v>
                </c:pt>
                <c:pt idx="508">
                  <c:v>7.875</c:v>
                </c:pt>
                <c:pt idx="509">
                  <c:v>8.25</c:v>
                </c:pt>
                <c:pt idx="510">
                  <c:v>7.9375</c:v>
                </c:pt>
                <c:pt idx="511">
                  <c:v>7.5625</c:v>
                </c:pt>
                <c:pt idx="512">
                  <c:v>7.5625</c:v>
                </c:pt>
                <c:pt idx="513">
                  <c:v>7.5625</c:v>
                </c:pt>
                <c:pt idx="514">
                  <c:v>7.5625</c:v>
                </c:pt>
                <c:pt idx="515">
                  <c:v>7.4375</c:v>
                </c:pt>
                <c:pt idx="516">
                  <c:v>7.375</c:v>
                </c:pt>
                <c:pt idx="517">
                  <c:v>7.4375</c:v>
                </c:pt>
                <c:pt idx="518">
                  <c:v>7.3125</c:v>
                </c:pt>
                <c:pt idx="519">
                  <c:v>7.3125</c:v>
                </c:pt>
                <c:pt idx="520">
                  <c:v>7.1875</c:v>
                </c:pt>
                <c:pt idx="521">
                  <c:v>7.3125</c:v>
                </c:pt>
                <c:pt idx="522">
                  <c:v>7.1875</c:v>
                </c:pt>
                <c:pt idx="523">
                  <c:v>7</c:v>
                </c:pt>
                <c:pt idx="524">
                  <c:v>6.75</c:v>
                </c:pt>
                <c:pt idx="525">
                  <c:v>6.6875</c:v>
                </c:pt>
                <c:pt idx="526">
                  <c:v>7.0625</c:v>
                </c:pt>
                <c:pt idx="527">
                  <c:v>7.375</c:v>
                </c:pt>
                <c:pt idx="528">
                  <c:v>7.5</c:v>
                </c:pt>
                <c:pt idx="529">
                  <c:v>7.5</c:v>
                </c:pt>
                <c:pt idx="530">
                  <c:v>7.9375</c:v>
                </c:pt>
                <c:pt idx="531">
                  <c:v>8</c:v>
                </c:pt>
                <c:pt idx="532">
                  <c:v>7.9375</c:v>
                </c:pt>
                <c:pt idx="533">
                  <c:v>7.625</c:v>
                </c:pt>
                <c:pt idx="534">
                  <c:v>7.5</c:v>
                </c:pt>
                <c:pt idx="535">
                  <c:v>7.5625</c:v>
                </c:pt>
                <c:pt idx="536">
                  <c:v>7.75</c:v>
                </c:pt>
                <c:pt idx="537">
                  <c:v>7.625</c:v>
                </c:pt>
                <c:pt idx="538">
                  <c:v>7.625</c:v>
                </c:pt>
                <c:pt idx="539">
                  <c:v>7.375</c:v>
                </c:pt>
                <c:pt idx="540">
                  <c:v>7.875</c:v>
                </c:pt>
                <c:pt idx="541">
                  <c:v>7.8125</c:v>
                </c:pt>
                <c:pt idx="542">
                  <c:v>7.8125</c:v>
                </c:pt>
                <c:pt idx="543">
                  <c:v>7.6875</c:v>
                </c:pt>
                <c:pt idx="544">
                  <c:v>7.5625</c:v>
                </c:pt>
                <c:pt idx="545">
                  <c:v>7.3125</c:v>
                </c:pt>
                <c:pt idx="546">
                  <c:v>6.8125</c:v>
                </c:pt>
                <c:pt idx="547">
                  <c:v>6.9375</c:v>
                </c:pt>
                <c:pt idx="548">
                  <c:v>7.0625</c:v>
                </c:pt>
                <c:pt idx="549">
                  <c:v>7.125</c:v>
                </c:pt>
                <c:pt idx="550">
                  <c:v>7.1875</c:v>
                </c:pt>
                <c:pt idx="551">
                  <c:v>6.9375</c:v>
                </c:pt>
                <c:pt idx="552">
                  <c:v>6.875</c:v>
                </c:pt>
                <c:pt idx="553">
                  <c:v>6.8125</c:v>
                </c:pt>
                <c:pt idx="554">
                  <c:v>6.875</c:v>
                </c:pt>
                <c:pt idx="555">
                  <c:v>7.3125</c:v>
                </c:pt>
                <c:pt idx="556">
                  <c:v>7.1875</c:v>
                </c:pt>
                <c:pt idx="557">
                  <c:v>7</c:v>
                </c:pt>
                <c:pt idx="558">
                  <c:v>7</c:v>
                </c:pt>
                <c:pt idx="559">
                  <c:v>7</c:v>
                </c:pt>
                <c:pt idx="560">
                  <c:v>7.0625</c:v>
                </c:pt>
                <c:pt idx="561">
                  <c:v>7.3125</c:v>
                </c:pt>
                <c:pt idx="562">
                  <c:v>7.5</c:v>
                </c:pt>
                <c:pt idx="563">
                  <c:v>7.0625</c:v>
                </c:pt>
                <c:pt idx="564">
                  <c:v>7</c:v>
                </c:pt>
                <c:pt idx="565">
                  <c:v>7.25</c:v>
                </c:pt>
                <c:pt idx="566">
                  <c:v>7.3125</c:v>
                </c:pt>
                <c:pt idx="567">
                  <c:v>7.375</c:v>
                </c:pt>
                <c:pt idx="568">
                  <c:v>7.1875</c:v>
                </c:pt>
                <c:pt idx="569">
                  <c:v>7.375</c:v>
                </c:pt>
                <c:pt idx="570">
                  <c:v>7.4375</c:v>
                </c:pt>
                <c:pt idx="571">
                  <c:v>7.1875</c:v>
                </c:pt>
                <c:pt idx="572">
                  <c:v>6.9375</c:v>
                </c:pt>
                <c:pt idx="573">
                  <c:v>7.25</c:v>
                </c:pt>
                <c:pt idx="574">
                  <c:v>7.375</c:v>
                </c:pt>
                <c:pt idx="575">
                  <c:v>7.375</c:v>
                </c:pt>
                <c:pt idx="576">
                  <c:v>7.4375</c:v>
                </c:pt>
                <c:pt idx="577">
                  <c:v>7.3125</c:v>
                </c:pt>
                <c:pt idx="578">
                  <c:v>7.125</c:v>
                </c:pt>
                <c:pt idx="579">
                  <c:v>7.375</c:v>
                </c:pt>
                <c:pt idx="580">
                  <c:v>7.3125</c:v>
                </c:pt>
                <c:pt idx="581">
                  <c:v>7.125</c:v>
                </c:pt>
                <c:pt idx="582">
                  <c:v>7.25</c:v>
                </c:pt>
                <c:pt idx="583">
                  <c:v>7.125</c:v>
                </c:pt>
                <c:pt idx="584">
                  <c:v>7.5</c:v>
                </c:pt>
                <c:pt idx="585">
                  <c:v>7.5</c:v>
                </c:pt>
                <c:pt idx="586">
                  <c:v>7.5</c:v>
                </c:pt>
                <c:pt idx="587">
                  <c:v>7.4375</c:v>
                </c:pt>
                <c:pt idx="588">
                  <c:v>7.75</c:v>
                </c:pt>
                <c:pt idx="589">
                  <c:v>7.75</c:v>
                </c:pt>
                <c:pt idx="590">
                  <c:v>7.5</c:v>
                </c:pt>
                <c:pt idx="591">
                  <c:v>7.375</c:v>
                </c:pt>
                <c:pt idx="592">
                  <c:v>7.25</c:v>
                </c:pt>
                <c:pt idx="593">
                  <c:v>7.25</c:v>
                </c:pt>
                <c:pt idx="594">
                  <c:v>7.25</c:v>
                </c:pt>
                <c:pt idx="595">
                  <c:v>7.25</c:v>
                </c:pt>
                <c:pt idx="596">
                  <c:v>7.5</c:v>
                </c:pt>
                <c:pt idx="597">
                  <c:v>7.4375</c:v>
                </c:pt>
                <c:pt idx="598">
                  <c:v>7.125</c:v>
                </c:pt>
                <c:pt idx="599">
                  <c:v>7.3125</c:v>
                </c:pt>
                <c:pt idx="600">
                  <c:v>6.9375</c:v>
                </c:pt>
                <c:pt idx="601">
                  <c:v>7.0625</c:v>
                </c:pt>
                <c:pt idx="602">
                  <c:v>7</c:v>
                </c:pt>
                <c:pt idx="603">
                  <c:v>7.1875</c:v>
                </c:pt>
                <c:pt idx="604">
                  <c:v>7</c:v>
                </c:pt>
                <c:pt idx="605">
                  <c:v>6.6875</c:v>
                </c:pt>
                <c:pt idx="606">
                  <c:v>6.5</c:v>
                </c:pt>
                <c:pt idx="607">
                  <c:v>6.6875</c:v>
                </c:pt>
                <c:pt idx="608">
                  <c:v>6.625</c:v>
                </c:pt>
                <c:pt idx="609">
                  <c:v>6.625</c:v>
                </c:pt>
                <c:pt idx="610">
                  <c:v>6.75</c:v>
                </c:pt>
                <c:pt idx="611">
                  <c:v>6.625</c:v>
                </c:pt>
                <c:pt idx="612">
                  <c:v>6.4375</c:v>
                </c:pt>
                <c:pt idx="613">
                  <c:v>6.5625</c:v>
                </c:pt>
                <c:pt idx="614">
                  <c:v>6.875</c:v>
                </c:pt>
                <c:pt idx="615">
                  <c:v>6.6875</c:v>
                </c:pt>
                <c:pt idx="616">
                  <c:v>6.8125</c:v>
                </c:pt>
                <c:pt idx="617">
                  <c:v>6.875</c:v>
                </c:pt>
                <c:pt idx="618">
                  <c:v>6.625</c:v>
                </c:pt>
                <c:pt idx="619">
                  <c:v>6.625</c:v>
                </c:pt>
                <c:pt idx="620">
                  <c:v>6.5</c:v>
                </c:pt>
                <c:pt idx="621">
                  <c:v>6.5625</c:v>
                </c:pt>
                <c:pt idx="622">
                  <c:v>6.8125</c:v>
                </c:pt>
                <c:pt idx="623">
                  <c:v>6.875</c:v>
                </c:pt>
                <c:pt idx="624">
                  <c:v>6.875</c:v>
                </c:pt>
                <c:pt idx="625">
                  <c:v>7</c:v>
                </c:pt>
                <c:pt idx="626">
                  <c:v>7.1875</c:v>
                </c:pt>
                <c:pt idx="627">
                  <c:v>7.375</c:v>
                </c:pt>
                <c:pt idx="628">
                  <c:v>7.625</c:v>
                </c:pt>
                <c:pt idx="629">
                  <c:v>7.4375</c:v>
                </c:pt>
                <c:pt idx="630">
                  <c:v>7.375</c:v>
                </c:pt>
                <c:pt idx="631">
                  <c:v>7.625</c:v>
                </c:pt>
                <c:pt idx="632">
                  <c:v>7.6875</c:v>
                </c:pt>
                <c:pt idx="633">
                  <c:v>7.625</c:v>
                </c:pt>
                <c:pt idx="634">
                  <c:v>7.8125</c:v>
                </c:pt>
                <c:pt idx="635">
                  <c:v>7.875</c:v>
                </c:pt>
                <c:pt idx="636">
                  <c:v>7.875</c:v>
                </c:pt>
                <c:pt idx="637">
                  <c:v>8</c:v>
                </c:pt>
                <c:pt idx="638">
                  <c:v>7.875</c:v>
                </c:pt>
                <c:pt idx="639">
                  <c:v>7.6875</c:v>
                </c:pt>
                <c:pt idx="640">
                  <c:v>7.5625</c:v>
                </c:pt>
                <c:pt idx="641">
                  <c:v>7.5</c:v>
                </c:pt>
                <c:pt idx="642">
                  <c:v>7.25</c:v>
                </c:pt>
                <c:pt idx="643">
                  <c:v>6.9375</c:v>
                </c:pt>
                <c:pt idx="644">
                  <c:v>6.625</c:v>
                </c:pt>
                <c:pt idx="645">
                  <c:v>6.875</c:v>
                </c:pt>
                <c:pt idx="646">
                  <c:v>6.6875</c:v>
                </c:pt>
                <c:pt idx="647">
                  <c:v>6.4375</c:v>
                </c:pt>
                <c:pt idx="648">
                  <c:v>6.3125</c:v>
                </c:pt>
                <c:pt idx="649">
                  <c:v>6.1875</c:v>
                </c:pt>
                <c:pt idx="650">
                  <c:v>6.5</c:v>
                </c:pt>
                <c:pt idx="651">
                  <c:v>6.1875</c:v>
                </c:pt>
                <c:pt idx="652">
                  <c:v>6.5625</c:v>
                </c:pt>
                <c:pt idx="653">
                  <c:v>6.5</c:v>
                </c:pt>
                <c:pt idx="654">
                  <c:v>6.625</c:v>
                </c:pt>
                <c:pt idx="655">
                  <c:v>6.5625</c:v>
                </c:pt>
                <c:pt idx="656">
                  <c:v>6.6875</c:v>
                </c:pt>
                <c:pt idx="657">
                  <c:v>6.875</c:v>
                </c:pt>
                <c:pt idx="658">
                  <c:v>6.875</c:v>
                </c:pt>
                <c:pt idx="659">
                  <c:v>7</c:v>
                </c:pt>
                <c:pt idx="660">
                  <c:v>6.8125</c:v>
                </c:pt>
                <c:pt idx="661">
                  <c:v>6.5625</c:v>
                </c:pt>
                <c:pt idx="662">
                  <c:v>6.8125</c:v>
                </c:pt>
                <c:pt idx="663">
                  <c:v>6.875</c:v>
                </c:pt>
                <c:pt idx="664">
                  <c:v>7.125</c:v>
                </c:pt>
                <c:pt idx="665">
                  <c:v>7.5</c:v>
                </c:pt>
                <c:pt idx="666">
                  <c:v>7.25</c:v>
                </c:pt>
                <c:pt idx="667">
                  <c:v>7.5625</c:v>
                </c:pt>
                <c:pt idx="668">
                  <c:v>7.25</c:v>
                </c:pt>
                <c:pt idx="669">
                  <c:v>7.125</c:v>
                </c:pt>
                <c:pt idx="670">
                  <c:v>7.25</c:v>
                </c:pt>
                <c:pt idx="671">
                  <c:v>7.1875</c:v>
                </c:pt>
                <c:pt idx="672">
                  <c:v>7.1875</c:v>
                </c:pt>
                <c:pt idx="673">
                  <c:v>7.125</c:v>
                </c:pt>
                <c:pt idx="674">
                  <c:v>7.1875</c:v>
                </c:pt>
                <c:pt idx="675">
                  <c:v>7.25</c:v>
                </c:pt>
                <c:pt idx="676">
                  <c:v>7.625</c:v>
                </c:pt>
                <c:pt idx="677">
                  <c:v>7.6875</c:v>
                </c:pt>
                <c:pt idx="678">
                  <c:v>7.8125</c:v>
                </c:pt>
                <c:pt idx="679">
                  <c:v>7.8125</c:v>
                </c:pt>
                <c:pt idx="680">
                  <c:v>7.625</c:v>
                </c:pt>
                <c:pt idx="681">
                  <c:v>7.5</c:v>
                </c:pt>
                <c:pt idx="682">
                  <c:v>7.4375</c:v>
                </c:pt>
                <c:pt idx="683">
                  <c:v>7.0625</c:v>
                </c:pt>
                <c:pt idx="684">
                  <c:v>7.25</c:v>
                </c:pt>
                <c:pt idx="685">
                  <c:v>7.4375</c:v>
                </c:pt>
                <c:pt idx="686">
                  <c:v>7.25</c:v>
                </c:pt>
                <c:pt idx="687">
                  <c:v>7.25</c:v>
                </c:pt>
                <c:pt idx="688">
                  <c:v>7.375</c:v>
                </c:pt>
                <c:pt idx="689">
                  <c:v>7.25</c:v>
                </c:pt>
                <c:pt idx="690">
                  <c:v>7.375</c:v>
                </c:pt>
                <c:pt idx="691">
                  <c:v>7.3125</c:v>
                </c:pt>
                <c:pt idx="692">
                  <c:v>7</c:v>
                </c:pt>
                <c:pt idx="693">
                  <c:v>7.25</c:v>
                </c:pt>
                <c:pt idx="694">
                  <c:v>7.0625</c:v>
                </c:pt>
                <c:pt idx="695">
                  <c:v>7.25</c:v>
                </c:pt>
                <c:pt idx="696">
                  <c:v>7.1875</c:v>
                </c:pt>
                <c:pt idx="697">
                  <c:v>7</c:v>
                </c:pt>
                <c:pt idx="698">
                  <c:v>7.0625</c:v>
                </c:pt>
                <c:pt idx="699">
                  <c:v>7.3125</c:v>
                </c:pt>
                <c:pt idx="700">
                  <c:v>7.1875</c:v>
                </c:pt>
                <c:pt idx="701">
                  <c:v>7.125</c:v>
                </c:pt>
                <c:pt idx="702">
                  <c:v>7.125</c:v>
                </c:pt>
                <c:pt idx="703">
                  <c:v>7.1875</c:v>
                </c:pt>
                <c:pt idx="704">
                  <c:v>7.0625</c:v>
                </c:pt>
                <c:pt idx="705">
                  <c:v>7.3125</c:v>
                </c:pt>
                <c:pt idx="706">
                  <c:v>7.1875</c:v>
                </c:pt>
                <c:pt idx="707">
                  <c:v>7.3125</c:v>
                </c:pt>
                <c:pt idx="708">
                  <c:v>7.625</c:v>
                </c:pt>
                <c:pt idx="709">
                  <c:v>7.3125</c:v>
                </c:pt>
                <c:pt idx="710">
                  <c:v>6.9375</c:v>
                </c:pt>
                <c:pt idx="711">
                  <c:v>6.5625</c:v>
                </c:pt>
                <c:pt idx="712">
                  <c:v>6.4375</c:v>
                </c:pt>
                <c:pt idx="713">
                  <c:v>6.25</c:v>
                </c:pt>
                <c:pt idx="714">
                  <c:v>6.1875</c:v>
                </c:pt>
                <c:pt idx="715">
                  <c:v>6</c:v>
                </c:pt>
                <c:pt idx="716">
                  <c:v>5.875</c:v>
                </c:pt>
                <c:pt idx="717">
                  <c:v>5.875</c:v>
                </c:pt>
                <c:pt idx="718">
                  <c:v>5.875</c:v>
                </c:pt>
                <c:pt idx="719">
                  <c:v>5.9375</c:v>
                </c:pt>
                <c:pt idx="720">
                  <c:v>5.8125</c:v>
                </c:pt>
                <c:pt idx="721">
                  <c:v>5.625</c:v>
                </c:pt>
                <c:pt idx="722">
                  <c:v>5.625</c:v>
                </c:pt>
                <c:pt idx="723">
                  <c:v>5.375</c:v>
                </c:pt>
                <c:pt idx="724">
                  <c:v>5.3125</c:v>
                </c:pt>
                <c:pt idx="725">
                  <c:v>5.4375</c:v>
                </c:pt>
                <c:pt idx="726">
                  <c:v>5.75</c:v>
                </c:pt>
                <c:pt idx="727">
                  <c:v>5.9375</c:v>
                </c:pt>
                <c:pt idx="728">
                  <c:v>6.125</c:v>
                </c:pt>
                <c:pt idx="729">
                  <c:v>6.375</c:v>
                </c:pt>
                <c:pt idx="730">
                  <c:v>6.1875</c:v>
                </c:pt>
                <c:pt idx="731">
                  <c:v>6.1875</c:v>
                </c:pt>
                <c:pt idx="732">
                  <c:v>6</c:v>
                </c:pt>
                <c:pt idx="733">
                  <c:v>5.875</c:v>
                </c:pt>
                <c:pt idx="734">
                  <c:v>5.875</c:v>
                </c:pt>
                <c:pt idx="735">
                  <c:v>5.75</c:v>
                </c:pt>
                <c:pt idx="736">
                  <c:v>5.8125</c:v>
                </c:pt>
                <c:pt idx="737">
                  <c:v>5.6875</c:v>
                </c:pt>
                <c:pt idx="738">
                  <c:v>5.6875</c:v>
                </c:pt>
                <c:pt idx="739">
                  <c:v>5.875</c:v>
                </c:pt>
                <c:pt idx="740">
                  <c:v>6</c:v>
                </c:pt>
                <c:pt idx="741">
                  <c:v>6</c:v>
                </c:pt>
                <c:pt idx="742">
                  <c:v>5.9375</c:v>
                </c:pt>
                <c:pt idx="743">
                  <c:v>5.9375</c:v>
                </c:pt>
                <c:pt idx="744">
                  <c:v>5.8125</c:v>
                </c:pt>
                <c:pt idx="745">
                  <c:v>5.5</c:v>
                </c:pt>
                <c:pt idx="746">
                  <c:v>5.75</c:v>
                </c:pt>
                <c:pt idx="747">
                  <c:v>5.875</c:v>
                </c:pt>
                <c:pt idx="748">
                  <c:v>6.3125</c:v>
                </c:pt>
                <c:pt idx="749">
                  <c:v>6.4375</c:v>
                </c:pt>
                <c:pt idx="750">
                  <c:v>6.375</c:v>
                </c:pt>
                <c:pt idx="751">
                  <c:v>6.5625</c:v>
                </c:pt>
                <c:pt idx="752">
                  <c:v>6.4375</c:v>
                </c:pt>
                <c:pt idx="753">
                  <c:v>6.5625</c:v>
                </c:pt>
                <c:pt idx="754">
                  <c:v>6.6875</c:v>
                </c:pt>
                <c:pt idx="755">
                  <c:v>6.5625</c:v>
                </c:pt>
                <c:pt idx="756">
                  <c:v>6.25</c:v>
                </c:pt>
                <c:pt idx="757">
                  <c:v>5.875</c:v>
                </c:pt>
                <c:pt idx="758">
                  <c:v>5.9375</c:v>
                </c:pt>
                <c:pt idx="759">
                  <c:v>6</c:v>
                </c:pt>
                <c:pt idx="760">
                  <c:v>6.0625</c:v>
                </c:pt>
                <c:pt idx="761">
                  <c:v>6.3125</c:v>
                </c:pt>
                <c:pt idx="762">
                  <c:v>6.125</c:v>
                </c:pt>
                <c:pt idx="763">
                  <c:v>6.3125</c:v>
                </c:pt>
                <c:pt idx="764">
                  <c:v>6</c:v>
                </c:pt>
                <c:pt idx="765">
                  <c:v>6</c:v>
                </c:pt>
                <c:pt idx="766">
                  <c:v>6</c:v>
                </c:pt>
                <c:pt idx="767">
                  <c:v>5.9375</c:v>
                </c:pt>
                <c:pt idx="768">
                  <c:v>6.1875</c:v>
                </c:pt>
                <c:pt idx="769">
                  <c:v>6</c:v>
                </c:pt>
                <c:pt idx="770">
                  <c:v>5.9375</c:v>
                </c:pt>
                <c:pt idx="771">
                  <c:v>5.9375</c:v>
                </c:pt>
                <c:pt idx="772">
                  <c:v>6</c:v>
                </c:pt>
                <c:pt idx="773">
                  <c:v>6.3125</c:v>
                </c:pt>
                <c:pt idx="774">
                  <c:v>6.25</c:v>
                </c:pt>
                <c:pt idx="775">
                  <c:v>6</c:v>
                </c:pt>
                <c:pt idx="776">
                  <c:v>6</c:v>
                </c:pt>
                <c:pt idx="777">
                  <c:v>5.75</c:v>
                </c:pt>
                <c:pt idx="778">
                  <c:v>5.875</c:v>
                </c:pt>
                <c:pt idx="779">
                  <c:v>5.75</c:v>
                </c:pt>
                <c:pt idx="780">
                  <c:v>5.75</c:v>
                </c:pt>
                <c:pt idx="781">
                  <c:v>5.8125</c:v>
                </c:pt>
                <c:pt idx="782">
                  <c:v>5.6875</c:v>
                </c:pt>
                <c:pt idx="783">
                  <c:v>5.5625</c:v>
                </c:pt>
                <c:pt idx="784">
                  <c:v>5.75</c:v>
                </c:pt>
                <c:pt idx="785">
                  <c:v>5.8125</c:v>
                </c:pt>
                <c:pt idx="786">
                  <c:v>5.5625</c:v>
                </c:pt>
                <c:pt idx="787">
                  <c:v>5.5625</c:v>
                </c:pt>
                <c:pt idx="788">
                  <c:v>5.875</c:v>
                </c:pt>
                <c:pt idx="789">
                  <c:v>5.8125</c:v>
                </c:pt>
                <c:pt idx="790">
                  <c:v>5.8125</c:v>
                </c:pt>
                <c:pt idx="791">
                  <c:v>5.9375</c:v>
                </c:pt>
                <c:pt idx="792">
                  <c:v>5.9375</c:v>
                </c:pt>
                <c:pt idx="793">
                  <c:v>5.9375</c:v>
                </c:pt>
                <c:pt idx="794">
                  <c:v>5.8125</c:v>
                </c:pt>
                <c:pt idx="795">
                  <c:v>5.8125</c:v>
                </c:pt>
                <c:pt idx="796">
                  <c:v>5.9375</c:v>
                </c:pt>
                <c:pt idx="797">
                  <c:v>5.9375</c:v>
                </c:pt>
                <c:pt idx="798">
                  <c:v>6.125</c:v>
                </c:pt>
                <c:pt idx="799">
                  <c:v>6.3125</c:v>
                </c:pt>
                <c:pt idx="800">
                  <c:v>6</c:v>
                </c:pt>
                <c:pt idx="801">
                  <c:v>6.125</c:v>
                </c:pt>
                <c:pt idx="802">
                  <c:v>6.25</c:v>
                </c:pt>
                <c:pt idx="803">
                  <c:v>6.5</c:v>
                </c:pt>
                <c:pt idx="804">
                  <c:v>6.25</c:v>
                </c:pt>
                <c:pt idx="805">
                  <c:v>6.1875</c:v>
                </c:pt>
                <c:pt idx="806">
                  <c:v>6.25</c:v>
                </c:pt>
                <c:pt idx="807">
                  <c:v>6.1875</c:v>
                </c:pt>
                <c:pt idx="808">
                  <c:v>6.1875</c:v>
                </c:pt>
                <c:pt idx="809">
                  <c:v>6.3125</c:v>
                </c:pt>
                <c:pt idx="810">
                  <c:v>6.3125</c:v>
                </c:pt>
                <c:pt idx="811">
                  <c:v>6.125</c:v>
                </c:pt>
                <c:pt idx="812">
                  <c:v>6</c:v>
                </c:pt>
                <c:pt idx="813">
                  <c:v>5.875</c:v>
                </c:pt>
                <c:pt idx="814">
                  <c:v>5.9375</c:v>
                </c:pt>
                <c:pt idx="815">
                  <c:v>5.875</c:v>
                </c:pt>
                <c:pt idx="816">
                  <c:v>6.125</c:v>
                </c:pt>
                <c:pt idx="817">
                  <c:v>6.1875</c:v>
                </c:pt>
                <c:pt idx="818">
                  <c:v>6.3125</c:v>
                </c:pt>
                <c:pt idx="819">
                  <c:v>6.1875</c:v>
                </c:pt>
                <c:pt idx="820">
                  <c:v>6.25</c:v>
                </c:pt>
                <c:pt idx="821">
                  <c:v>6.25</c:v>
                </c:pt>
                <c:pt idx="822">
                  <c:v>6.3125</c:v>
                </c:pt>
                <c:pt idx="823">
                  <c:v>6.4375</c:v>
                </c:pt>
                <c:pt idx="824">
                  <c:v>6.4375</c:v>
                </c:pt>
                <c:pt idx="825">
                  <c:v>6.4375</c:v>
                </c:pt>
                <c:pt idx="826">
                  <c:v>6.5625</c:v>
                </c:pt>
                <c:pt idx="827">
                  <c:v>6.5625</c:v>
                </c:pt>
                <c:pt idx="828">
                  <c:v>6.6875</c:v>
                </c:pt>
                <c:pt idx="829">
                  <c:v>6.75</c:v>
                </c:pt>
                <c:pt idx="830">
                  <c:v>6.625</c:v>
                </c:pt>
                <c:pt idx="831">
                  <c:v>6.5</c:v>
                </c:pt>
                <c:pt idx="832">
                  <c:v>6.3125</c:v>
                </c:pt>
                <c:pt idx="833">
                  <c:v>6.0625</c:v>
                </c:pt>
                <c:pt idx="834">
                  <c:v>6</c:v>
                </c:pt>
                <c:pt idx="835">
                  <c:v>5.8125</c:v>
                </c:pt>
                <c:pt idx="836">
                  <c:v>5.6875</c:v>
                </c:pt>
                <c:pt idx="837">
                  <c:v>5.75</c:v>
                </c:pt>
                <c:pt idx="838">
                  <c:v>5.5625</c:v>
                </c:pt>
                <c:pt idx="839">
                  <c:v>5.5625</c:v>
                </c:pt>
                <c:pt idx="840">
                  <c:v>5.625</c:v>
                </c:pt>
                <c:pt idx="841">
                  <c:v>5.625</c:v>
                </c:pt>
                <c:pt idx="842">
                  <c:v>5.3125</c:v>
                </c:pt>
                <c:pt idx="843">
                  <c:v>5.4375</c:v>
                </c:pt>
                <c:pt idx="844">
                  <c:v>5.3125</c:v>
                </c:pt>
                <c:pt idx="845">
                  <c:v>5.0625</c:v>
                </c:pt>
                <c:pt idx="846">
                  <c:v>5.0625</c:v>
                </c:pt>
                <c:pt idx="847">
                  <c:v>5.25</c:v>
                </c:pt>
                <c:pt idx="848">
                  <c:v>5.125</c:v>
                </c:pt>
                <c:pt idx="849">
                  <c:v>5.375</c:v>
                </c:pt>
                <c:pt idx="850">
                  <c:v>5.0625</c:v>
                </c:pt>
                <c:pt idx="851">
                  <c:v>5.25</c:v>
                </c:pt>
                <c:pt idx="852">
                  <c:v>5.4375</c:v>
                </c:pt>
                <c:pt idx="853">
                  <c:v>5.5</c:v>
                </c:pt>
                <c:pt idx="854">
                  <c:v>5.5625</c:v>
                </c:pt>
                <c:pt idx="855">
                  <c:v>5.5</c:v>
                </c:pt>
                <c:pt idx="856">
                  <c:v>5.625</c:v>
                </c:pt>
                <c:pt idx="857">
                  <c:v>5.5625</c:v>
                </c:pt>
                <c:pt idx="858">
                  <c:v>5.6875</c:v>
                </c:pt>
                <c:pt idx="859">
                  <c:v>5.4375</c:v>
                </c:pt>
                <c:pt idx="860">
                  <c:v>5.5625</c:v>
                </c:pt>
                <c:pt idx="861">
                  <c:v>5.75</c:v>
                </c:pt>
                <c:pt idx="862">
                  <c:v>5.8125</c:v>
                </c:pt>
                <c:pt idx="863">
                  <c:v>5.6875</c:v>
                </c:pt>
                <c:pt idx="864">
                  <c:v>5.625</c:v>
                </c:pt>
                <c:pt idx="865">
                  <c:v>5.5625</c:v>
                </c:pt>
                <c:pt idx="866">
                  <c:v>5.8125</c:v>
                </c:pt>
                <c:pt idx="867">
                  <c:v>5.75</c:v>
                </c:pt>
                <c:pt idx="868">
                  <c:v>5.5625</c:v>
                </c:pt>
                <c:pt idx="869">
                  <c:v>5.625</c:v>
                </c:pt>
                <c:pt idx="870">
                  <c:v>5.375</c:v>
                </c:pt>
                <c:pt idx="871">
                  <c:v>5.25</c:v>
                </c:pt>
                <c:pt idx="872">
                  <c:v>5</c:v>
                </c:pt>
                <c:pt idx="873">
                  <c:v>4.75</c:v>
                </c:pt>
                <c:pt idx="874">
                  <c:v>4.75</c:v>
                </c:pt>
                <c:pt idx="875">
                  <c:v>4.875</c:v>
                </c:pt>
                <c:pt idx="876">
                  <c:v>4.9375</c:v>
                </c:pt>
                <c:pt idx="877">
                  <c:v>4.9375</c:v>
                </c:pt>
                <c:pt idx="878">
                  <c:v>4.6875</c:v>
                </c:pt>
                <c:pt idx="879">
                  <c:v>4.625</c:v>
                </c:pt>
                <c:pt idx="880">
                  <c:v>5</c:v>
                </c:pt>
                <c:pt idx="881">
                  <c:v>5</c:v>
                </c:pt>
                <c:pt idx="882">
                  <c:v>4.875</c:v>
                </c:pt>
                <c:pt idx="883">
                  <c:v>5.0625</c:v>
                </c:pt>
                <c:pt idx="884">
                  <c:v>5.3125</c:v>
                </c:pt>
                <c:pt idx="885">
                  <c:v>5.0625</c:v>
                </c:pt>
                <c:pt idx="886">
                  <c:v>5.0625</c:v>
                </c:pt>
                <c:pt idx="887">
                  <c:v>5.1875</c:v>
                </c:pt>
                <c:pt idx="888">
                  <c:v>5.25</c:v>
                </c:pt>
                <c:pt idx="889">
                  <c:v>5.5</c:v>
                </c:pt>
                <c:pt idx="890">
                  <c:v>5.6875</c:v>
                </c:pt>
                <c:pt idx="891">
                  <c:v>5.5</c:v>
                </c:pt>
                <c:pt idx="892">
                  <c:v>5.5</c:v>
                </c:pt>
                <c:pt idx="893">
                  <c:v>5.5</c:v>
                </c:pt>
                <c:pt idx="894">
                  <c:v>5.875</c:v>
                </c:pt>
                <c:pt idx="895">
                  <c:v>5.875</c:v>
                </c:pt>
                <c:pt idx="896">
                  <c:v>5.5625</c:v>
                </c:pt>
                <c:pt idx="897">
                  <c:v>5.5625</c:v>
                </c:pt>
                <c:pt idx="898">
                  <c:v>5.8125</c:v>
                </c:pt>
                <c:pt idx="899">
                  <c:v>5.375</c:v>
                </c:pt>
                <c:pt idx="900">
                  <c:v>5</c:v>
                </c:pt>
                <c:pt idx="901">
                  <c:v>5.125</c:v>
                </c:pt>
                <c:pt idx="902">
                  <c:v>5.25</c:v>
                </c:pt>
                <c:pt idx="903">
                  <c:v>5.375</c:v>
                </c:pt>
                <c:pt idx="904">
                  <c:v>5.3125</c:v>
                </c:pt>
                <c:pt idx="905">
                  <c:v>5.375</c:v>
                </c:pt>
                <c:pt idx="906">
                  <c:v>5.125</c:v>
                </c:pt>
                <c:pt idx="907">
                  <c:v>5.1875</c:v>
                </c:pt>
                <c:pt idx="908">
                  <c:v>5</c:v>
                </c:pt>
                <c:pt idx="909">
                  <c:v>5.25</c:v>
                </c:pt>
                <c:pt idx="910">
                  <c:v>5.375</c:v>
                </c:pt>
                <c:pt idx="911">
                  <c:v>5.3125</c:v>
                </c:pt>
                <c:pt idx="912">
                  <c:v>5.375</c:v>
                </c:pt>
                <c:pt idx="913">
                  <c:v>5.375</c:v>
                </c:pt>
                <c:pt idx="914">
                  <c:v>5.3125</c:v>
                </c:pt>
                <c:pt idx="915">
                  <c:v>5.5625</c:v>
                </c:pt>
                <c:pt idx="916">
                  <c:v>5.6875</c:v>
                </c:pt>
                <c:pt idx="917">
                  <c:v>5.6875</c:v>
                </c:pt>
                <c:pt idx="918">
                  <c:v>5.6875</c:v>
                </c:pt>
                <c:pt idx="919">
                  <c:v>5.5625</c:v>
                </c:pt>
                <c:pt idx="920">
                  <c:v>5.5625</c:v>
                </c:pt>
                <c:pt idx="921">
                  <c:v>5.3125</c:v>
                </c:pt>
                <c:pt idx="922">
                  <c:v>5.375</c:v>
                </c:pt>
                <c:pt idx="923">
                  <c:v>5.4375</c:v>
                </c:pt>
                <c:pt idx="924">
                  <c:v>5.5</c:v>
                </c:pt>
                <c:pt idx="925">
                  <c:v>5.5</c:v>
                </c:pt>
                <c:pt idx="926">
                  <c:v>5.1875</c:v>
                </c:pt>
                <c:pt idx="927">
                  <c:v>5.375</c:v>
                </c:pt>
                <c:pt idx="928">
                  <c:v>5.4375</c:v>
                </c:pt>
                <c:pt idx="929">
                  <c:v>5.375</c:v>
                </c:pt>
                <c:pt idx="930">
                  <c:v>5.25</c:v>
                </c:pt>
                <c:pt idx="931">
                  <c:v>5.3125</c:v>
                </c:pt>
                <c:pt idx="932">
                  <c:v>5.25</c:v>
                </c:pt>
                <c:pt idx="933">
                  <c:v>5.1875</c:v>
                </c:pt>
                <c:pt idx="934">
                  <c:v>5.125</c:v>
                </c:pt>
                <c:pt idx="935">
                  <c:v>5</c:v>
                </c:pt>
                <c:pt idx="936">
                  <c:v>5</c:v>
                </c:pt>
                <c:pt idx="937">
                  <c:v>5.0625</c:v>
                </c:pt>
                <c:pt idx="938">
                  <c:v>5.125</c:v>
                </c:pt>
                <c:pt idx="939">
                  <c:v>5.5</c:v>
                </c:pt>
                <c:pt idx="940">
                  <c:v>5.25</c:v>
                </c:pt>
                <c:pt idx="941">
                  <c:v>5.1875</c:v>
                </c:pt>
                <c:pt idx="942">
                  <c:v>5.375</c:v>
                </c:pt>
                <c:pt idx="943">
                  <c:v>5.25</c:v>
                </c:pt>
                <c:pt idx="944">
                  <c:v>5.4375</c:v>
                </c:pt>
                <c:pt idx="945">
                  <c:v>5.3125</c:v>
                </c:pt>
                <c:pt idx="946">
                  <c:v>5.25</c:v>
                </c:pt>
                <c:pt idx="947">
                  <c:v>5</c:v>
                </c:pt>
                <c:pt idx="948">
                  <c:v>5.3125</c:v>
                </c:pt>
                <c:pt idx="949">
                  <c:v>5.25</c:v>
                </c:pt>
                <c:pt idx="950">
                  <c:v>5.375</c:v>
                </c:pt>
                <c:pt idx="951">
                  <c:v>5.4375</c:v>
                </c:pt>
                <c:pt idx="952">
                  <c:v>5.5625</c:v>
                </c:pt>
                <c:pt idx="953">
                  <c:v>5.4375</c:v>
                </c:pt>
                <c:pt idx="954">
                  <c:v>5.75</c:v>
                </c:pt>
                <c:pt idx="955">
                  <c:v>5.4375</c:v>
                </c:pt>
                <c:pt idx="956">
                  <c:v>5.6875</c:v>
                </c:pt>
                <c:pt idx="957">
                  <c:v>5.625</c:v>
                </c:pt>
                <c:pt idx="958">
                  <c:v>5.5</c:v>
                </c:pt>
                <c:pt idx="959">
                  <c:v>5.5625</c:v>
                </c:pt>
                <c:pt idx="960">
                  <c:v>5.125</c:v>
                </c:pt>
                <c:pt idx="961">
                  <c:v>5</c:v>
                </c:pt>
                <c:pt idx="962">
                  <c:v>5.125</c:v>
                </c:pt>
                <c:pt idx="963">
                  <c:v>5.0625</c:v>
                </c:pt>
                <c:pt idx="964">
                  <c:v>4.9375</c:v>
                </c:pt>
                <c:pt idx="965">
                  <c:v>4.875</c:v>
                </c:pt>
                <c:pt idx="966">
                  <c:v>5.125</c:v>
                </c:pt>
                <c:pt idx="967">
                  <c:v>5.1875</c:v>
                </c:pt>
                <c:pt idx="968">
                  <c:v>5.375</c:v>
                </c:pt>
                <c:pt idx="969">
                  <c:v>5.375</c:v>
                </c:pt>
                <c:pt idx="970">
                  <c:v>5.1875</c:v>
                </c:pt>
                <c:pt idx="971">
                  <c:v>5.25</c:v>
                </c:pt>
                <c:pt idx="972">
                  <c:v>5.1875</c:v>
                </c:pt>
                <c:pt idx="973">
                  <c:v>5.125</c:v>
                </c:pt>
                <c:pt idx="974">
                  <c:v>5</c:v>
                </c:pt>
                <c:pt idx="975">
                  <c:v>5.0625</c:v>
                </c:pt>
                <c:pt idx="976">
                  <c:v>5.25</c:v>
                </c:pt>
                <c:pt idx="977">
                  <c:v>5.625</c:v>
                </c:pt>
                <c:pt idx="978">
                  <c:v>5.6875</c:v>
                </c:pt>
                <c:pt idx="979">
                  <c:v>5.8125</c:v>
                </c:pt>
                <c:pt idx="980">
                  <c:v>5.75</c:v>
                </c:pt>
                <c:pt idx="981">
                  <c:v>6.1875</c:v>
                </c:pt>
                <c:pt idx="982">
                  <c:v>6.0625</c:v>
                </c:pt>
                <c:pt idx="983">
                  <c:v>6.0625</c:v>
                </c:pt>
                <c:pt idx="984">
                  <c:v>5.75</c:v>
                </c:pt>
                <c:pt idx="985">
                  <c:v>5.9375</c:v>
                </c:pt>
                <c:pt idx="986">
                  <c:v>6</c:v>
                </c:pt>
                <c:pt idx="987">
                  <c:v>6.125</c:v>
                </c:pt>
                <c:pt idx="988">
                  <c:v>6.0625</c:v>
                </c:pt>
                <c:pt idx="989">
                  <c:v>6.1875</c:v>
                </c:pt>
                <c:pt idx="990">
                  <c:v>6.4375</c:v>
                </c:pt>
                <c:pt idx="991">
                  <c:v>6.375</c:v>
                </c:pt>
                <c:pt idx="992">
                  <c:v>6.375</c:v>
                </c:pt>
                <c:pt idx="993">
                  <c:v>6.25</c:v>
                </c:pt>
                <c:pt idx="994">
                  <c:v>6.3125</c:v>
                </c:pt>
                <c:pt idx="995">
                  <c:v>6.375</c:v>
                </c:pt>
                <c:pt idx="996">
                  <c:v>6.1875</c:v>
                </c:pt>
                <c:pt idx="997">
                  <c:v>5.875</c:v>
                </c:pt>
                <c:pt idx="998">
                  <c:v>5.6875</c:v>
                </c:pt>
                <c:pt idx="999">
                  <c:v>5.6875</c:v>
                </c:pt>
                <c:pt idx="1000">
                  <c:v>5.75</c:v>
                </c:pt>
                <c:pt idx="1001">
                  <c:v>5.625</c:v>
                </c:pt>
                <c:pt idx="1002">
                  <c:v>5.25</c:v>
                </c:pt>
                <c:pt idx="1003">
                  <c:v>5.125</c:v>
                </c:pt>
                <c:pt idx="1004">
                  <c:v>5.25</c:v>
                </c:pt>
                <c:pt idx="1005">
                  <c:v>5.125</c:v>
                </c:pt>
                <c:pt idx="1006">
                  <c:v>4.9375</c:v>
                </c:pt>
                <c:pt idx="1007">
                  <c:v>4.8125</c:v>
                </c:pt>
                <c:pt idx="1008">
                  <c:v>4.8125</c:v>
                </c:pt>
                <c:pt idx="1009">
                  <c:v>4.75</c:v>
                </c:pt>
                <c:pt idx="1010">
                  <c:v>4.4375</c:v>
                </c:pt>
                <c:pt idx="1011">
                  <c:v>4.6875</c:v>
                </c:pt>
                <c:pt idx="1012">
                  <c:v>4.75</c:v>
                </c:pt>
                <c:pt idx="1013">
                  <c:v>4.625</c:v>
                </c:pt>
                <c:pt idx="1014">
                  <c:v>4.5</c:v>
                </c:pt>
                <c:pt idx="1015">
                  <c:v>4.3125</c:v>
                </c:pt>
                <c:pt idx="1016">
                  <c:v>4.25</c:v>
                </c:pt>
                <c:pt idx="1017">
                  <c:v>4.375</c:v>
                </c:pt>
                <c:pt idx="1018">
                  <c:v>4.5625</c:v>
                </c:pt>
                <c:pt idx="1019">
                  <c:v>4.375</c:v>
                </c:pt>
                <c:pt idx="1020">
                  <c:v>4.4375</c:v>
                </c:pt>
                <c:pt idx="1021">
                  <c:v>4.5625</c:v>
                </c:pt>
                <c:pt idx="1022">
                  <c:v>4.6875</c:v>
                </c:pt>
                <c:pt idx="1023">
                  <c:v>4.8125</c:v>
                </c:pt>
                <c:pt idx="1024">
                  <c:v>4.75</c:v>
                </c:pt>
                <c:pt idx="1025">
                  <c:v>4.8125</c:v>
                </c:pt>
                <c:pt idx="1026">
                  <c:v>5.1875</c:v>
                </c:pt>
                <c:pt idx="1027">
                  <c:v>4.8125</c:v>
                </c:pt>
                <c:pt idx="1028">
                  <c:v>4.9375</c:v>
                </c:pt>
                <c:pt idx="1029">
                  <c:v>5.0625</c:v>
                </c:pt>
                <c:pt idx="1030">
                  <c:v>5.25</c:v>
                </c:pt>
                <c:pt idx="1031">
                  <c:v>5.4375</c:v>
                </c:pt>
                <c:pt idx="1032">
                  <c:v>5.375</c:v>
                </c:pt>
                <c:pt idx="1033">
                  <c:v>5.5625</c:v>
                </c:pt>
                <c:pt idx="1034">
                  <c:v>5.6875</c:v>
                </c:pt>
                <c:pt idx="1035">
                  <c:v>5.75</c:v>
                </c:pt>
                <c:pt idx="1036">
                  <c:v>5.6875</c:v>
                </c:pt>
                <c:pt idx="1037">
                  <c:v>5.5</c:v>
                </c:pt>
                <c:pt idx="1038">
                  <c:v>5.4375</c:v>
                </c:pt>
                <c:pt idx="1039">
                  <c:v>5.3125</c:v>
                </c:pt>
                <c:pt idx="1040">
                  <c:v>5.4375</c:v>
                </c:pt>
                <c:pt idx="1041">
                  <c:v>5.4375</c:v>
                </c:pt>
                <c:pt idx="1042">
                  <c:v>5.1875</c:v>
                </c:pt>
                <c:pt idx="1043">
                  <c:v>5.125</c:v>
                </c:pt>
                <c:pt idx="1044">
                  <c:v>5</c:v>
                </c:pt>
                <c:pt idx="1045">
                  <c:v>5</c:v>
                </c:pt>
                <c:pt idx="1046">
                  <c:v>5</c:v>
                </c:pt>
                <c:pt idx="1047">
                  <c:v>5.0625</c:v>
                </c:pt>
                <c:pt idx="1048">
                  <c:v>5.125</c:v>
                </c:pt>
                <c:pt idx="1049">
                  <c:v>5.1875</c:v>
                </c:pt>
                <c:pt idx="1050">
                  <c:v>5.0625</c:v>
                </c:pt>
                <c:pt idx="1051">
                  <c:v>4.9375</c:v>
                </c:pt>
                <c:pt idx="1052">
                  <c:v>5.0625</c:v>
                </c:pt>
                <c:pt idx="1053">
                  <c:v>4.9375</c:v>
                </c:pt>
                <c:pt idx="1054">
                  <c:v>5</c:v>
                </c:pt>
                <c:pt idx="1055">
                  <c:v>5.25</c:v>
                </c:pt>
                <c:pt idx="1056">
                  <c:v>5.3125</c:v>
                </c:pt>
                <c:pt idx="1057">
                  <c:v>5.3125</c:v>
                </c:pt>
                <c:pt idx="1058">
                  <c:v>5.5625</c:v>
                </c:pt>
                <c:pt idx="1059">
                  <c:v>5.75</c:v>
                </c:pt>
                <c:pt idx="1060">
                  <c:v>5.6875</c:v>
                </c:pt>
                <c:pt idx="1061">
                  <c:v>5.75</c:v>
                </c:pt>
                <c:pt idx="1062">
                  <c:v>5.75</c:v>
                </c:pt>
                <c:pt idx="1063">
                  <c:v>5.75</c:v>
                </c:pt>
                <c:pt idx="1064">
                  <c:v>5.6875</c:v>
                </c:pt>
                <c:pt idx="1065">
                  <c:v>5.25</c:v>
                </c:pt>
                <c:pt idx="1066">
                  <c:v>5.4375</c:v>
                </c:pt>
                <c:pt idx="1067">
                  <c:v>5.5</c:v>
                </c:pt>
                <c:pt idx="1068">
                  <c:v>5.3125</c:v>
                </c:pt>
                <c:pt idx="1069">
                  <c:v>5.5</c:v>
                </c:pt>
                <c:pt idx="1070">
                  <c:v>5.25</c:v>
                </c:pt>
                <c:pt idx="1071">
                  <c:v>4.9375</c:v>
                </c:pt>
                <c:pt idx="1072">
                  <c:v>4.9375</c:v>
                </c:pt>
                <c:pt idx="1073">
                  <c:v>4.75</c:v>
                </c:pt>
                <c:pt idx="1074">
                  <c:v>4.5625</c:v>
                </c:pt>
                <c:pt idx="1075">
                  <c:v>4.5</c:v>
                </c:pt>
                <c:pt idx="1076">
                  <c:v>4.6875</c:v>
                </c:pt>
                <c:pt idx="1077">
                  <c:v>4.6875</c:v>
                </c:pt>
                <c:pt idx="1078">
                  <c:v>4.625</c:v>
                </c:pt>
                <c:pt idx="1079">
                  <c:v>4.5</c:v>
                </c:pt>
                <c:pt idx="1080">
                  <c:v>4.5625</c:v>
                </c:pt>
                <c:pt idx="1081">
                  <c:v>4.625</c:v>
                </c:pt>
                <c:pt idx="1082">
                  <c:v>4.4375</c:v>
                </c:pt>
                <c:pt idx="1083">
                  <c:v>4.6875</c:v>
                </c:pt>
                <c:pt idx="1084">
                  <c:v>4.75</c:v>
                </c:pt>
                <c:pt idx="1085">
                  <c:v>4.6875</c:v>
                </c:pt>
                <c:pt idx="1086">
                  <c:v>4.75</c:v>
                </c:pt>
                <c:pt idx="1087">
                  <c:v>4.75</c:v>
                </c:pt>
                <c:pt idx="1088">
                  <c:v>4.375</c:v>
                </c:pt>
                <c:pt idx="1089">
                  <c:v>4.8125</c:v>
                </c:pt>
                <c:pt idx="1090">
                  <c:v>4.875</c:v>
                </c:pt>
                <c:pt idx="1091">
                  <c:v>5</c:v>
                </c:pt>
                <c:pt idx="1092">
                  <c:v>5</c:v>
                </c:pt>
                <c:pt idx="1093">
                  <c:v>4.875</c:v>
                </c:pt>
                <c:pt idx="1094">
                  <c:v>4.9375</c:v>
                </c:pt>
                <c:pt idx="1095">
                  <c:v>5.0625</c:v>
                </c:pt>
                <c:pt idx="1096">
                  <c:v>5.25</c:v>
                </c:pt>
                <c:pt idx="1097">
                  <c:v>5.3125</c:v>
                </c:pt>
                <c:pt idx="1098">
                  <c:v>5.25</c:v>
                </c:pt>
                <c:pt idx="1099">
                  <c:v>5.25</c:v>
                </c:pt>
                <c:pt idx="1100">
                  <c:v>5.1875</c:v>
                </c:pt>
                <c:pt idx="1101">
                  <c:v>5.375</c:v>
                </c:pt>
                <c:pt idx="1102">
                  <c:v>5.375</c:v>
                </c:pt>
                <c:pt idx="1103">
                  <c:v>5.375</c:v>
                </c:pt>
                <c:pt idx="1104">
                  <c:v>5.6875</c:v>
                </c:pt>
                <c:pt idx="1105">
                  <c:v>5.1875</c:v>
                </c:pt>
                <c:pt idx="1106">
                  <c:v>5.125</c:v>
                </c:pt>
                <c:pt idx="1107">
                  <c:v>5.125</c:v>
                </c:pt>
                <c:pt idx="1108">
                  <c:v>5</c:v>
                </c:pt>
                <c:pt idx="1109">
                  <c:v>5.3125</c:v>
                </c:pt>
                <c:pt idx="1110">
                  <c:v>5.1875</c:v>
                </c:pt>
                <c:pt idx="1111">
                  <c:v>5.125</c:v>
                </c:pt>
                <c:pt idx="1112">
                  <c:v>4.875</c:v>
                </c:pt>
                <c:pt idx="1113">
                  <c:v>5.125</c:v>
                </c:pt>
                <c:pt idx="1114">
                  <c:v>4.9375</c:v>
                </c:pt>
                <c:pt idx="1115">
                  <c:v>4.6875</c:v>
                </c:pt>
                <c:pt idx="1116">
                  <c:v>4.875</c:v>
                </c:pt>
                <c:pt idx="1117">
                  <c:v>4.5625</c:v>
                </c:pt>
                <c:pt idx="1118">
                  <c:v>4.75</c:v>
                </c:pt>
                <c:pt idx="1119">
                  <c:v>4.8125</c:v>
                </c:pt>
                <c:pt idx="1120">
                  <c:v>4.8125</c:v>
                </c:pt>
                <c:pt idx="1121">
                  <c:v>4.9375</c:v>
                </c:pt>
                <c:pt idx="1122">
                  <c:v>4.9375</c:v>
                </c:pt>
                <c:pt idx="1123">
                  <c:v>4.8125</c:v>
                </c:pt>
                <c:pt idx="1124">
                  <c:v>5</c:v>
                </c:pt>
                <c:pt idx="1125">
                  <c:v>4.6875</c:v>
                </c:pt>
                <c:pt idx="1126">
                  <c:v>4.6875</c:v>
                </c:pt>
                <c:pt idx="1127">
                  <c:v>4.75</c:v>
                </c:pt>
                <c:pt idx="1128">
                  <c:v>4.875</c:v>
                </c:pt>
                <c:pt idx="1129">
                  <c:v>4.6875</c:v>
                </c:pt>
                <c:pt idx="1130">
                  <c:v>4.9375</c:v>
                </c:pt>
                <c:pt idx="1131">
                  <c:v>5.125</c:v>
                </c:pt>
                <c:pt idx="1132">
                  <c:v>5.0625</c:v>
                </c:pt>
                <c:pt idx="1133">
                  <c:v>5</c:v>
                </c:pt>
                <c:pt idx="1134">
                  <c:v>4.875</c:v>
                </c:pt>
                <c:pt idx="1135">
                  <c:v>5.0625</c:v>
                </c:pt>
                <c:pt idx="1136">
                  <c:v>4.875</c:v>
                </c:pt>
                <c:pt idx="1137">
                  <c:v>4.875</c:v>
                </c:pt>
                <c:pt idx="1138">
                  <c:v>4.75</c:v>
                </c:pt>
                <c:pt idx="1139">
                  <c:v>4.9375</c:v>
                </c:pt>
                <c:pt idx="1140">
                  <c:v>4.9375</c:v>
                </c:pt>
                <c:pt idx="1141">
                  <c:v>4.875</c:v>
                </c:pt>
                <c:pt idx="1142">
                  <c:v>4.9375</c:v>
                </c:pt>
                <c:pt idx="1143">
                  <c:v>4.6875</c:v>
                </c:pt>
                <c:pt idx="1144">
                  <c:v>4.5625</c:v>
                </c:pt>
                <c:pt idx="1145">
                  <c:v>4.5</c:v>
                </c:pt>
                <c:pt idx="1146">
                  <c:v>4.4375</c:v>
                </c:pt>
                <c:pt idx="1147">
                  <c:v>4.4375</c:v>
                </c:pt>
                <c:pt idx="1148">
                  <c:v>4.375</c:v>
                </c:pt>
                <c:pt idx="1149">
                  <c:v>4.625</c:v>
                </c:pt>
                <c:pt idx="1150">
                  <c:v>4.75</c:v>
                </c:pt>
                <c:pt idx="1151">
                  <c:v>4.4375</c:v>
                </c:pt>
                <c:pt idx="1152">
                  <c:v>4.625</c:v>
                </c:pt>
                <c:pt idx="1153">
                  <c:v>4.5625</c:v>
                </c:pt>
                <c:pt idx="1154">
                  <c:v>4.5625</c:v>
                </c:pt>
                <c:pt idx="1155">
                  <c:v>4.4375</c:v>
                </c:pt>
                <c:pt idx="1156">
                  <c:v>4.1875</c:v>
                </c:pt>
                <c:pt idx="1157">
                  <c:v>4.1875</c:v>
                </c:pt>
                <c:pt idx="1158">
                  <c:v>4.25</c:v>
                </c:pt>
                <c:pt idx="1159">
                  <c:v>4.5</c:v>
                </c:pt>
                <c:pt idx="1160">
                  <c:v>4.6875</c:v>
                </c:pt>
                <c:pt idx="1161">
                  <c:v>4.8125</c:v>
                </c:pt>
                <c:pt idx="1162">
                  <c:v>4.9375</c:v>
                </c:pt>
                <c:pt idx="1163">
                  <c:v>4.6875</c:v>
                </c:pt>
                <c:pt idx="1164">
                  <c:v>4.625</c:v>
                </c:pt>
                <c:pt idx="1165">
                  <c:v>4.625</c:v>
                </c:pt>
                <c:pt idx="1166">
                  <c:v>4.5</c:v>
                </c:pt>
                <c:pt idx="1167">
                  <c:v>4.6875</c:v>
                </c:pt>
                <c:pt idx="1168">
                  <c:v>4.5625</c:v>
                </c:pt>
                <c:pt idx="1169">
                  <c:v>4.625</c:v>
                </c:pt>
                <c:pt idx="1170">
                  <c:v>4.625</c:v>
                </c:pt>
                <c:pt idx="1171">
                  <c:v>4.4375</c:v>
                </c:pt>
                <c:pt idx="1172">
                  <c:v>4.625</c:v>
                </c:pt>
                <c:pt idx="1173">
                  <c:v>4.5</c:v>
                </c:pt>
                <c:pt idx="1174">
                  <c:v>4.5625</c:v>
                </c:pt>
                <c:pt idx="1175">
                  <c:v>4.5</c:v>
                </c:pt>
                <c:pt idx="1176">
                  <c:v>4.1875</c:v>
                </c:pt>
                <c:pt idx="1177">
                  <c:v>4.1875</c:v>
                </c:pt>
                <c:pt idx="1178">
                  <c:v>4.125</c:v>
                </c:pt>
                <c:pt idx="1179">
                  <c:v>4.25</c:v>
                </c:pt>
                <c:pt idx="1180">
                  <c:v>4.25</c:v>
                </c:pt>
                <c:pt idx="1181">
                  <c:v>4.1875</c:v>
                </c:pt>
                <c:pt idx="1182">
                  <c:v>4.4375</c:v>
                </c:pt>
                <c:pt idx="1183">
                  <c:v>4.5625</c:v>
                </c:pt>
                <c:pt idx="1184">
                  <c:v>4.875</c:v>
                </c:pt>
                <c:pt idx="1185">
                  <c:v>5</c:v>
                </c:pt>
                <c:pt idx="1186">
                  <c:v>5.0625</c:v>
                </c:pt>
                <c:pt idx="1187">
                  <c:v>5.1875</c:v>
                </c:pt>
                <c:pt idx="1188">
                  <c:v>5.125</c:v>
                </c:pt>
                <c:pt idx="1189">
                  <c:v>5.3125</c:v>
                </c:pt>
                <c:pt idx="1190">
                  <c:v>5.125</c:v>
                </c:pt>
                <c:pt idx="1191">
                  <c:v>5.125</c:v>
                </c:pt>
                <c:pt idx="1192">
                  <c:v>5.4375</c:v>
                </c:pt>
                <c:pt idx="1193">
                  <c:v>5.3125</c:v>
                </c:pt>
                <c:pt idx="1194">
                  <c:v>5.125</c:v>
                </c:pt>
                <c:pt idx="1195">
                  <c:v>5.25</c:v>
                </c:pt>
                <c:pt idx="1196">
                  <c:v>5.3125</c:v>
                </c:pt>
                <c:pt idx="1197">
                  <c:v>5.1875</c:v>
                </c:pt>
                <c:pt idx="1198">
                  <c:v>4.875</c:v>
                </c:pt>
                <c:pt idx="1199">
                  <c:v>4.6875</c:v>
                </c:pt>
                <c:pt idx="1200">
                  <c:v>4.3125</c:v>
                </c:pt>
                <c:pt idx="1201">
                  <c:v>4.3125</c:v>
                </c:pt>
                <c:pt idx="1202">
                  <c:v>4.1875</c:v>
                </c:pt>
                <c:pt idx="1203">
                  <c:v>4.375</c:v>
                </c:pt>
                <c:pt idx="1204">
                  <c:v>4.4375</c:v>
                </c:pt>
                <c:pt idx="1205">
                  <c:v>4.375</c:v>
                </c:pt>
                <c:pt idx="1206">
                  <c:v>4.5625</c:v>
                </c:pt>
                <c:pt idx="1207">
                  <c:v>4.5625</c:v>
                </c:pt>
                <c:pt idx="1208">
                  <c:v>4.5</c:v>
                </c:pt>
                <c:pt idx="1209">
                  <c:v>4.5625</c:v>
                </c:pt>
                <c:pt idx="1210">
                  <c:v>4.875</c:v>
                </c:pt>
                <c:pt idx="1211">
                  <c:v>4.75</c:v>
                </c:pt>
                <c:pt idx="1212">
                  <c:v>4.8125</c:v>
                </c:pt>
                <c:pt idx="1213">
                  <c:v>4.875</c:v>
                </c:pt>
                <c:pt idx="1214">
                  <c:v>4.9375</c:v>
                </c:pt>
                <c:pt idx="1215">
                  <c:v>4.9375</c:v>
                </c:pt>
                <c:pt idx="1216">
                  <c:v>5</c:v>
                </c:pt>
                <c:pt idx="1217">
                  <c:v>4.9375</c:v>
                </c:pt>
                <c:pt idx="1218">
                  <c:v>5.0625</c:v>
                </c:pt>
                <c:pt idx="1219">
                  <c:v>5.125</c:v>
                </c:pt>
                <c:pt idx="1220">
                  <c:v>5.0625</c:v>
                </c:pt>
                <c:pt idx="1221">
                  <c:v>5.25</c:v>
                </c:pt>
                <c:pt idx="1222">
                  <c:v>5.125</c:v>
                </c:pt>
                <c:pt idx="1223">
                  <c:v>5.0625</c:v>
                </c:pt>
                <c:pt idx="1224">
                  <c:v>5.1875</c:v>
                </c:pt>
                <c:pt idx="1225">
                  <c:v>5.125</c:v>
                </c:pt>
                <c:pt idx="1226">
                  <c:v>4.875</c:v>
                </c:pt>
                <c:pt idx="1227">
                  <c:v>4.75</c:v>
                </c:pt>
                <c:pt idx="1228">
                  <c:v>4.5625</c:v>
                </c:pt>
                <c:pt idx="1229">
                  <c:v>4.6875</c:v>
                </c:pt>
                <c:pt idx="1230">
                  <c:v>4.75</c:v>
                </c:pt>
                <c:pt idx="1231">
                  <c:v>4.9375</c:v>
                </c:pt>
                <c:pt idx="1232">
                  <c:v>4.75</c:v>
                </c:pt>
                <c:pt idx="1233">
                  <c:v>4.625</c:v>
                </c:pt>
                <c:pt idx="1234">
                  <c:v>4.75</c:v>
                </c:pt>
                <c:pt idx="1235">
                  <c:v>4.625</c:v>
                </c:pt>
                <c:pt idx="1236">
                  <c:v>4.6875</c:v>
                </c:pt>
                <c:pt idx="1237">
                  <c:v>4.5625</c:v>
                </c:pt>
                <c:pt idx="1238">
                  <c:v>4.75</c:v>
                </c:pt>
                <c:pt idx="1239">
                  <c:v>4.8125</c:v>
                </c:pt>
                <c:pt idx="1240">
                  <c:v>4.6875</c:v>
                </c:pt>
                <c:pt idx="1241">
                  <c:v>4.75</c:v>
                </c:pt>
                <c:pt idx="1242">
                  <c:v>4.875</c:v>
                </c:pt>
                <c:pt idx="1243">
                  <c:v>4.9375</c:v>
                </c:pt>
                <c:pt idx="1244">
                  <c:v>4.875</c:v>
                </c:pt>
                <c:pt idx="1245">
                  <c:v>4.75</c:v>
                </c:pt>
                <c:pt idx="1246">
                  <c:v>4.5625</c:v>
                </c:pt>
                <c:pt idx="1247">
                  <c:v>4.5</c:v>
                </c:pt>
                <c:pt idx="1248">
                  <c:v>4.75</c:v>
                </c:pt>
                <c:pt idx="1249">
                  <c:v>4.875</c:v>
                </c:pt>
                <c:pt idx="1250">
                  <c:v>4.875</c:v>
                </c:pt>
                <c:pt idx="1251">
                  <c:v>4.75</c:v>
                </c:pt>
                <c:pt idx="1252">
                  <c:v>4.5</c:v>
                </c:pt>
                <c:pt idx="1253">
                  <c:v>4.5625</c:v>
                </c:pt>
                <c:pt idx="1254">
                  <c:v>4.5</c:v>
                </c:pt>
                <c:pt idx="1255">
                  <c:v>4.4375</c:v>
                </c:pt>
                <c:pt idx="1256">
                  <c:v>4.375</c:v>
                </c:pt>
                <c:pt idx="1257">
                  <c:v>4.1875</c:v>
                </c:pt>
                <c:pt idx="1258">
                  <c:v>4.1875</c:v>
                </c:pt>
                <c:pt idx="1259">
                  <c:v>4.1875</c:v>
                </c:pt>
                <c:pt idx="1260">
                  <c:v>4.375</c:v>
                </c:pt>
                <c:pt idx="1261">
                  <c:v>4.25</c:v>
                </c:pt>
                <c:pt idx="1262">
                  <c:v>4.375</c:v>
                </c:pt>
                <c:pt idx="1263">
                  <c:v>4.3125</c:v>
                </c:pt>
                <c:pt idx="1264">
                  <c:v>4.1875</c:v>
                </c:pt>
                <c:pt idx="1265">
                  <c:v>4.0625</c:v>
                </c:pt>
                <c:pt idx="1266">
                  <c:v>4</c:v>
                </c:pt>
                <c:pt idx="1267">
                  <c:v>3.875</c:v>
                </c:pt>
                <c:pt idx="1268">
                  <c:v>4.0625</c:v>
                </c:pt>
                <c:pt idx="1269">
                  <c:v>4.125</c:v>
                </c:pt>
                <c:pt idx="1270">
                  <c:v>4</c:v>
                </c:pt>
                <c:pt idx="1271">
                  <c:v>4</c:v>
                </c:pt>
                <c:pt idx="1272">
                  <c:v>4.0625</c:v>
                </c:pt>
                <c:pt idx="1273">
                  <c:v>4.3125</c:v>
                </c:pt>
                <c:pt idx="1274">
                  <c:v>4.3125</c:v>
                </c:pt>
                <c:pt idx="1275">
                  <c:v>4.4375</c:v>
                </c:pt>
                <c:pt idx="1276">
                  <c:v>4.625</c:v>
                </c:pt>
                <c:pt idx="1277">
                  <c:v>4.875</c:v>
                </c:pt>
                <c:pt idx="1278">
                  <c:v>4.625</c:v>
                </c:pt>
                <c:pt idx="1279">
                  <c:v>4.5625</c:v>
                </c:pt>
                <c:pt idx="1280">
                  <c:v>4.625</c:v>
                </c:pt>
                <c:pt idx="1281">
                  <c:v>4.625</c:v>
                </c:pt>
                <c:pt idx="1282">
                  <c:v>4.5625</c:v>
                </c:pt>
                <c:pt idx="1283">
                  <c:v>4.5625</c:v>
                </c:pt>
                <c:pt idx="1284">
                  <c:v>4.5</c:v>
                </c:pt>
                <c:pt idx="1285">
                  <c:v>4.375</c:v>
                </c:pt>
                <c:pt idx="1286">
                  <c:v>4.375</c:v>
                </c:pt>
                <c:pt idx="1287">
                  <c:v>4.25</c:v>
                </c:pt>
                <c:pt idx="1288">
                  <c:v>4.1875</c:v>
                </c:pt>
                <c:pt idx="1289">
                  <c:v>4.0625</c:v>
                </c:pt>
                <c:pt idx="1290">
                  <c:v>3.875</c:v>
                </c:pt>
                <c:pt idx="1291">
                  <c:v>3.9375</c:v>
                </c:pt>
                <c:pt idx="1292">
                  <c:v>4.0625</c:v>
                </c:pt>
                <c:pt idx="1293">
                  <c:v>3.9375</c:v>
                </c:pt>
                <c:pt idx="1294">
                  <c:v>4.1875</c:v>
                </c:pt>
                <c:pt idx="1295">
                  <c:v>4.1875</c:v>
                </c:pt>
                <c:pt idx="1296">
                  <c:v>4.25</c:v>
                </c:pt>
                <c:pt idx="1297">
                  <c:v>4.3125</c:v>
                </c:pt>
                <c:pt idx="1298">
                  <c:v>4.25</c:v>
                </c:pt>
                <c:pt idx="1299">
                  <c:v>4.25</c:v>
                </c:pt>
                <c:pt idx="1300">
                  <c:v>4.375</c:v>
                </c:pt>
                <c:pt idx="1301">
                  <c:v>4.5</c:v>
                </c:pt>
                <c:pt idx="1302">
                  <c:v>4.5625</c:v>
                </c:pt>
                <c:pt idx="1303">
                  <c:v>4.75</c:v>
                </c:pt>
                <c:pt idx="1304">
                  <c:v>4.75</c:v>
                </c:pt>
                <c:pt idx="1305">
                  <c:v>4.75</c:v>
                </c:pt>
                <c:pt idx="1306">
                  <c:v>4.875</c:v>
                </c:pt>
                <c:pt idx="1307">
                  <c:v>4.8125</c:v>
                </c:pt>
                <c:pt idx="1308">
                  <c:v>4.375</c:v>
                </c:pt>
                <c:pt idx="1309">
                  <c:v>4.3125</c:v>
                </c:pt>
                <c:pt idx="1310">
                  <c:v>4.25</c:v>
                </c:pt>
                <c:pt idx="1311">
                  <c:v>4.375</c:v>
                </c:pt>
                <c:pt idx="1312">
                  <c:v>4.5625</c:v>
                </c:pt>
                <c:pt idx="1313">
                  <c:v>4.5</c:v>
                </c:pt>
                <c:pt idx="1314">
                  <c:v>4.625</c:v>
                </c:pt>
                <c:pt idx="1315">
                  <c:v>4.8125</c:v>
                </c:pt>
                <c:pt idx="1316">
                  <c:v>4.6875</c:v>
                </c:pt>
                <c:pt idx="1317">
                  <c:v>4.375</c:v>
                </c:pt>
                <c:pt idx="1318">
                  <c:v>4.4375</c:v>
                </c:pt>
                <c:pt idx="1319">
                  <c:v>4.25</c:v>
                </c:pt>
                <c:pt idx="1320">
                  <c:v>4.25</c:v>
                </c:pt>
                <c:pt idx="1321">
                  <c:v>4.1875</c:v>
                </c:pt>
                <c:pt idx="1322">
                  <c:v>4</c:v>
                </c:pt>
                <c:pt idx="1323">
                  <c:v>4.125</c:v>
                </c:pt>
                <c:pt idx="1324">
                  <c:v>4.25</c:v>
                </c:pt>
                <c:pt idx="1325">
                  <c:v>4.375</c:v>
                </c:pt>
                <c:pt idx="1326">
                  <c:v>4.375</c:v>
                </c:pt>
                <c:pt idx="1327">
                  <c:v>4.4375</c:v>
                </c:pt>
                <c:pt idx="1328">
                  <c:v>4.1875</c:v>
                </c:pt>
                <c:pt idx="1329">
                  <c:v>4.3125</c:v>
                </c:pt>
                <c:pt idx="1330">
                  <c:v>4.5</c:v>
                </c:pt>
                <c:pt idx="1331">
                  <c:v>4.375</c:v>
                </c:pt>
                <c:pt idx="1332">
                  <c:v>4.375</c:v>
                </c:pt>
                <c:pt idx="1333">
                  <c:v>4.5625</c:v>
                </c:pt>
                <c:pt idx="1334">
                  <c:v>4.3125</c:v>
                </c:pt>
                <c:pt idx="1335">
                  <c:v>4.3125</c:v>
                </c:pt>
                <c:pt idx="1336">
                  <c:v>4.25</c:v>
                </c:pt>
                <c:pt idx="1337">
                  <c:v>4.625</c:v>
                </c:pt>
                <c:pt idx="1338">
                  <c:v>5</c:v>
                </c:pt>
                <c:pt idx="1339">
                  <c:v>4.9375</c:v>
                </c:pt>
                <c:pt idx="1340">
                  <c:v>4.875</c:v>
                </c:pt>
                <c:pt idx="1341">
                  <c:v>4.8125</c:v>
                </c:pt>
                <c:pt idx="1342">
                  <c:v>4.875</c:v>
                </c:pt>
                <c:pt idx="1343">
                  <c:v>4.625</c:v>
                </c:pt>
                <c:pt idx="1344">
                  <c:v>4.5</c:v>
                </c:pt>
                <c:pt idx="1345">
                  <c:v>4.75</c:v>
                </c:pt>
                <c:pt idx="1346">
                  <c:v>4.5625</c:v>
                </c:pt>
                <c:pt idx="1347">
                  <c:v>4.625</c:v>
                </c:pt>
                <c:pt idx="1348">
                  <c:v>4.9375</c:v>
                </c:pt>
                <c:pt idx="1349">
                  <c:v>5</c:v>
                </c:pt>
                <c:pt idx="1350">
                  <c:v>5</c:v>
                </c:pt>
                <c:pt idx="1351">
                  <c:v>5.125</c:v>
                </c:pt>
                <c:pt idx="1352">
                  <c:v>5.25</c:v>
                </c:pt>
                <c:pt idx="1353">
                  <c:v>4.6875</c:v>
                </c:pt>
                <c:pt idx="1354">
                  <c:v>4.5625</c:v>
                </c:pt>
                <c:pt idx="1355">
                  <c:v>4.5</c:v>
                </c:pt>
                <c:pt idx="1356">
                  <c:v>4.375</c:v>
                </c:pt>
                <c:pt idx="1357">
                  <c:v>4.625</c:v>
                </c:pt>
                <c:pt idx="1358">
                  <c:v>4.5625</c:v>
                </c:pt>
                <c:pt idx="1359">
                  <c:v>4.8125</c:v>
                </c:pt>
                <c:pt idx="1360">
                  <c:v>5</c:v>
                </c:pt>
                <c:pt idx="1361">
                  <c:v>4.6875</c:v>
                </c:pt>
                <c:pt idx="1362">
                  <c:v>4.75</c:v>
                </c:pt>
                <c:pt idx="1363">
                  <c:v>4.8125</c:v>
                </c:pt>
                <c:pt idx="1364">
                  <c:v>4.5</c:v>
                </c:pt>
                <c:pt idx="1365">
                  <c:v>4.3125</c:v>
                </c:pt>
                <c:pt idx="1366">
                  <c:v>4.375</c:v>
                </c:pt>
                <c:pt idx="1367">
                  <c:v>4.3125</c:v>
                </c:pt>
                <c:pt idx="1368">
                  <c:v>4.25</c:v>
                </c:pt>
                <c:pt idx="1369">
                  <c:v>4.5625</c:v>
                </c:pt>
                <c:pt idx="1370">
                  <c:v>4.5</c:v>
                </c:pt>
                <c:pt idx="1371">
                  <c:v>4.375</c:v>
                </c:pt>
                <c:pt idx="1372">
                  <c:v>4.6875</c:v>
                </c:pt>
                <c:pt idx="1373">
                  <c:v>4.5</c:v>
                </c:pt>
                <c:pt idx="1374">
                  <c:v>4.4375</c:v>
                </c:pt>
                <c:pt idx="1375">
                  <c:v>4.25</c:v>
                </c:pt>
                <c:pt idx="1376">
                  <c:v>4.1875</c:v>
                </c:pt>
                <c:pt idx="1377">
                  <c:v>4.125</c:v>
                </c:pt>
                <c:pt idx="1378">
                  <c:v>4.0625</c:v>
                </c:pt>
                <c:pt idx="1379">
                  <c:v>4</c:v>
                </c:pt>
                <c:pt idx="1380">
                  <c:v>4.1875</c:v>
                </c:pt>
                <c:pt idx="1381">
                  <c:v>4.375</c:v>
                </c:pt>
                <c:pt idx="1382">
                  <c:v>4.4375</c:v>
                </c:pt>
                <c:pt idx="1383">
                  <c:v>4.625</c:v>
                </c:pt>
                <c:pt idx="1384">
                  <c:v>4.4375</c:v>
                </c:pt>
                <c:pt idx="1385">
                  <c:v>4.3125</c:v>
                </c:pt>
                <c:pt idx="1386">
                  <c:v>4.4375</c:v>
                </c:pt>
                <c:pt idx="1387">
                  <c:v>4.3125</c:v>
                </c:pt>
                <c:pt idx="1388">
                  <c:v>4.1875</c:v>
                </c:pt>
                <c:pt idx="1389">
                  <c:v>4.25</c:v>
                </c:pt>
                <c:pt idx="1390">
                  <c:v>4.3125</c:v>
                </c:pt>
                <c:pt idx="1391">
                  <c:v>4.375</c:v>
                </c:pt>
                <c:pt idx="1392">
                  <c:v>4.3125</c:v>
                </c:pt>
                <c:pt idx="1393">
                  <c:v>4.3125</c:v>
                </c:pt>
                <c:pt idx="1394">
                  <c:v>4.4375</c:v>
                </c:pt>
                <c:pt idx="1395">
                  <c:v>4.25</c:v>
                </c:pt>
                <c:pt idx="1396">
                  <c:v>4.1875</c:v>
                </c:pt>
                <c:pt idx="1397">
                  <c:v>4.25</c:v>
                </c:pt>
                <c:pt idx="1398">
                  <c:v>4.3125</c:v>
                </c:pt>
                <c:pt idx="1399">
                  <c:v>4.1875</c:v>
                </c:pt>
                <c:pt idx="1400">
                  <c:v>4.375</c:v>
                </c:pt>
                <c:pt idx="1401">
                  <c:v>4.375</c:v>
                </c:pt>
                <c:pt idx="1402">
                  <c:v>4.3125</c:v>
                </c:pt>
                <c:pt idx="1403">
                  <c:v>4.375</c:v>
                </c:pt>
                <c:pt idx="1404">
                  <c:v>4.375</c:v>
                </c:pt>
                <c:pt idx="1405">
                  <c:v>4.375</c:v>
                </c:pt>
                <c:pt idx="1406">
                  <c:v>4.375</c:v>
                </c:pt>
                <c:pt idx="1407">
                  <c:v>4.625</c:v>
                </c:pt>
                <c:pt idx="1408">
                  <c:v>4.5</c:v>
                </c:pt>
                <c:pt idx="1409">
                  <c:v>4.8125</c:v>
                </c:pt>
                <c:pt idx="1410">
                  <c:v>4.8125</c:v>
                </c:pt>
                <c:pt idx="1411">
                  <c:v>5.0625</c:v>
                </c:pt>
                <c:pt idx="1412">
                  <c:v>5.0625</c:v>
                </c:pt>
                <c:pt idx="1413">
                  <c:v>5.125</c:v>
                </c:pt>
                <c:pt idx="1414">
                  <c:v>5.0625</c:v>
                </c:pt>
                <c:pt idx="1415">
                  <c:v>5.0625</c:v>
                </c:pt>
                <c:pt idx="1416">
                  <c:v>5.1875</c:v>
                </c:pt>
                <c:pt idx="1417">
                  <c:v>5.25</c:v>
                </c:pt>
                <c:pt idx="1418">
                  <c:v>5.25</c:v>
                </c:pt>
                <c:pt idx="1419">
                  <c:v>5.625</c:v>
                </c:pt>
                <c:pt idx="1420">
                  <c:v>5.5625</c:v>
                </c:pt>
                <c:pt idx="1421">
                  <c:v>5.6875</c:v>
                </c:pt>
                <c:pt idx="1422">
                  <c:v>5.5625</c:v>
                </c:pt>
                <c:pt idx="1423">
                  <c:v>5.4375</c:v>
                </c:pt>
                <c:pt idx="1424">
                  <c:v>5.875</c:v>
                </c:pt>
                <c:pt idx="1425">
                  <c:v>5.75</c:v>
                </c:pt>
                <c:pt idx="1426">
                  <c:v>5.6875</c:v>
                </c:pt>
                <c:pt idx="1427">
                  <c:v>5.6875</c:v>
                </c:pt>
                <c:pt idx="1428">
                  <c:v>5.625</c:v>
                </c:pt>
                <c:pt idx="1429">
                  <c:v>5.375</c:v>
                </c:pt>
                <c:pt idx="1430">
                  <c:v>5.4375</c:v>
                </c:pt>
                <c:pt idx="1431">
                  <c:v>5.375</c:v>
                </c:pt>
                <c:pt idx="1432">
                  <c:v>5.375</c:v>
                </c:pt>
                <c:pt idx="1433">
                  <c:v>5.5625</c:v>
                </c:pt>
                <c:pt idx="1434">
                  <c:v>5.375</c:v>
                </c:pt>
                <c:pt idx="1435">
                  <c:v>5.125</c:v>
                </c:pt>
                <c:pt idx="1436">
                  <c:v>5.3125</c:v>
                </c:pt>
                <c:pt idx="1437">
                  <c:v>5.0625</c:v>
                </c:pt>
                <c:pt idx="1438">
                  <c:v>5.1875</c:v>
                </c:pt>
                <c:pt idx="1439">
                  <c:v>4.9375</c:v>
                </c:pt>
                <c:pt idx="1440">
                  <c:v>4.5625</c:v>
                </c:pt>
                <c:pt idx="1441">
                  <c:v>4.375</c:v>
                </c:pt>
                <c:pt idx="1442">
                  <c:v>4.3125</c:v>
                </c:pt>
                <c:pt idx="1443">
                  <c:v>4.25</c:v>
                </c:pt>
                <c:pt idx="1444">
                  <c:v>4.125</c:v>
                </c:pt>
                <c:pt idx="1445">
                  <c:v>4.25</c:v>
                </c:pt>
                <c:pt idx="1446">
                  <c:v>4.375</c:v>
                </c:pt>
                <c:pt idx="1447">
                  <c:v>4.4375</c:v>
                </c:pt>
                <c:pt idx="1448">
                  <c:v>4.1875</c:v>
                </c:pt>
                <c:pt idx="1449">
                  <c:v>3.875</c:v>
                </c:pt>
                <c:pt idx="1450">
                  <c:v>4</c:v>
                </c:pt>
                <c:pt idx="1451">
                  <c:v>3.9375</c:v>
                </c:pt>
                <c:pt idx="1452">
                  <c:v>3.625</c:v>
                </c:pt>
                <c:pt idx="1453">
                  <c:v>3.6875</c:v>
                </c:pt>
                <c:pt idx="1454">
                  <c:v>3.5625</c:v>
                </c:pt>
                <c:pt idx="1455">
                  <c:v>3.5625</c:v>
                </c:pt>
                <c:pt idx="1456">
                  <c:v>3.9375</c:v>
                </c:pt>
                <c:pt idx="1457">
                  <c:v>3.9375</c:v>
                </c:pt>
                <c:pt idx="1458">
                  <c:v>3.75</c:v>
                </c:pt>
                <c:pt idx="1459">
                  <c:v>3.875</c:v>
                </c:pt>
                <c:pt idx="1460">
                  <c:v>4</c:v>
                </c:pt>
                <c:pt idx="1461">
                  <c:v>4</c:v>
                </c:pt>
                <c:pt idx="1462">
                  <c:v>3.9375</c:v>
                </c:pt>
                <c:pt idx="1463">
                  <c:v>4</c:v>
                </c:pt>
                <c:pt idx="1464">
                  <c:v>4.1875</c:v>
                </c:pt>
                <c:pt idx="1465">
                  <c:v>4.375</c:v>
                </c:pt>
                <c:pt idx="1466">
                  <c:v>4.4375</c:v>
                </c:pt>
                <c:pt idx="1467">
                  <c:v>4.4375</c:v>
                </c:pt>
                <c:pt idx="1468">
                  <c:v>4.5</c:v>
                </c:pt>
                <c:pt idx="1469">
                  <c:v>4.5625</c:v>
                </c:pt>
                <c:pt idx="1470">
                  <c:v>4.8125</c:v>
                </c:pt>
                <c:pt idx="1471">
                  <c:v>4.75</c:v>
                </c:pt>
                <c:pt idx="1472">
                  <c:v>4.625</c:v>
                </c:pt>
                <c:pt idx="1473">
                  <c:v>4.875</c:v>
                </c:pt>
                <c:pt idx="1474">
                  <c:v>5.125</c:v>
                </c:pt>
                <c:pt idx="1475">
                  <c:v>4.9375</c:v>
                </c:pt>
                <c:pt idx="1476">
                  <c:v>5</c:v>
                </c:pt>
                <c:pt idx="1477">
                  <c:v>4.875</c:v>
                </c:pt>
                <c:pt idx="1478">
                  <c:v>4.875</c:v>
                </c:pt>
                <c:pt idx="1479">
                  <c:v>5</c:v>
                </c:pt>
                <c:pt idx="1480">
                  <c:v>4.875</c:v>
                </c:pt>
                <c:pt idx="1481">
                  <c:v>4.875</c:v>
                </c:pt>
                <c:pt idx="1482">
                  <c:v>4.8125</c:v>
                </c:pt>
                <c:pt idx="1483">
                  <c:v>4.75</c:v>
                </c:pt>
                <c:pt idx="1484">
                  <c:v>4.875</c:v>
                </c:pt>
                <c:pt idx="1485">
                  <c:v>5</c:v>
                </c:pt>
                <c:pt idx="1486">
                  <c:v>4.9375</c:v>
                </c:pt>
                <c:pt idx="1487">
                  <c:v>5</c:v>
                </c:pt>
                <c:pt idx="1488">
                  <c:v>5.0625</c:v>
                </c:pt>
                <c:pt idx="1489">
                  <c:v>4.6875</c:v>
                </c:pt>
                <c:pt idx="1490">
                  <c:v>4.5</c:v>
                </c:pt>
                <c:pt idx="1491">
                  <c:v>4.4375</c:v>
                </c:pt>
                <c:pt idx="1492">
                  <c:v>4.1875</c:v>
                </c:pt>
                <c:pt idx="1493">
                  <c:v>4.1875</c:v>
                </c:pt>
                <c:pt idx="1494">
                  <c:v>4</c:v>
                </c:pt>
                <c:pt idx="1495">
                  <c:v>3.875</c:v>
                </c:pt>
                <c:pt idx="1496">
                  <c:v>3.8125</c:v>
                </c:pt>
                <c:pt idx="1497">
                  <c:v>3.8125</c:v>
                </c:pt>
                <c:pt idx="1498">
                  <c:v>3.75</c:v>
                </c:pt>
                <c:pt idx="1499">
                  <c:v>3.9375</c:v>
                </c:pt>
                <c:pt idx="1500">
                  <c:v>4</c:v>
                </c:pt>
                <c:pt idx="1501">
                  <c:v>3.6875</c:v>
                </c:pt>
                <c:pt idx="1502">
                  <c:v>3.875</c:v>
                </c:pt>
                <c:pt idx="1503">
                  <c:v>3.8125</c:v>
                </c:pt>
                <c:pt idx="1504">
                  <c:v>3.5</c:v>
                </c:pt>
                <c:pt idx="1505">
                  <c:v>3.6875</c:v>
                </c:pt>
                <c:pt idx="1506">
                  <c:v>3.5625</c:v>
                </c:pt>
                <c:pt idx="1507">
                  <c:v>3.75</c:v>
                </c:pt>
                <c:pt idx="1508">
                  <c:v>4.125</c:v>
                </c:pt>
                <c:pt idx="1509">
                  <c:v>4</c:v>
                </c:pt>
                <c:pt idx="1510">
                  <c:v>4.125</c:v>
                </c:pt>
                <c:pt idx="1511">
                  <c:v>4</c:v>
                </c:pt>
                <c:pt idx="1512">
                  <c:v>4.125</c:v>
                </c:pt>
                <c:pt idx="1513">
                  <c:v>4.0625</c:v>
                </c:pt>
                <c:pt idx="1514">
                  <c:v>4.125</c:v>
                </c:pt>
                <c:pt idx="1515">
                  <c:v>4</c:v>
                </c:pt>
                <c:pt idx="1516">
                  <c:v>4</c:v>
                </c:pt>
                <c:pt idx="1517">
                  <c:v>4.0625</c:v>
                </c:pt>
                <c:pt idx="1518">
                  <c:v>3.8125</c:v>
                </c:pt>
                <c:pt idx="1519">
                  <c:v>4.25</c:v>
                </c:pt>
                <c:pt idx="1520">
                  <c:v>4.25</c:v>
                </c:pt>
                <c:pt idx="1521">
                  <c:v>4.5</c:v>
                </c:pt>
                <c:pt idx="1522">
                  <c:v>4.6875</c:v>
                </c:pt>
                <c:pt idx="1523">
                  <c:v>4.625</c:v>
                </c:pt>
                <c:pt idx="1524">
                  <c:v>4.3125</c:v>
                </c:pt>
                <c:pt idx="1525">
                  <c:v>4.5</c:v>
                </c:pt>
                <c:pt idx="1526">
                  <c:v>4.5625</c:v>
                </c:pt>
                <c:pt idx="1527">
                  <c:v>4.5625</c:v>
                </c:pt>
                <c:pt idx="1528">
                  <c:v>4.5625</c:v>
                </c:pt>
                <c:pt idx="1529">
                  <c:v>4.625</c:v>
                </c:pt>
                <c:pt idx="1530">
                  <c:v>4.8125</c:v>
                </c:pt>
                <c:pt idx="1531">
                  <c:v>5.0625</c:v>
                </c:pt>
                <c:pt idx="1532">
                  <c:v>4.8125</c:v>
                </c:pt>
                <c:pt idx="1533">
                  <c:v>4.75</c:v>
                </c:pt>
                <c:pt idx="1534">
                  <c:v>4.875</c:v>
                </c:pt>
                <c:pt idx="1535">
                  <c:v>4.5625</c:v>
                </c:pt>
                <c:pt idx="1536">
                  <c:v>4.875</c:v>
                </c:pt>
                <c:pt idx="1537">
                  <c:v>4.5</c:v>
                </c:pt>
                <c:pt idx="1538">
                  <c:v>4.75</c:v>
                </c:pt>
                <c:pt idx="1539">
                  <c:v>4.5625</c:v>
                </c:pt>
                <c:pt idx="1540">
                  <c:v>4.5</c:v>
                </c:pt>
                <c:pt idx="1541">
                  <c:v>4.375</c:v>
                </c:pt>
                <c:pt idx="1542">
                  <c:v>4.375</c:v>
                </c:pt>
                <c:pt idx="1543">
                  <c:v>4.4375</c:v>
                </c:pt>
                <c:pt idx="1544">
                  <c:v>4.25</c:v>
                </c:pt>
                <c:pt idx="1545">
                  <c:v>4.3125</c:v>
                </c:pt>
                <c:pt idx="1546">
                  <c:v>4</c:v>
                </c:pt>
                <c:pt idx="1547">
                  <c:v>3.6875</c:v>
                </c:pt>
                <c:pt idx="1548">
                  <c:v>3.8125</c:v>
                </c:pt>
                <c:pt idx="1549">
                  <c:v>3.8125</c:v>
                </c:pt>
                <c:pt idx="1550">
                  <c:v>3.8125</c:v>
                </c:pt>
                <c:pt idx="1551">
                  <c:v>3.9375</c:v>
                </c:pt>
                <c:pt idx="1552">
                  <c:v>3.8125</c:v>
                </c:pt>
                <c:pt idx="1553">
                  <c:v>3.9375</c:v>
                </c:pt>
                <c:pt idx="1554">
                  <c:v>3.6875</c:v>
                </c:pt>
                <c:pt idx="1555">
                  <c:v>4.125</c:v>
                </c:pt>
                <c:pt idx="1556">
                  <c:v>4.1875</c:v>
                </c:pt>
                <c:pt idx="1557">
                  <c:v>4.3125</c:v>
                </c:pt>
                <c:pt idx="1558">
                  <c:v>4.3125</c:v>
                </c:pt>
                <c:pt idx="1559">
                  <c:v>4.375</c:v>
                </c:pt>
                <c:pt idx="1560">
                  <c:v>4.5</c:v>
                </c:pt>
                <c:pt idx="1561">
                  <c:v>4.5</c:v>
                </c:pt>
                <c:pt idx="1562">
                  <c:v>4.625</c:v>
                </c:pt>
                <c:pt idx="1563">
                  <c:v>4.75</c:v>
                </c:pt>
                <c:pt idx="1564">
                  <c:v>4.5</c:v>
                </c:pt>
                <c:pt idx="1565">
                  <c:v>4.75</c:v>
                </c:pt>
                <c:pt idx="1566">
                  <c:v>4.4375</c:v>
                </c:pt>
                <c:pt idx="1567">
                  <c:v>4.5</c:v>
                </c:pt>
                <c:pt idx="1568">
                  <c:v>4.375</c:v>
                </c:pt>
                <c:pt idx="1569">
                  <c:v>4.4375</c:v>
                </c:pt>
                <c:pt idx="1570">
                  <c:v>4.5625</c:v>
                </c:pt>
                <c:pt idx="1571">
                  <c:v>4.4375</c:v>
                </c:pt>
                <c:pt idx="1572">
                  <c:v>4.6875</c:v>
                </c:pt>
                <c:pt idx="1573">
                  <c:v>4.6875</c:v>
                </c:pt>
                <c:pt idx="1574">
                  <c:v>4.5625</c:v>
                </c:pt>
                <c:pt idx="1575">
                  <c:v>4.5625</c:v>
                </c:pt>
                <c:pt idx="1576">
                  <c:v>4.6875</c:v>
                </c:pt>
                <c:pt idx="1577">
                  <c:v>4.75</c:v>
                </c:pt>
                <c:pt idx="1578">
                  <c:v>4.6875</c:v>
                </c:pt>
                <c:pt idx="1579">
                  <c:v>4.75</c:v>
                </c:pt>
                <c:pt idx="1580">
                  <c:v>5.0625</c:v>
                </c:pt>
                <c:pt idx="1581">
                  <c:v>4.8125</c:v>
                </c:pt>
                <c:pt idx="1582">
                  <c:v>5.1875</c:v>
                </c:pt>
                <c:pt idx="1583">
                  <c:v>5</c:v>
                </c:pt>
                <c:pt idx="1584">
                  <c:v>5.125</c:v>
                </c:pt>
                <c:pt idx="1585">
                  <c:v>5.0625</c:v>
                </c:pt>
                <c:pt idx="1586">
                  <c:v>5.0625</c:v>
                </c:pt>
                <c:pt idx="1587">
                  <c:v>4.875</c:v>
                </c:pt>
                <c:pt idx="1588">
                  <c:v>4.625</c:v>
                </c:pt>
                <c:pt idx="1589">
                  <c:v>4.625</c:v>
                </c:pt>
                <c:pt idx="1590">
                  <c:v>4.625</c:v>
                </c:pt>
                <c:pt idx="1591">
                  <c:v>4.625</c:v>
                </c:pt>
                <c:pt idx="1592">
                  <c:v>4.625</c:v>
                </c:pt>
                <c:pt idx="1593">
                  <c:v>4.5625</c:v>
                </c:pt>
                <c:pt idx="1594">
                  <c:v>4.75</c:v>
                </c:pt>
                <c:pt idx="1595">
                  <c:v>4.5625</c:v>
                </c:pt>
                <c:pt idx="1596">
                  <c:v>4.4375</c:v>
                </c:pt>
                <c:pt idx="1597">
                  <c:v>4.4375</c:v>
                </c:pt>
                <c:pt idx="1598">
                  <c:v>4.25</c:v>
                </c:pt>
                <c:pt idx="1599">
                  <c:v>4.3125</c:v>
                </c:pt>
                <c:pt idx="1600">
                  <c:v>4.25</c:v>
                </c:pt>
                <c:pt idx="1601">
                  <c:v>4.3125</c:v>
                </c:pt>
                <c:pt idx="1602">
                  <c:v>4.1875</c:v>
                </c:pt>
                <c:pt idx="1603">
                  <c:v>4.25</c:v>
                </c:pt>
                <c:pt idx="1604">
                  <c:v>4.3125</c:v>
                </c:pt>
                <c:pt idx="1605">
                  <c:v>4.1875</c:v>
                </c:pt>
                <c:pt idx="1606">
                  <c:v>4.25</c:v>
                </c:pt>
                <c:pt idx="1607">
                  <c:v>4.1875</c:v>
                </c:pt>
                <c:pt idx="1608">
                  <c:v>4.125</c:v>
                </c:pt>
                <c:pt idx="1609">
                  <c:v>4</c:v>
                </c:pt>
                <c:pt idx="1610">
                  <c:v>3.8125</c:v>
                </c:pt>
                <c:pt idx="1611">
                  <c:v>3.9375</c:v>
                </c:pt>
                <c:pt idx="1612">
                  <c:v>3.8125</c:v>
                </c:pt>
                <c:pt idx="1613">
                  <c:v>4.25</c:v>
                </c:pt>
                <c:pt idx="1614">
                  <c:v>4.375</c:v>
                </c:pt>
                <c:pt idx="1615">
                  <c:v>4.375</c:v>
                </c:pt>
                <c:pt idx="1616">
                  <c:v>4.25</c:v>
                </c:pt>
                <c:pt idx="1617">
                  <c:v>4.125</c:v>
                </c:pt>
                <c:pt idx="1618">
                  <c:v>4.125</c:v>
                </c:pt>
                <c:pt idx="1619">
                  <c:v>4.125</c:v>
                </c:pt>
                <c:pt idx="1620">
                  <c:v>4.25</c:v>
                </c:pt>
                <c:pt idx="1621">
                  <c:v>4.3125</c:v>
                </c:pt>
                <c:pt idx="1622">
                  <c:v>4.125</c:v>
                </c:pt>
                <c:pt idx="1623">
                  <c:v>4.1875</c:v>
                </c:pt>
                <c:pt idx="1624">
                  <c:v>4.0625</c:v>
                </c:pt>
                <c:pt idx="1625">
                  <c:v>4.0625</c:v>
                </c:pt>
                <c:pt idx="1626">
                  <c:v>4.0625</c:v>
                </c:pt>
                <c:pt idx="1627">
                  <c:v>4</c:v>
                </c:pt>
                <c:pt idx="1628">
                  <c:v>4.125</c:v>
                </c:pt>
                <c:pt idx="1629">
                  <c:v>3.8125</c:v>
                </c:pt>
                <c:pt idx="1630">
                  <c:v>3.625</c:v>
                </c:pt>
                <c:pt idx="1631">
                  <c:v>3.625</c:v>
                </c:pt>
                <c:pt idx="1632">
                  <c:v>3.6875</c:v>
                </c:pt>
                <c:pt idx="1633">
                  <c:v>3.6875</c:v>
                </c:pt>
                <c:pt idx="1634">
                  <c:v>3.625</c:v>
                </c:pt>
                <c:pt idx="1635">
                  <c:v>3.875</c:v>
                </c:pt>
                <c:pt idx="1636">
                  <c:v>3.625</c:v>
                </c:pt>
                <c:pt idx="1637">
                  <c:v>3.625</c:v>
                </c:pt>
                <c:pt idx="1638">
                  <c:v>3.875</c:v>
                </c:pt>
                <c:pt idx="1639">
                  <c:v>3.875</c:v>
                </c:pt>
                <c:pt idx="1640">
                  <c:v>4.0625</c:v>
                </c:pt>
                <c:pt idx="1641">
                  <c:v>4</c:v>
                </c:pt>
                <c:pt idx="1642">
                  <c:v>4.1875</c:v>
                </c:pt>
                <c:pt idx="1643">
                  <c:v>4.4375</c:v>
                </c:pt>
                <c:pt idx="1644">
                  <c:v>4.3125</c:v>
                </c:pt>
                <c:pt idx="1645">
                  <c:v>4.125</c:v>
                </c:pt>
                <c:pt idx="1646">
                  <c:v>4.3125</c:v>
                </c:pt>
                <c:pt idx="1647">
                  <c:v>4.1875</c:v>
                </c:pt>
                <c:pt idx="1648">
                  <c:v>4.1875</c:v>
                </c:pt>
                <c:pt idx="1649">
                  <c:v>4.0625</c:v>
                </c:pt>
                <c:pt idx="1650">
                  <c:v>4.125</c:v>
                </c:pt>
                <c:pt idx="1651">
                  <c:v>3.8125</c:v>
                </c:pt>
                <c:pt idx="1652">
                  <c:v>4</c:v>
                </c:pt>
                <c:pt idx="1653">
                  <c:v>4</c:v>
                </c:pt>
                <c:pt idx="1654">
                  <c:v>3.8125</c:v>
                </c:pt>
                <c:pt idx="1655">
                  <c:v>3.875</c:v>
                </c:pt>
                <c:pt idx="1656">
                  <c:v>3.75</c:v>
                </c:pt>
                <c:pt idx="1657">
                  <c:v>3.6875</c:v>
                </c:pt>
                <c:pt idx="1658">
                  <c:v>3.4375</c:v>
                </c:pt>
                <c:pt idx="1659">
                  <c:v>3.25</c:v>
                </c:pt>
                <c:pt idx="1660">
                  <c:v>3.5</c:v>
                </c:pt>
                <c:pt idx="1661">
                  <c:v>3.75</c:v>
                </c:pt>
                <c:pt idx="1662">
                  <c:v>3.4375</c:v>
                </c:pt>
                <c:pt idx="1663">
                  <c:v>3.5625</c:v>
                </c:pt>
                <c:pt idx="1664">
                  <c:v>3.75</c:v>
                </c:pt>
                <c:pt idx="1665">
                  <c:v>4</c:v>
                </c:pt>
                <c:pt idx="1666">
                  <c:v>4.125</c:v>
                </c:pt>
                <c:pt idx="1667">
                  <c:v>4.375</c:v>
                </c:pt>
                <c:pt idx="1668">
                  <c:v>4.3125</c:v>
                </c:pt>
                <c:pt idx="1669">
                  <c:v>4.4375</c:v>
                </c:pt>
                <c:pt idx="1670">
                  <c:v>4.5625</c:v>
                </c:pt>
                <c:pt idx="1671">
                  <c:v>4.3125</c:v>
                </c:pt>
                <c:pt idx="1672">
                  <c:v>4.1875</c:v>
                </c:pt>
                <c:pt idx="1673">
                  <c:v>4.3125</c:v>
                </c:pt>
                <c:pt idx="1674">
                  <c:v>4.625</c:v>
                </c:pt>
                <c:pt idx="1675">
                  <c:v>4.625</c:v>
                </c:pt>
                <c:pt idx="1676">
                  <c:v>4.5</c:v>
                </c:pt>
                <c:pt idx="1677">
                  <c:v>4.5</c:v>
                </c:pt>
                <c:pt idx="1678">
                  <c:v>5</c:v>
                </c:pt>
                <c:pt idx="1679">
                  <c:v>4.9375</c:v>
                </c:pt>
                <c:pt idx="1680">
                  <c:v>4.75</c:v>
                </c:pt>
                <c:pt idx="1681">
                  <c:v>4.8125</c:v>
                </c:pt>
                <c:pt idx="1682">
                  <c:v>4.75</c:v>
                </c:pt>
                <c:pt idx="1683">
                  <c:v>4.5625</c:v>
                </c:pt>
                <c:pt idx="1684">
                  <c:v>4.4375</c:v>
                </c:pt>
                <c:pt idx="1685">
                  <c:v>4.4375</c:v>
                </c:pt>
                <c:pt idx="1686">
                  <c:v>4.4375</c:v>
                </c:pt>
                <c:pt idx="1687">
                  <c:v>4.4375</c:v>
                </c:pt>
                <c:pt idx="1688">
                  <c:v>4.6875</c:v>
                </c:pt>
                <c:pt idx="1689">
                  <c:v>4.8125</c:v>
                </c:pt>
                <c:pt idx="1690">
                  <c:v>4.4375</c:v>
                </c:pt>
                <c:pt idx="1691">
                  <c:v>4.375</c:v>
                </c:pt>
                <c:pt idx="1692">
                  <c:v>4.6875</c:v>
                </c:pt>
                <c:pt idx="1693">
                  <c:v>4.5625</c:v>
                </c:pt>
                <c:pt idx="1694">
                  <c:v>4.125</c:v>
                </c:pt>
                <c:pt idx="1695">
                  <c:v>4.0625</c:v>
                </c:pt>
                <c:pt idx="1696">
                  <c:v>4.125</c:v>
                </c:pt>
                <c:pt idx="1697">
                  <c:v>4.0625</c:v>
                </c:pt>
                <c:pt idx="1698">
                  <c:v>4.125</c:v>
                </c:pt>
                <c:pt idx="1699">
                  <c:v>4.1875</c:v>
                </c:pt>
                <c:pt idx="1700">
                  <c:v>4.125</c:v>
                </c:pt>
                <c:pt idx="1701">
                  <c:v>4.125</c:v>
                </c:pt>
                <c:pt idx="1702">
                  <c:v>4.125</c:v>
                </c:pt>
                <c:pt idx="1703">
                  <c:v>4.125</c:v>
                </c:pt>
                <c:pt idx="1704">
                  <c:v>3.9375</c:v>
                </c:pt>
                <c:pt idx="1705">
                  <c:v>3.8125</c:v>
                </c:pt>
                <c:pt idx="1706">
                  <c:v>4.0625</c:v>
                </c:pt>
                <c:pt idx="1707">
                  <c:v>4.1875</c:v>
                </c:pt>
                <c:pt idx="1708">
                  <c:v>3.875</c:v>
                </c:pt>
                <c:pt idx="1709">
                  <c:v>3.8125</c:v>
                </c:pt>
                <c:pt idx="1710">
                  <c:v>3.75</c:v>
                </c:pt>
                <c:pt idx="1711">
                  <c:v>3.9375</c:v>
                </c:pt>
                <c:pt idx="1712">
                  <c:v>3.875</c:v>
                </c:pt>
                <c:pt idx="1713">
                  <c:v>3.8125</c:v>
                </c:pt>
                <c:pt idx="1714">
                  <c:v>3.75</c:v>
                </c:pt>
                <c:pt idx="1715">
                  <c:v>3.75</c:v>
                </c:pt>
                <c:pt idx="1716">
                  <c:v>4</c:v>
                </c:pt>
                <c:pt idx="1717">
                  <c:v>3.9375</c:v>
                </c:pt>
                <c:pt idx="1718">
                  <c:v>3.875</c:v>
                </c:pt>
                <c:pt idx="1719">
                  <c:v>4.125</c:v>
                </c:pt>
                <c:pt idx="1720">
                  <c:v>4.125</c:v>
                </c:pt>
                <c:pt idx="1721">
                  <c:v>4</c:v>
                </c:pt>
                <c:pt idx="1722">
                  <c:v>3.9375</c:v>
                </c:pt>
                <c:pt idx="1723">
                  <c:v>4.0625</c:v>
                </c:pt>
                <c:pt idx="1724">
                  <c:v>4.0625</c:v>
                </c:pt>
                <c:pt idx="1725">
                  <c:v>4.0625</c:v>
                </c:pt>
                <c:pt idx="1726">
                  <c:v>4.3125</c:v>
                </c:pt>
                <c:pt idx="1727">
                  <c:v>4.25</c:v>
                </c:pt>
                <c:pt idx="1728">
                  <c:v>4.375</c:v>
                </c:pt>
                <c:pt idx="1729">
                  <c:v>4.1875</c:v>
                </c:pt>
                <c:pt idx="1730">
                  <c:v>4.125</c:v>
                </c:pt>
                <c:pt idx="1731">
                  <c:v>4</c:v>
                </c:pt>
                <c:pt idx="1732">
                  <c:v>3.8125</c:v>
                </c:pt>
                <c:pt idx="1733">
                  <c:v>3.8125</c:v>
                </c:pt>
                <c:pt idx="1734">
                  <c:v>3.875</c:v>
                </c:pt>
                <c:pt idx="1735">
                  <c:v>3.75</c:v>
                </c:pt>
                <c:pt idx="1736">
                  <c:v>3.8125</c:v>
                </c:pt>
                <c:pt idx="1737">
                  <c:v>4.125</c:v>
                </c:pt>
                <c:pt idx="1738">
                  <c:v>4.125</c:v>
                </c:pt>
                <c:pt idx="1739">
                  <c:v>3.9375</c:v>
                </c:pt>
                <c:pt idx="1740">
                  <c:v>4.125</c:v>
                </c:pt>
                <c:pt idx="1741">
                  <c:v>4.1875</c:v>
                </c:pt>
                <c:pt idx="1742">
                  <c:v>4.125</c:v>
                </c:pt>
                <c:pt idx="1743">
                  <c:v>4.125</c:v>
                </c:pt>
                <c:pt idx="1744">
                  <c:v>3.9375</c:v>
                </c:pt>
                <c:pt idx="1745">
                  <c:v>4.125</c:v>
                </c:pt>
                <c:pt idx="1746">
                  <c:v>4.375</c:v>
                </c:pt>
                <c:pt idx="1747">
                  <c:v>4.4375</c:v>
                </c:pt>
                <c:pt idx="1748">
                  <c:v>4.5625</c:v>
                </c:pt>
                <c:pt idx="1749">
                  <c:v>4.5625</c:v>
                </c:pt>
                <c:pt idx="1750">
                  <c:v>4.5</c:v>
                </c:pt>
                <c:pt idx="1751">
                  <c:v>4.4375</c:v>
                </c:pt>
                <c:pt idx="1752">
                  <c:v>4.4375</c:v>
                </c:pt>
                <c:pt idx="1753">
                  <c:v>4.1875</c:v>
                </c:pt>
                <c:pt idx="1754">
                  <c:v>4</c:v>
                </c:pt>
                <c:pt idx="1755">
                  <c:v>3.875</c:v>
                </c:pt>
                <c:pt idx="1756">
                  <c:v>3.75</c:v>
                </c:pt>
                <c:pt idx="1757">
                  <c:v>3.75</c:v>
                </c:pt>
                <c:pt idx="1758">
                  <c:v>4</c:v>
                </c:pt>
                <c:pt idx="1759">
                  <c:v>4.125</c:v>
                </c:pt>
                <c:pt idx="1760">
                  <c:v>4.375</c:v>
                </c:pt>
                <c:pt idx="1761">
                  <c:v>4.3125</c:v>
                </c:pt>
                <c:pt idx="1762">
                  <c:v>4.0625</c:v>
                </c:pt>
                <c:pt idx="1763">
                  <c:v>3.9375</c:v>
                </c:pt>
                <c:pt idx="1764">
                  <c:v>3.875</c:v>
                </c:pt>
                <c:pt idx="1765">
                  <c:v>4</c:v>
                </c:pt>
                <c:pt idx="1766">
                  <c:v>3.9375</c:v>
                </c:pt>
                <c:pt idx="1767">
                  <c:v>3.875</c:v>
                </c:pt>
                <c:pt idx="1768">
                  <c:v>3.75</c:v>
                </c:pt>
                <c:pt idx="1769">
                  <c:v>3.875</c:v>
                </c:pt>
                <c:pt idx="1770">
                  <c:v>3.9375</c:v>
                </c:pt>
                <c:pt idx="1771">
                  <c:v>4.125</c:v>
                </c:pt>
                <c:pt idx="1772">
                  <c:v>4</c:v>
                </c:pt>
                <c:pt idx="1773">
                  <c:v>3.875</c:v>
                </c:pt>
                <c:pt idx="1774">
                  <c:v>3.625</c:v>
                </c:pt>
                <c:pt idx="1775">
                  <c:v>3.5</c:v>
                </c:pt>
                <c:pt idx="1776">
                  <c:v>3.5625</c:v>
                </c:pt>
                <c:pt idx="1777">
                  <c:v>3.6875</c:v>
                </c:pt>
                <c:pt idx="1778">
                  <c:v>3.8125</c:v>
                </c:pt>
                <c:pt idx="1779">
                  <c:v>3.8125</c:v>
                </c:pt>
                <c:pt idx="1780">
                  <c:v>3.9375</c:v>
                </c:pt>
                <c:pt idx="1781">
                  <c:v>4</c:v>
                </c:pt>
                <c:pt idx="1782">
                  <c:v>4.125</c:v>
                </c:pt>
                <c:pt idx="1783">
                  <c:v>4.3125</c:v>
                </c:pt>
                <c:pt idx="1784">
                  <c:v>4.5625</c:v>
                </c:pt>
                <c:pt idx="1785">
                  <c:v>4.6875</c:v>
                </c:pt>
                <c:pt idx="1786">
                  <c:v>4.875</c:v>
                </c:pt>
                <c:pt idx="1787">
                  <c:v>4.6875</c:v>
                </c:pt>
                <c:pt idx="1788">
                  <c:v>4.75</c:v>
                </c:pt>
                <c:pt idx="1789">
                  <c:v>4.9375</c:v>
                </c:pt>
                <c:pt idx="1790">
                  <c:v>4.8125</c:v>
                </c:pt>
                <c:pt idx="1791">
                  <c:v>4.6875</c:v>
                </c:pt>
                <c:pt idx="1792">
                  <c:v>4.6875</c:v>
                </c:pt>
                <c:pt idx="1793">
                  <c:v>4.5625</c:v>
                </c:pt>
                <c:pt idx="1794">
                  <c:v>4.4375</c:v>
                </c:pt>
                <c:pt idx="1795">
                  <c:v>4.5625</c:v>
                </c:pt>
                <c:pt idx="1796">
                  <c:v>4.5</c:v>
                </c:pt>
                <c:pt idx="1797">
                  <c:v>4.25</c:v>
                </c:pt>
                <c:pt idx="1798">
                  <c:v>4.0625</c:v>
                </c:pt>
                <c:pt idx="1799">
                  <c:v>3.875</c:v>
                </c:pt>
                <c:pt idx="1800">
                  <c:v>3.75</c:v>
                </c:pt>
                <c:pt idx="1801">
                  <c:v>3.5625</c:v>
                </c:pt>
                <c:pt idx="1802">
                  <c:v>3.625</c:v>
                </c:pt>
                <c:pt idx="1803">
                  <c:v>3.8125</c:v>
                </c:pt>
                <c:pt idx="1804">
                  <c:v>4</c:v>
                </c:pt>
                <c:pt idx="1805">
                  <c:v>4.125</c:v>
                </c:pt>
                <c:pt idx="1806">
                  <c:v>4.3125</c:v>
                </c:pt>
                <c:pt idx="1807">
                  <c:v>4.5</c:v>
                </c:pt>
                <c:pt idx="1808">
                  <c:v>4.375</c:v>
                </c:pt>
                <c:pt idx="1809">
                  <c:v>4.4375</c:v>
                </c:pt>
                <c:pt idx="1810">
                  <c:v>4.4375</c:v>
                </c:pt>
                <c:pt idx="1811">
                  <c:v>4.3125</c:v>
                </c:pt>
                <c:pt idx="1812">
                  <c:v>4.375</c:v>
                </c:pt>
                <c:pt idx="1813">
                  <c:v>4.25</c:v>
                </c:pt>
                <c:pt idx="1814">
                  <c:v>4.3125</c:v>
                </c:pt>
                <c:pt idx="1815">
                  <c:v>4.5</c:v>
                </c:pt>
                <c:pt idx="1816">
                  <c:v>4.5</c:v>
                </c:pt>
                <c:pt idx="1817">
                  <c:v>4.625</c:v>
                </c:pt>
                <c:pt idx="1818">
                  <c:v>4.625</c:v>
                </c:pt>
                <c:pt idx="1819">
                  <c:v>4.5625</c:v>
                </c:pt>
                <c:pt idx="1820">
                  <c:v>4.5625</c:v>
                </c:pt>
                <c:pt idx="1821">
                  <c:v>4.25</c:v>
                </c:pt>
                <c:pt idx="1822">
                  <c:v>4.125</c:v>
                </c:pt>
                <c:pt idx="1823">
                  <c:v>3.875</c:v>
                </c:pt>
                <c:pt idx="1824">
                  <c:v>3.8125</c:v>
                </c:pt>
                <c:pt idx="1825">
                  <c:v>3.8125</c:v>
                </c:pt>
                <c:pt idx="1826">
                  <c:v>3.875</c:v>
                </c:pt>
                <c:pt idx="1827">
                  <c:v>3.9375</c:v>
                </c:pt>
                <c:pt idx="1828">
                  <c:v>3.8125</c:v>
                </c:pt>
                <c:pt idx="1829">
                  <c:v>4</c:v>
                </c:pt>
                <c:pt idx="1830">
                  <c:v>3.875</c:v>
                </c:pt>
                <c:pt idx="1831">
                  <c:v>3.8125</c:v>
                </c:pt>
                <c:pt idx="1832">
                  <c:v>3.875</c:v>
                </c:pt>
                <c:pt idx="1833">
                  <c:v>3.8125</c:v>
                </c:pt>
                <c:pt idx="1834">
                  <c:v>3.875</c:v>
                </c:pt>
                <c:pt idx="1835">
                  <c:v>3.6875</c:v>
                </c:pt>
                <c:pt idx="1836">
                  <c:v>3.5</c:v>
                </c:pt>
                <c:pt idx="1837">
                  <c:v>3.5</c:v>
                </c:pt>
                <c:pt idx="1838">
                  <c:v>3.625</c:v>
                </c:pt>
                <c:pt idx="1839">
                  <c:v>3.625</c:v>
                </c:pt>
                <c:pt idx="1840">
                  <c:v>3.625</c:v>
                </c:pt>
                <c:pt idx="1841">
                  <c:v>3.6875</c:v>
                </c:pt>
                <c:pt idx="1842">
                  <c:v>3.4375</c:v>
                </c:pt>
                <c:pt idx="1843">
                  <c:v>3.4375</c:v>
                </c:pt>
                <c:pt idx="1844">
                  <c:v>3.625</c:v>
                </c:pt>
                <c:pt idx="1845">
                  <c:v>3.75</c:v>
                </c:pt>
                <c:pt idx="1846">
                  <c:v>3.875</c:v>
                </c:pt>
                <c:pt idx="1847">
                  <c:v>3.875</c:v>
                </c:pt>
                <c:pt idx="1848">
                  <c:v>3.6875</c:v>
                </c:pt>
                <c:pt idx="1849">
                  <c:v>3.5</c:v>
                </c:pt>
                <c:pt idx="1850">
                  <c:v>3.25</c:v>
                </c:pt>
                <c:pt idx="1851">
                  <c:v>3.3125</c:v>
                </c:pt>
                <c:pt idx="1852">
                  <c:v>3.25</c:v>
                </c:pt>
                <c:pt idx="1853">
                  <c:v>3.375</c:v>
                </c:pt>
                <c:pt idx="1854">
                  <c:v>3.25</c:v>
                </c:pt>
                <c:pt idx="1855">
                  <c:v>3.3125</c:v>
                </c:pt>
                <c:pt idx="1856">
                  <c:v>3.25</c:v>
                </c:pt>
                <c:pt idx="1857">
                  <c:v>3.125</c:v>
                </c:pt>
                <c:pt idx="1858">
                  <c:v>3.25</c:v>
                </c:pt>
                <c:pt idx="1859">
                  <c:v>3.375</c:v>
                </c:pt>
                <c:pt idx="1860">
                  <c:v>3</c:v>
                </c:pt>
                <c:pt idx="1861">
                  <c:v>2.875</c:v>
                </c:pt>
                <c:pt idx="1862">
                  <c:v>3.0625</c:v>
                </c:pt>
                <c:pt idx="1863">
                  <c:v>2.9375</c:v>
                </c:pt>
                <c:pt idx="1864">
                  <c:v>3.25</c:v>
                </c:pt>
                <c:pt idx="1865">
                  <c:v>3.5</c:v>
                </c:pt>
                <c:pt idx="1866">
                  <c:v>3.6875</c:v>
                </c:pt>
                <c:pt idx="1867">
                  <c:v>3.8125</c:v>
                </c:pt>
                <c:pt idx="1868">
                  <c:v>4</c:v>
                </c:pt>
                <c:pt idx="1869">
                  <c:v>4.125</c:v>
                </c:pt>
                <c:pt idx="1870">
                  <c:v>4.1875</c:v>
                </c:pt>
                <c:pt idx="1871">
                  <c:v>4.125</c:v>
                </c:pt>
                <c:pt idx="1872">
                  <c:v>4.0625</c:v>
                </c:pt>
                <c:pt idx="1873">
                  <c:v>4.125</c:v>
                </c:pt>
                <c:pt idx="1874">
                  <c:v>4.125</c:v>
                </c:pt>
                <c:pt idx="1875">
                  <c:v>4.0625</c:v>
                </c:pt>
                <c:pt idx="1876">
                  <c:v>4.4375</c:v>
                </c:pt>
                <c:pt idx="1877">
                  <c:v>4.375</c:v>
                </c:pt>
                <c:pt idx="1878">
                  <c:v>4.4375</c:v>
                </c:pt>
                <c:pt idx="1879">
                  <c:v>4.5625</c:v>
                </c:pt>
                <c:pt idx="1880">
                  <c:v>4.375</c:v>
                </c:pt>
                <c:pt idx="1881">
                  <c:v>4.375</c:v>
                </c:pt>
                <c:pt idx="1882">
                  <c:v>4.1875</c:v>
                </c:pt>
                <c:pt idx="1883">
                  <c:v>4.375</c:v>
                </c:pt>
                <c:pt idx="1884">
                  <c:v>4.25</c:v>
                </c:pt>
                <c:pt idx="1885">
                  <c:v>4.25</c:v>
                </c:pt>
                <c:pt idx="1886">
                  <c:v>4.0625</c:v>
                </c:pt>
                <c:pt idx="1887">
                  <c:v>4.3125</c:v>
                </c:pt>
                <c:pt idx="1888">
                  <c:v>4.5625</c:v>
                </c:pt>
                <c:pt idx="1889">
                  <c:v>4.5625</c:v>
                </c:pt>
                <c:pt idx="1890">
                  <c:v>4.4375</c:v>
                </c:pt>
                <c:pt idx="1891">
                  <c:v>4.375</c:v>
                </c:pt>
                <c:pt idx="1892">
                  <c:v>4.25</c:v>
                </c:pt>
                <c:pt idx="1893">
                  <c:v>4.4375</c:v>
                </c:pt>
                <c:pt idx="1894">
                  <c:v>4.1875</c:v>
                </c:pt>
                <c:pt idx="1895">
                  <c:v>4.25</c:v>
                </c:pt>
                <c:pt idx="1896">
                  <c:v>4.3125</c:v>
                </c:pt>
                <c:pt idx="1897">
                  <c:v>4.25</c:v>
                </c:pt>
                <c:pt idx="1898">
                  <c:v>4.25</c:v>
                </c:pt>
                <c:pt idx="1899">
                  <c:v>4.0625</c:v>
                </c:pt>
              </c:numCache>
            </c:numRef>
          </c:yVal>
          <c:smooth val="1"/>
          <c:extLst>
            <c:ext xmlns:c16="http://schemas.microsoft.com/office/drawing/2014/chart" uri="{C3380CC4-5D6E-409C-BE32-E72D297353CC}">
              <c16:uniqueId val="{00000000-6235-4B49-9B5E-F1C38B87E03C}"/>
            </c:ext>
          </c:extLst>
        </c:ser>
        <c:ser>
          <c:idx val="2"/>
          <c:order val="1"/>
          <c:tx>
            <c:strRef>
              <c:f>Sheet1!$G$3</c:f>
              <c:strCache>
                <c:ptCount val="1"/>
                <c:pt idx="0">
                  <c:v>Real neuron</c:v>
                </c:pt>
              </c:strCache>
            </c:strRef>
          </c:tx>
          <c:spPr>
            <a:ln w="19050" cap="rnd">
              <a:solidFill>
                <a:srgbClr val="FF0000"/>
              </a:solidFill>
              <a:round/>
            </a:ln>
            <a:effectLst/>
          </c:spPr>
          <c:marker>
            <c:symbol val="none"/>
          </c:marker>
          <c:yVal>
            <c:numRef>
              <c:f>Sheet1!$G$103:$G$2002</c:f>
              <c:numCache>
                <c:formatCode>General</c:formatCode>
                <c:ptCount val="1900"/>
                <c:pt idx="0">
                  <c:v>3.9375</c:v>
                </c:pt>
                <c:pt idx="1">
                  <c:v>3.9375</c:v>
                </c:pt>
                <c:pt idx="2">
                  <c:v>3.9375</c:v>
                </c:pt>
                <c:pt idx="3">
                  <c:v>3.9375</c:v>
                </c:pt>
                <c:pt idx="4">
                  <c:v>3.75</c:v>
                </c:pt>
                <c:pt idx="5">
                  <c:v>3.875</c:v>
                </c:pt>
                <c:pt idx="6">
                  <c:v>3.8125</c:v>
                </c:pt>
                <c:pt idx="7">
                  <c:v>4</c:v>
                </c:pt>
                <c:pt idx="8">
                  <c:v>4.0625</c:v>
                </c:pt>
                <c:pt idx="9">
                  <c:v>3.8125</c:v>
                </c:pt>
                <c:pt idx="10">
                  <c:v>3.8125</c:v>
                </c:pt>
                <c:pt idx="11">
                  <c:v>3.75</c:v>
                </c:pt>
                <c:pt idx="12">
                  <c:v>3.625</c:v>
                </c:pt>
                <c:pt idx="13">
                  <c:v>3.5</c:v>
                </c:pt>
                <c:pt idx="14">
                  <c:v>3.5</c:v>
                </c:pt>
                <c:pt idx="15">
                  <c:v>3.375</c:v>
                </c:pt>
                <c:pt idx="16">
                  <c:v>3.4375</c:v>
                </c:pt>
                <c:pt idx="17">
                  <c:v>3.3125</c:v>
                </c:pt>
                <c:pt idx="18">
                  <c:v>3.5625</c:v>
                </c:pt>
                <c:pt idx="19">
                  <c:v>3.5625</c:v>
                </c:pt>
                <c:pt idx="20">
                  <c:v>3.8125</c:v>
                </c:pt>
                <c:pt idx="21">
                  <c:v>3.625</c:v>
                </c:pt>
                <c:pt idx="22">
                  <c:v>3.6875</c:v>
                </c:pt>
                <c:pt idx="23">
                  <c:v>3.4375</c:v>
                </c:pt>
                <c:pt idx="24">
                  <c:v>3.4375</c:v>
                </c:pt>
                <c:pt idx="25">
                  <c:v>3.625</c:v>
                </c:pt>
                <c:pt idx="26">
                  <c:v>3.6875</c:v>
                </c:pt>
                <c:pt idx="27">
                  <c:v>3.5625</c:v>
                </c:pt>
                <c:pt idx="28">
                  <c:v>3.75</c:v>
                </c:pt>
                <c:pt idx="29">
                  <c:v>3.9375</c:v>
                </c:pt>
                <c:pt idx="30">
                  <c:v>4</c:v>
                </c:pt>
                <c:pt idx="31">
                  <c:v>4.0625</c:v>
                </c:pt>
                <c:pt idx="32">
                  <c:v>4.1875</c:v>
                </c:pt>
                <c:pt idx="33">
                  <c:v>4.375</c:v>
                </c:pt>
                <c:pt idx="34">
                  <c:v>4.25</c:v>
                </c:pt>
                <c:pt idx="35">
                  <c:v>4.25</c:v>
                </c:pt>
                <c:pt idx="36">
                  <c:v>4.4375</c:v>
                </c:pt>
                <c:pt idx="37">
                  <c:v>4.375</c:v>
                </c:pt>
                <c:pt idx="38">
                  <c:v>4.1875</c:v>
                </c:pt>
                <c:pt idx="39">
                  <c:v>4.25</c:v>
                </c:pt>
                <c:pt idx="40">
                  <c:v>4.25</c:v>
                </c:pt>
                <c:pt idx="41">
                  <c:v>4.25</c:v>
                </c:pt>
                <c:pt idx="42">
                  <c:v>4.1875</c:v>
                </c:pt>
                <c:pt idx="43">
                  <c:v>4.25</c:v>
                </c:pt>
                <c:pt idx="44">
                  <c:v>4.3125</c:v>
                </c:pt>
                <c:pt idx="45">
                  <c:v>4.4375</c:v>
                </c:pt>
                <c:pt idx="46">
                  <c:v>4.375</c:v>
                </c:pt>
                <c:pt idx="47">
                  <c:v>4.3125</c:v>
                </c:pt>
                <c:pt idx="48">
                  <c:v>4.25</c:v>
                </c:pt>
                <c:pt idx="49">
                  <c:v>4.1875</c:v>
                </c:pt>
                <c:pt idx="50">
                  <c:v>4.125</c:v>
                </c:pt>
                <c:pt idx="51">
                  <c:v>4.0625</c:v>
                </c:pt>
                <c:pt idx="52">
                  <c:v>3.8125</c:v>
                </c:pt>
                <c:pt idx="53">
                  <c:v>4</c:v>
                </c:pt>
                <c:pt idx="54">
                  <c:v>4.125</c:v>
                </c:pt>
                <c:pt idx="55">
                  <c:v>4.0625</c:v>
                </c:pt>
                <c:pt idx="56">
                  <c:v>4</c:v>
                </c:pt>
                <c:pt idx="57">
                  <c:v>3.8125</c:v>
                </c:pt>
                <c:pt idx="58">
                  <c:v>4</c:v>
                </c:pt>
                <c:pt idx="59">
                  <c:v>4.125</c:v>
                </c:pt>
                <c:pt idx="60">
                  <c:v>3.9375</c:v>
                </c:pt>
                <c:pt idx="61">
                  <c:v>3.875</c:v>
                </c:pt>
                <c:pt idx="62">
                  <c:v>3.875</c:v>
                </c:pt>
                <c:pt idx="63">
                  <c:v>4.125</c:v>
                </c:pt>
                <c:pt idx="64">
                  <c:v>3.8125</c:v>
                </c:pt>
                <c:pt idx="65">
                  <c:v>3.9375</c:v>
                </c:pt>
                <c:pt idx="66">
                  <c:v>4</c:v>
                </c:pt>
                <c:pt idx="67">
                  <c:v>4.125</c:v>
                </c:pt>
                <c:pt idx="68">
                  <c:v>3.875</c:v>
                </c:pt>
                <c:pt idx="69">
                  <c:v>3.75</c:v>
                </c:pt>
                <c:pt idx="70">
                  <c:v>3.875</c:v>
                </c:pt>
                <c:pt idx="71">
                  <c:v>4</c:v>
                </c:pt>
                <c:pt idx="72">
                  <c:v>4</c:v>
                </c:pt>
                <c:pt idx="73">
                  <c:v>4</c:v>
                </c:pt>
                <c:pt idx="74">
                  <c:v>4</c:v>
                </c:pt>
                <c:pt idx="75">
                  <c:v>4</c:v>
                </c:pt>
                <c:pt idx="76">
                  <c:v>4</c:v>
                </c:pt>
                <c:pt idx="77">
                  <c:v>3.875</c:v>
                </c:pt>
                <c:pt idx="78">
                  <c:v>3.9375</c:v>
                </c:pt>
                <c:pt idx="79">
                  <c:v>3.8125</c:v>
                </c:pt>
                <c:pt idx="80">
                  <c:v>3.9375</c:v>
                </c:pt>
                <c:pt idx="81">
                  <c:v>3.8125</c:v>
                </c:pt>
                <c:pt idx="82">
                  <c:v>3.6875</c:v>
                </c:pt>
                <c:pt idx="83">
                  <c:v>3.75</c:v>
                </c:pt>
                <c:pt idx="84">
                  <c:v>3.9375</c:v>
                </c:pt>
                <c:pt idx="85">
                  <c:v>3.875</c:v>
                </c:pt>
                <c:pt idx="86">
                  <c:v>3.625</c:v>
                </c:pt>
                <c:pt idx="87">
                  <c:v>3.5625</c:v>
                </c:pt>
                <c:pt idx="88">
                  <c:v>3.5</c:v>
                </c:pt>
                <c:pt idx="89">
                  <c:v>3.5</c:v>
                </c:pt>
                <c:pt idx="90">
                  <c:v>3.1875</c:v>
                </c:pt>
                <c:pt idx="91">
                  <c:v>3.25</c:v>
                </c:pt>
                <c:pt idx="92">
                  <c:v>3</c:v>
                </c:pt>
                <c:pt idx="93">
                  <c:v>3.1875</c:v>
                </c:pt>
                <c:pt idx="94">
                  <c:v>3.125</c:v>
                </c:pt>
                <c:pt idx="95">
                  <c:v>3</c:v>
                </c:pt>
                <c:pt idx="96">
                  <c:v>3.0625</c:v>
                </c:pt>
                <c:pt idx="97">
                  <c:v>2.9375</c:v>
                </c:pt>
                <c:pt idx="98">
                  <c:v>3.25</c:v>
                </c:pt>
                <c:pt idx="99">
                  <c:v>3.1875</c:v>
                </c:pt>
                <c:pt idx="100">
                  <c:v>3.375</c:v>
                </c:pt>
                <c:pt idx="101">
                  <c:v>3.5</c:v>
                </c:pt>
                <c:pt idx="102">
                  <c:v>3.625</c:v>
                </c:pt>
                <c:pt idx="103">
                  <c:v>3.625</c:v>
                </c:pt>
                <c:pt idx="104">
                  <c:v>3.6875</c:v>
                </c:pt>
                <c:pt idx="105">
                  <c:v>3.6875</c:v>
                </c:pt>
                <c:pt idx="106">
                  <c:v>3.6875</c:v>
                </c:pt>
                <c:pt idx="107">
                  <c:v>3.625</c:v>
                </c:pt>
                <c:pt idx="108">
                  <c:v>3.8125</c:v>
                </c:pt>
                <c:pt idx="109">
                  <c:v>3.6875</c:v>
                </c:pt>
                <c:pt idx="110">
                  <c:v>3.75</c:v>
                </c:pt>
                <c:pt idx="111">
                  <c:v>3.6875</c:v>
                </c:pt>
                <c:pt idx="112">
                  <c:v>3.75</c:v>
                </c:pt>
                <c:pt idx="113">
                  <c:v>3.875</c:v>
                </c:pt>
                <c:pt idx="114">
                  <c:v>3.75</c:v>
                </c:pt>
                <c:pt idx="115">
                  <c:v>3.75</c:v>
                </c:pt>
                <c:pt idx="116">
                  <c:v>3.625</c:v>
                </c:pt>
                <c:pt idx="117">
                  <c:v>3.5</c:v>
                </c:pt>
                <c:pt idx="118">
                  <c:v>3.375</c:v>
                </c:pt>
                <c:pt idx="119">
                  <c:v>3.5</c:v>
                </c:pt>
                <c:pt idx="120">
                  <c:v>3.375</c:v>
                </c:pt>
                <c:pt idx="121">
                  <c:v>3.5</c:v>
                </c:pt>
                <c:pt idx="122">
                  <c:v>3.625</c:v>
                </c:pt>
                <c:pt idx="123">
                  <c:v>3.5</c:v>
                </c:pt>
                <c:pt idx="124">
                  <c:v>3.4375</c:v>
                </c:pt>
                <c:pt idx="125">
                  <c:v>3.375</c:v>
                </c:pt>
                <c:pt idx="126">
                  <c:v>3.375</c:v>
                </c:pt>
                <c:pt idx="127">
                  <c:v>3.6875</c:v>
                </c:pt>
                <c:pt idx="128">
                  <c:v>3.75</c:v>
                </c:pt>
                <c:pt idx="129">
                  <c:v>3.6875</c:v>
                </c:pt>
                <c:pt idx="130">
                  <c:v>3.4375</c:v>
                </c:pt>
                <c:pt idx="131">
                  <c:v>3.5</c:v>
                </c:pt>
                <c:pt idx="132">
                  <c:v>3.25</c:v>
                </c:pt>
                <c:pt idx="133">
                  <c:v>3.3125</c:v>
                </c:pt>
                <c:pt idx="134">
                  <c:v>3.375</c:v>
                </c:pt>
                <c:pt idx="135">
                  <c:v>3.25</c:v>
                </c:pt>
                <c:pt idx="136">
                  <c:v>3.25</c:v>
                </c:pt>
                <c:pt idx="137">
                  <c:v>3.3125</c:v>
                </c:pt>
                <c:pt idx="138">
                  <c:v>3.375</c:v>
                </c:pt>
                <c:pt idx="139">
                  <c:v>3.375</c:v>
                </c:pt>
                <c:pt idx="140">
                  <c:v>3.625</c:v>
                </c:pt>
                <c:pt idx="141">
                  <c:v>3.5</c:v>
                </c:pt>
                <c:pt idx="142">
                  <c:v>3.375</c:v>
                </c:pt>
                <c:pt idx="143">
                  <c:v>3.125</c:v>
                </c:pt>
                <c:pt idx="144">
                  <c:v>3.0625</c:v>
                </c:pt>
                <c:pt idx="145">
                  <c:v>3</c:v>
                </c:pt>
                <c:pt idx="146">
                  <c:v>3.25</c:v>
                </c:pt>
                <c:pt idx="147">
                  <c:v>3.25</c:v>
                </c:pt>
                <c:pt idx="148">
                  <c:v>3.3125</c:v>
                </c:pt>
                <c:pt idx="149">
                  <c:v>3.4375</c:v>
                </c:pt>
                <c:pt idx="150">
                  <c:v>3.4375</c:v>
                </c:pt>
                <c:pt idx="151">
                  <c:v>3.5</c:v>
                </c:pt>
                <c:pt idx="152">
                  <c:v>3.5625</c:v>
                </c:pt>
                <c:pt idx="153">
                  <c:v>3.3125</c:v>
                </c:pt>
                <c:pt idx="154">
                  <c:v>3.125</c:v>
                </c:pt>
                <c:pt idx="155">
                  <c:v>3.1875</c:v>
                </c:pt>
                <c:pt idx="156">
                  <c:v>3.1875</c:v>
                </c:pt>
                <c:pt idx="157">
                  <c:v>3.1875</c:v>
                </c:pt>
                <c:pt idx="158">
                  <c:v>3.1875</c:v>
                </c:pt>
                <c:pt idx="159">
                  <c:v>3.4375</c:v>
                </c:pt>
                <c:pt idx="160">
                  <c:v>3.25</c:v>
                </c:pt>
                <c:pt idx="161">
                  <c:v>3.5625</c:v>
                </c:pt>
                <c:pt idx="162">
                  <c:v>3.4375</c:v>
                </c:pt>
                <c:pt idx="163">
                  <c:v>3.375</c:v>
                </c:pt>
                <c:pt idx="164">
                  <c:v>3.5625</c:v>
                </c:pt>
                <c:pt idx="165">
                  <c:v>3.4375</c:v>
                </c:pt>
                <c:pt idx="166">
                  <c:v>3.4375</c:v>
                </c:pt>
                <c:pt idx="167">
                  <c:v>3.5625</c:v>
                </c:pt>
                <c:pt idx="168">
                  <c:v>3.5625</c:v>
                </c:pt>
                <c:pt idx="169">
                  <c:v>3.75</c:v>
                </c:pt>
                <c:pt idx="170">
                  <c:v>3.875</c:v>
                </c:pt>
                <c:pt idx="171">
                  <c:v>3.875</c:v>
                </c:pt>
                <c:pt idx="172">
                  <c:v>4</c:v>
                </c:pt>
                <c:pt idx="173">
                  <c:v>3.9375</c:v>
                </c:pt>
                <c:pt idx="174">
                  <c:v>4.0625</c:v>
                </c:pt>
                <c:pt idx="175">
                  <c:v>3.875</c:v>
                </c:pt>
                <c:pt idx="176">
                  <c:v>3.9375</c:v>
                </c:pt>
                <c:pt idx="177">
                  <c:v>3.9375</c:v>
                </c:pt>
                <c:pt idx="178">
                  <c:v>3.8125</c:v>
                </c:pt>
                <c:pt idx="179">
                  <c:v>3.8125</c:v>
                </c:pt>
                <c:pt idx="180">
                  <c:v>3.75</c:v>
                </c:pt>
                <c:pt idx="181">
                  <c:v>3.6875</c:v>
                </c:pt>
                <c:pt idx="182">
                  <c:v>3.75</c:v>
                </c:pt>
                <c:pt idx="183">
                  <c:v>3.6875</c:v>
                </c:pt>
                <c:pt idx="184">
                  <c:v>3.625</c:v>
                </c:pt>
                <c:pt idx="185">
                  <c:v>3.5625</c:v>
                </c:pt>
                <c:pt idx="186">
                  <c:v>3.5</c:v>
                </c:pt>
                <c:pt idx="187">
                  <c:v>3.625</c:v>
                </c:pt>
                <c:pt idx="188">
                  <c:v>3.4375</c:v>
                </c:pt>
                <c:pt idx="189">
                  <c:v>3.6875</c:v>
                </c:pt>
                <c:pt idx="190">
                  <c:v>3.6875</c:v>
                </c:pt>
                <c:pt idx="191">
                  <c:v>3.75</c:v>
                </c:pt>
                <c:pt idx="192">
                  <c:v>3.9375</c:v>
                </c:pt>
                <c:pt idx="193">
                  <c:v>3.625</c:v>
                </c:pt>
                <c:pt idx="194">
                  <c:v>3.625</c:v>
                </c:pt>
                <c:pt idx="195">
                  <c:v>3.5</c:v>
                </c:pt>
                <c:pt idx="196">
                  <c:v>3.5</c:v>
                </c:pt>
                <c:pt idx="197">
                  <c:v>3.5625</c:v>
                </c:pt>
                <c:pt idx="198">
                  <c:v>3.5</c:v>
                </c:pt>
                <c:pt idx="199">
                  <c:v>3.5625</c:v>
                </c:pt>
                <c:pt idx="200">
                  <c:v>3.5625</c:v>
                </c:pt>
                <c:pt idx="201">
                  <c:v>3.5625</c:v>
                </c:pt>
                <c:pt idx="202">
                  <c:v>3.8125</c:v>
                </c:pt>
                <c:pt idx="203">
                  <c:v>3.875</c:v>
                </c:pt>
                <c:pt idx="204">
                  <c:v>3.6875</c:v>
                </c:pt>
                <c:pt idx="205">
                  <c:v>3.5625</c:v>
                </c:pt>
                <c:pt idx="206">
                  <c:v>3.625</c:v>
                </c:pt>
                <c:pt idx="207">
                  <c:v>3.6875</c:v>
                </c:pt>
                <c:pt idx="208">
                  <c:v>3.625</c:v>
                </c:pt>
                <c:pt idx="209">
                  <c:v>3.6875</c:v>
                </c:pt>
                <c:pt idx="210">
                  <c:v>3.8125</c:v>
                </c:pt>
                <c:pt idx="211">
                  <c:v>4</c:v>
                </c:pt>
                <c:pt idx="212">
                  <c:v>4.1875</c:v>
                </c:pt>
                <c:pt idx="213">
                  <c:v>4.25</c:v>
                </c:pt>
                <c:pt idx="214">
                  <c:v>4.3125</c:v>
                </c:pt>
                <c:pt idx="215">
                  <c:v>4.0625</c:v>
                </c:pt>
                <c:pt idx="216">
                  <c:v>4.1875</c:v>
                </c:pt>
                <c:pt idx="217">
                  <c:v>4.1875</c:v>
                </c:pt>
                <c:pt idx="218">
                  <c:v>3.9375</c:v>
                </c:pt>
                <c:pt idx="219">
                  <c:v>3.8125</c:v>
                </c:pt>
                <c:pt idx="220">
                  <c:v>3.875</c:v>
                </c:pt>
                <c:pt idx="221">
                  <c:v>3.9375</c:v>
                </c:pt>
                <c:pt idx="222">
                  <c:v>3.8125</c:v>
                </c:pt>
                <c:pt idx="223">
                  <c:v>3.6875</c:v>
                </c:pt>
                <c:pt idx="224">
                  <c:v>3.625</c:v>
                </c:pt>
                <c:pt idx="225">
                  <c:v>3.6875</c:v>
                </c:pt>
                <c:pt idx="226">
                  <c:v>3.625</c:v>
                </c:pt>
                <c:pt idx="227">
                  <c:v>3.625</c:v>
                </c:pt>
                <c:pt idx="228">
                  <c:v>3.4375</c:v>
                </c:pt>
                <c:pt idx="229">
                  <c:v>3.4375</c:v>
                </c:pt>
                <c:pt idx="230">
                  <c:v>3.625</c:v>
                </c:pt>
                <c:pt idx="231">
                  <c:v>3.625</c:v>
                </c:pt>
                <c:pt idx="232">
                  <c:v>3.5625</c:v>
                </c:pt>
                <c:pt idx="233">
                  <c:v>3.5625</c:v>
                </c:pt>
                <c:pt idx="234">
                  <c:v>3.6875</c:v>
                </c:pt>
                <c:pt idx="235">
                  <c:v>3.75</c:v>
                </c:pt>
                <c:pt idx="236">
                  <c:v>3.75</c:v>
                </c:pt>
                <c:pt idx="237">
                  <c:v>3.625</c:v>
                </c:pt>
                <c:pt idx="238">
                  <c:v>3.875</c:v>
                </c:pt>
                <c:pt idx="239">
                  <c:v>3.9375</c:v>
                </c:pt>
                <c:pt idx="240">
                  <c:v>3.9375</c:v>
                </c:pt>
                <c:pt idx="241">
                  <c:v>4.0625</c:v>
                </c:pt>
                <c:pt idx="242">
                  <c:v>4.125</c:v>
                </c:pt>
                <c:pt idx="243">
                  <c:v>4.125</c:v>
                </c:pt>
                <c:pt idx="244">
                  <c:v>4.1875</c:v>
                </c:pt>
                <c:pt idx="245">
                  <c:v>4.25</c:v>
                </c:pt>
                <c:pt idx="246">
                  <c:v>3.9375</c:v>
                </c:pt>
                <c:pt idx="247">
                  <c:v>3.875</c:v>
                </c:pt>
                <c:pt idx="248">
                  <c:v>4.25</c:v>
                </c:pt>
                <c:pt idx="249">
                  <c:v>4.375</c:v>
                </c:pt>
                <c:pt idx="250">
                  <c:v>4.125</c:v>
                </c:pt>
                <c:pt idx="251">
                  <c:v>4.1875</c:v>
                </c:pt>
                <c:pt idx="252">
                  <c:v>4.1875</c:v>
                </c:pt>
                <c:pt idx="253">
                  <c:v>4.4375</c:v>
                </c:pt>
                <c:pt idx="254">
                  <c:v>4.3125</c:v>
                </c:pt>
                <c:pt idx="255">
                  <c:v>4.1875</c:v>
                </c:pt>
                <c:pt idx="256">
                  <c:v>4.1875</c:v>
                </c:pt>
                <c:pt idx="257">
                  <c:v>4</c:v>
                </c:pt>
                <c:pt idx="258">
                  <c:v>4.0625</c:v>
                </c:pt>
                <c:pt idx="259">
                  <c:v>4</c:v>
                </c:pt>
                <c:pt idx="260">
                  <c:v>3.9375</c:v>
                </c:pt>
                <c:pt idx="261">
                  <c:v>3.875</c:v>
                </c:pt>
                <c:pt idx="262">
                  <c:v>4.125</c:v>
                </c:pt>
                <c:pt idx="263">
                  <c:v>4.3125</c:v>
                </c:pt>
                <c:pt idx="264">
                  <c:v>3.875</c:v>
                </c:pt>
                <c:pt idx="265">
                  <c:v>3.75</c:v>
                </c:pt>
                <c:pt idx="266">
                  <c:v>4.0625</c:v>
                </c:pt>
                <c:pt idx="267">
                  <c:v>4.125</c:v>
                </c:pt>
                <c:pt idx="268">
                  <c:v>4.0625</c:v>
                </c:pt>
                <c:pt idx="269">
                  <c:v>4.0625</c:v>
                </c:pt>
                <c:pt idx="270">
                  <c:v>3.875</c:v>
                </c:pt>
                <c:pt idx="271">
                  <c:v>4</c:v>
                </c:pt>
                <c:pt idx="272">
                  <c:v>4.125</c:v>
                </c:pt>
                <c:pt idx="273">
                  <c:v>4.1875</c:v>
                </c:pt>
                <c:pt idx="274">
                  <c:v>4.125</c:v>
                </c:pt>
                <c:pt idx="275">
                  <c:v>4.375</c:v>
                </c:pt>
                <c:pt idx="276">
                  <c:v>4.25</c:v>
                </c:pt>
                <c:pt idx="277">
                  <c:v>4.3125</c:v>
                </c:pt>
                <c:pt idx="278">
                  <c:v>4.1875</c:v>
                </c:pt>
                <c:pt idx="279">
                  <c:v>4.25</c:v>
                </c:pt>
                <c:pt idx="280">
                  <c:v>4.375</c:v>
                </c:pt>
                <c:pt idx="281">
                  <c:v>4.1875</c:v>
                </c:pt>
                <c:pt idx="282">
                  <c:v>4.3125</c:v>
                </c:pt>
                <c:pt idx="283">
                  <c:v>4.0625</c:v>
                </c:pt>
                <c:pt idx="284">
                  <c:v>4.1875</c:v>
                </c:pt>
                <c:pt idx="285">
                  <c:v>4</c:v>
                </c:pt>
                <c:pt idx="286">
                  <c:v>4.125</c:v>
                </c:pt>
                <c:pt idx="287">
                  <c:v>4.125</c:v>
                </c:pt>
                <c:pt idx="288">
                  <c:v>3.875</c:v>
                </c:pt>
                <c:pt idx="289">
                  <c:v>3.6875</c:v>
                </c:pt>
                <c:pt idx="290">
                  <c:v>3.75</c:v>
                </c:pt>
                <c:pt idx="291">
                  <c:v>3.4375</c:v>
                </c:pt>
                <c:pt idx="292">
                  <c:v>3.4375</c:v>
                </c:pt>
                <c:pt idx="293">
                  <c:v>3.4375</c:v>
                </c:pt>
                <c:pt idx="294">
                  <c:v>3.5</c:v>
                </c:pt>
                <c:pt idx="295">
                  <c:v>3.4375</c:v>
                </c:pt>
                <c:pt idx="296">
                  <c:v>3.375</c:v>
                </c:pt>
                <c:pt idx="297">
                  <c:v>3.3125</c:v>
                </c:pt>
                <c:pt idx="298">
                  <c:v>2.9375</c:v>
                </c:pt>
                <c:pt idx="299">
                  <c:v>3.0625</c:v>
                </c:pt>
                <c:pt idx="300">
                  <c:v>3.0625</c:v>
                </c:pt>
                <c:pt idx="301">
                  <c:v>3</c:v>
                </c:pt>
                <c:pt idx="302">
                  <c:v>3</c:v>
                </c:pt>
                <c:pt idx="303">
                  <c:v>3.125</c:v>
                </c:pt>
                <c:pt idx="304">
                  <c:v>3.3125</c:v>
                </c:pt>
                <c:pt idx="305">
                  <c:v>3.5</c:v>
                </c:pt>
                <c:pt idx="306">
                  <c:v>3.625</c:v>
                </c:pt>
                <c:pt idx="307">
                  <c:v>3.625</c:v>
                </c:pt>
                <c:pt idx="308">
                  <c:v>3.625</c:v>
                </c:pt>
                <c:pt idx="309">
                  <c:v>3.625</c:v>
                </c:pt>
                <c:pt idx="310">
                  <c:v>3.5625</c:v>
                </c:pt>
                <c:pt idx="311">
                  <c:v>3.625</c:v>
                </c:pt>
                <c:pt idx="312">
                  <c:v>3.6875</c:v>
                </c:pt>
                <c:pt idx="313">
                  <c:v>3.75</c:v>
                </c:pt>
                <c:pt idx="314">
                  <c:v>3.6875</c:v>
                </c:pt>
                <c:pt idx="315">
                  <c:v>3.75</c:v>
                </c:pt>
                <c:pt idx="316">
                  <c:v>3.6875</c:v>
                </c:pt>
                <c:pt idx="317">
                  <c:v>3.8125</c:v>
                </c:pt>
                <c:pt idx="318">
                  <c:v>3.875</c:v>
                </c:pt>
                <c:pt idx="319">
                  <c:v>3.5</c:v>
                </c:pt>
                <c:pt idx="320">
                  <c:v>3.625</c:v>
                </c:pt>
                <c:pt idx="321">
                  <c:v>3.625</c:v>
                </c:pt>
                <c:pt idx="322">
                  <c:v>3.4375</c:v>
                </c:pt>
                <c:pt idx="323">
                  <c:v>3.5625</c:v>
                </c:pt>
                <c:pt idx="324">
                  <c:v>3.625</c:v>
                </c:pt>
                <c:pt idx="325">
                  <c:v>3.5625</c:v>
                </c:pt>
                <c:pt idx="326">
                  <c:v>3.5</c:v>
                </c:pt>
                <c:pt idx="327">
                  <c:v>3.5</c:v>
                </c:pt>
                <c:pt idx="328">
                  <c:v>3.375</c:v>
                </c:pt>
                <c:pt idx="329">
                  <c:v>3.5625</c:v>
                </c:pt>
                <c:pt idx="330">
                  <c:v>3.875</c:v>
                </c:pt>
                <c:pt idx="331">
                  <c:v>3.875</c:v>
                </c:pt>
                <c:pt idx="332">
                  <c:v>3.6875</c:v>
                </c:pt>
                <c:pt idx="333">
                  <c:v>3.8125</c:v>
                </c:pt>
                <c:pt idx="334">
                  <c:v>3.625</c:v>
                </c:pt>
                <c:pt idx="335">
                  <c:v>3.6875</c:v>
                </c:pt>
                <c:pt idx="336">
                  <c:v>3.75</c:v>
                </c:pt>
                <c:pt idx="337">
                  <c:v>3.625</c:v>
                </c:pt>
                <c:pt idx="338">
                  <c:v>3.5</c:v>
                </c:pt>
                <c:pt idx="339">
                  <c:v>3.4375</c:v>
                </c:pt>
                <c:pt idx="340">
                  <c:v>3.5625</c:v>
                </c:pt>
                <c:pt idx="341">
                  <c:v>3.75</c:v>
                </c:pt>
                <c:pt idx="342">
                  <c:v>3.75</c:v>
                </c:pt>
                <c:pt idx="343">
                  <c:v>3.5625</c:v>
                </c:pt>
                <c:pt idx="344">
                  <c:v>3.8125</c:v>
                </c:pt>
                <c:pt idx="345">
                  <c:v>3.9375</c:v>
                </c:pt>
                <c:pt idx="346">
                  <c:v>3.75</c:v>
                </c:pt>
                <c:pt idx="347">
                  <c:v>3.5</c:v>
                </c:pt>
                <c:pt idx="348">
                  <c:v>3.6875</c:v>
                </c:pt>
                <c:pt idx="349">
                  <c:v>3.625</c:v>
                </c:pt>
                <c:pt idx="350">
                  <c:v>3.6875</c:v>
                </c:pt>
                <c:pt idx="351">
                  <c:v>3.8125</c:v>
                </c:pt>
                <c:pt idx="352">
                  <c:v>3.5</c:v>
                </c:pt>
                <c:pt idx="353">
                  <c:v>3.5</c:v>
                </c:pt>
                <c:pt idx="354">
                  <c:v>3.5625</c:v>
                </c:pt>
                <c:pt idx="355">
                  <c:v>3.5625</c:v>
                </c:pt>
                <c:pt idx="356">
                  <c:v>3.625</c:v>
                </c:pt>
                <c:pt idx="357">
                  <c:v>3.4375</c:v>
                </c:pt>
                <c:pt idx="358">
                  <c:v>3.5625</c:v>
                </c:pt>
                <c:pt idx="359">
                  <c:v>3.5625</c:v>
                </c:pt>
                <c:pt idx="360">
                  <c:v>3.4375</c:v>
                </c:pt>
                <c:pt idx="361">
                  <c:v>3.3125</c:v>
                </c:pt>
                <c:pt idx="362">
                  <c:v>3.3125</c:v>
                </c:pt>
                <c:pt idx="363">
                  <c:v>3.4375</c:v>
                </c:pt>
                <c:pt idx="364">
                  <c:v>3.375</c:v>
                </c:pt>
                <c:pt idx="365">
                  <c:v>3.3125</c:v>
                </c:pt>
                <c:pt idx="366">
                  <c:v>3.3125</c:v>
                </c:pt>
                <c:pt idx="367">
                  <c:v>3.375</c:v>
                </c:pt>
                <c:pt idx="368">
                  <c:v>3.625</c:v>
                </c:pt>
                <c:pt idx="369">
                  <c:v>3.75</c:v>
                </c:pt>
                <c:pt idx="370">
                  <c:v>3.8125</c:v>
                </c:pt>
                <c:pt idx="371">
                  <c:v>4</c:v>
                </c:pt>
                <c:pt idx="372">
                  <c:v>3.75</c:v>
                </c:pt>
                <c:pt idx="373">
                  <c:v>3.9375</c:v>
                </c:pt>
                <c:pt idx="374">
                  <c:v>3.875</c:v>
                </c:pt>
                <c:pt idx="375">
                  <c:v>4</c:v>
                </c:pt>
                <c:pt idx="376">
                  <c:v>3.8125</c:v>
                </c:pt>
                <c:pt idx="377">
                  <c:v>3.6875</c:v>
                </c:pt>
                <c:pt idx="378">
                  <c:v>3.8125</c:v>
                </c:pt>
                <c:pt idx="379">
                  <c:v>3.6875</c:v>
                </c:pt>
                <c:pt idx="380">
                  <c:v>3.875</c:v>
                </c:pt>
                <c:pt idx="381">
                  <c:v>3.9375</c:v>
                </c:pt>
                <c:pt idx="382">
                  <c:v>4</c:v>
                </c:pt>
                <c:pt idx="383">
                  <c:v>4.0625</c:v>
                </c:pt>
                <c:pt idx="384">
                  <c:v>3.75</c:v>
                </c:pt>
                <c:pt idx="385">
                  <c:v>3.75</c:v>
                </c:pt>
                <c:pt idx="386">
                  <c:v>3.9375</c:v>
                </c:pt>
                <c:pt idx="387">
                  <c:v>3.75</c:v>
                </c:pt>
                <c:pt idx="388">
                  <c:v>3.9375</c:v>
                </c:pt>
                <c:pt idx="389">
                  <c:v>3.6875</c:v>
                </c:pt>
                <c:pt idx="390">
                  <c:v>3.75</c:v>
                </c:pt>
                <c:pt idx="391">
                  <c:v>3.75</c:v>
                </c:pt>
                <c:pt idx="392">
                  <c:v>4.0625</c:v>
                </c:pt>
                <c:pt idx="393">
                  <c:v>4.25</c:v>
                </c:pt>
                <c:pt idx="394">
                  <c:v>4.3125</c:v>
                </c:pt>
                <c:pt idx="395">
                  <c:v>4.3125</c:v>
                </c:pt>
                <c:pt idx="396">
                  <c:v>4.375</c:v>
                </c:pt>
                <c:pt idx="397">
                  <c:v>4.25</c:v>
                </c:pt>
                <c:pt idx="398">
                  <c:v>4.25</c:v>
                </c:pt>
                <c:pt idx="399">
                  <c:v>4.1875</c:v>
                </c:pt>
                <c:pt idx="400">
                  <c:v>4.3125</c:v>
                </c:pt>
                <c:pt idx="401">
                  <c:v>4.4375</c:v>
                </c:pt>
                <c:pt idx="402">
                  <c:v>4.4375</c:v>
                </c:pt>
                <c:pt idx="403">
                  <c:v>4.3125</c:v>
                </c:pt>
                <c:pt idx="404">
                  <c:v>4.375</c:v>
                </c:pt>
                <c:pt idx="405">
                  <c:v>4.375</c:v>
                </c:pt>
                <c:pt idx="406">
                  <c:v>4.3125</c:v>
                </c:pt>
                <c:pt idx="407">
                  <c:v>4.375</c:v>
                </c:pt>
                <c:pt idx="408">
                  <c:v>4.1875</c:v>
                </c:pt>
                <c:pt idx="409">
                  <c:v>4.125</c:v>
                </c:pt>
                <c:pt idx="410">
                  <c:v>3.9375</c:v>
                </c:pt>
                <c:pt idx="411">
                  <c:v>4</c:v>
                </c:pt>
                <c:pt idx="412">
                  <c:v>3.9375</c:v>
                </c:pt>
                <c:pt idx="413">
                  <c:v>4</c:v>
                </c:pt>
                <c:pt idx="414">
                  <c:v>4.125</c:v>
                </c:pt>
                <c:pt idx="415">
                  <c:v>4.0625</c:v>
                </c:pt>
                <c:pt idx="416">
                  <c:v>4.125</c:v>
                </c:pt>
                <c:pt idx="417">
                  <c:v>3.9375</c:v>
                </c:pt>
                <c:pt idx="418">
                  <c:v>3.6875</c:v>
                </c:pt>
                <c:pt idx="419">
                  <c:v>3.9375</c:v>
                </c:pt>
                <c:pt idx="420">
                  <c:v>3.8125</c:v>
                </c:pt>
                <c:pt idx="421">
                  <c:v>4.0625</c:v>
                </c:pt>
                <c:pt idx="422">
                  <c:v>4</c:v>
                </c:pt>
                <c:pt idx="423">
                  <c:v>4.0625</c:v>
                </c:pt>
                <c:pt idx="424">
                  <c:v>4</c:v>
                </c:pt>
                <c:pt idx="425">
                  <c:v>4.125</c:v>
                </c:pt>
                <c:pt idx="426">
                  <c:v>4.25</c:v>
                </c:pt>
                <c:pt idx="427">
                  <c:v>4.375</c:v>
                </c:pt>
                <c:pt idx="428">
                  <c:v>4.3125</c:v>
                </c:pt>
                <c:pt idx="429">
                  <c:v>4.4375</c:v>
                </c:pt>
                <c:pt idx="430">
                  <c:v>4.4375</c:v>
                </c:pt>
                <c:pt idx="431">
                  <c:v>4.4375</c:v>
                </c:pt>
                <c:pt idx="432">
                  <c:v>4.5625</c:v>
                </c:pt>
                <c:pt idx="433">
                  <c:v>4.6875</c:v>
                </c:pt>
                <c:pt idx="434">
                  <c:v>4.875</c:v>
                </c:pt>
                <c:pt idx="435">
                  <c:v>4.8125</c:v>
                </c:pt>
                <c:pt idx="436">
                  <c:v>4.8125</c:v>
                </c:pt>
                <c:pt idx="437">
                  <c:v>4.625</c:v>
                </c:pt>
                <c:pt idx="438">
                  <c:v>4.6875</c:v>
                </c:pt>
                <c:pt idx="439">
                  <c:v>4.5625</c:v>
                </c:pt>
                <c:pt idx="440">
                  <c:v>4.625</c:v>
                </c:pt>
                <c:pt idx="441">
                  <c:v>4.5</c:v>
                </c:pt>
                <c:pt idx="442">
                  <c:v>4.4375</c:v>
                </c:pt>
                <c:pt idx="443">
                  <c:v>4.3125</c:v>
                </c:pt>
                <c:pt idx="444">
                  <c:v>4.3125</c:v>
                </c:pt>
                <c:pt idx="445">
                  <c:v>4</c:v>
                </c:pt>
                <c:pt idx="446">
                  <c:v>3.75</c:v>
                </c:pt>
                <c:pt idx="447">
                  <c:v>3.75</c:v>
                </c:pt>
                <c:pt idx="448">
                  <c:v>3.75</c:v>
                </c:pt>
                <c:pt idx="449">
                  <c:v>3.6875</c:v>
                </c:pt>
                <c:pt idx="450">
                  <c:v>3.5625</c:v>
                </c:pt>
                <c:pt idx="451">
                  <c:v>3.5625</c:v>
                </c:pt>
                <c:pt idx="452">
                  <c:v>3.5625</c:v>
                </c:pt>
                <c:pt idx="453">
                  <c:v>3.625</c:v>
                </c:pt>
                <c:pt idx="454">
                  <c:v>3.5</c:v>
                </c:pt>
                <c:pt idx="455">
                  <c:v>3.5625</c:v>
                </c:pt>
                <c:pt idx="456">
                  <c:v>3.5625</c:v>
                </c:pt>
                <c:pt idx="457">
                  <c:v>3.5625</c:v>
                </c:pt>
                <c:pt idx="458">
                  <c:v>3.5</c:v>
                </c:pt>
                <c:pt idx="459">
                  <c:v>3.5625</c:v>
                </c:pt>
                <c:pt idx="460">
                  <c:v>3.6875</c:v>
                </c:pt>
                <c:pt idx="461">
                  <c:v>3.8125</c:v>
                </c:pt>
                <c:pt idx="462">
                  <c:v>3.875</c:v>
                </c:pt>
                <c:pt idx="463">
                  <c:v>3.875</c:v>
                </c:pt>
                <c:pt idx="464">
                  <c:v>3.75</c:v>
                </c:pt>
                <c:pt idx="465">
                  <c:v>3.875</c:v>
                </c:pt>
                <c:pt idx="466">
                  <c:v>3.8125</c:v>
                </c:pt>
                <c:pt idx="467">
                  <c:v>3.875</c:v>
                </c:pt>
                <c:pt idx="468">
                  <c:v>4</c:v>
                </c:pt>
                <c:pt idx="469">
                  <c:v>3.9375</c:v>
                </c:pt>
                <c:pt idx="470">
                  <c:v>4</c:v>
                </c:pt>
                <c:pt idx="471">
                  <c:v>3.875</c:v>
                </c:pt>
                <c:pt idx="472">
                  <c:v>4.0625</c:v>
                </c:pt>
                <c:pt idx="473">
                  <c:v>4</c:v>
                </c:pt>
                <c:pt idx="474">
                  <c:v>4.0625</c:v>
                </c:pt>
                <c:pt idx="475">
                  <c:v>4.0625</c:v>
                </c:pt>
                <c:pt idx="476">
                  <c:v>3.8125</c:v>
                </c:pt>
                <c:pt idx="477">
                  <c:v>3.8125</c:v>
                </c:pt>
                <c:pt idx="478">
                  <c:v>3.9375</c:v>
                </c:pt>
                <c:pt idx="479">
                  <c:v>4.125</c:v>
                </c:pt>
                <c:pt idx="480">
                  <c:v>4.0625</c:v>
                </c:pt>
                <c:pt idx="481">
                  <c:v>4.125</c:v>
                </c:pt>
                <c:pt idx="482">
                  <c:v>4.375</c:v>
                </c:pt>
                <c:pt idx="483">
                  <c:v>4.25</c:v>
                </c:pt>
                <c:pt idx="484">
                  <c:v>3.9375</c:v>
                </c:pt>
                <c:pt idx="485">
                  <c:v>4</c:v>
                </c:pt>
                <c:pt idx="486">
                  <c:v>4.1875</c:v>
                </c:pt>
                <c:pt idx="487">
                  <c:v>4.5</c:v>
                </c:pt>
                <c:pt idx="488">
                  <c:v>4.5</c:v>
                </c:pt>
                <c:pt idx="489">
                  <c:v>4.8125</c:v>
                </c:pt>
                <c:pt idx="490">
                  <c:v>4.8125</c:v>
                </c:pt>
                <c:pt idx="491">
                  <c:v>4.9375</c:v>
                </c:pt>
                <c:pt idx="492">
                  <c:v>5.25</c:v>
                </c:pt>
                <c:pt idx="493">
                  <c:v>5.5</c:v>
                </c:pt>
                <c:pt idx="494">
                  <c:v>5.5625</c:v>
                </c:pt>
                <c:pt idx="495">
                  <c:v>5.875</c:v>
                </c:pt>
                <c:pt idx="496">
                  <c:v>6.125</c:v>
                </c:pt>
                <c:pt idx="497">
                  <c:v>6.1875</c:v>
                </c:pt>
                <c:pt idx="498">
                  <c:v>6.1875</c:v>
                </c:pt>
                <c:pt idx="499">
                  <c:v>6.4375</c:v>
                </c:pt>
                <c:pt idx="500">
                  <c:v>6.6875</c:v>
                </c:pt>
                <c:pt idx="501">
                  <c:v>6.75</c:v>
                </c:pt>
                <c:pt idx="502">
                  <c:v>6.8125</c:v>
                </c:pt>
                <c:pt idx="503">
                  <c:v>6.8125</c:v>
                </c:pt>
                <c:pt idx="504">
                  <c:v>6.9375</c:v>
                </c:pt>
                <c:pt idx="505">
                  <c:v>6.875</c:v>
                </c:pt>
                <c:pt idx="506">
                  <c:v>7.0625</c:v>
                </c:pt>
                <c:pt idx="507">
                  <c:v>7.1875</c:v>
                </c:pt>
                <c:pt idx="508">
                  <c:v>7</c:v>
                </c:pt>
                <c:pt idx="509">
                  <c:v>7.1875</c:v>
                </c:pt>
                <c:pt idx="510">
                  <c:v>7.25</c:v>
                </c:pt>
                <c:pt idx="511">
                  <c:v>6.9375</c:v>
                </c:pt>
                <c:pt idx="512">
                  <c:v>6.9375</c:v>
                </c:pt>
                <c:pt idx="513">
                  <c:v>6.875</c:v>
                </c:pt>
                <c:pt idx="514">
                  <c:v>7</c:v>
                </c:pt>
                <c:pt idx="515">
                  <c:v>7</c:v>
                </c:pt>
                <c:pt idx="516">
                  <c:v>7.125</c:v>
                </c:pt>
                <c:pt idx="517">
                  <c:v>7.1875</c:v>
                </c:pt>
                <c:pt idx="518">
                  <c:v>7.375</c:v>
                </c:pt>
                <c:pt idx="519">
                  <c:v>7.375</c:v>
                </c:pt>
                <c:pt idx="520">
                  <c:v>7.3125</c:v>
                </c:pt>
                <c:pt idx="521">
                  <c:v>7.3125</c:v>
                </c:pt>
                <c:pt idx="522">
                  <c:v>7.375</c:v>
                </c:pt>
                <c:pt idx="523">
                  <c:v>7.375</c:v>
                </c:pt>
                <c:pt idx="524">
                  <c:v>7.625</c:v>
                </c:pt>
                <c:pt idx="525">
                  <c:v>7.375</c:v>
                </c:pt>
                <c:pt idx="526">
                  <c:v>7.375</c:v>
                </c:pt>
                <c:pt idx="527">
                  <c:v>7.4375</c:v>
                </c:pt>
                <c:pt idx="528">
                  <c:v>7.5</c:v>
                </c:pt>
                <c:pt idx="529">
                  <c:v>7.5</c:v>
                </c:pt>
                <c:pt idx="530">
                  <c:v>7.5</c:v>
                </c:pt>
                <c:pt idx="531">
                  <c:v>7.5</c:v>
                </c:pt>
                <c:pt idx="532">
                  <c:v>7.5625</c:v>
                </c:pt>
                <c:pt idx="533">
                  <c:v>7.625</c:v>
                </c:pt>
                <c:pt idx="534">
                  <c:v>7.5</c:v>
                </c:pt>
                <c:pt idx="535">
                  <c:v>7.25</c:v>
                </c:pt>
                <c:pt idx="536">
                  <c:v>7.375</c:v>
                </c:pt>
                <c:pt idx="537">
                  <c:v>7.375</c:v>
                </c:pt>
                <c:pt idx="538">
                  <c:v>7.4375</c:v>
                </c:pt>
                <c:pt idx="539">
                  <c:v>7.375</c:v>
                </c:pt>
                <c:pt idx="540">
                  <c:v>7.375</c:v>
                </c:pt>
                <c:pt idx="541">
                  <c:v>7.375</c:v>
                </c:pt>
                <c:pt idx="542">
                  <c:v>7.25</c:v>
                </c:pt>
                <c:pt idx="543">
                  <c:v>7.375</c:v>
                </c:pt>
                <c:pt idx="544">
                  <c:v>7.375</c:v>
                </c:pt>
                <c:pt idx="545">
                  <c:v>7.3125</c:v>
                </c:pt>
                <c:pt idx="546">
                  <c:v>7.375</c:v>
                </c:pt>
                <c:pt idx="547">
                  <c:v>7.4375</c:v>
                </c:pt>
                <c:pt idx="548">
                  <c:v>7.25</c:v>
                </c:pt>
                <c:pt idx="549">
                  <c:v>7.1875</c:v>
                </c:pt>
                <c:pt idx="550">
                  <c:v>7.1875</c:v>
                </c:pt>
                <c:pt idx="551">
                  <c:v>7.25</c:v>
                </c:pt>
                <c:pt idx="552">
                  <c:v>7.125</c:v>
                </c:pt>
                <c:pt idx="553">
                  <c:v>7.1875</c:v>
                </c:pt>
                <c:pt idx="554">
                  <c:v>7.1875</c:v>
                </c:pt>
                <c:pt idx="555">
                  <c:v>7.25</c:v>
                </c:pt>
                <c:pt idx="556">
                  <c:v>7.0625</c:v>
                </c:pt>
                <c:pt idx="557">
                  <c:v>7.1875</c:v>
                </c:pt>
                <c:pt idx="558">
                  <c:v>7.5</c:v>
                </c:pt>
                <c:pt idx="559">
                  <c:v>7.5</c:v>
                </c:pt>
                <c:pt idx="560">
                  <c:v>7.375</c:v>
                </c:pt>
                <c:pt idx="561">
                  <c:v>7.4375</c:v>
                </c:pt>
                <c:pt idx="562">
                  <c:v>7.125</c:v>
                </c:pt>
                <c:pt idx="563">
                  <c:v>7.1875</c:v>
                </c:pt>
                <c:pt idx="564">
                  <c:v>7.3125</c:v>
                </c:pt>
                <c:pt idx="565">
                  <c:v>7.25</c:v>
                </c:pt>
                <c:pt idx="566">
                  <c:v>7.375</c:v>
                </c:pt>
                <c:pt idx="567">
                  <c:v>7.5625</c:v>
                </c:pt>
                <c:pt idx="568">
                  <c:v>7.6875</c:v>
                </c:pt>
                <c:pt idx="569">
                  <c:v>7.625</c:v>
                </c:pt>
                <c:pt idx="570">
                  <c:v>7.4375</c:v>
                </c:pt>
                <c:pt idx="571">
                  <c:v>7.4375</c:v>
                </c:pt>
                <c:pt idx="572">
                  <c:v>7.6875</c:v>
                </c:pt>
                <c:pt idx="573">
                  <c:v>7.625</c:v>
                </c:pt>
                <c:pt idx="574">
                  <c:v>7.375</c:v>
                </c:pt>
                <c:pt idx="575">
                  <c:v>7.125</c:v>
                </c:pt>
                <c:pt idx="576">
                  <c:v>7.375</c:v>
                </c:pt>
                <c:pt idx="577">
                  <c:v>7.375</c:v>
                </c:pt>
                <c:pt idx="578">
                  <c:v>7.5625</c:v>
                </c:pt>
                <c:pt idx="579">
                  <c:v>7.4375</c:v>
                </c:pt>
                <c:pt idx="580">
                  <c:v>7.375</c:v>
                </c:pt>
                <c:pt idx="581">
                  <c:v>7.375</c:v>
                </c:pt>
                <c:pt idx="582">
                  <c:v>7.3125</c:v>
                </c:pt>
                <c:pt idx="583">
                  <c:v>7.25</c:v>
                </c:pt>
                <c:pt idx="584">
                  <c:v>6.9375</c:v>
                </c:pt>
                <c:pt idx="585">
                  <c:v>6.875</c:v>
                </c:pt>
                <c:pt idx="586">
                  <c:v>6.875</c:v>
                </c:pt>
                <c:pt idx="587">
                  <c:v>6.875</c:v>
                </c:pt>
                <c:pt idx="588">
                  <c:v>6.8125</c:v>
                </c:pt>
                <c:pt idx="589">
                  <c:v>6.8125</c:v>
                </c:pt>
                <c:pt idx="590">
                  <c:v>6.875</c:v>
                </c:pt>
                <c:pt idx="591">
                  <c:v>7</c:v>
                </c:pt>
                <c:pt idx="592">
                  <c:v>6.9375</c:v>
                </c:pt>
                <c:pt idx="593">
                  <c:v>7</c:v>
                </c:pt>
                <c:pt idx="594">
                  <c:v>7</c:v>
                </c:pt>
                <c:pt idx="595">
                  <c:v>6.9375</c:v>
                </c:pt>
                <c:pt idx="596">
                  <c:v>7.125</c:v>
                </c:pt>
                <c:pt idx="597">
                  <c:v>7.1875</c:v>
                </c:pt>
                <c:pt idx="598">
                  <c:v>7.0625</c:v>
                </c:pt>
                <c:pt idx="599">
                  <c:v>6.9375</c:v>
                </c:pt>
                <c:pt idx="600">
                  <c:v>7.3125</c:v>
                </c:pt>
                <c:pt idx="601">
                  <c:v>7.375</c:v>
                </c:pt>
                <c:pt idx="602">
                  <c:v>7.5</c:v>
                </c:pt>
                <c:pt idx="603">
                  <c:v>7.375</c:v>
                </c:pt>
                <c:pt idx="604">
                  <c:v>7.4375</c:v>
                </c:pt>
                <c:pt idx="605">
                  <c:v>7.5625</c:v>
                </c:pt>
                <c:pt idx="606">
                  <c:v>7.5</c:v>
                </c:pt>
                <c:pt idx="607">
                  <c:v>7.5625</c:v>
                </c:pt>
                <c:pt idx="608">
                  <c:v>7.375</c:v>
                </c:pt>
                <c:pt idx="609">
                  <c:v>7.3125</c:v>
                </c:pt>
                <c:pt idx="610">
                  <c:v>7.3125</c:v>
                </c:pt>
                <c:pt idx="611">
                  <c:v>7.25</c:v>
                </c:pt>
                <c:pt idx="612">
                  <c:v>7.1875</c:v>
                </c:pt>
                <c:pt idx="613">
                  <c:v>7.3125</c:v>
                </c:pt>
                <c:pt idx="614">
                  <c:v>7.375</c:v>
                </c:pt>
                <c:pt idx="615">
                  <c:v>7.625</c:v>
                </c:pt>
                <c:pt idx="616">
                  <c:v>7.4375</c:v>
                </c:pt>
                <c:pt idx="617">
                  <c:v>7.375</c:v>
                </c:pt>
                <c:pt idx="618">
                  <c:v>7.25</c:v>
                </c:pt>
                <c:pt idx="619">
                  <c:v>7.4375</c:v>
                </c:pt>
                <c:pt idx="620">
                  <c:v>7.4375</c:v>
                </c:pt>
                <c:pt idx="621">
                  <c:v>7.5</c:v>
                </c:pt>
                <c:pt idx="622">
                  <c:v>7.4375</c:v>
                </c:pt>
                <c:pt idx="623">
                  <c:v>7.375</c:v>
                </c:pt>
                <c:pt idx="624">
                  <c:v>7.625</c:v>
                </c:pt>
                <c:pt idx="625">
                  <c:v>7.5625</c:v>
                </c:pt>
                <c:pt idx="626">
                  <c:v>7.625</c:v>
                </c:pt>
                <c:pt idx="627">
                  <c:v>7.875</c:v>
                </c:pt>
                <c:pt idx="628">
                  <c:v>7.9375</c:v>
                </c:pt>
                <c:pt idx="629">
                  <c:v>7.8125</c:v>
                </c:pt>
                <c:pt idx="630">
                  <c:v>7.4375</c:v>
                </c:pt>
                <c:pt idx="631">
                  <c:v>7.4375</c:v>
                </c:pt>
                <c:pt idx="632">
                  <c:v>7.5</c:v>
                </c:pt>
                <c:pt idx="633">
                  <c:v>7.5625</c:v>
                </c:pt>
                <c:pt idx="634">
                  <c:v>7.75</c:v>
                </c:pt>
                <c:pt idx="635">
                  <c:v>7.6875</c:v>
                </c:pt>
                <c:pt idx="636">
                  <c:v>7.4375</c:v>
                </c:pt>
                <c:pt idx="637">
                  <c:v>7.25</c:v>
                </c:pt>
                <c:pt idx="638">
                  <c:v>7.4375</c:v>
                </c:pt>
                <c:pt idx="639">
                  <c:v>7.4375</c:v>
                </c:pt>
                <c:pt idx="640">
                  <c:v>7.3125</c:v>
                </c:pt>
                <c:pt idx="641">
                  <c:v>7.375</c:v>
                </c:pt>
                <c:pt idx="642">
                  <c:v>7.3125</c:v>
                </c:pt>
                <c:pt idx="643">
                  <c:v>7.1875</c:v>
                </c:pt>
                <c:pt idx="644">
                  <c:v>7.125</c:v>
                </c:pt>
                <c:pt idx="645">
                  <c:v>7</c:v>
                </c:pt>
                <c:pt idx="646">
                  <c:v>7.3125</c:v>
                </c:pt>
                <c:pt idx="647">
                  <c:v>7.1875</c:v>
                </c:pt>
                <c:pt idx="648">
                  <c:v>7.1875</c:v>
                </c:pt>
                <c:pt idx="649">
                  <c:v>7.25</c:v>
                </c:pt>
                <c:pt idx="650">
                  <c:v>7.25</c:v>
                </c:pt>
                <c:pt idx="651">
                  <c:v>7.0625</c:v>
                </c:pt>
                <c:pt idx="652">
                  <c:v>7.1875</c:v>
                </c:pt>
                <c:pt idx="653">
                  <c:v>7.25</c:v>
                </c:pt>
                <c:pt idx="654">
                  <c:v>7.1875</c:v>
                </c:pt>
                <c:pt idx="655">
                  <c:v>7.1875</c:v>
                </c:pt>
                <c:pt idx="656">
                  <c:v>7.1875</c:v>
                </c:pt>
                <c:pt idx="657">
                  <c:v>7.125</c:v>
                </c:pt>
                <c:pt idx="658">
                  <c:v>7.1875</c:v>
                </c:pt>
                <c:pt idx="659">
                  <c:v>7.1875</c:v>
                </c:pt>
                <c:pt idx="660">
                  <c:v>7.1875</c:v>
                </c:pt>
                <c:pt idx="661">
                  <c:v>7.25</c:v>
                </c:pt>
                <c:pt idx="662">
                  <c:v>7.3125</c:v>
                </c:pt>
                <c:pt idx="663">
                  <c:v>7.375</c:v>
                </c:pt>
                <c:pt idx="664">
                  <c:v>7.4375</c:v>
                </c:pt>
                <c:pt idx="665">
                  <c:v>7.25</c:v>
                </c:pt>
                <c:pt idx="666">
                  <c:v>7.3125</c:v>
                </c:pt>
                <c:pt idx="667">
                  <c:v>7.375</c:v>
                </c:pt>
                <c:pt idx="668">
                  <c:v>7.4375</c:v>
                </c:pt>
                <c:pt idx="669">
                  <c:v>7.5</c:v>
                </c:pt>
                <c:pt idx="670">
                  <c:v>7.375</c:v>
                </c:pt>
                <c:pt idx="671">
                  <c:v>7.4375</c:v>
                </c:pt>
                <c:pt idx="672">
                  <c:v>7.5</c:v>
                </c:pt>
                <c:pt idx="673">
                  <c:v>7.375</c:v>
                </c:pt>
                <c:pt idx="674">
                  <c:v>7.25</c:v>
                </c:pt>
                <c:pt idx="675">
                  <c:v>7.3125</c:v>
                </c:pt>
                <c:pt idx="676">
                  <c:v>7.1875</c:v>
                </c:pt>
                <c:pt idx="677">
                  <c:v>7.1875</c:v>
                </c:pt>
                <c:pt idx="678">
                  <c:v>7.1875</c:v>
                </c:pt>
                <c:pt idx="679">
                  <c:v>7.0625</c:v>
                </c:pt>
                <c:pt idx="680">
                  <c:v>6.9375</c:v>
                </c:pt>
                <c:pt idx="681">
                  <c:v>6.9375</c:v>
                </c:pt>
                <c:pt idx="682">
                  <c:v>6.875</c:v>
                </c:pt>
                <c:pt idx="683">
                  <c:v>7</c:v>
                </c:pt>
                <c:pt idx="684">
                  <c:v>7.0625</c:v>
                </c:pt>
                <c:pt idx="685">
                  <c:v>6.75</c:v>
                </c:pt>
                <c:pt idx="686">
                  <c:v>6.875</c:v>
                </c:pt>
                <c:pt idx="687">
                  <c:v>6.875</c:v>
                </c:pt>
                <c:pt idx="688">
                  <c:v>6.9375</c:v>
                </c:pt>
                <c:pt idx="689">
                  <c:v>7</c:v>
                </c:pt>
                <c:pt idx="690">
                  <c:v>6.9375</c:v>
                </c:pt>
                <c:pt idx="691">
                  <c:v>7</c:v>
                </c:pt>
                <c:pt idx="692">
                  <c:v>6.9375</c:v>
                </c:pt>
                <c:pt idx="693">
                  <c:v>7.0625</c:v>
                </c:pt>
                <c:pt idx="694">
                  <c:v>6.875</c:v>
                </c:pt>
                <c:pt idx="695">
                  <c:v>7</c:v>
                </c:pt>
                <c:pt idx="696">
                  <c:v>7.0625</c:v>
                </c:pt>
                <c:pt idx="697">
                  <c:v>7.125</c:v>
                </c:pt>
                <c:pt idx="698">
                  <c:v>6.9375</c:v>
                </c:pt>
                <c:pt idx="699">
                  <c:v>6.875</c:v>
                </c:pt>
                <c:pt idx="700">
                  <c:v>6.75</c:v>
                </c:pt>
                <c:pt idx="701">
                  <c:v>6.8125</c:v>
                </c:pt>
                <c:pt idx="702">
                  <c:v>6.875</c:v>
                </c:pt>
                <c:pt idx="703">
                  <c:v>6.75</c:v>
                </c:pt>
                <c:pt idx="704">
                  <c:v>6.5</c:v>
                </c:pt>
                <c:pt idx="705">
                  <c:v>6.5</c:v>
                </c:pt>
                <c:pt idx="706">
                  <c:v>6.625</c:v>
                </c:pt>
                <c:pt idx="707">
                  <c:v>6.5625</c:v>
                </c:pt>
                <c:pt idx="708">
                  <c:v>6.5625</c:v>
                </c:pt>
                <c:pt idx="709">
                  <c:v>6.4375</c:v>
                </c:pt>
                <c:pt idx="710">
                  <c:v>6.625</c:v>
                </c:pt>
                <c:pt idx="711">
                  <c:v>6.5625</c:v>
                </c:pt>
                <c:pt idx="712">
                  <c:v>6.3125</c:v>
                </c:pt>
                <c:pt idx="713">
                  <c:v>6.375</c:v>
                </c:pt>
                <c:pt idx="714">
                  <c:v>6.4375</c:v>
                </c:pt>
                <c:pt idx="715">
                  <c:v>6.3125</c:v>
                </c:pt>
                <c:pt idx="716">
                  <c:v>6.3125</c:v>
                </c:pt>
                <c:pt idx="717">
                  <c:v>6.4375</c:v>
                </c:pt>
                <c:pt idx="718">
                  <c:v>6.4375</c:v>
                </c:pt>
                <c:pt idx="719">
                  <c:v>6.4375</c:v>
                </c:pt>
                <c:pt idx="720">
                  <c:v>6.625</c:v>
                </c:pt>
                <c:pt idx="721">
                  <c:v>6.5</c:v>
                </c:pt>
                <c:pt idx="722">
                  <c:v>6.625</c:v>
                </c:pt>
                <c:pt idx="723">
                  <c:v>6.6875</c:v>
                </c:pt>
                <c:pt idx="724">
                  <c:v>6.75</c:v>
                </c:pt>
                <c:pt idx="725">
                  <c:v>6.75</c:v>
                </c:pt>
                <c:pt idx="726">
                  <c:v>6.75</c:v>
                </c:pt>
                <c:pt idx="727">
                  <c:v>6.6875</c:v>
                </c:pt>
                <c:pt idx="728">
                  <c:v>6.9375</c:v>
                </c:pt>
                <c:pt idx="729">
                  <c:v>7.0625</c:v>
                </c:pt>
                <c:pt idx="730">
                  <c:v>7</c:v>
                </c:pt>
                <c:pt idx="731">
                  <c:v>7.0625</c:v>
                </c:pt>
                <c:pt idx="732">
                  <c:v>7</c:v>
                </c:pt>
                <c:pt idx="733">
                  <c:v>7</c:v>
                </c:pt>
                <c:pt idx="734">
                  <c:v>6.875</c:v>
                </c:pt>
                <c:pt idx="735">
                  <c:v>6.9375</c:v>
                </c:pt>
                <c:pt idx="736">
                  <c:v>6.75</c:v>
                </c:pt>
                <c:pt idx="737">
                  <c:v>7.1875</c:v>
                </c:pt>
                <c:pt idx="738">
                  <c:v>7</c:v>
                </c:pt>
                <c:pt idx="739">
                  <c:v>6.6875</c:v>
                </c:pt>
                <c:pt idx="740">
                  <c:v>6.75</c:v>
                </c:pt>
                <c:pt idx="741">
                  <c:v>6.8125</c:v>
                </c:pt>
                <c:pt idx="742">
                  <c:v>6.8125</c:v>
                </c:pt>
                <c:pt idx="743">
                  <c:v>6.75</c:v>
                </c:pt>
                <c:pt idx="744">
                  <c:v>6.5625</c:v>
                </c:pt>
                <c:pt idx="745">
                  <c:v>6.4375</c:v>
                </c:pt>
                <c:pt idx="746">
                  <c:v>6.4375</c:v>
                </c:pt>
                <c:pt idx="747">
                  <c:v>6.4375</c:v>
                </c:pt>
                <c:pt idx="748">
                  <c:v>6.5625</c:v>
                </c:pt>
                <c:pt idx="749">
                  <c:v>6.625</c:v>
                </c:pt>
                <c:pt idx="750">
                  <c:v>6.6875</c:v>
                </c:pt>
                <c:pt idx="751">
                  <c:v>6.6875</c:v>
                </c:pt>
                <c:pt idx="752">
                  <c:v>6.625</c:v>
                </c:pt>
                <c:pt idx="753">
                  <c:v>6.4375</c:v>
                </c:pt>
                <c:pt idx="754">
                  <c:v>6.625</c:v>
                </c:pt>
                <c:pt idx="755">
                  <c:v>6.75</c:v>
                </c:pt>
                <c:pt idx="756">
                  <c:v>6.5625</c:v>
                </c:pt>
                <c:pt idx="757">
                  <c:v>6.8125</c:v>
                </c:pt>
                <c:pt idx="758">
                  <c:v>6.6875</c:v>
                </c:pt>
                <c:pt idx="759">
                  <c:v>6.8125</c:v>
                </c:pt>
                <c:pt idx="760">
                  <c:v>6.9375</c:v>
                </c:pt>
                <c:pt idx="761">
                  <c:v>6.8125</c:v>
                </c:pt>
                <c:pt idx="762">
                  <c:v>6.9375</c:v>
                </c:pt>
                <c:pt idx="763">
                  <c:v>7.125</c:v>
                </c:pt>
                <c:pt idx="764">
                  <c:v>6.8125</c:v>
                </c:pt>
                <c:pt idx="765">
                  <c:v>6.6875</c:v>
                </c:pt>
                <c:pt idx="766">
                  <c:v>6.75</c:v>
                </c:pt>
                <c:pt idx="767">
                  <c:v>6.9375</c:v>
                </c:pt>
                <c:pt idx="768">
                  <c:v>6.75</c:v>
                </c:pt>
                <c:pt idx="769">
                  <c:v>6.75</c:v>
                </c:pt>
                <c:pt idx="770">
                  <c:v>6.625</c:v>
                </c:pt>
                <c:pt idx="771">
                  <c:v>6.625</c:v>
                </c:pt>
                <c:pt idx="772">
                  <c:v>6.8125</c:v>
                </c:pt>
                <c:pt idx="773">
                  <c:v>6.4375</c:v>
                </c:pt>
                <c:pt idx="774">
                  <c:v>6.4375</c:v>
                </c:pt>
                <c:pt idx="775">
                  <c:v>6.3125</c:v>
                </c:pt>
                <c:pt idx="776">
                  <c:v>6.1875</c:v>
                </c:pt>
                <c:pt idx="777">
                  <c:v>6.125</c:v>
                </c:pt>
                <c:pt idx="778">
                  <c:v>6.125</c:v>
                </c:pt>
                <c:pt idx="779">
                  <c:v>5.875</c:v>
                </c:pt>
                <c:pt idx="780">
                  <c:v>6.0625</c:v>
                </c:pt>
                <c:pt idx="781">
                  <c:v>6</c:v>
                </c:pt>
                <c:pt idx="782">
                  <c:v>5.875</c:v>
                </c:pt>
                <c:pt idx="783">
                  <c:v>5.625</c:v>
                </c:pt>
                <c:pt idx="784">
                  <c:v>5.75</c:v>
                </c:pt>
                <c:pt idx="785">
                  <c:v>5.625</c:v>
                </c:pt>
                <c:pt idx="786">
                  <c:v>5.625</c:v>
                </c:pt>
                <c:pt idx="787">
                  <c:v>5.625</c:v>
                </c:pt>
                <c:pt idx="788">
                  <c:v>5.5625</c:v>
                </c:pt>
                <c:pt idx="789">
                  <c:v>5.5625</c:v>
                </c:pt>
                <c:pt idx="790">
                  <c:v>5.6875</c:v>
                </c:pt>
                <c:pt idx="791">
                  <c:v>5.875</c:v>
                </c:pt>
                <c:pt idx="792">
                  <c:v>5.875</c:v>
                </c:pt>
                <c:pt idx="793">
                  <c:v>6</c:v>
                </c:pt>
                <c:pt idx="794">
                  <c:v>5.9375</c:v>
                </c:pt>
                <c:pt idx="795">
                  <c:v>6.0625</c:v>
                </c:pt>
                <c:pt idx="796">
                  <c:v>6.0625</c:v>
                </c:pt>
                <c:pt idx="797">
                  <c:v>6.25</c:v>
                </c:pt>
                <c:pt idx="798">
                  <c:v>6.3125</c:v>
                </c:pt>
                <c:pt idx="799">
                  <c:v>6.4375</c:v>
                </c:pt>
                <c:pt idx="800">
                  <c:v>6.6875</c:v>
                </c:pt>
                <c:pt idx="801">
                  <c:v>6.75</c:v>
                </c:pt>
                <c:pt idx="802">
                  <c:v>6.6875</c:v>
                </c:pt>
                <c:pt idx="803">
                  <c:v>6.6875</c:v>
                </c:pt>
                <c:pt idx="804">
                  <c:v>6.5625</c:v>
                </c:pt>
                <c:pt idx="805">
                  <c:v>6.625</c:v>
                </c:pt>
                <c:pt idx="806">
                  <c:v>6.625</c:v>
                </c:pt>
                <c:pt idx="807">
                  <c:v>6.3125</c:v>
                </c:pt>
                <c:pt idx="808">
                  <c:v>6.5</c:v>
                </c:pt>
                <c:pt idx="809">
                  <c:v>6.6875</c:v>
                </c:pt>
                <c:pt idx="810">
                  <c:v>6.5</c:v>
                </c:pt>
                <c:pt idx="811">
                  <c:v>6.5</c:v>
                </c:pt>
                <c:pt idx="812">
                  <c:v>6.375</c:v>
                </c:pt>
                <c:pt idx="813">
                  <c:v>6.5</c:v>
                </c:pt>
                <c:pt idx="814">
                  <c:v>6.4375</c:v>
                </c:pt>
                <c:pt idx="815">
                  <c:v>6.1875</c:v>
                </c:pt>
                <c:pt idx="816">
                  <c:v>6.125</c:v>
                </c:pt>
                <c:pt idx="817">
                  <c:v>6.0625</c:v>
                </c:pt>
                <c:pt idx="818">
                  <c:v>6.125</c:v>
                </c:pt>
                <c:pt idx="819">
                  <c:v>6</c:v>
                </c:pt>
                <c:pt idx="820">
                  <c:v>6.25</c:v>
                </c:pt>
                <c:pt idx="821">
                  <c:v>6.25</c:v>
                </c:pt>
                <c:pt idx="822">
                  <c:v>6.1875</c:v>
                </c:pt>
                <c:pt idx="823">
                  <c:v>6.3125</c:v>
                </c:pt>
                <c:pt idx="824">
                  <c:v>6.1875</c:v>
                </c:pt>
                <c:pt idx="825">
                  <c:v>5.9375</c:v>
                </c:pt>
                <c:pt idx="826">
                  <c:v>6.1875</c:v>
                </c:pt>
                <c:pt idx="827">
                  <c:v>6.0625</c:v>
                </c:pt>
                <c:pt idx="828">
                  <c:v>6.1875</c:v>
                </c:pt>
                <c:pt idx="829">
                  <c:v>6</c:v>
                </c:pt>
                <c:pt idx="830">
                  <c:v>5.875</c:v>
                </c:pt>
                <c:pt idx="831">
                  <c:v>6</c:v>
                </c:pt>
                <c:pt idx="832">
                  <c:v>6</c:v>
                </c:pt>
                <c:pt idx="833">
                  <c:v>6.1875</c:v>
                </c:pt>
                <c:pt idx="834">
                  <c:v>6.0625</c:v>
                </c:pt>
                <c:pt idx="835">
                  <c:v>6.125</c:v>
                </c:pt>
                <c:pt idx="836">
                  <c:v>5.9375</c:v>
                </c:pt>
                <c:pt idx="837">
                  <c:v>5.9375</c:v>
                </c:pt>
                <c:pt idx="838">
                  <c:v>6.0625</c:v>
                </c:pt>
                <c:pt idx="839">
                  <c:v>6</c:v>
                </c:pt>
                <c:pt idx="840">
                  <c:v>5.9375</c:v>
                </c:pt>
                <c:pt idx="841">
                  <c:v>5.9375</c:v>
                </c:pt>
                <c:pt idx="842">
                  <c:v>5.8125</c:v>
                </c:pt>
                <c:pt idx="843">
                  <c:v>5.9375</c:v>
                </c:pt>
                <c:pt idx="844">
                  <c:v>6</c:v>
                </c:pt>
                <c:pt idx="845">
                  <c:v>5.9375</c:v>
                </c:pt>
                <c:pt idx="846">
                  <c:v>6.0625</c:v>
                </c:pt>
                <c:pt idx="847">
                  <c:v>6.0625</c:v>
                </c:pt>
                <c:pt idx="848">
                  <c:v>5.9375</c:v>
                </c:pt>
                <c:pt idx="849">
                  <c:v>5.875</c:v>
                </c:pt>
                <c:pt idx="850">
                  <c:v>5.8125</c:v>
                </c:pt>
                <c:pt idx="851">
                  <c:v>6.125</c:v>
                </c:pt>
                <c:pt idx="852">
                  <c:v>6.25</c:v>
                </c:pt>
                <c:pt idx="853">
                  <c:v>6.1875</c:v>
                </c:pt>
                <c:pt idx="854">
                  <c:v>5.9375</c:v>
                </c:pt>
                <c:pt idx="855">
                  <c:v>5.875</c:v>
                </c:pt>
                <c:pt idx="856">
                  <c:v>6.1875</c:v>
                </c:pt>
                <c:pt idx="857">
                  <c:v>6.0625</c:v>
                </c:pt>
                <c:pt idx="858">
                  <c:v>6.0625</c:v>
                </c:pt>
                <c:pt idx="859">
                  <c:v>5.9375</c:v>
                </c:pt>
                <c:pt idx="860">
                  <c:v>5.8125</c:v>
                </c:pt>
                <c:pt idx="861">
                  <c:v>5.6875</c:v>
                </c:pt>
                <c:pt idx="862">
                  <c:v>5.75</c:v>
                </c:pt>
                <c:pt idx="863">
                  <c:v>5.8125</c:v>
                </c:pt>
                <c:pt idx="864">
                  <c:v>5.875</c:v>
                </c:pt>
                <c:pt idx="865">
                  <c:v>5.75</c:v>
                </c:pt>
                <c:pt idx="866">
                  <c:v>5.875</c:v>
                </c:pt>
                <c:pt idx="867">
                  <c:v>5.5625</c:v>
                </c:pt>
                <c:pt idx="868">
                  <c:v>5.375</c:v>
                </c:pt>
                <c:pt idx="869">
                  <c:v>5.5625</c:v>
                </c:pt>
                <c:pt idx="870">
                  <c:v>5.5</c:v>
                </c:pt>
                <c:pt idx="871">
                  <c:v>5.875</c:v>
                </c:pt>
                <c:pt idx="872">
                  <c:v>5.5625</c:v>
                </c:pt>
                <c:pt idx="873">
                  <c:v>5.8125</c:v>
                </c:pt>
                <c:pt idx="874">
                  <c:v>5.875</c:v>
                </c:pt>
                <c:pt idx="875">
                  <c:v>5.8125</c:v>
                </c:pt>
                <c:pt idx="876">
                  <c:v>5.9375</c:v>
                </c:pt>
                <c:pt idx="877">
                  <c:v>6</c:v>
                </c:pt>
                <c:pt idx="878">
                  <c:v>5.875</c:v>
                </c:pt>
                <c:pt idx="879">
                  <c:v>5.6875</c:v>
                </c:pt>
                <c:pt idx="880">
                  <c:v>5.625</c:v>
                </c:pt>
                <c:pt idx="881">
                  <c:v>5.8125</c:v>
                </c:pt>
                <c:pt idx="882">
                  <c:v>5.75</c:v>
                </c:pt>
                <c:pt idx="883">
                  <c:v>5.8125</c:v>
                </c:pt>
                <c:pt idx="884">
                  <c:v>5.9375</c:v>
                </c:pt>
                <c:pt idx="885">
                  <c:v>5.8125</c:v>
                </c:pt>
                <c:pt idx="886">
                  <c:v>5.9375</c:v>
                </c:pt>
                <c:pt idx="887">
                  <c:v>5.5625</c:v>
                </c:pt>
                <c:pt idx="888">
                  <c:v>5.6875</c:v>
                </c:pt>
                <c:pt idx="889">
                  <c:v>5.625</c:v>
                </c:pt>
                <c:pt idx="890">
                  <c:v>5.5</c:v>
                </c:pt>
                <c:pt idx="891">
                  <c:v>5.5625</c:v>
                </c:pt>
                <c:pt idx="892">
                  <c:v>5.5</c:v>
                </c:pt>
                <c:pt idx="893">
                  <c:v>5.5625</c:v>
                </c:pt>
                <c:pt idx="894">
                  <c:v>5.5625</c:v>
                </c:pt>
                <c:pt idx="895">
                  <c:v>5.5625</c:v>
                </c:pt>
                <c:pt idx="896">
                  <c:v>5.5625</c:v>
                </c:pt>
                <c:pt idx="897">
                  <c:v>5.5</c:v>
                </c:pt>
                <c:pt idx="898">
                  <c:v>5.5625</c:v>
                </c:pt>
                <c:pt idx="899">
                  <c:v>5.5625</c:v>
                </c:pt>
                <c:pt idx="900">
                  <c:v>5.4375</c:v>
                </c:pt>
                <c:pt idx="901">
                  <c:v>5.5</c:v>
                </c:pt>
                <c:pt idx="902">
                  <c:v>5.5625</c:v>
                </c:pt>
                <c:pt idx="903">
                  <c:v>5.6875</c:v>
                </c:pt>
                <c:pt idx="904">
                  <c:v>5.625</c:v>
                </c:pt>
                <c:pt idx="905">
                  <c:v>5.375</c:v>
                </c:pt>
                <c:pt idx="906">
                  <c:v>5.3125</c:v>
                </c:pt>
                <c:pt idx="907">
                  <c:v>5.4375</c:v>
                </c:pt>
                <c:pt idx="908">
                  <c:v>5.4375</c:v>
                </c:pt>
                <c:pt idx="909">
                  <c:v>5.375</c:v>
                </c:pt>
                <c:pt idx="910">
                  <c:v>5.5</c:v>
                </c:pt>
                <c:pt idx="911">
                  <c:v>5.5625</c:v>
                </c:pt>
                <c:pt idx="912">
                  <c:v>5.625</c:v>
                </c:pt>
                <c:pt idx="913">
                  <c:v>5.625</c:v>
                </c:pt>
                <c:pt idx="914">
                  <c:v>5.5625</c:v>
                </c:pt>
                <c:pt idx="915">
                  <c:v>5.6875</c:v>
                </c:pt>
                <c:pt idx="916">
                  <c:v>5.75</c:v>
                </c:pt>
                <c:pt idx="917">
                  <c:v>5.625</c:v>
                </c:pt>
                <c:pt idx="918">
                  <c:v>5.375</c:v>
                </c:pt>
                <c:pt idx="919">
                  <c:v>5.4375</c:v>
                </c:pt>
                <c:pt idx="920">
                  <c:v>5.4375</c:v>
                </c:pt>
                <c:pt idx="921">
                  <c:v>5.75</c:v>
                </c:pt>
                <c:pt idx="922">
                  <c:v>5.75</c:v>
                </c:pt>
                <c:pt idx="923">
                  <c:v>5.6875</c:v>
                </c:pt>
                <c:pt idx="924">
                  <c:v>5.6875</c:v>
                </c:pt>
                <c:pt idx="925">
                  <c:v>5.625</c:v>
                </c:pt>
                <c:pt idx="926">
                  <c:v>5.4375</c:v>
                </c:pt>
                <c:pt idx="927">
                  <c:v>5.375</c:v>
                </c:pt>
                <c:pt idx="928">
                  <c:v>5.25</c:v>
                </c:pt>
                <c:pt idx="929">
                  <c:v>5.25</c:v>
                </c:pt>
                <c:pt idx="930">
                  <c:v>5.25</c:v>
                </c:pt>
                <c:pt idx="931">
                  <c:v>5.0625</c:v>
                </c:pt>
                <c:pt idx="932">
                  <c:v>5.125</c:v>
                </c:pt>
                <c:pt idx="933">
                  <c:v>5</c:v>
                </c:pt>
                <c:pt idx="934">
                  <c:v>5.1875</c:v>
                </c:pt>
                <c:pt idx="935">
                  <c:v>5.3125</c:v>
                </c:pt>
                <c:pt idx="936">
                  <c:v>5.25</c:v>
                </c:pt>
                <c:pt idx="937">
                  <c:v>5.0625</c:v>
                </c:pt>
                <c:pt idx="938">
                  <c:v>5.25</c:v>
                </c:pt>
                <c:pt idx="939">
                  <c:v>5.25</c:v>
                </c:pt>
                <c:pt idx="940">
                  <c:v>5.25</c:v>
                </c:pt>
                <c:pt idx="941">
                  <c:v>5.625</c:v>
                </c:pt>
                <c:pt idx="942">
                  <c:v>5.625</c:v>
                </c:pt>
                <c:pt idx="943">
                  <c:v>5.6875</c:v>
                </c:pt>
                <c:pt idx="944">
                  <c:v>5.75</c:v>
                </c:pt>
                <c:pt idx="945">
                  <c:v>5.8125</c:v>
                </c:pt>
                <c:pt idx="946">
                  <c:v>5.75</c:v>
                </c:pt>
                <c:pt idx="947">
                  <c:v>5.8125</c:v>
                </c:pt>
                <c:pt idx="948">
                  <c:v>5.6875</c:v>
                </c:pt>
                <c:pt idx="949">
                  <c:v>5.9375</c:v>
                </c:pt>
                <c:pt idx="950">
                  <c:v>5.9375</c:v>
                </c:pt>
                <c:pt idx="951">
                  <c:v>5.8125</c:v>
                </c:pt>
                <c:pt idx="952">
                  <c:v>5.875</c:v>
                </c:pt>
                <c:pt idx="953">
                  <c:v>6</c:v>
                </c:pt>
                <c:pt idx="954">
                  <c:v>5.8125</c:v>
                </c:pt>
                <c:pt idx="955">
                  <c:v>5.8125</c:v>
                </c:pt>
                <c:pt idx="956">
                  <c:v>5.625</c:v>
                </c:pt>
                <c:pt idx="957">
                  <c:v>5.25</c:v>
                </c:pt>
                <c:pt idx="958">
                  <c:v>5.4375</c:v>
                </c:pt>
                <c:pt idx="959">
                  <c:v>5.375</c:v>
                </c:pt>
                <c:pt idx="960">
                  <c:v>5.375</c:v>
                </c:pt>
                <c:pt idx="961">
                  <c:v>5.1875</c:v>
                </c:pt>
                <c:pt idx="962">
                  <c:v>5.25</c:v>
                </c:pt>
                <c:pt idx="963">
                  <c:v>5.1875</c:v>
                </c:pt>
                <c:pt idx="964">
                  <c:v>5.3125</c:v>
                </c:pt>
                <c:pt idx="965">
                  <c:v>5.1875</c:v>
                </c:pt>
                <c:pt idx="966">
                  <c:v>5.125</c:v>
                </c:pt>
                <c:pt idx="967">
                  <c:v>5.1875</c:v>
                </c:pt>
                <c:pt idx="968">
                  <c:v>5.25</c:v>
                </c:pt>
                <c:pt idx="969">
                  <c:v>5.25</c:v>
                </c:pt>
                <c:pt idx="970">
                  <c:v>5.375</c:v>
                </c:pt>
                <c:pt idx="971">
                  <c:v>5.375</c:v>
                </c:pt>
                <c:pt idx="972">
                  <c:v>5.6875</c:v>
                </c:pt>
                <c:pt idx="973">
                  <c:v>5.625</c:v>
                </c:pt>
                <c:pt idx="974">
                  <c:v>5.4375</c:v>
                </c:pt>
                <c:pt idx="975">
                  <c:v>5.4375</c:v>
                </c:pt>
                <c:pt idx="976">
                  <c:v>5.5625</c:v>
                </c:pt>
                <c:pt idx="977">
                  <c:v>5.5625</c:v>
                </c:pt>
                <c:pt idx="978">
                  <c:v>5.4375</c:v>
                </c:pt>
                <c:pt idx="979">
                  <c:v>5.625</c:v>
                </c:pt>
                <c:pt idx="980">
                  <c:v>5.6875</c:v>
                </c:pt>
                <c:pt idx="981">
                  <c:v>5.625</c:v>
                </c:pt>
                <c:pt idx="982">
                  <c:v>5.5625</c:v>
                </c:pt>
                <c:pt idx="983">
                  <c:v>5.5</c:v>
                </c:pt>
                <c:pt idx="984">
                  <c:v>5.5625</c:v>
                </c:pt>
                <c:pt idx="985">
                  <c:v>5.5625</c:v>
                </c:pt>
                <c:pt idx="986">
                  <c:v>5.5625</c:v>
                </c:pt>
                <c:pt idx="987">
                  <c:v>5.5</c:v>
                </c:pt>
                <c:pt idx="988">
                  <c:v>5.3125</c:v>
                </c:pt>
                <c:pt idx="989">
                  <c:v>5.5625</c:v>
                </c:pt>
                <c:pt idx="990">
                  <c:v>5.5625</c:v>
                </c:pt>
                <c:pt idx="991">
                  <c:v>5.625</c:v>
                </c:pt>
                <c:pt idx="992">
                  <c:v>5.5625</c:v>
                </c:pt>
                <c:pt idx="993">
                  <c:v>5.5625</c:v>
                </c:pt>
                <c:pt idx="994">
                  <c:v>5.625</c:v>
                </c:pt>
                <c:pt idx="995">
                  <c:v>5.4375</c:v>
                </c:pt>
                <c:pt idx="996">
                  <c:v>5.25</c:v>
                </c:pt>
                <c:pt idx="997">
                  <c:v>5.25</c:v>
                </c:pt>
                <c:pt idx="998">
                  <c:v>5.375</c:v>
                </c:pt>
                <c:pt idx="999">
                  <c:v>5.4375</c:v>
                </c:pt>
                <c:pt idx="1000">
                  <c:v>5.25</c:v>
                </c:pt>
                <c:pt idx="1001">
                  <c:v>5.1875</c:v>
                </c:pt>
                <c:pt idx="1002">
                  <c:v>5.0625</c:v>
                </c:pt>
                <c:pt idx="1003">
                  <c:v>5.1875</c:v>
                </c:pt>
                <c:pt idx="1004">
                  <c:v>5.25</c:v>
                </c:pt>
                <c:pt idx="1005">
                  <c:v>5</c:v>
                </c:pt>
                <c:pt idx="1006">
                  <c:v>5.1875</c:v>
                </c:pt>
                <c:pt idx="1007">
                  <c:v>5.125</c:v>
                </c:pt>
                <c:pt idx="1008">
                  <c:v>5.0625</c:v>
                </c:pt>
                <c:pt idx="1009">
                  <c:v>5.125</c:v>
                </c:pt>
                <c:pt idx="1010">
                  <c:v>5.25</c:v>
                </c:pt>
                <c:pt idx="1011">
                  <c:v>5.25</c:v>
                </c:pt>
                <c:pt idx="1012">
                  <c:v>5.125</c:v>
                </c:pt>
                <c:pt idx="1013">
                  <c:v>5.3125</c:v>
                </c:pt>
                <c:pt idx="1014">
                  <c:v>5.125</c:v>
                </c:pt>
                <c:pt idx="1015">
                  <c:v>5.0625</c:v>
                </c:pt>
                <c:pt idx="1016">
                  <c:v>5.125</c:v>
                </c:pt>
                <c:pt idx="1017">
                  <c:v>5.125</c:v>
                </c:pt>
                <c:pt idx="1018">
                  <c:v>5.1875</c:v>
                </c:pt>
                <c:pt idx="1019">
                  <c:v>5.0625</c:v>
                </c:pt>
                <c:pt idx="1020">
                  <c:v>5.1875</c:v>
                </c:pt>
                <c:pt idx="1021">
                  <c:v>5.3125</c:v>
                </c:pt>
                <c:pt idx="1022">
                  <c:v>5.25</c:v>
                </c:pt>
                <c:pt idx="1023">
                  <c:v>5.3125</c:v>
                </c:pt>
                <c:pt idx="1024">
                  <c:v>5.25</c:v>
                </c:pt>
                <c:pt idx="1025">
                  <c:v>5.375</c:v>
                </c:pt>
                <c:pt idx="1026">
                  <c:v>5.375</c:v>
                </c:pt>
                <c:pt idx="1027">
                  <c:v>5.5625</c:v>
                </c:pt>
                <c:pt idx="1028">
                  <c:v>5.8125</c:v>
                </c:pt>
                <c:pt idx="1029">
                  <c:v>5.5625</c:v>
                </c:pt>
                <c:pt idx="1030">
                  <c:v>5.75</c:v>
                </c:pt>
                <c:pt idx="1031">
                  <c:v>5.625</c:v>
                </c:pt>
                <c:pt idx="1032">
                  <c:v>5.6875</c:v>
                </c:pt>
                <c:pt idx="1033">
                  <c:v>5.8125</c:v>
                </c:pt>
                <c:pt idx="1034">
                  <c:v>5.9375</c:v>
                </c:pt>
                <c:pt idx="1035">
                  <c:v>6</c:v>
                </c:pt>
                <c:pt idx="1036">
                  <c:v>5.875</c:v>
                </c:pt>
                <c:pt idx="1037">
                  <c:v>5.875</c:v>
                </c:pt>
                <c:pt idx="1038">
                  <c:v>5.875</c:v>
                </c:pt>
                <c:pt idx="1039">
                  <c:v>5.875</c:v>
                </c:pt>
                <c:pt idx="1040">
                  <c:v>6</c:v>
                </c:pt>
                <c:pt idx="1041">
                  <c:v>5.8125</c:v>
                </c:pt>
                <c:pt idx="1042">
                  <c:v>5.75</c:v>
                </c:pt>
                <c:pt idx="1043">
                  <c:v>5.4375</c:v>
                </c:pt>
                <c:pt idx="1044">
                  <c:v>5.375</c:v>
                </c:pt>
                <c:pt idx="1045">
                  <c:v>5.4375</c:v>
                </c:pt>
                <c:pt idx="1046">
                  <c:v>5.4375</c:v>
                </c:pt>
                <c:pt idx="1047">
                  <c:v>5.625</c:v>
                </c:pt>
                <c:pt idx="1048">
                  <c:v>5.5625</c:v>
                </c:pt>
                <c:pt idx="1049">
                  <c:v>5.375</c:v>
                </c:pt>
                <c:pt idx="1050">
                  <c:v>5.375</c:v>
                </c:pt>
                <c:pt idx="1051">
                  <c:v>5.3125</c:v>
                </c:pt>
                <c:pt idx="1052">
                  <c:v>5.3125</c:v>
                </c:pt>
                <c:pt idx="1053">
                  <c:v>5.3125</c:v>
                </c:pt>
                <c:pt idx="1054">
                  <c:v>5.3125</c:v>
                </c:pt>
                <c:pt idx="1055">
                  <c:v>5.3125</c:v>
                </c:pt>
                <c:pt idx="1056">
                  <c:v>5.1875</c:v>
                </c:pt>
                <c:pt idx="1057">
                  <c:v>5.1875</c:v>
                </c:pt>
                <c:pt idx="1058">
                  <c:v>5.25</c:v>
                </c:pt>
                <c:pt idx="1059">
                  <c:v>5.25</c:v>
                </c:pt>
                <c:pt idx="1060">
                  <c:v>5.25</c:v>
                </c:pt>
                <c:pt idx="1061">
                  <c:v>5.4375</c:v>
                </c:pt>
                <c:pt idx="1062">
                  <c:v>5.5</c:v>
                </c:pt>
                <c:pt idx="1063">
                  <c:v>5.3125</c:v>
                </c:pt>
                <c:pt idx="1064">
                  <c:v>5.1875</c:v>
                </c:pt>
                <c:pt idx="1065">
                  <c:v>5.375</c:v>
                </c:pt>
                <c:pt idx="1066">
                  <c:v>5.1875</c:v>
                </c:pt>
                <c:pt idx="1067">
                  <c:v>5.3125</c:v>
                </c:pt>
                <c:pt idx="1068">
                  <c:v>5.25</c:v>
                </c:pt>
                <c:pt idx="1069">
                  <c:v>5.4375</c:v>
                </c:pt>
                <c:pt idx="1070">
                  <c:v>5.375</c:v>
                </c:pt>
                <c:pt idx="1071">
                  <c:v>5.5</c:v>
                </c:pt>
                <c:pt idx="1072">
                  <c:v>5.5625</c:v>
                </c:pt>
                <c:pt idx="1073">
                  <c:v>5.625</c:v>
                </c:pt>
                <c:pt idx="1074">
                  <c:v>5.6875</c:v>
                </c:pt>
                <c:pt idx="1075">
                  <c:v>5.75</c:v>
                </c:pt>
                <c:pt idx="1076">
                  <c:v>5.875</c:v>
                </c:pt>
                <c:pt idx="1077">
                  <c:v>5.75</c:v>
                </c:pt>
                <c:pt idx="1078">
                  <c:v>5.625</c:v>
                </c:pt>
                <c:pt idx="1079">
                  <c:v>5.75</c:v>
                </c:pt>
                <c:pt idx="1080">
                  <c:v>5.8125</c:v>
                </c:pt>
                <c:pt idx="1081">
                  <c:v>5.8125</c:v>
                </c:pt>
                <c:pt idx="1082">
                  <c:v>5.9375</c:v>
                </c:pt>
                <c:pt idx="1083">
                  <c:v>5.8125</c:v>
                </c:pt>
                <c:pt idx="1084">
                  <c:v>5.875</c:v>
                </c:pt>
                <c:pt idx="1085">
                  <c:v>5.6875</c:v>
                </c:pt>
                <c:pt idx="1086">
                  <c:v>5.75</c:v>
                </c:pt>
                <c:pt idx="1087">
                  <c:v>5.6875</c:v>
                </c:pt>
                <c:pt idx="1088">
                  <c:v>5.8125</c:v>
                </c:pt>
                <c:pt idx="1089">
                  <c:v>5.6875</c:v>
                </c:pt>
                <c:pt idx="1090">
                  <c:v>5.75</c:v>
                </c:pt>
                <c:pt idx="1091">
                  <c:v>5.6875</c:v>
                </c:pt>
                <c:pt idx="1092">
                  <c:v>5.625</c:v>
                </c:pt>
                <c:pt idx="1093">
                  <c:v>5.5625</c:v>
                </c:pt>
                <c:pt idx="1094">
                  <c:v>5.5</c:v>
                </c:pt>
                <c:pt idx="1095">
                  <c:v>5.5</c:v>
                </c:pt>
                <c:pt idx="1096">
                  <c:v>5.625</c:v>
                </c:pt>
                <c:pt idx="1097">
                  <c:v>5.4375</c:v>
                </c:pt>
                <c:pt idx="1098">
                  <c:v>5.4375</c:v>
                </c:pt>
                <c:pt idx="1099">
                  <c:v>5.4375</c:v>
                </c:pt>
                <c:pt idx="1100">
                  <c:v>5.375</c:v>
                </c:pt>
                <c:pt idx="1101">
                  <c:v>5.3125</c:v>
                </c:pt>
                <c:pt idx="1102">
                  <c:v>5.375</c:v>
                </c:pt>
                <c:pt idx="1103">
                  <c:v>5.5</c:v>
                </c:pt>
                <c:pt idx="1104">
                  <c:v>5.375</c:v>
                </c:pt>
                <c:pt idx="1105">
                  <c:v>5.4375</c:v>
                </c:pt>
                <c:pt idx="1106">
                  <c:v>5.375</c:v>
                </c:pt>
                <c:pt idx="1107">
                  <c:v>5.5625</c:v>
                </c:pt>
                <c:pt idx="1108">
                  <c:v>5.5</c:v>
                </c:pt>
                <c:pt idx="1109">
                  <c:v>5.5625</c:v>
                </c:pt>
                <c:pt idx="1110">
                  <c:v>5.6875</c:v>
                </c:pt>
                <c:pt idx="1111">
                  <c:v>5.75</c:v>
                </c:pt>
                <c:pt idx="1112">
                  <c:v>5.6875</c:v>
                </c:pt>
                <c:pt idx="1113">
                  <c:v>5.875</c:v>
                </c:pt>
                <c:pt idx="1114">
                  <c:v>5.875</c:v>
                </c:pt>
                <c:pt idx="1115">
                  <c:v>5.875</c:v>
                </c:pt>
                <c:pt idx="1116">
                  <c:v>6</c:v>
                </c:pt>
                <c:pt idx="1117">
                  <c:v>6.125</c:v>
                </c:pt>
                <c:pt idx="1118">
                  <c:v>5.9375</c:v>
                </c:pt>
                <c:pt idx="1119">
                  <c:v>5.75</c:v>
                </c:pt>
                <c:pt idx="1120">
                  <c:v>5.875</c:v>
                </c:pt>
                <c:pt idx="1121">
                  <c:v>6</c:v>
                </c:pt>
                <c:pt idx="1122">
                  <c:v>5.875</c:v>
                </c:pt>
                <c:pt idx="1123">
                  <c:v>5.6875</c:v>
                </c:pt>
                <c:pt idx="1124">
                  <c:v>5.625</c:v>
                </c:pt>
                <c:pt idx="1125">
                  <c:v>5.625</c:v>
                </c:pt>
                <c:pt idx="1126">
                  <c:v>5.5625</c:v>
                </c:pt>
                <c:pt idx="1127">
                  <c:v>5.375</c:v>
                </c:pt>
                <c:pt idx="1128">
                  <c:v>5.375</c:v>
                </c:pt>
                <c:pt idx="1129">
                  <c:v>5.1875</c:v>
                </c:pt>
                <c:pt idx="1130">
                  <c:v>5.0625</c:v>
                </c:pt>
                <c:pt idx="1131">
                  <c:v>5.0625</c:v>
                </c:pt>
                <c:pt idx="1132">
                  <c:v>4.875</c:v>
                </c:pt>
                <c:pt idx="1133">
                  <c:v>4.9375</c:v>
                </c:pt>
                <c:pt idx="1134">
                  <c:v>5</c:v>
                </c:pt>
                <c:pt idx="1135">
                  <c:v>5</c:v>
                </c:pt>
                <c:pt idx="1136">
                  <c:v>4.8125</c:v>
                </c:pt>
                <c:pt idx="1137">
                  <c:v>4.6875</c:v>
                </c:pt>
                <c:pt idx="1138">
                  <c:v>4.8125</c:v>
                </c:pt>
                <c:pt idx="1139">
                  <c:v>5.0625</c:v>
                </c:pt>
                <c:pt idx="1140">
                  <c:v>5.0625</c:v>
                </c:pt>
                <c:pt idx="1141">
                  <c:v>5.0625</c:v>
                </c:pt>
                <c:pt idx="1142">
                  <c:v>5.125</c:v>
                </c:pt>
                <c:pt idx="1143">
                  <c:v>5.1875</c:v>
                </c:pt>
                <c:pt idx="1144">
                  <c:v>5.125</c:v>
                </c:pt>
                <c:pt idx="1145">
                  <c:v>5.25</c:v>
                </c:pt>
                <c:pt idx="1146">
                  <c:v>5.375</c:v>
                </c:pt>
                <c:pt idx="1147">
                  <c:v>5.4375</c:v>
                </c:pt>
                <c:pt idx="1148">
                  <c:v>5.625</c:v>
                </c:pt>
                <c:pt idx="1149">
                  <c:v>5.5</c:v>
                </c:pt>
                <c:pt idx="1150">
                  <c:v>5.6875</c:v>
                </c:pt>
                <c:pt idx="1151">
                  <c:v>5.75</c:v>
                </c:pt>
                <c:pt idx="1152">
                  <c:v>5.8125</c:v>
                </c:pt>
                <c:pt idx="1153">
                  <c:v>5.6875</c:v>
                </c:pt>
                <c:pt idx="1154">
                  <c:v>5.5</c:v>
                </c:pt>
                <c:pt idx="1155">
                  <c:v>5.3125</c:v>
                </c:pt>
                <c:pt idx="1156">
                  <c:v>5.25</c:v>
                </c:pt>
                <c:pt idx="1157">
                  <c:v>5.3125</c:v>
                </c:pt>
                <c:pt idx="1158">
                  <c:v>5.25</c:v>
                </c:pt>
                <c:pt idx="1159">
                  <c:v>5.0625</c:v>
                </c:pt>
                <c:pt idx="1160">
                  <c:v>5</c:v>
                </c:pt>
                <c:pt idx="1161">
                  <c:v>4.875</c:v>
                </c:pt>
                <c:pt idx="1162">
                  <c:v>4.8125</c:v>
                </c:pt>
                <c:pt idx="1163">
                  <c:v>4.875</c:v>
                </c:pt>
                <c:pt idx="1164">
                  <c:v>4.6875</c:v>
                </c:pt>
                <c:pt idx="1165">
                  <c:v>4.6875</c:v>
                </c:pt>
                <c:pt idx="1166">
                  <c:v>4.5</c:v>
                </c:pt>
                <c:pt idx="1167">
                  <c:v>4.4375</c:v>
                </c:pt>
                <c:pt idx="1168">
                  <c:v>4.4375</c:v>
                </c:pt>
                <c:pt idx="1169">
                  <c:v>4.6875</c:v>
                </c:pt>
                <c:pt idx="1170">
                  <c:v>4.625</c:v>
                </c:pt>
                <c:pt idx="1171">
                  <c:v>4.625</c:v>
                </c:pt>
                <c:pt idx="1172">
                  <c:v>4.875</c:v>
                </c:pt>
                <c:pt idx="1173">
                  <c:v>4.875</c:v>
                </c:pt>
                <c:pt idx="1174">
                  <c:v>4.9375</c:v>
                </c:pt>
                <c:pt idx="1175">
                  <c:v>5.0625</c:v>
                </c:pt>
                <c:pt idx="1176">
                  <c:v>5.25</c:v>
                </c:pt>
                <c:pt idx="1177">
                  <c:v>5.3125</c:v>
                </c:pt>
                <c:pt idx="1178">
                  <c:v>5.4375</c:v>
                </c:pt>
                <c:pt idx="1179">
                  <c:v>5.375</c:v>
                </c:pt>
                <c:pt idx="1180">
                  <c:v>5.25</c:v>
                </c:pt>
                <c:pt idx="1181">
                  <c:v>5.3125</c:v>
                </c:pt>
                <c:pt idx="1182">
                  <c:v>5.4375</c:v>
                </c:pt>
                <c:pt idx="1183">
                  <c:v>5.375</c:v>
                </c:pt>
                <c:pt idx="1184">
                  <c:v>5.4375</c:v>
                </c:pt>
                <c:pt idx="1185">
                  <c:v>5.375</c:v>
                </c:pt>
                <c:pt idx="1186">
                  <c:v>5.4375</c:v>
                </c:pt>
                <c:pt idx="1187">
                  <c:v>5.5625</c:v>
                </c:pt>
                <c:pt idx="1188">
                  <c:v>5.375</c:v>
                </c:pt>
                <c:pt idx="1189">
                  <c:v>5.125</c:v>
                </c:pt>
                <c:pt idx="1190">
                  <c:v>5</c:v>
                </c:pt>
                <c:pt idx="1191">
                  <c:v>5.1875</c:v>
                </c:pt>
                <c:pt idx="1192">
                  <c:v>5</c:v>
                </c:pt>
                <c:pt idx="1193">
                  <c:v>5</c:v>
                </c:pt>
                <c:pt idx="1194">
                  <c:v>4.875</c:v>
                </c:pt>
                <c:pt idx="1195">
                  <c:v>4.75</c:v>
                </c:pt>
                <c:pt idx="1196">
                  <c:v>4.9375</c:v>
                </c:pt>
                <c:pt idx="1197">
                  <c:v>4.9375</c:v>
                </c:pt>
                <c:pt idx="1198">
                  <c:v>4.75</c:v>
                </c:pt>
                <c:pt idx="1199">
                  <c:v>4.8125</c:v>
                </c:pt>
                <c:pt idx="1200">
                  <c:v>4.6875</c:v>
                </c:pt>
                <c:pt idx="1201">
                  <c:v>4.6875</c:v>
                </c:pt>
                <c:pt idx="1202">
                  <c:v>4.875</c:v>
                </c:pt>
                <c:pt idx="1203">
                  <c:v>4.8125</c:v>
                </c:pt>
                <c:pt idx="1204">
                  <c:v>4.875</c:v>
                </c:pt>
                <c:pt idx="1205">
                  <c:v>4.9375</c:v>
                </c:pt>
                <c:pt idx="1206">
                  <c:v>5.0625</c:v>
                </c:pt>
                <c:pt idx="1207">
                  <c:v>4.9375</c:v>
                </c:pt>
                <c:pt idx="1208">
                  <c:v>5.125</c:v>
                </c:pt>
                <c:pt idx="1209">
                  <c:v>5.3125</c:v>
                </c:pt>
                <c:pt idx="1210">
                  <c:v>5.375</c:v>
                </c:pt>
                <c:pt idx="1211">
                  <c:v>5.5</c:v>
                </c:pt>
                <c:pt idx="1212">
                  <c:v>5.5</c:v>
                </c:pt>
                <c:pt idx="1213">
                  <c:v>5.5625</c:v>
                </c:pt>
                <c:pt idx="1214">
                  <c:v>5.625</c:v>
                </c:pt>
                <c:pt idx="1215">
                  <c:v>5.6875</c:v>
                </c:pt>
                <c:pt idx="1216">
                  <c:v>5.8125</c:v>
                </c:pt>
                <c:pt idx="1217">
                  <c:v>5.75</c:v>
                </c:pt>
                <c:pt idx="1218">
                  <c:v>5.75</c:v>
                </c:pt>
                <c:pt idx="1219">
                  <c:v>5.625</c:v>
                </c:pt>
                <c:pt idx="1220">
                  <c:v>5.875</c:v>
                </c:pt>
                <c:pt idx="1221">
                  <c:v>5.875</c:v>
                </c:pt>
                <c:pt idx="1222">
                  <c:v>5.875</c:v>
                </c:pt>
                <c:pt idx="1223">
                  <c:v>5.9375</c:v>
                </c:pt>
                <c:pt idx="1224">
                  <c:v>5.6875</c:v>
                </c:pt>
                <c:pt idx="1225">
                  <c:v>5.5625</c:v>
                </c:pt>
                <c:pt idx="1226">
                  <c:v>5.5</c:v>
                </c:pt>
                <c:pt idx="1227">
                  <c:v>5.375</c:v>
                </c:pt>
                <c:pt idx="1228">
                  <c:v>5.4375</c:v>
                </c:pt>
                <c:pt idx="1229">
                  <c:v>5.25</c:v>
                </c:pt>
                <c:pt idx="1230">
                  <c:v>5.25</c:v>
                </c:pt>
                <c:pt idx="1231">
                  <c:v>5.375</c:v>
                </c:pt>
                <c:pt idx="1232">
                  <c:v>5.3125</c:v>
                </c:pt>
                <c:pt idx="1233">
                  <c:v>5.375</c:v>
                </c:pt>
                <c:pt idx="1234">
                  <c:v>5.25</c:v>
                </c:pt>
                <c:pt idx="1235">
                  <c:v>5.25</c:v>
                </c:pt>
                <c:pt idx="1236">
                  <c:v>4.9375</c:v>
                </c:pt>
                <c:pt idx="1237">
                  <c:v>5.125</c:v>
                </c:pt>
                <c:pt idx="1238">
                  <c:v>4.9375</c:v>
                </c:pt>
                <c:pt idx="1239">
                  <c:v>4.8125</c:v>
                </c:pt>
                <c:pt idx="1240">
                  <c:v>5.1875</c:v>
                </c:pt>
                <c:pt idx="1241">
                  <c:v>5.125</c:v>
                </c:pt>
                <c:pt idx="1242">
                  <c:v>5</c:v>
                </c:pt>
                <c:pt idx="1243">
                  <c:v>5.1875</c:v>
                </c:pt>
                <c:pt idx="1244">
                  <c:v>5.25</c:v>
                </c:pt>
                <c:pt idx="1245">
                  <c:v>5.375</c:v>
                </c:pt>
                <c:pt idx="1246">
                  <c:v>5.4375</c:v>
                </c:pt>
                <c:pt idx="1247">
                  <c:v>5.1875</c:v>
                </c:pt>
                <c:pt idx="1248">
                  <c:v>5.1875</c:v>
                </c:pt>
                <c:pt idx="1249">
                  <c:v>5.125</c:v>
                </c:pt>
                <c:pt idx="1250">
                  <c:v>5.125</c:v>
                </c:pt>
                <c:pt idx="1251">
                  <c:v>5.125</c:v>
                </c:pt>
                <c:pt idx="1252">
                  <c:v>5.125</c:v>
                </c:pt>
                <c:pt idx="1253">
                  <c:v>4.9375</c:v>
                </c:pt>
                <c:pt idx="1254">
                  <c:v>5.0625</c:v>
                </c:pt>
                <c:pt idx="1255">
                  <c:v>5.0625</c:v>
                </c:pt>
                <c:pt idx="1256">
                  <c:v>4.75</c:v>
                </c:pt>
                <c:pt idx="1257">
                  <c:v>4.5625</c:v>
                </c:pt>
                <c:pt idx="1258">
                  <c:v>4.6875</c:v>
                </c:pt>
                <c:pt idx="1259">
                  <c:v>4.5</c:v>
                </c:pt>
                <c:pt idx="1260">
                  <c:v>4.5</c:v>
                </c:pt>
                <c:pt idx="1261">
                  <c:v>4.3125</c:v>
                </c:pt>
                <c:pt idx="1262">
                  <c:v>4.25</c:v>
                </c:pt>
                <c:pt idx="1263">
                  <c:v>4.375</c:v>
                </c:pt>
                <c:pt idx="1264">
                  <c:v>4.125</c:v>
                </c:pt>
                <c:pt idx="1265">
                  <c:v>4</c:v>
                </c:pt>
                <c:pt idx="1266">
                  <c:v>3.875</c:v>
                </c:pt>
                <c:pt idx="1267">
                  <c:v>3.9375</c:v>
                </c:pt>
                <c:pt idx="1268">
                  <c:v>3.8125</c:v>
                </c:pt>
                <c:pt idx="1269">
                  <c:v>4</c:v>
                </c:pt>
                <c:pt idx="1270">
                  <c:v>3.875</c:v>
                </c:pt>
                <c:pt idx="1271">
                  <c:v>3.9375</c:v>
                </c:pt>
                <c:pt idx="1272">
                  <c:v>4.125</c:v>
                </c:pt>
                <c:pt idx="1273">
                  <c:v>4.125</c:v>
                </c:pt>
                <c:pt idx="1274">
                  <c:v>4.3125</c:v>
                </c:pt>
                <c:pt idx="1275">
                  <c:v>4.4375</c:v>
                </c:pt>
                <c:pt idx="1276">
                  <c:v>4.0625</c:v>
                </c:pt>
                <c:pt idx="1277">
                  <c:v>4.25</c:v>
                </c:pt>
                <c:pt idx="1278">
                  <c:v>4.1875</c:v>
                </c:pt>
                <c:pt idx="1279">
                  <c:v>4.1875</c:v>
                </c:pt>
                <c:pt idx="1280">
                  <c:v>4.5</c:v>
                </c:pt>
                <c:pt idx="1281">
                  <c:v>4.5</c:v>
                </c:pt>
                <c:pt idx="1282">
                  <c:v>4.625</c:v>
                </c:pt>
                <c:pt idx="1283">
                  <c:v>4.625</c:v>
                </c:pt>
                <c:pt idx="1284">
                  <c:v>4.625</c:v>
                </c:pt>
                <c:pt idx="1285">
                  <c:v>4.625</c:v>
                </c:pt>
                <c:pt idx="1286">
                  <c:v>4.625</c:v>
                </c:pt>
                <c:pt idx="1287">
                  <c:v>4.6875</c:v>
                </c:pt>
                <c:pt idx="1288">
                  <c:v>4.5</c:v>
                </c:pt>
                <c:pt idx="1289">
                  <c:v>4.5625</c:v>
                </c:pt>
                <c:pt idx="1290">
                  <c:v>4.3125</c:v>
                </c:pt>
                <c:pt idx="1291">
                  <c:v>4.4375</c:v>
                </c:pt>
                <c:pt idx="1292">
                  <c:v>4.8125</c:v>
                </c:pt>
                <c:pt idx="1293">
                  <c:v>4.75</c:v>
                </c:pt>
                <c:pt idx="1294">
                  <c:v>4.75</c:v>
                </c:pt>
                <c:pt idx="1295">
                  <c:v>4.75</c:v>
                </c:pt>
                <c:pt idx="1296">
                  <c:v>4.625</c:v>
                </c:pt>
                <c:pt idx="1297">
                  <c:v>4.875</c:v>
                </c:pt>
                <c:pt idx="1298">
                  <c:v>4.9375</c:v>
                </c:pt>
                <c:pt idx="1299">
                  <c:v>5</c:v>
                </c:pt>
                <c:pt idx="1300">
                  <c:v>4.875</c:v>
                </c:pt>
                <c:pt idx="1301">
                  <c:v>4.875</c:v>
                </c:pt>
                <c:pt idx="1302">
                  <c:v>5.0625</c:v>
                </c:pt>
                <c:pt idx="1303">
                  <c:v>4.9375</c:v>
                </c:pt>
                <c:pt idx="1304">
                  <c:v>5</c:v>
                </c:pt>
                <c:pt idx="1305">
                  <c:v>5.125</c:v>
                </c:pt>
                <c:pt idx="1306">
                  <c:v>5.0625</c:v>
                </c:pt>
                <c:pt idx="1307">
                  <c:v>4.9375</c:v>
                </c:pt>
                <c:pt idx="1308">
                  <c:v>4.6875</c:v>
                </c:pt>
                <c:pt idx="1309">
                  <c:v>4.75</c:v>
                </c:pt>
                <c:pt idx="1310">
                  <c:v>4.8125</c:v>
                </c:pt>
                <c:pt idx="1311">
                  <c:v>4.625</c:v>
                </c:pt>
                <c:pt idx="1312">
                  <c:v>4.8125</c:v>
                </c:pt>
                <c:pt idx="1313">
                  <c:v>4.6875</c:v>
                </c:pt>
                <c:pt idx="1314">
                  <c:v>4.5625</c:v>
                </c:pt>
                <c:pt idx="1315">
                  <c:v>4.6875</c:v>
                </c:pt>
                <c:pt idx="1316">
                  <c:v>5.125</c:v>
                </c:pt>
                <c:pt idx="1317">
                  <c:v>5</c:v>
                </c:pt>
                <c:pt idx="1318">
                  <c:v>4.875</c:v>
                </c:pt>
                <c:pt idx="1319">
                  <c:v>4.9375</c:v>
                </c:pt>
                <c:pt idx="1320">
                  <c:v>4.9375</c:v>
                </c:pt>
                <c:pt idx="1321">
                  <c:v>5.0625</c:v>
                </c:pt>
                <c:pt idx="1322">
                  <c:v>5.0625</c:v>
                </c:pt>
                <c:pt idx="1323">
                  <c:v>4.9375</c:v>
                </c:pt>
                <c:pt idx="1324">
                  <c:v>5</c:v>
                </c:pt>
                <c:pt idx="1325">
                  <c:v>5</c:v>
                </c:pt>
                <c:pt idx="1326">
                  <c:v>4.9375</c:v>
                </c:pt>
                <c:pt idx="1327">
                  <c:v>5.1875</c:v>
                </c:pt>
                <c:pt idx="1328">
                  <c:v>4.9375</c:v>
                </c:pt>
                <c:pt idx="1329">
                  <c:v>4.9375</c:v>
                </c:pt>
                <c:pt idx="1330">
                  <c:v>5.125</c:v>
                </c:pt>
                <c:pt idx="1331">
                  <c:v>4.8125</c:v>
                </c:pt>
                <c:pt idx="1332">
                  <c:v>4.75</c:v>
                </c:pt>
                <c:pt idx="1333">
                  <c:v>4.75</c:v>
                </c:pt>
                <c:pt idx="1334">
                  <c:v>4.875</c:v>
                </c:pt>
                <c:pt idx="1335">
                  <c:v>4.8125</c:v>
                </c:pt>
                <c:pt idx="1336">
                  <c:v>4.6875</c:v>
                </c:pt>
                <c:pt idx="1337">
                  <c:v>4.5</c:v>
                </c:pt>
                <c:pt idx="1338">
                  <c:v>4.6875</c:v>
                </c:pt>
                <c:pt idx="1339">
                  <c:v>4.6875</c:v>
                </c:pt>
                <c:pt idx="1340">
                  <c:v>4.75</c:v>
                </c:pt>
                <c:pt idx="1341">
                  <c:v>4.6875</c:v>
                </c:pt>
                <c:pt idx="1342">
                  <c:v>4.625</c:v>
                </c:pt>
                <c:pt idx="1343">
                  <c:v>4.375</c:v>
                </c:pt>
                <c:pt idx="1344">
                  <c:v>4.4375</c:v>
                </c:pt>
                <c:pt idx="1345">
                  <c:v>4.4375</c:v>
                </c:pt>
                <c:pt idx="1346">
                  <c:v>4.3125</c:v>
                </c:pt>
                <c:pt idx="1347">
                  <c:v>4.3125</c:v>
                </c:pt>
                <c:pt idx="1348">
                  <c:v>4.1875</c:v>
                </c:pt>
                <c:pt idx="1349">
                  <c:v>4.25</c:v>
                </c:pt>
                <c:pt idx="1350">
                  <c:v>4.3125</c:v>
                </c:pt>
                <c:pt idx="1351">
                  <c:v>4.375</c:v>
                </c:pt>
                <c:pt idx="1352">
                  <c:v>4.5</c:v>
                </c:pt>
                <c:pt idx="1353">
                  <c:v>4.5625</c:v>
                </c:pt>
                <c:pt idx="1354">
                  <c:v>4.5</c:v>
                </c:pt>
                <c:pt idx="1355">
                  <c:v>4.625</c:v>
                </c:pt>
                <c:pt idx="1356">
                  <c:v>4.625</c:v>
                </c:pt>
                <c:pt idx="1357">
                  <c:v>4.5625</c:v>
                </c:pt>
                <c:pt idx="1358">
                  <c:v>4.75</c:v>
                </c:pt>
                <c:pt idx="1359">
                  <c:v>4.75</c:v>
                </c:pt>
                <c:pt idx="1360">
                  <c:v>5</c:v>
                </c:pt>
                <c:pt idx="1361">
                  <c:v>4.9375</c:v>
                </c:pt>
                <c:pt idx="1362">
                  <c:v>4.75</c:v>
                </c:pt>
                <c:pt idx="1363">
                  <c:v>5.125</c:v>
                </c:pt>
                <c:pt idx="1364">
                  <c:v>5.1875</c:v>
                </c:pt>
                <c:pt idx="1365">
                  <c:v>5.125</c:v>
                </c:pt>
                <c:pt idx="1366">
                  <c:v>5.0625</c:v>
                </c:pt>
                <c:pt idx="1367">
                  <c:v>4.9375</c:v>
                </c:pt>
                <c:pt idx="1368">
                  <c:v>5.1875</c:v>
                </c:pt>
                <c:pt idx="1369">
                  <c:v>5.125</c:v>
                </c:pt>
                <c:pt idx="1370">
                  <c:v>5.1875</c:v>
                </c:pt>
                <c:pt idx="1371">
                  <c:v>5.125</c:v>
                </c:pt>
                <c:pt idx="1372">
                  <c:v>5</c:v>
                </c:pt>
                <c:pt idx="1373">
                  <c:v>5</c:v>
                </c:pt>
                <c:pt idx="1374">
                  <c:v>5</c:v>
                </c:pt>
                <c:pt idx="1375">
                  <c:v>5</c:v>
                </c:pt>
                <c:pt idx="1376">
                  <c:v>4.8125</c:v>
                </c:pt>
                <c:pt idx="1377">
                  <c:v>4.875</c:v>
                </c:pt>
                <c:pt idx="1378">
                  <c:v>4.9375</c:v>
                </c:pt>
                <c:pt idx="1379">
                  <c:v>4.9375</c:v>
                </c:pt>
                <c:pt idx="1380">
                  <c:v>4.875</c:v>
                </c:pt>
                <c:pt idx="1381">
                  <c:v>4.8125</c:v>
                </c:pt>
                <c:pt idx="1382">
                  <c:v>4.75</c:v>
                </c:pt>
                <c:pt idx="1383">
                  <c:v>5</c:v>
                </c:pt>
                <c:pt idx="1384">
                  <c:v>4.6875</c:v>
                </c:pt>
                <c:pt idx="1385">
                  <c:v>4.75</c:v>
                </c:pt>
                <c:pt idx="1386">
                  <c:v>4.625</c:v>
                </c:pt>
                <c:pt idx="1387">
                  <c:v>4.6875</c:v>
                </c:pt>
                <c:pt idx="1388">
                  <c:v>4.8125</c:v>
                </c:pt>
                <c:pt idx="1389">
                  <c:v>4.875</c:v>
                </c:pt>
                <c:pt idx="1390">
                  <c:v>4.75</c:v>
                </c:pt>
                <c:pt idx="1391">
                  <c:v>4.8125</c:v>
                </c:pt>
                <c:pt idx="1392">
                  <c:v>4.6875</c:v>
                </c:pt>
                <c:pt idx="1393">
                  <c:v>4.5625</c:v>
                </c:pt>
                <c:pt idx="1394">
                  <c:v>4.6875</c:v>
                </c:pt>
                <c:pt idx="1395">
                  <c:v>4.4375</c:v>
                </c:pt>
                <c:pt idx="1396">
                  <c:v>4.5</c:v>
                </c:pt>
                <c:pt idx="1397">
                  <c:v>4.5</c:v>
                </c:pt>
                <c:pt idx="1398">
                  <c:v>4.375</c:v>
                </c:pt>
                <c:pt idx="1399">
                  <c:v>4.375</c:v>
                </c:pt>
                <c:pt idx="1400">
                  <c:v>4.375</c:v>
                </c:pt>
                <c:pt idx="1401">
                  <c:v>4.375</c:v>
                </c:pt>
                <c:pt idx="1402">
                  <c:v>4.375</c:v>
                </c:pt>
                <c:pt idx="1403">
                  <c:v>4.3125</c:v>
                </c:pt>
                <c:pt idx="1404">
                  <c:v>4.25</c:v>
                </c:pt>
                <c:pt idx="1405">
                  <c:v>4.25</c:v>
                </c:pt>
                <c:pt idx="1406">
                  <c:v>4.25</c:v>
                </c:pt>
                <c:pt idx="1407">
                  <c:v>4.125</c:v>
                </c:pt>
                <c:pt idx="1408">
                  <c:v>4.1875</c:v>
                </c:pt>
                <c:pt idx="1409">
                  <c:v>4.375</c:v>
                </c:pt>
                <c:pt idx="1410">
                  <c:v>4.4375</c:v>
                </c:pt>
                <c:pt idx="1411">
                  <c:v>4.375</c:v>
                </c:pt>
                <c:pt idx="1412">
                  <c:v>4.5</c:v>
                </c:pt>
                <c:pt idx="1413">
                  <c:v>4.5</c:v>
                </c:pt>
                <c:pt idx="1414">
                  <c:v>4.625</c:v>
                </c:pt>
                <c:pt idx="1415">
                  <c:v>4.4375</c:v>
                </c:pt>
                <c:pt idx="1416">
                  <c:v>4.3125</c:v>
                </c:pt>
                <c:pt idx="1417">
                  <c:v>4.4375</c:v>
                </c:pt>
                <c:pt idx="1418">
                  <c:v>4.5</c:v>
                </c:pt>
                <c:pt idx="1419">
                  <c:v>4.5</c:v>
                </c:pt>
                <c:pt idx="1420">
                  <c:v>4.5625</c:v>
                </c:pt>
                <c:pt idx="1421">
                  <c:v>4.5625</c:v>
                </c:pt>
                <c:pt idx="1422">
                  <c:v>4.4375</c:v>
                </c:pt>
                <c:pt idx="1423">
                  <c:v>4.75</c:v>
                </c:pt>
                <c:pt idx="1424">
                  <c:v>4.75</c:v>
                </c:pt>
                <c:pt idx="1425">
                  <c:v>4.5</c:v>
                </c:pt>
                <c:pt idx="1426">
                  <c:v>4.3125</c:v>
                </c:pt>
                <c:pt idx="1427">
                  <c:v>4.4375</c:v>
                </c:pt>
                <c:pt idx="1428">
                  <c:v>4.3125</c:v>
                </c:pt>
                <c:pt idx="1429">
                  <c:v>4.4375</c:v>
                </c:pt>
                <c:pt idx="1430">
                  <c:v>4.375</c:v>
                </c:pt>
                <c:pt idx="1431">
                  <c:v>4.4375</c:v>
                </c:pt>
                <c:pt idx="1432">
                  <c:v>4.5625</c:v>
                </c:pt>
                <c:pt idx="1433">
                  <c:v>4.375</c:v>
                </c:pt>
                <c:pt idx="1434">
                  <c:v>4.375</c:v>
                </c:pt>
                <c:pt idx="1435">
                  <c:v>4.3125</c:v>
                </c:pt>
                <c:pt idx="1436">
                  <c:v>4.1875</c:v>
                </c:pt>
                <c:pt idx="1437">
                  <c:v>4.125</c:v>
                </c:pt>
                <c:pt idx="1438">
                  <c:v>4.375</c:v>
                </c:pt>
                <c:pt idx="1439">
                  <c:v>4.25</c:v>
                </c:pt>
                <c:pt idx="1440">
                  <c:v>4.125</c:v>
                </c:pt>
                <c:pt idx="1441">
                  <c:v>4.3125</c:v>
                </c:pt>
                <c:pt idx="1442">
                  <c:v>4.3125</c:v>
                </c:pt>
                <c:pt idx="1443">
                  <c:v>4.25</c:v>
                </c:pt>
                <c:pt idx="1444">
                  <c:v>4.1875</c:v>
                </c:pt>
                <c:pt idx="1445">
                  <c:v>4.0625</c:v>
                </c:pt>
                <c:pt idx="1446">
                  <c:v>4.1875</c:v>
                </c:pt>
                <c:pt idx="1447">
                  <c:v>4.1875</c:v>
                </c:pt>
                <c:pt idx="1448">
                  <c:v>4.1875</c:v>
                </c:pt>
                <c:pt idx="1449">
                  <c:v>4.1875</c:v>
                </c:pt>
                <c:pt idx="1450">
                  <c:v>4.125</c:v>
                </c:pt>
                <c:pt idx="1451">
                  <c:v>4.25</c:v>
                </c:pt>
                <c:pt idx="1452">
                  <c:v>4.25</c:v>
                </c:pt>
                <c:pt idx="1453">
                  <c:v>4.125</c:v>
                </c:pt>
                <c:pt idx="1454">
                  <c:v>4</c:v>
                </c:pt>
                <c:pt idx="1455">
                  <c:v>3.9375</c:v>
                </c:pt>
                <c:pt idx="1456">
                  <c:v>4.125</c:v>
                </c:pt>
                <c:pt idx="1457">
                  <c:v>4</c:v>
                </c:pt>
                <c:pt idx="1458">
                  <c:v>4.0625</c:v>
                </c:pt>
                <c:pt idx="1459">
                  <c:v>4.1875</c:v>
                </c:pt>
                <c:pt idx="1460">
                  <c:v>4.1875</c:v>
                </c:pt>
                <c:pt idx="1461">
                  <c:v>4.3125</c:v>
                </c:pt>
                <c:pt idx="1462">
                  <c:v>4.125</c:v>
                </c:pt>
                <c:pt idx="1463">
                  <c:v>4.0625</c:v>
                </c:pt>
                <c:pt idx="1464">
                  <c:v>4.125</c:v>
                </c:pt>
                <c:pt idx="1465">
                  <c:v>4.0625</c:v>
                </c:pt>
                <c:pt idx="1466">
                  <c:v>4.0625</c:v>
                </c:pt>
                <c:pt idx="1467">
                  <c:v>3.9375</c:v>
                </c:pt>
                <c:pt idx="1468">
                  <c:v>4.0625</c:v>
                </c:pt>
                <c:pt idx="1469">
                  <c:v>4.25</c:v>
                </c:pt>
                <c:pt idx="1470">
                  <c:v>4.25</c:v>
                </c:pt>
                <c:pt idx="1471">
                  <c:v>4.1875</c:v>
                </c:pt>
                <c:pt idx="1472">
                  <c:v>4.125</c:v>
                </c:pt>
                <c:pt idx="1473">
                  <c:v>4.1875</c:v>
                </c:pt>
                <c:pt idx="1474">
                  <c:v>4.25</c:v>
                </c:pt>
                <c:pt idx="1475">
                  <c:v>4.3125</c:v>
                </c:pt>
                <c:pt idx="1476">
                  <c:v>4.4375</c:v>
                </c:pt>
                <c:pt idx="1477">
                  <c:v>4.375</c:v>
                </c:pt>
                <c:pt idx="1478">
                  <c:v>4.4375</c:v>
                </c:pt>
                <c:pt idx="1479">
                  <c:v>4.6875</c:v>
                </c:pt>
                <c:pt idx="1480">
                  <c:v>4.625</c:v>
                </c:pt>
                <c:pt idx="1481">
                  <c:v>4.6875</c:v>
                </c:pt>
                <c:pt idx="1482">
                  <c:v>4.8125</c:v>
                </c:pt>
                <c:pt idx="1483">
                  <c:v>4.875</c:v>
                </c:pt>
                <c:pt idx="1484">
                  <c:v>4.8125</c:v>
                </c:pt>
                <c:pt idx="1485">
                  <c:v>4.8125</c:v>
                </c:pt>
                <c:pt idx="1486">
                  <c:v>5</c:v>
                </c:pt>
                <c:pt idx="1487">
                  <c:v>5.0625</c:v>
                </c:pt>
                <c:pt idx="1488">
                  <c:v>5.0625</c:v>
                </c:pt>
                <c:pt idx="1489">
                  <c:v>5.0625</c:v>
                </c:pt>
                <c:pt idx="1490">
                  <c:v>5</c:v>
                </c:pt>
                <c:pt idx="1491">
                  <c:v>4.9375</c:v>
                </c:pt>
                <c:pt idx="1492">
                  <c:v>4.9375</c:v>
                </c:pt>
                <c:pt idx="1493">
                  <c:v>5.125</c:v>
                </c:pt>
                <c:pt idx="1494">
                  <c:v>5.125</c:v>
                </c:pt>
                <c:pt idx="1495">
                  <c:v>4.9375</c:v>
                </c:pt>
                <c:pt idx="1496">
                  <c:v>4.9375</c:v>
                </c:pt>
                <c:pt idx="1497">
                  <c:v>5</c:v>
                </c:pt>
                <c:pt idx="1498">
                  <c:v>4.75</c:v>
                </c:pt>
                <c:pt idx="1499">
                  <c:v>4.75</c:v>
                </c:pt>
                <c:pt idx="1500">
                  <c:v>4.8125</c:v>
                </c:pt>
                <c:pt idx="1501">
                  <c:v>4.6875</c:v>
                </c:pt>
                <c:pt idx="1502">
                  <c:v>4.625</c:v>
                </c:pt>
                <c:pt idx="1503">
                  <c:v>5</c:v>
                </c:pt>
                <c:pt idx="1504">
                  <c:v>5.0625</c:v>
                </c:pt>
                <c:pt idx="1505">
                  <c:v>5</c:v>
                </c:pt>
                <c:pt idx="1506">
                  <c:v>5.0625</c:v>
                </c:pt>
                <c:pt idx="1507">
                  <c:v>5.125</c:v>
                </c:pt>
                <c:pt idx="1508">
                  <c:v>4.875</c:v>
                </c:pt>
                <c:pt idx="1509">
                  <c:v>4.75</c:v>
                </c:pt>
                <c:pt idx="1510">
                  <c:v>4.75</c:v>
                </c:pt>
                <c:pt idx="1511">
                  <c:v>4.8125</c:v>
                </c:pt>
                <c:pt idx="1512">
                  <c:v>4.875</c:v>
                </c:pt>
                <c:pt idx="1513">
                  <c:v>4.8125</c:v>
                </c:pt>
                <c:pt idx="1514">
                  <c:v>4.9375</c:v>
                </c:pt>
                <c:pt idx="1515">
                  <c:v>5.0625</c:v>
                </c:pt>
                <c:pt idx="1516">
                  <c:v>5</c:v>
                </c:pt>
                <c:pt idx="1517">
                  <c:v>5.1875</c:v>
                </c:pt>
                <c:pt idx="1518">
                  <c:v>5.0625</c:v>
                </c:pt>
                <c:pt idx="1519">
                  <c:v>4.8125</c:v>
                </c:pt>
                <c:pt idx="1520">
                  <c:v>4.6875</c:v>
                </c:pt>
                <c:pt idx="1521">
                  <c:v>4.875</c:v>
                </c:pt>
                <c:pt idx="1522">
                  <c:v>4.6875</c:v>
                </c:pt>
                <c:pt idx="1523">
                  <c:v>4.5</c:v>
                </c:pt>
                <c:pt idx="1524">
                  <c:v>4.625</c:v>
                </c:pt>
                <c:pt idx="1525">
                  <c:v>4.5625</c:v>
                </c:pt>
                <c:pt idx="1526">
                  <c:v>4.625</c:v>
                </c:pt>
                <c:pt idx="1527">
                  <c:v>4.3125</c:v>
                </c:pt>
                <c:pt idx="1528">
                  <c:v>4.25</c:v>
                </c:pt>
                <c:pt idx="1529">
                  <c:v>4.3125</c:v>
                </c:pt>
                <c:pt idx="1530">
                  <c:v>4.4375</c:v>
                </c:pt>
                <c:pt idx="1531">
                  <c:v>4.375</c:v>
                </c:pt>
                <c:pt idx="1532">
                  <c:v>4.25</c:v>
                </c:pt>
                <c:pt idx="1533">
                  <c:v>4.1875</c:v>
                </c:pt>
                <c:pt idx="1534">
                  <c:v>4.3125</c:v>
                </c:pt>
                <c:pt idx="1535">
                  <c:v>4.0625</c:v>
                </c:pt>
                <c:pt idx="1536">
                  <c:v>4.25</c:v>
                </c:pt>
                <c:pt idx="1537">
                  <c:v>4</c:v>
                </c:pt>
                <c:pt idx="1538">
                  <c:v>4.125</c:v>
                </c:pt>
                <c:pt idx="1539">
                  <c:v>4</c:v>
                </c:pt>
                <c:pt idx="1540">
                  <c:v>4.125</c:v>
                </c:pt>
                <c:pt idx="1541">
                  <c:v>4.3125</c:v>
                </c:pt>
                <c:pt idx="1542">
                  <c:v>4.125</c:v>
                </c:pt>
                <c:pt idx="1543">
                  <c:v>4.3125</c:v>
                </c:pt>
                <c:pt idx="1544">
                  <c:v>4.3125</c:v>
                </c:pt>
                <c:pt idx="1545">
                  <c:v>4.375</c:v>
                </c:pt>
                <c:pt idx="1546">
                  <c:v>4.3125</c:v>
                </c:pt>
                <c:pt idx="1547">
                  <c:v>4.25</c:v>
                </c:pt>
                <c:pt idx="1548">
                  <c:v>4.5</c:v>
                </c:pt>
                <c:pt idx="1549">
                  <c:v>4.5625</c:v>
                </c:pt>
                <c:pt idx="1550">
                  <c:v>4.375</c:v>
                </c:pt>
                <c:pt idx="1551">
                  <c:v>4.5</c:v>
                </c:pt>
                <c:pt idx="1552">
                  <c:v>4.4375</c:v>
                </c:pt>
                <c:pt idx="1553">
                  <c:v>4.4375</c:v>
                </c:pt>
                <c:pt idx="1554">
                  <c:v>4.5625</c:v>
                </c:pt>
                <c:pt idx="1555">
                  <c:v>4.8125</c:v>
                </c:pt>
                <c:pt idx="1556">
                  <c:v>4.6875</c:v>
                </c:pt>
                <c:pt idx="1557">
                  <c:v>4.625</c:v>
                </c:pt>
                <c:pt idx="1558">
                  <c:v>4.75</c:v>
                </c:pt>
                <c:pt idx="1559">
                  <c:v>4.8125</c:v>
                </c:pt>
                <c:pt idx="1560">
                  <c:v>4.75</c:v>
                </c:pt>
                <c:pt idx="1561">
                  <c:v>4.75</c:v>
                </c:pt>
                <c:pt idx="1562">
                  <c:v>4.75</c:v>
                </c:pt>
                <c:pt idx="1563">
                  <c:v>4.6875</c:v>
                </c:pt>
                <c:pt idx="1564">
                  <c:v>4.5</c:v>
                </c:pt>
                <c:pt idx="1565">
                  <c:v>4.4375</c:v>
                </c:pt>
                <c:pt idx="1566">
                  <c:v>4.625</c:v>
                </c:pt>
                <c:pt idx="1567">
                  <c:v>4.5625</c:v>
                </c:pt>
                <c:pt idx="1568">
                  <c:v>4.5625</c:v>
                </c:pt>
                <c:pt idx="1569">
                  <c:v>4.6875</c:v>
                </c:pt>
                <c:pt idx="1570">
                  <c:v>4.625</c:v>
                </c:pt>
                <c:pt idx="1571">
                  <c:v>4.5625</c:v>
                </c:pt>
                <c:pt idx="1572">
                  <c:v>4.5625</c:v>
                </c:pt>
                <c:pt idx="1573">
                  <c:v>4.5</c:v>
                </c:pt>
                <c:pt idx="1574">
                  <c:v>4.625</c:v>
                </c:pt>
                <c:pt idx="1575">
                  <c:v>4.4375</c:v>
                </c:pt>
                <c:pt idx="1576">
                  <c:v>4.625</c:v>
                </c:pt>
                <c:pt idx="1577">
                  <c:v>4.6875</c:v>
                </c:pt>
                <c:pt idx="1578">
                  <c:v>4.5625</c:v>
                </c:pt>
                <c:pt idx="1579">
                  <c:v>4.5</c:v>
                </c:pt>
                <c:pt idx="1580">
                  <c:v>4.5</c:v>
                </c:pt>
                <c:pt idx="1581">
                  <c:v>4.5625</c:v>
                </c:pt>
                <c:pt idx="1582">
                  <c:v>4.5</c:v>
                </c:pt>
                <c:pt idx="1583">
                  <c:v>4.5625</c:v>
                </c:pt>
                <c:pt idx="1584">
                  <c:v>4.5</c:v>
                </c:pt>
                <c:pt idx="1585">
                  <c:v>4.5</c:v>
                </c:pt>
                <c:pt idx="1586">
                  <c:v>4.5625</c:v>
                </c:pt>
                <c:pt idx="1587">
                  <c:v>4.5625</c:v>
                </c:pt>
                <c:pt idx="1588">
                  <c:v>4.5625</c:v>
                </c:pt>
                <c:pt idx="1589">
                  <c:v>4.625</c:v>
                </c:pt>
                <c:pt idx="1590">
                  <c:v>4.75</c:v>
                </c:pt>
                <c:pt idx="1591">
                  <c:v>4.9375</c:v>
                </c:pt>
                <c:pt idx="1592">
                  <c:v>4.75</c:v>
                </c:pt>
                <c:pt idx="1593">
                  <c:v>4.5625</c:v>
                </c:pt>
                <c:pt idx="1594">
                  <c:v>4.6875</c:v>
                </c:pt>
                <c:pt idx="1595">
                  <c:v>4.9375</c:v>
                </c:pt>
                <c:pt idx="1596">
                  <c:v>5</c:v>
                </c:pt>
                <c:pt idx="1597">
                  <c:v>4.875</c:v>
                </c:pt>
                <c:pt idx="1598">
                  <c:v>4.8125</c:v>
                </c:pt>
                <c:pt idx="1599">
                  <c:v>4.8125</c:v>
                </c:pt>
                <c:pt idx="1600">
                  <c:v>4.8125</c:v>
                </c:pt>
                <c:pt idx="1601">
                  <c:v>4.75</c:v>
                </c:pt>
                <c:pt idx="1602">
                  <c:v>4.625</c:v>
                </c:pt>
                <c:pt idx="1603">
                  <c:v>4.8125</c:v>
                </c:pt>
                <c:pt idx="1604">
                  <c:v>4.8125</c:v>
                </c:pt>
                <c:pt idx="1605">
                  <c:v>4.6875</c:v>
                </c:pt>
                <c:pt idx="1606">
                  <c:v>4.4375</c:v>
                </c:pt>
                <c:pt idx="1607">
                  <c:v>4.5</c:v>
                </c:pt>
                <c:pt idx="1608">
                  <c:v>4.75</c:v>
                </c:pt>
                <c:pt idx="1609">
                  <c:v>4.8125</c:v>
                </c:pt>
                <c:pt idx="1610">
                  <c:v>4.6875</c:v>
                </c:pt>
                <c:pt idx="1611">
                  <c:v>4.5625</c:v>
                </c:pt>
                <c:pt idx="1612">
                  <c:v>4.375</c:v>
                </c:pt>
                <c:pt idx="1613">
                  <c:v>4.5</c:v>
                </c:pt>
                <c:pt idx="1614">
                  <c:v>4.5</c:v>
                </c:pt>
                <c:pt idx="1615">
                  <c:v>4.5</c:v>
                </c:pt>
                <c:pt idx="1616">
                  <c:v>4.6875</c:v>
                </c:pt>
                <c:pt idx="1617">
                  <c:v>4.625</c:v>
                </c:pt>
                <c:pt idx="1618">
                  <c:v>4.5625</c:v>
                </c:pt>
                <c:pt idx="1619">
                  <c:v>4.4375</c:v>
                </c:pt>
                <c:pt idx="1620">
                  <c:v>4.5</c:v>
                </c:pt>
                <c:pt idx="1621">
                  <c:v>4.5</c:v>
                </c:pt>
                <c:pt idx="1622">
                  <c:v>4.4375</c:v>
                </c:pt>
                <c:pt idx="1623">
                  <c:v>4.3125</c:v>
                </c:pt>
                <c:pt idx="1624">
                  <c:v>4.1875</c:v>
                </c:pt>
                <c:pt idx="1625">
                  <c:v>4.4375</c:v>
                </c:pt>
                <c:pt idx="1626">
                  <c:v>4.4375</c:v>
                </c:pt>
                <c:pt idx="1627">
                  <c:v>4.4375</c:v>
                </c:pt>
                <c:pt idx="1628">
                  <c:v>4.625</c:v>
                </c:pt>
                <c:pt idx="1629">
                  <c:v>4.5625</c:v>
                </c:pt>
                <c:pt idx="1630">
                  <c:v>4.5625</c:v>
                </c:pt>
                <c:pt idx="1631">
                  <c:v>4.625</c:v>
                </c:pt>
                <c:pt idx="1632">
                  <c:v>4.5</c:v>
                </c:pt>
                <c:pt idx="1633">
                  <c:v>4.6875</c:v>
                </c:pt>
                <c:pt idx="1634">
                  <c:v>4.6875</c:v>
                </c:pt>
                <c:pt idx="1635">
                  <c:v>4.6875</c:v>
                </c:pt>
                <c:pt idx="1636">
                  <c:v>4.6875</c:v>
                </c:pt>
                <c:pt idx="1637">
                  <c:v>4.6875</c:v>
                </c:pt>
                <c:pt idx="1638">
                  <c:v>4.875</c:v>
                </c:pt>
                <c:pt idx="1639">
                  <c:v>4.75</c:v>
                </c:pt>
                <c:pt idx="1640">
                  <c:v>4.6875</c:v>
                </c:pt>
                <c:pt idx="1641">
                  <c:v>4.3125</c:v>
                </c:pt>
                <c:pt idx="1642">
                  <c:v>4.375</c:v>
                </c:pt>
                <c:pt idx="1643">
                  <c:v>4.25</c:v>
                </c:pt>
                <c:pt idx="1644">
                  <c:v>4.3125</c:v>
                </c:pt>
                <c:pt idx="1645">
                  <c:v>4.25</c:v>
                </c:pt>
                <c:pt idx="1646">
                  <c:v>4.4375</c:v>
                </c:pt>
                <c:pt idx="1647">
                  <c:v>4.375</c:v>
                </c:pt>
                <c:pt idx="1648">
                  <c:v>4.1875</c:v>
                </c:pt>
                <c:pt idx="1649">
                  <c:v>4.125</c:v>
                </c:pt>
                <c:pt idx="1650">
                  <c:v>4.25</c:v>
                </c:pt>
                <c:pt idx="1651">
                  <c:v>4.0625</c:v>
                </c:pt>
                <c:pt idx="1652">
                  <c:v>4.1875</c:v>
                </c:pt>
                <c:pt idx="1653">
                  <c:v>4.125</c:v>
                </c:pt>
                <c:pt idx="1654">
                  <c:v>4.125</c:v>
                </c:pt>
                <c:pt idx="1655">
                  <c:v>4.25</c:v>
                </c:pt>
                <c:pt idx="1656">
                  <c:v>4.3125</c:v>
                </c:pt>
                <c:pt idx="1657">
                  <c:v>4.1875</c:v>
                </c:pt>
                <c:pt idx="1658">
                  <c:v>4.0625</c:v>
                </c:pt>
                <c:pt idx="1659">
                  <c:v>4.1875</c:v>
                </c:pt>
                <c:pt idx="1660">
                  <c:v>4.0625</c:v>
                </c:pt>
                <c:pt idx="1661">
                  <c:v>4.1875</c:v>
                </c:pt>
                <c:pt idx="1662">
                  <c:v>3.9375</c:v>
                </c:pt>
                <c:pt idx="1663">
                  <c:v>3.9375</c:v>
                </c:pt>
                <c:pt idx="1664">
                  <c:v>4.125</c:v>
                </c:pt>
                <c:pt idx="1665">
                  <c:v>4.0625</c:v>
                </c:pt>
                <c:pt idx="1666">
                  <c:v>4.0625</c:v>
                </c:pt>
                <c:pt idx="1667">
                  <c:v>4.1875</c:v>
                </c:pt>
                <c:pt idx="1668">
                  <c:v>4.125</c:v>
                </c:pt>
                <c:pt idx="1669">
                  <c:v>4.0625</c:v>
                </c:pt>
                <c:pt idx="1670">
                  <c:v>4</c:v>
                </c:pt>
                <c:pt idx="1671">
                  <c:v>3.9375</c:v>
                </c:pt>
                <c:pt idx="1672">
                  <c:v>4</c:v>
                </c:pt>
                <c:pt idx="1673">
                  <c:v>4.1875</c:v>
                </c:pt>
                <c:pt idx="1674">
                  <c:v>4.1875</c:v>
                </c:pt>
                <c:pt idx="1675">
                  <c:v>4.125</c:v>
                </c:pt>
                <c:pt idx="1676">
                  <c:v>4.0625</c:v>
                </c:pt>
                <c:pt idx="1677">
                  <c:v>4</c:v>
                </c:pt>
                <c:pt idx="1678">
                  <c:v>4.125</c:v>
                </c:pt>
                <c:pt idx="1679">
                  <c:v>4.1875</c:v>
                </c:pt>
                <c:pt idx="1680">
                  <c:v>4.1875</c:v>
                </c:pt>
                <c:pt idx="1681">
                  <c:v>4.3125</c:v>
                </c:pt>
                <c:pt idx="1682">
                  <c:v>4.3125</c:v>
                </c:pt>
                <c:pt idx="1683">
                  <c:v>4.3125</c:v>
                </c:pt>
                <c:pt idx="1684">
                  <c:v>4.1875</c:v>
                </c:pt>
                <c:pt idx="1685">
                  <c:v>4.4375</c:v>
                </c:pt>
                <c:pt idx="1686">
                  <c:v>4.25</c:v>
                </c:pt>
                <c:pt idx="1687">
                  <c:v>4.3125</c:v>
                </c:pt>
                <c:pt idx="1688">
                  <c:v>4.1875</c:v>
                </c:pt>
                <c:pt idx="1689">
                  <c:v>4.0625</c:v>
                </c:pt>
                <c:pt idx="1690">
                  <c:v>4.3125</c:v>
                </c:pt>
                <c:pt idx="1691">
                  <c:v>4.25</c:v>
                </c:pt>
                <c:pt idx="1692">
                  <c:v>4.25</c:v>
                </c:pt>
                <c:pt idx="1693">
                  <c:v>4.125</c:v>
                </c:pt>
                <c:pt idx="1694">
                  <c:v>4.0625</c:v>
                </c:pt>
                <c:pt idx="1695">
                  <c:v>4</c:v>
                </c:pt>
                <c:pt idx="1696">
                  <c:v>3.9375</c:v>
                </c:pt>
                <c:pt idx="1697">
                  <c:v>3.875</c:v>
                </c:pt>
                <c:pt idx="1698">
                  <c:v>3.875</c:v>
                </c:pt>
                <c:pt idx="1699">
                  <c:v>3.8125</c:v>
                </c:pt>
                <c:pt idx="1700">
                  <c:v>3.6875</c:v>
                </c:pt>
                <c:pt idx="1701">
                  <c:v>3.5625</c:v>
                </c:pt>
                <c:pt idx="1702">
                  <c:v>3.6875</c:v>
                </c:pt>
                <c:pt idx="1703">
                  <c:v>3.75</c:v>
                </c:pt>
                <c:pt idx="1704">
                  <c:v>3.5625</c:v>
                </c:pt>
                <c:pt idx="1705">
                  <c:v>3.75</c:v>
                </c:pt>
                <c:pt idx="1706">
                  <c:v>3.75</c:v>
                </c:pt>
                <c:pt idx="1707">
                  <c:v>3.75</c:v>
                </c:pt>
                <c:pt idx="1708">
                  <c:v>3.8125</c:v>
                </c:pt>
                <c:pt idx="1709">
                  <c:v>3.875</c:v>
                </c:pt>
                <c:pt idx="1710">
                  <c:v>3.875</c:v>
                </c:pt>
                <c:pt idx="1711">
                  <c:v>3.8125</c:v>
                </c:pt>
                <c:pt idx="1712">
                  <c:v>3.6875</c:v>
                </c:pt>
                <c:pt idx="1713">
                  <c:v>3.6875</c:v>
                </c:pt>
                <c:pt idx="1714">
                  <c:v>3.75</c:v>
                </c:pt>
                <c:pt idx="1715">
                  <c:v>3.6875</c:v>
                </c:pt>
                <c:pt idx="1716">
                  <c:v>4.0625</c:v>
                </c:pt>
                <c:pt idx="1717">
                  <c:v>4</c:v>
                </c:pt>
                <c:pt idx="1718">
                  <c:v>3.9375</c:v>
                </c:pt>
                <c:pt idx="1719">
                  <c:v>4</c:v>
                </c:pt>
                <c:pt idx="1720">
                  <c:v>4.1875</c:v>
                </c:pt>
                <c:pt idx="1721">
                  <c:v>4.125</c:v>
                </c:pt>
                <c:pt idx="1722">
                  <c:v>4.125</c:v>
                </c:pt>
                <c:pt idx="1723">
                  <c:v>4.1875</c:v>
                </c:pt>
                <c:pt idx="1724">
                  <c:v>4.375</c:v>
                </c:pt>
                <c:pt idx="1725">
                  <c:v>4.1875</c:v>
                </c:pt>
                <c:pt idx="1726">
                  <c:v>4.25</c:v>
                </c:pt>
                <c:pt idx="1727">
                  <c:v>4.3125</c:v>
                </c:pt>
                <c:pt idx="1728">
                  <c:v>4.25</c:v>
                </c:pt>
                <c:pt idx="1729">
                  <c:v>4.375</c:v>
                </c:pt>
                <c:pt idx="1730">
                  <c:v>4.3125</c:v>
                </c:pt>
                <c:pt idx="1731">
                  <c:v>4.3125</c:v>
                </c:pt>
                <c:pt idx="1732">
                  <c:v>4</c:v>
                </c:pt>
                <c:pt idx="1733">
                  <c:v>4</c:v>
                </c:pt>
                <c:pt idx="1734">
                  <c:v>3.8125</c:v>
                </c:pt>
                <c:pt idx="1735">
                  <c:v>3.75</c:v>
                </c:pt>
                <c:pt idx="1736">
                  <c:v>3.75</c:v>
                </c:pt>
                <c:pt idx="1737">
                  <c:v>3.6875</c:v>
                </c:pt>
                <c:pt idx="1738">
                  <c:v>3.6875</c:v>
                </c:pt>
                <c:pt idx="1739">
                  <c:v>3.5625</c:v>
                </c:pt>
                <c:pt idx="1740">
                  <c:v>3.4375</c:v>
                </c:pt>
                <c:pt idx="1741">
                  <c:v>3.6875</c:v>
                </c:pt>
                <c:pt idx="1742">
                  <c:v>3.5</c:v>
                </c:pt>
                <c:pt idx="1743">
                  <c:v>3.4375</c:v>
                </c:pt>
                <c:pt idx="1744">
                  <c:v>3.5625</c:v>
                </c:pt>
                <c:pt idx="1745">
                  <c:v>3.375</c:v>
                </c:pt>
                <c:pt idx="1746">
                  <c:v>3.25</c:v>
                </c:pt>
                <c:pt idx="1747">
                  <c:v>3.3125</c:v>
                </c:pt>
                <c:pt idx="1748">
                  <c:v>3.375</c:v>
                </c:pt>
                <c:pt idx="1749">
                  <c:v>3.5</c:v>
                </c:pt>
                <c:pt idx="1750">
                  <c:v>3.6875</c:v>
                </c:pt>
                <c:pt idx="1751">
                  <c:v>3.5625</c:v>
                </c:pt>
                <c:pt idx="1752">
                  <c:v>3.5</c:v>
                </c:pt>
                <c:pt idx="1753">
                  <c:v>3.5625</c:v>
                </c:pt>
                <c:pt idx="1754">
                  <c:v>3.4375</c:v>
                </c:pt>
                <c:pt idx="1755">
                  <c:v>3.625</c:v>
                </c:pt>
                <c:pt idx="1756">
                  <c:v>3.6875</c:v>
                </c:pt>
                <c:pt idx="1757">
                  <c:v>3.5625</c:v>
                </c:pt>
                <c:pt idx="1758">
                  <c:v>3.6875</c:v>
                </c:pt>
                <c:pt idx="1759">
                  <c:v>3.6875</c:v>
                </c:pt>
                <c:pt idx="1760">
                  <c:v>3.875</c:v>
                </c:pt>
                <c:pt idx="1761">
                  <c:v>4</c:v>
                </c:pt>
                <c:pt idx="1762">
                  <c:v>4</c:v>
                </c:pt>
                <c:pt idx="1763">
                  <c:v>4.0625</c:v>
                </c:pt>
                <c:pt idx="1764">
                  <c:v>4</c:v>
                </c:pt>
                <c:pt idx="1765">
                  <c:v>4</c:v>
                </c:pt>
                <c:pt idx="1766">
                  <c:v>4.0625</c:v>
                </c:pt>
                <c:pt idx="1767">
                  <c:v>4.0625</c:v>
                </c:pt>
                <c:pt idx="1768">
                  <c:v>4.3125</c:v>
                </c:pt>
                <c:pt idx="1769">
                  <c:v>4.3125</c:v>
                </c:pt>
                <c:pt idx="1770">
                  <c:v>4.5625</c:v>
                </c:pt>
                <c:pt idx="1771">
                  <c:v>4.4375</c:v>
                </c:pt>
                <c:pt idx="1772">
                  <c:v>4.3125</c:v>
                </c:pt>
                <c:pt idx="1773">
                  <c:v>4.4375</c:v>
                </c:pt>
                <c:pt idx="1774">
                  <c:v>4.625</c:v>
                </c:pt>
                <c:pt idx="1775">
                  <c:v>4.625</c:v>
                </c:pt>
                <c:pt idx="1776">
                  <c:v>4.5</c:v>
                </c:pt>
                <c:pt idx="1777">
                  <c:v>4.4375</c:v>
                </c:pt>
                <c:pt idx="1778">
                  <c:v>4.375</c:v>
                </c:pt>
                <c:pt idx="1779">
                  <c:v>4.3125</c:v>
                </c:pt>
                <c:pt idx="1780">
                  <c:v>4.4375</c:v>
                </c:pt>
                <c:pt idx="1781">
                  <c:v>4.25</c:v>
                </c:pt>
                <c:pt idx="1782">
                  <c:v>4.3125</c:v>
                </c:pt>
                <c:pt idx="1783">
                  <c:v>4.5</c:v>
                </c:pt>
                <c:pt idx="1784">
                  <c:v>4.25</c:v>
                </c:pt>
                <c:pt idx="1785">
                  <c:v>4.125</c:v>
                </c:pt>
                <c:pt idx="1786">
                  <c:v>3.875</c:v>
                </c:pt>
                <c:pt idx="1787">
                  <c:v>4.0625</c:v>
                </c:pt>
                <c:pt idx="1788">
                  <c:v>4.125</c:v>
                </c:pt>
                <c:pt idx="1789">
                  <c:v>4.0625</c:v>
                </c:pt>
                <c:pt idx="1790">
                  <c:v>3.875</c:v>
                </c:pt>
                <c:pt idx="1791">
                  <c:v>3.9375</c:v>
                </c:pt>
                <c:pt idx="1792">
                  <c:v>3.9375</c:v>
                </c:pt>
                <c:pt idx="1793">
                  <c:v>3.75</c:v>
                </c:pt>
                <c:pt idx="1794">
                  <c:v>3.875</c:v>
                </c:pt>
                <c:pt idx="1795">
                  <c:v>3.9375</c:v>
                </c:pt>
                <c:pt idx="1796">
                  <c:v>3.875</c:v>
                </c:pt>
                <c:pt idx="1797">
                  <c:v>4</c:v>
                </c:pt>
                <c:pt idx="1798">
                  <c:v>4.0625</c:v>
                </c:pt>
                <c:pt idx="1799">
                  <c:v>3.8125</c:v>
                </c:pt>
                <c:pt idx="1800">
                  <c:v>3.875</c:v>
                </c:pt>
                <c:pt idx="1801">
                  <c:v>4</c:v>
                </c:pt>
                <c:pt idx="1802">
                  <c:v>4.0625</c:v>
                </c:pt>
                <c:pt idx="1803">
                  <c:v>3.8125</c:v>
                </c:pt>
                <c:pt idx="1804">
                  <c:v>3.9375</c:v>
                </c:pt>
                <c:pt idx="1805">
                  <c:v>3.8125</c:v>
                </c:pt>
                <c:pt idx="1806">
                  <c:v>4</c:v>
                </c:pt>
                <c:pt idx="1807">
                  <c:v>3.9375</c:v>
                </c:pt>
                <c:pt idx="1808">
                  <c:v>3.9375</c:v>
                </c:pt>
                <c:pt idx="1809">
                  <c:v>4.0625</c:v>
                </c:pt>
                <c:pt idx="1810">
                  <c:v>4</c:v>
                </c:pt>
                <c:pt idx="1811">
                  <c:v>3.875</c:v>
                </c:pt>
                <c:pt idx="1812">
                  <c:v>4</c:v>
                </c:pt>
                <c:pt idx="1813">
                  <c:v>4.0625</c:v>
                </c:pt>
                <c:pt idx="1814">
                  <c:v>3.875</c:v>
                </c:pt>
                <c:pt idx="1815">
                  <c:v>3.875</c:v>
                </c:pt>
                <c:pt idx="1816">
                  <c:v>3.9375</c:v>
                </c:pt>
                <c:pt idx="1817">
                  <c:v>3.9375</c:v>
                </c:pt>
                <c:pt idx="1818">
                  <c:v>3.875</c:v>
                </c:pt>
                <c:pt idx="1819">
                  <c:v>4.1875</c:v>
                </c:pt>
                <c:pt idx="1820">
                  <c:v>4.125</c:v>
                </c:pt>
                <c:pt idx="1821">
                  <c:v>4.25</c:v>
                </c:pt>
                <c:pt idx="1822">
                  <c:v>4.0625</c:v>
                </c:pt>
                <c:pt idx="1823">
                  <c:v>3.9375</c:v>
                </c:pt>
                <c:pt idx="1824">
                  <c:v>4.0625</c:v>
                </c:pt>
                <c:pt idx="1825">
                  <c:v>4.1875</c:v>
                </c:pt>
                <c:pt idx="1826">
                  <c:v>4.375</c:v>
                </c:pt>
                <c:pt idx="1827">
                  <c:v>4.5625</c:v>
                </c:pt>
                <c:pt idx="1828">
                  <c:v>4.375</c:v>
                </c:pt>
                <c:pt idx="1829">
                  <c:v>4.3125</c:v>
                </c:pt>
                <c:pt idx="1830">
                  <c:v>4.375</c:v>
                </c:pt>
                <c:pt idx="1831">
                  <c:v>4.5</c:v>
                </c:pt>
                <c:pt idx="1832">
                  <c:v>4.4375</c:v>
                </c:pt>
                <c:pt idx="1833">
                  <c:v>4.3125</c:v>
                </c:pt>
                <c:pt idx="1834">
                  <c:v>4.4375</c:v>
                </c:pt>
                <c:pt idx="1835">
                  <c:v>4.375</c:v>
                </c:pt>
                <c:pt idx="1836">
                  <c:v>4.25</c:v>
                </c:pt>
                <c:pt idx="1837">
                  <c:v>4.375</c:v>
                </c:pt>
                <c:pt idx="1838">
                  <c:v>4.375</c:v>
                </c:pt>
                <c:pt idx="1839">
                  <c:v>4.625</c:v>
                </c:pt>
                <c:pt idx="1840">
                  <c:v>4.5</c:v>
                </c:pt>
                <c:pt idx="1841">
                  <c:v>4.375</c:v>
                </c:pt>
                <c:pt idx="1842">
                  <c:v>4.25</c:v>
                </c:pt>
                <c:pt idx="1843">
                  <c:v>4.0625</c:v>
                </c:pt>
                <c:pt idx="1844">
                  <c:v>4.0625</c:v>
                </c:pt>
                <c:pt idx="1845">
                  <c:v>3.9375</c:v>
                </c:pt>
                <c:pt idx="1846">
                  <c:v>4</c:v>
                </c:pt>
                <c:pt idx="1847">
                  <c:v>3.875</c:v>
                </c:pt>
                <c:pt idx="1848">
                  <c:v>3.75</c:v>
                </c:pt>
                <c:pt idx="1849">
                  <c:v>4.0625</c:v>
                </c:pt>
                <c:pt idx="1850">
                  <c:v>3.875</c:v>
                </c:pt>
                <c:pt idx="1851">
                  <c:v>3.6875</c:v>
                </c:pt>
                <c:pt idx="1852">
                  <c:v>3.875</c:v>
                </c:pt>
                <c:pt idx="1853">
                  <c:v>3.8125</c:v>
                </c:pt>
                <c:pt idx="1854">
                  <c:v>3.6875</c:v>
                </c:pt>
                <c:pt idx="1855">
                  <c:v>3.75</c:v>
                </c:pt>
                <c:pt idx="1856">
                  <c:v>3.75</c:v>
                </c:pt>
                <c:pt idx="1857">
                  <c:v>3.75</c:v>
                </c:pt>
                <c:pt idx="1858">
                  <c:v>3.75</c:v>
                </c:pt>
                <c:pt idx="1859">
                  <c:v>3.75</c:v>
                </c:pt>
                <c:pt idx="1860">
                  <c:v>3.875</c:v>
                </c:pt>
                <c:pt idx="1861">
                  <c:v>3.9375</c:v>
                </c:pt>
                <c:pt idx="1862">
                  <c:v>3.9375</c:v>
                </c:pt>
                <c:pt idx="1863">
                  <c:v>4.0625</c:v>
                </c:pt>
                <c:pt idx="1864">
                  <c:v>4.125</c:v>
                </c:pt>
                <c:pt idx="1865">
                  <c:v>3.8125</c:v>
                </c:pt>
                <c:pt idx="1866">
                  <c:v>4</c:v>
                </c:pt>
                <c:pt idx="1867">
                  <c:v>4.0625</c:v>
                </c:pt>
                <c:pt idx="1868">
                  <c:v>3.8125</c:v>
                </c:pt>
                <c:pt idx="1869">
                  <c:v>3.6875</c:v>
                </c:pt>
                <c:pt idx="1870">
                  <c:v>3.9375</c:v>
                </c:pt>
                <c:pt idx="1871">
                  <c:v>3.8125</c:v>
                </c:pt>
                <c:pt idx="1872">
                  <c:v>3.8125</c:v>
                </c:pt>
                <c:pt idx="1873">
                  <c:v>3.9375</c:v>
                </c:pt>
                <c:pt idx="1874">
                  <c:v>3.8125</c:v>
                </c:pt>
                <c:pt idx="1875">
                  <c:v>3.75</c:v>
                </c:pt>
                <c:pt idx="1876">
                  <c:v>3.75</c:v>
                </c:pt>
                <c:pt idx="1877">
                  <c:v>3.875</c:v>
                </c:pt>
                <c:pt idx="1878">
                  <c:v>3.8125</c:v>
                </c:pt>
                <c:pt idx="1879">
                  <c:v>3.8125</c:v>
                </c:pt>
                <c:pt idx="1880">
                  <c:v>3.875</c:v>
                </c:pt>
                <c:pt idx="1881">
                  <c:v>4</c:v>
                </c:pt>
                <c:pt idx="1882">
                  <c:v>3.75</c:v>
                </c:pt>
                <c:pt idx="1883">
                  <c:v>3.75</c:v>
                </c:pt>
                <c:pt idx="1884">
                  <c:v>4.0625</c:v>
                </c:pt>
                <c:pt idx="1885">
                  <c:v>4.0625</c:v>
                </c:pt>
                <c:pt idx="1886">
                  <c:v>4.0625</c:v>
                </c:pt>
                <c:pt idx="1887">
                  <c:v>4.0625</c:v>
                </c:pt>
                <c:pt idx="1888">
                  <c:v>4.125</c:v>
                </c:pt>
                <c:pt idx="1889">
                  <c:v>3.9375</c:v>
                </c:pt>
                <c:pt idx="1890">
                  <c:v>4</c:v>
                </c:pt>
                <c:pt idx="1891">
                  <c:v>4.25</c:v>
                </c:pt>
                <c:pt idx="1892">
                  <c:v>4.25</c:v>
                </c:pt>
                <c:pt idx="1893">
                  <c:v>4.125</c:v>
                </c:pt>
                <c:pt idx="1894">
                  <c:v>4.25</c:v>
                </c:pt>
                <c:pt idx="1895">
                  <c:v>4.25</c:v>
                </c:pt>
                <c:pt idx="1896">
                  <c:v>4.125</c:v>
                </c:pt>
                <c:pt idx="1897">
                  <c:v>4.25</c:v>
                </c:pt>
                <c:pt idx="1898">
                  <c:v>4.4375</c:v>
                </c:pt>
                <c:pt idx="1899">
                  <c:v>4.375</c:v>
                </c:pt>
              </c:numCache>
            </c:numRef>
          </c:yVal>
          <c:smooth val="1"/>
          <c:extLst>
            <c:ext xmlns:c16="http://schemas.microsoft.com/office/drawing/2014/chart" uri="{C3380CC4-5D6E-409C-BE32-E72D297353CC}">
              <c16:uniqueId val="{00000001-6235-4B49-9B5E-F1C38B87E03C}"/>
            </c:ext>
          </c:extLst>
        </c:ser>
        <c:dLbls>
          <c:showLegendKey val="0"/>
          <c:showVal val="0"/>
          <c:showCatName val="0"/>
          <c:showSerName val="0"/>
          <c:showPercent val="0"/>
          <c:showBubbleSize val="0"/>
        </c:dLbls>
        <c:axId val="132367288"/>
        <c:axId val="132721464"/>
      </c:scatterChart>
      <c:scatterChart>
        <c:scatterStyle val="smoothMarker"/>
        <c:varyColors val="0"/>
        <c:ser>
          <c:idx val="0"/>
          <c:order val="2"/>
          <c:tx>
            <c:strRef>
              <c:f>Sheet1!$J$3</c:f>
              <c:strCache>
                <c:ptCount val="1"/>
                <c:pt idx="0">
                  <c:v>PSPs</c:v>
                </c:pt>
              </c:strCache>
            </c:strRef>
          </c:tx>
          <c:spPr>
            <a:ln w="19050" cap="rnd">
              <a:solidFill>
                <a:srgbClr val="00B050"/>
              </a:solidFill>
              <a:round/>
            </a:ln>
            <a:effectLst/>
          </c:spPr>
          <c:marker>
            <c:symbol val="none"/>
          </c:marker>
          <c:yVal>
            <c:numRef>
              <c:f>Sheet1!$J$103:$J$2002</c:f>
              <c:numCache>
                <c:formatCode>General</c:formatCode>
                <c:ptCount val="1900"/>
                <c:pt idx="0">
                  <c:v>108</c:v>
                </c:pt>
                <c:pt idx="1">
                  <c:v>104.6</c:v>
                </c:pt>
                <c:pt idx="2">
                  <c:v>88.6</c:v>
                </c:pt>
                <c:pt idx="3">
                  <c:v>89.8</c:v>
                </c:pt>
                <c:pt idx="4">
                  <c:v>86.4</c:v>
                </c:pt>
                <c:pt idx="5">
                  <c:v>58</c:v>
                </c:pt>
                <c:pt idx="6">
                  <c:v>76.8</c:v>
                </c:pt>
                <c:pt idx="7">
                  <c:v>65.599999999999994</c:v>
                </c:pt>
                <c:pt idx="8">
                  <c:v>51.2</c:v>
                </c:pt>
                <c:pt idx="9">
                  <c:v>62</c:v>
                </c:pt>
                <c:pt idx="10">
                  <c:v>58.4</c:v>
                </c:pt>
                <c:pt idx="11">
                  <c:v>69</c:v>
                </c:pt>
                <c:pt idx="12">
                  <c:v>82.2</c:v>
                </c:pt>
                <c:pt idx="13">
                  <c:v>85.2</c:v>
                </c:pt>
                <c:pt idx="14">
                  <c:v>71.400000000000006</c:v>
                </c:pt>
                <c:pt idx="15">
                  <c:v>89.2</c:v>
                </c:pt>
                <c:pt idx="16">
                  <c:v>76.8</c:v>
                </c:pt>
                <c:pt idx="17">
                  <c:v>80.599999999999994</c:v>
                </c:pt>
                <c:pt idx="18">
                  <c:v>91.8</c:v>
                </c:pt>
                <c:pt idx="19">
                  <c:v>86.6</c:v>
                </c:pt>
                <c:pt idx="20">
                  <c:v>77.400000000000006</c:v>
                </c:pt>
                <c:pt idx="21">
                  <c:v>110.2</c:v>
                </c:pt>
                <c:pt idx="22">
                  <c:v>125</c:v>
                </c:pt>
                <c:pt idx="23">
                  <c:v>135.4</c:v>
                </c:pt>
                <c:pt idx="24">
                  <c:v>145.6</c:v>
                </c:pt>
                <c:pt idx="25">
                  <c:v>135.80000000000001</c:v>
                </c:pt>
                <c:pt idx="26">
                  <c:v>158.80000000000001</c:v>
                </c:pt>
                <c:pt idx="27">
                  <c:v>174.8</c:v>
                </c:pt>
                <c:pt idx="28">
                  <c:v>191.4</c:v>
                </c:pt>
                <c:pt idx="29">
                  <c:v>210.2</c:v>
                </c:pt>
                <c:pt idx="30">
                  <c:v>200.4</c:v>
                </c:pt>
                <c:pt idx="31">
                  <c:v>172.2</c:v>
                </c:pt>
                <c:pt idx="32">
                  <c:v>144.6</c:v>
                </c:pt>
                <c:pt idx="33">
                  <c:v>129</c:v>
                </c:pt>
                <c:pt idx="34">
                  <c:v>139.6</c:v>
                </c:pt>
                <c:pt idx="35">
                  <c:v>129.4</c:v>
                </c:pt>
                <c:pt idx="36">
                  <c:v>104.6</c:v>
                </c:pt>
                <c:pt idx="37">
                  <c:v>100.6</c:v>
                </c:pt>
                <c:pt idx="38">
                  <c:v>95</c:v>
                </c:pt>
                <c:pt idx="39">
                  <c:v>67.400000000000006</c:v>
                </c:pt>
                <c:pt idx="40">
                  <c:v>101</c:v>
                </c:pt>
                <c:pt idx="41">
                  <c:v>106</c:v>
                </c:pt>
                <c:pt idx="42">
                  <c:v>117.2</c:v>
                </c:pt>
                <c:pt idx="43">
                  <c:v>119.6</c:v>
                </c:pt>
                <c:pt idx="44">
                  <c:v>103.8</c:v>
                </c:pt>
                <c:pt idx="45">
                  <c:v>108.6</c:v>
                </c:pt>
                <c:pt idx="46">
                  <c:v>87.6</c:v>
                </c:pt>
                <c:pt idx="47">
                  <c:v>92.2</c:v>
                </c:pt>
                <c:pt idx="48">
                  <c:v>71.599999999999994</c:v>
                </c:pt>
                <c:pt idx="49">
                  <c:v>74</c:v>
                </c:pt>
                <c:pt idx="50">
                  <c:v>38.4</c:v>
                </c:pt>
                <c:pt idx="51">
                  <c:v>31.4</c:v>
                </c:pt>
                <c:pt idx="52">
                  <c:v>19.600000000000001</c:v>
                </c:pt>
                <c:pt idx="53">
                  <c:v>22.4</c:v>
                </c:pt>
                <c:pt idx="54">
                  <c:v>33.4</c:v>
                </c:pt>
                <c:pt idx="55">
                  <c:v>25</c:v>
                </c:pt>
                <c:pt idx="56">
                  <c:v>55.2</c:v>
                </c:pt>
                <c:pt idx="57">
                  <c:v>38</c:v>
                </c:pt>
                <c:pt idx="58">
                  <c:v>38</c:v>
                </c:pt>
                <c:pt idx="59">
                  <c:v>59.2</c:v>
                </c:pt>
                <c:pt idx="60">
                  <c:v>64.400000000000006</c:v>
                </c:pt>
                <c:pt idx="61">
                  <c:v>85.4</c:v>
                </c:pt>
                <c:pt idx="62">
                  <c:v>59</c:v>
                </c:pt>
                <c:pt idx="63">
                  <c:v>44.2</c:v>
                </c:pt>
                <c:pt idx="64">
                  <c:v>48.4</c:v>
                </c:pt>
                <c:pt idx="65">
                  <c:v>51.8</c:v>
                </c:pt>
                <c:pt idx="66">
                  <c:v>34</c:v>
                </c:pt>
                <c:pt idx="67">
                  <c:v>21.2</c:v>
                </c:pt>
                <c:pt idx="68">
                  <c:v>40.799999999999997</c:v>
                </c:pt>
                <c:pt idx="69">
                  <c:v>38.6</c:v>
                </c:pt>
                <c:pt idx="70">
                  <c:v>48.4</c:v>
                </c:pt>
                <c:pt idx="71">
                  <c:v>23</c:v>
                </c:pt>
                <c:pt idx="72">
                  <c:v>23.6</c:v>
                </c:pt>
                <c:pt idx="73">
                  <c:v>32.799999999999997</c:v>
                </c:pt>
                <c:pt idx="74">
                  <c:v>25.6</c:v>
                </c:pt>
                <c:pt idx="75">
                  <c:v>32.6</c:v>
                </c:pt>
                <c:pt idx="76">
                  <c:v>68</c:v>
                </c:pt>
                <c:pt idx="77">
                  <c:v>73.400000000000006</c:v>
                </c:pt>
                <c:pt idx="78">
                  <c:v>82.6</c:v>
                </c:pt>
                <c:pt idx="79">
                  <c:v>101.4</c:v>
                </c:pt>
                <c:pt idx="80">
                  <c:v>96.2</c:v>
                </c:pt>
                <c:pt idx="81">
                  <c:v>102.8</c:v>
                </c:pt>
                <c:pt idx="82">
                  <c:v>139.6</c:v>
                </c:pt>
                <c:pt idx="83">
                  <c:v>130.80000000000001</c:v>
                </c:pt>
                <c:pt idx="84">
                  <c:v>138.80000000000001</c:v>
                </c:pt>
                <c:pt idx="85">
                  <c:v>163.80000000000001</c:v>
                </c:pt>
                <c:pt idx="86">
                  <c:v>135.4</c:v>
                </c:pt>
                <c:pt idx="87">
                  <c:v>150.4</c:v>
                </c:pt>
                <c:pt idx="88">
                  <c:v>130.80000000000001</c:v>
                </c:pt>
                <c:pt idx="89">
                  <c:v>115.4</c:v>
                </c:pt>
                <c:pt idx="90">
                  <c:v>102.6</c:v>
                </c:pt>
                <c:pt idx="91">
                  <c:v>94.8</c:v>
                </c:pt>
                <c:pt idx="92">
                  <c:v>71.400000000000006</c:v>
                </c:pt>
                <c:pt idx="93">
                  <c:v>69.8</c:v>
                </c:pt>
                <c:pt idx="94">
                  <c:v>59.2</c:v>
                </c:pt>
                <c:pt idx="95">
                  <c:v>46.8</c:v>
                </c:pt>
                <c:pt idx="96">
                  <c:v>62.2</c:v>
                </c:pt>
                <c:pt idx="97">
                  <c:v>75</c:v>
                </c:pt>
                <c:pt idx="98">
                  <c:v>87.2</c:v>
                </c:pt>
                <c:pt idx="99">
                  <c:v>83.2</c:v>
                </c:pt>
                <c:pt idx="100">
                  <c:v>59.2</c:v>
                </c:pt>
                <c:pt idx="101">
                  <c:v>66.400000000000006</c:v>
                </c:pt>
                <c:pt idx="102">
                  <c:v>63.8</c:v>
                </c:pt>
                <c:pt idx="103">
                  <c:v>70.8</c:v>
                </c:pt>
                <c:pt idx="104">
                  <c:v>82</c:v>
                </c:pt>
                <c:pt idx="105">
                  <c:v>72.400000000000006</c:v>
                </c:pt>
                <c:pt idx="106">
                  <c:v>45.4</c:v>
                </c:pt>
                <c:pt idx="107">
                  <c:v>35.4</c:v>
                </c:pt>
                <c:pt idx="108">
                  <c:v>51.2</c:v>
                </c:pt>
                <c:pt idx="109">
                  <c:v>24</c:v>
                </c:pt>
                <c:pt idx="110">
                  <c:v>56.8</c:v>
                </c:pt>
                <c:pt idx="111">
                  <c:v>53.8</c:v>
                </c:pt>
                <c:pt idx="112">
                  <c:v>67.2</c:v>
                </c:pt>
                <c:pt idx="113">
                  <c:v>55.6</c:v>
                </c:pt>
                <c:pt idx="114">
                  <c:v>41.8</c:v>
                </c:pt>
                <c:pt idx="115">
                  <c:v>40.6</c:v>
                </c:pt>
                <c:pt idx="116">
                  <c:v>58.4</c:v>
                </c:pt>
                <c:pt idx="117">
                  <c:v>44.4</c:v>
                </c:pt>
                <c:pt idx="118">
                  <c:v>30.6</c:v>
                </c:pt>
                <c:pt idx="119">
                  <c:v>43.2</c:v>
                </c:pt>
                <c:pt idx="120">
                  <c:v>49.2</c:v>
                </c:pt>
                <c:pt idx="121">
                  <c:v>58.8</c:v>
                </c:pt>
                <c:pt idx="122">
                  <c:v>50.6</c:v>
                </c:pt>
                <c:pt idx="123">
                  <c:v>57.6</c:v>
                </c:pt>
                <c:pt idx="124">
                  <c:v>93.8</c:v>
                </c:pt>
                <c:pt idx="125">
                  <c:v>93.8</c:v>
                </c:pt>
                <c:pt idx="126">
                  <c:v>77</c:v>
                </c:pt>
                <c:pt idx="127">
                  <c:v>67</c:v>
                </c:pt>
                <c:pt idx="128">
                  <c:v>55.6</c:v>
                </c:pt>
                <c:pt idx="129">
                  <c:v>72.8</c:v>
                </c:pt>
                <c:pt idx="130">
                  <c:v>72.2</c:v>
                </c:pt>
                <c:pt idx="131">
                  <c:v>78</c:v>
                </c:pt>
                <c:pt idx="132">
                  <c:v>85.6</c:v>
                </c:pt>
                <c:pt idx="133">
                  <c:v>100</c:v>
                </c:pt>
                <c:pt idx="134">
                  <c:v>78.400000000000006</c:v>
                </c:pt>
                <c:pt idx="135">
                  <c:v>77.400000000000006</c:v>
                </c:pt>
                <c:pt idx="136">
                  <c:v>93</c:v>
                </c:pt>
                <c:pt idx="137">
                  <c:v>106.6</c:v>
                </c:pt>
                <c:pt idx="138">
                  <c:v>120</c:v>
                </c:pt>
                <c:pt idx="139">
                  <c:v>99.4</c:v>
                </c:pt>
                <c:pt idx="140">
                  <c:v>91</c:v>
                </c:pt>
                <c:pt idx="141">
                  <c:v>99</c:v>
                </c:pt>
                <c:pt idx="142">
                  <c:v>104</c:v>
                </c:pt>
                <c:pt idx="143">
                  <c:v>84.4</c:v>
                </c:pt>
                <c:pt idx="144">
                  <c:v>57.2</c:v>
                </c:pt>
                <c:pt idx="145">
                  <c:v>48.2</c:v>
                </c:pt>
                <c:pt idx="146">
                  <c:v>49</c:v>
                </c:pt>
                <c:pt idx="147">
                  <c:v>28</c:v>
                </c:pt>
                <c:pt idx="148">
                  <c:v>33</c:v>
                </c:pt>
                <c:pt idx="149">
                  <c:v>60.8</c:v>
                </c:pt>
                <c:pt idx="150">
                  <c:v>66</c:v>
                </c:pt>
                <c:pt idx="151">
                  <c:v>38.200000000000003</c:v>
                </c:pt>
                <c:pt idx="152">
                  <c:v>40.4</c:v>
                </c:pt>
                <c:pt idx="153">
                  <c:v>44.4</c:v>
                </c:pt>
                <c:pt idx="154">
                  <c:v>77.8</c:v>
                </c:pt>
                <c:pt idx="155">
                  <c:v>86</c:v>
                </c:pt>
                <c:pt idx="156">
                  <c:v>87.8</c:v>
                </c:pt>
                <c:pt idx="157">
                  <c:v>106.2</c:v>
                </c:pt>
                <c:pt idx="158">
                  <c:v>106.2</c:v>
                </c:pt>
                <c:pt idx="159">
                  <c:v>107.4</c:v>
                </c:pt>
                <c:pt idx="160">
                  <c:v>103.2</c:v>
                </c:pt>
                <c:pt idx="161">
                  <c:v>110</c:v>
                </c:pt>
                <c:pt idx="162">
                  <c:v>119.8</c:v>
                </c:pt>
                <c:pt idx="163">
                  <c:v>130.4</c:v>
                </c:pt>
                <c:pt idx="164">
                  <c:v>134.4</c:v>
                </c:pt>
                <c:pt idx="165">
                  <c:v>138.80000000000001</c:v>
                </c:pt>
                <c:pt idx="166">
                  <c:v>141.19999999999999</c:v>
                </c:pt>
                <c:pt idx="167">
                  <c:v>125</c:v>
                </c:pt>
                <c:pt idx="168">
                  <c:v>136.6</c:v>
                </c:pt>
                <c:pt idx="169">
                  <c:v>102</c:v>
                </c:pt>
                <c:pt idx="170">
                  <c:v>105.2</c:v>
                </c:pt>
                <c:pt idx="171">
                  <c:v>125.2</c:v>
                </c:pt>
                <c:pt idx="172">
                  <c:v>99.2</c:v>
                </c:pt>
                <c:pt idx="173">
                  <c:v>91</c:v>
                </c:pt>
                <c:pt idx="174">
                  <c:v>72</c:v>
                </c:pt>
                <c:pt idx="175">
                  <c:v>45.6</c:v>
                </c:pt>
                <c:pt idx="176">
                  <c:v>21</c:v>
                </c:pt>
                <c:pt idx="177">
                  <c:v>50.8</c:v>
                </c:pt>
                <c:pt idx="178">
                  <c:v>19.600000000000001</c:v>
                </c:pt>
                <c:pt idx="179">
                  <c:v>28.8</c:v>
                </c:pt>
                <c:pt idx="180">
                  <c:v>8.1999999999999993</c:v>
                </c:pt>
                <c:pt idx="181">
                  <c:v>-4.4000000000000004</c:v>
                </c:pt>
                <c:pt idx="182">
                  <c:v>-2.4</c:v>
                </c:pt>
                <c:pt idx="183">
                  <c:v>14.4</c:v>
                </c:pt>
                <c:pt idx="184">
                  <c:v>16.8</c:v>
                </c:pt>
                <c:pt idx="185">
                  <c:v>53</c:v>
                </c:pt>
                <c:pt idx="186">
                  <c:v>64.599999999999994</c:v>
                </c:pt>
                <c:pt idx="187">
                  <c:v>53.4</c:v>
                </c:pt>
                <c:pt idx="188">
                  <c:v>59.8</c:v>
                </c:pt>
                <c:pt idx="189">
                  <c:v>81.400000000000006</c:v>
                </c:pt>
                <c:pt idx="190">
                  <c:v>106.8</c:v>
                </c:pt>
                <c:pt idx="191">
                  <c:v>93.6</c:v>
                </c:pt>
                <c:pt idx="192">
                  <c:v>106.2</c:v>
                </c:pt>
                <c:pt idx="193">
                  <c:v>111.8</c:v>
                </c:pt>
                <c:pt idx="194">
                  <c:v>99</c:v>
                </c:pt>
                <c:pt idx="195">
                  <c:v>97</c:v>
                </c:pt>
                <c:pt idx="196">
                  <c:v>85.6</c:v>
                </c:pt>
                <c:pt idx="197">
                  <c:v>80.400000000000006</c:v>
                </c:pt>
                <c:pt idx="198">
                  <c:v>72</c:v>
                </c:pt>
                <c:pt idx="199">
                  <c:v>40.6</c:v>
                </c:pt>
                <c:pt idx="200">
                  <c:v>48</c:v>
                </c:pt>
                <c:pt idx="201">
                  <c:v>65</c:v>
                </c:pt>
                <c:pt idx="202">
                  <c:v>63.6</c:v>
                </c:pt>
                <c:pt idx="203">
                  <c:v>49</c:v>
                </c:pt>
                <c:pt idx="204">
                  <c:v>80</c:v>
                </c:pt>
                <c:pt idx="205">
                  <c:v>93</c:v>
                </c:pt>
                <c:pt idx="206">
                  <c:v>128.19999999999999</c:v>
                </c:pt>
                <c:pt idx="207">
                  <c:v>130.80000000000001</c:v>
                </c:pt>
                <c:pt idx="208">
                  <c:v>115.6</c:v>
                </c:pt>
                <c:pt idx="209">
                  <c:v>138.4</c:v>
                </c:pt>
                <c:pt idx="210">
                  <c:v>131</c:v>
                </c:pt>
                <c:pt idx="211">
                  <c:v>117.8</c:v>
                </c:pt>
                <c:pt idx="212">
                  <c:v>93.6</c:v>
                </c:pt>
                <c:pt idx="213">
                  <c:v>79.599999999999994</c:v>
                </c:pt>
                <c:pt idx="214">
                  <c:v>72.8</c:v>
                </c:pt>
                <c:pt idx="215">
                  <c:v>42.4</c:v>
                </c:pt>
                <c:pt idx="216">
                  <c:v>23</c:v>
                </c:pt>
                <c:pt idx="217">
                  <c:v>2.4</c:v>
                </c:pt>
                <c:pt idx="218">
                  <c:v>17.399999999999999</c:v>
                </c:pt>
                <c:pt idx="219">
                  <c:v>1.2</c:v>
                </c:pt>
                <c:pt idx="220">
                  <c:v>-13.8</c:v>
                </c:pt>
                <c:pt idx="221">
                  <c:v>-14</c:v>
                </c:pt>
                <c:pt idx="222">
                  <c:v>12.2</c:v>
                </c:pt>
                <c:pt idx="223">
                  <c:v>19</c:v>
                </c:pt>
                <c:pt idx="224">
                  <c:v>-8.6</c:v>
                </c:pt>
                <c:pt idx="225">
                  <c:v>4.8</c:v>
                </c:pt>
                <c:pt idx="226">
                  <c:v>11.6</c:v>
                </c:pt>
                <c:pt idx="227">
                  <c:v>58.2</c:v>
                </c:pt>
                <c:pt idx="228">
                  <c:v>57</c:v>
                </c:pt>
                <c:pt idx="229">
                  <c:v>102.6</c:v>
                </c:pt>
                <c:pt idx="230">
                  <c:v>109.2</c:v>
                </c:pt>
                <c:pt idx="231">
                  <c:v>125.6</c:v>
                </c:pt>
                <c:pt idx="232">
                  <c:v>102.6</c:v>
                </c:pt>
                <c:pt idx="233">
                  <c:v>100.6</c:v>
                </c:pt>
                <c:pt idx="234">
                  <c:v>115</c:v>
                </c:pt>
                <c:pt idx="235">
                  <c:v>107</c:v>
                </c:pt>
                <c:pt idx="236">
                  <c:v>96.8</c:v>
                </c:pt>
                <c:pt idx="237">
                  <c:v>67.2</c:v>
                </c:pt>
                <c:pt idx="238">
                  <c:v>91.2</c:v>
                </c:pt>
                <c:pt idx="239">
                  <c:v>73</c:v>
                </c:pt>
                <c:pt idx="240">
                  <c:v>65</c:v>
                </c:pt>
                <c:pt idx="241">
                  <c:v>52.6</c:v>
                </c:pt>
                <c:pt idx="242">
                  <c:v>60</c:v>
                </c:pt>
                <c:pt idx="243">
                  <c:v>59</c:v>
                </c:pt>
                <c:pt idx="244">
                  <c:v>86.2</c:v>
                </c:pt>
                <c:pt idx="245">
                  <c:v>83.2</c:v>
                </c:pt>
                <c:pt idx="246">
                  <c:v>80.8</c:v>
                </c:pt>
                <c:pt idx="247">
                  <c:v>76.400000000000006</c:v>
                </c:pt>
                <c:pt idx="248">
                  <c:v>48.8</c:v>
                </c:pt>
                <c:pt idx="249">
                  <c:v>32.200000000000003</c:v>
                </c:pt>
                <c:pt idx="250">
                  <c:v>43.4</c:v>
                </c:pt>
                <c:pt idx="251">
                  <c:v>57.2</c:v>
                </c:pt>
                <c:pt idx="252">
                  <c:v>87.6</c:v>
                </c:pt>
                <c:pt idx="253">
                  <c:v>104.6</c:v>
                </c:pt>
                <c:pt idx="254">
                  <c:v>61.2</c:v>
                </c:pt>
                <c:pt idx="255">
                  <c:v>82.2</c:v>
                </c:pt>
                <c:pt idx="256">
                  <c:v>96.2</c:v>
                </c:pt>
                <c:pt idx="257">
                  <c:v>115.6</c:v>
                </c:pt>
                <c:pt idx="258">
                  <c:v>142.6</c:v>
                </c:pt>
                <c:pt idx="259">
                  <c:v>144.80000000000001</c:v>
                </c:pt>
                <c:pt idx="260">
                  <c:v>137.80000000000001</c:v>
                </c:pt>
                <c:pt idx="261">
                  <c:v>127.4</c:v>
                </c:pt>
                <c:pt idx="262">
                  <c:v>88.2</c:v>
                </c:pt>
                <c:pt idx="263">
                  <c:v>87.8</c:v>
                </c:pt>
                <c:pt idx="264">
                  <c:v>96.2</c:v>
                </c:pt>
                <c:pt idx="265">
                  <c:v>62.8</c:v>
                </c:pt>
                <c:pt idx="266">
                  <c:v>53.4</c:v>
                </c:pt>
                <c:pt idx="267">
                  <c:v>31.6</c:v>
                </c:pt>
                <c:pt idx="268">
                  <c:v>19.399999999999999</c:v>
                </c:pt>
                <c:pt idx="269">
                  <c:v>23.2</c:v>
                </c:pt>
                <c:pt idx="270">
                  <c:v>13.4</c:v>
                </c:pt>
                <c:pt idx="271">
                  <c:v>14.2</c:v>
                </c:pt>
                <c:pt idx="272">
                  <c:v>41.2</c:v>
                </c:pt>
                <c:pt idx="273">
                  <c:v>16</c:v>
                </c:pt>
                <c:pt idx="274">
                  <c:v>28.4</c:v>
                </c:pt>
                <c:pt idx="275">
                  <c:v>39.6</c:v>
                </c:pt>
                <c:pt idx="276">
                  <c:v>30.4</c:v>
                </c:pt>
                <c:pt idx="277">
                  <c:v>33.799999999999997</c:v>
                </c:pt>
                <c:pt idx="278">
                  <c:v>26.2</c:v>
                </c:pt>
                <c:pt idx="279">
                  <c:v>17.600000000000001</c:v>
                </c:pt>
                <c:pt idx="280">
                  <c:v>32.4</c:v>
                </c:pt>
                <c:pt idx="281">
                  <c:v>39</c:v>
                </c:pt>
                <c:pt idx="282">
                  <c:v>26</c:v>
                </c:pt>
                <c:pt idx="283">
                  <c:v>61.8</c:v>
                </c:pt>
                <c:pt idx="284">
                  <c:v>58.6</c:v>
                </c:pt>
                <c:pt idx="285">
                  <c:v>68.400000000000006</c:v>
                </c:pt>
                <c:pt idx="286">
                  <c:v>73.2</c:v>
                </c:pt>
                <c:pt idx="287">
                  <c:v>79.2</c:v>
                </c:pt>
                <c:pt idx="288">
                  <c:v>96.4</c:v>
                </c:pt>
                <c:pt idx="289">
                  <c:v>91.2</c:v>
                </c:pt>
                <c:pt idx="290">
                  <c:v>77</c:v>
                </c:pt>
                <c:pt idx="291">
                  <c:v>80.8</c:v>
                </c:pt>
                <c:pt idx="292">
                  <c:v>69.599999999999994</c:v>
                </c:pt>
                <c:pt idx="293">
                  <c:v>63.2</c:v>
                </c:pt>
                <c:pt idx="294">
                  <c:v>60</c:v>
                </c:pt>
                <c:pt idx="295">
                  <c:v>54.2</c:v>
                </c:pt>
                <c:pt idx="296">
                  <c:v>56.4</c:v>
                </c:pt>
                <c:pt idx="297">
                  <c:v>63.4</c:v>
                </c:pt>
                <c:pt idx="298">
                  <c:v>47.4</c:v>
                </c:pt>
                <c:pt idx="299">
                  <c:v>47</c:v>
                </c:pt>
                <c:pt idx="300">
                  <c:v>57</c:v>
                </c:pt>
                <c:pt idx="301">
                  <c:v>70.8</c:v>
                </c:pt>
                <c:pt idx="302">
                  <c:v>70.599999999999994</c:v>
                </c:pt>
                <c:pt idx="303">
                  <c:v>59.4</c:v>
                </c:pt>
                <c:pt idx="304">
                  <c:v>74</c:v>
                </c:pt>
                <c:pt idx="305">
                  <c:v>66</c:v>
                </c:pt>
                <c:pt idx="306">
                  <c:v>62</c:v>
                </c:pt>
                <c:pt idx="307">
                  <c:v>26</c:v>
                </c:pt>
                <c:pt idx="308">
                  <c:v>27</c:v>
                </c:pt>
                <c:pt idx="309">
                  <c:v>40.4</c:v>
                </c:pt>
                <c:pt idx="310">
                  <c:v>35</c:v>
                </c:pt>
                <c:pt idx="311">
                  <c:v>28.6</c:v>
                </c:pt>
                <c:pt idx="312">
                  <c:v>36.4</c:v>
                </c:pt>
                <c:pt idx="313">
                  <c:v>13.8</c:v>
                </c:pt>
                <c:pt idx="314">
                  <c:v>-0.2</c:v>
                </c:pt>
                <c:pt idx="315">
                  <c:v>-5</c:v>
                </c:pt>
                <c:pt idx="316">
                  <c:v>-9.6</c:v>
                </c:pt>
                <c:pt idx="317">
                  <c:v>14.4</c:v>
                </c:pt>
                <c:pt idx="318">
                  <c:v>4</c:v>
                </c:pt>
                <c:pt idx="319">
                  <c:v>-7.6</c:v>
                </c:pt>
                <c:pt idx="320">
                  <c:v>-8.8000000000000007</c:v>
                </c:pt>
                <c:pt idx="321">
                  <c:v>-14.6</c:v>
                </c:pt>
                <c:pt idx="322">
                  <c:v>-25.6</c:v>
                </c:pt>
                <c:pt idx="323">
                  <c:v>6.6</c:v>
                </c:pt>
                <c:pt idx="324">
                  <c:v>3.4</c:v>
                </c:pt>
                <c:pt idx="325">
                  <c:v>14</c:v>
                </c:pt>
                <c:pt idx="326">
                  <c:v>8.4</c:v>
                </c:pt>
                <c:pt idx="327">
                  <c:v>-1.4</c:v>
                </c:pt>
                <c:pt idx="328">
                  <c:v>19.399999999999999</c:v>
                </c:pt>
                <c:pt idx="329">
                  <c:v>44</c:v>
                </c:pt>
                <c:pt idx="330">
                  <c:v>63.4</c:v>
                </c:pt>
                <c:pt idx="331">
                  <c:v>34.799999999999997</c:v>
                </c:pt>
                <c:pt idx="332">
                  <c:v>41.6</c:v>
                </c:pt>
                <c:pt idx="333">
                  <c:v>30.8</c:v>
                </c:pt>
                <c:pt idx="334">
                  <c:v>15</c:v>
                </c:pt>
                <c:pt idx="335">
                  <c:v>34.4</c:v>
                </c:pt>
                <c:pt idx="336">
                  <c:v>55.2</c:v>
                </c:pt>
                <c:pt idx="337">
                  <c:v>65.599999999999994</c:v>
                </c:pt>
                <c:pt idx="338">
                  <c:v>63</c:v>
                </c:pt>
                <c:pt idx="339">
                  <c:v>27.2</c:v>
                </c:pt>
                <c:pt idx="340">
                  <c:v>24.8</c:v>
                </c:pt>
                <c:pt idx="341">
                  <c:v>37</c:v>
                </c:pt>
                <c:pt idx="342">
                  <c:v>48</c:v>
                </c:pt>
                <c:pt idx="343">
                  <c:v>60</c:v>
                </c:pt>
                <c:pt idx="344">
                  <c:v>86</c:v>
                </c:pt>
                <c:pt idx="345">
                  <c:v>77.8</c:v>
                </c:pt>
                <c:pt idx="346">
                  <c:v>57.4</c:v>
                </c:pt>
                <c:pt idx="347">
                  <c:v>73.599999999999994</c:v>
                </c:pt>
                <c:pt idx="348">
                  <c:v>73.2</c:v>
                </c:pt>
                <c:pt idx="349">
                  <c:v>77</c:v>
                </c:pt>
                <c:pt idx="350">
                  <c:v>73</c:v>
                </c:pt>
                <c:pt idx="351">
                  <c:v>74.8</c:v>
                </c:pt>
                <c:pt idx="352">
                  <c:v>69.599999999999994</c:v>
                </c:pt>
                <c:pt idx="353">
                  <c:v>33.200000000000003</c:v>
                </c:pt>
                <c:pt idx="354">
                  <c:v>60</c:v>
                </c:pt>
                <c:pt idx="355">
                  <c:v>65</c:v>
                </c:pt>
                <c:pt idx="356">
                  <c:v>68.2</c:v>
                </c:pt>
                <c:pt idx="357">
                  <c:v>66</c:v>
                </c:pt>
                <c:pt idx="358">
                  <c:v>57.8</c:v>
                </c:pt>
                <c:pt idx="359">
                  <c:v>56.8</c:v>
                </c:pt>
                <c:pt idx="360">
                  <c:v>40.200000000000003</c:v>
                </c:pt>
                <c:pt idx="361">
                  <c:v>27.4</c:v>
                </c:pt>
                <c:pt idx="362">
                  <c:v>5.8</c:v>
                </c:pt>
                <c:pt idx="363">
                  <c:v>33.6</c:v>
                </c:pt>
                <c:pt idx="364">
                  <c:v>-18</c:v>
                </c:pt>
                <c:pt idx="365">
                  <c:v>-32</c:v>
                </c:pt>
                <c:pt idx="366">
                  <c:v>-25.4</c:v>
                </c:pt>
                <c:pt idx="367">
                  <c:v>-36.200000000000003</c:v>
                </c:pt>
                <c:pt idx="368">
                  <c:v>-25.8</c:v>
                </c:pt>
                <c:pt idx="369">
                  <c:v>-8.1999999999999993</c:v>
                </c:pt>
                <c:pt idx="370">
                  <c:v>3</c:v>
                </c:pt>
                <c:pt idx="371">
                  <c:v>12.2</c:v>
                </c:pt>
                <c:pt idx="372">
                  <c:v>35</c:v>
                </c:pt>
                <c:pt idx="373">
                  <c:v>48.4</c:v>
                </c:pt>
                <c:pt idx="374">
                  <c:v>58.4</c:v>
                </c:pt>
                <c:pt idx="375">
                  <c:v>71.599999999999994</c:v>
                </c:pt>
                <c:pt idx="376">
                  <c:v>95.6</c:v>
                </c:pt>
                <c:pt idx="377">
                  <c:v>96.2</c:v>
                </c:pt>
                <c:pt idx="378">
                  <c:v>81.599999999999994</c:v>
                </c:pt>
                <c:pt idx="379">
                  <c:v>86</c:v>
                </c:pt>
                <c:pt idx="380">
                  <c:v>70.400000000000006</c:v>
                </c:pt>
                <c:pt idx="381">
                  <c:v>101</c:v>
                </c:pt>
                <c:pt idx="382">
                  <c:v>98</c:v>
                </c:pt>
                <c:pt idx="383">
                  <c:v>92.2</c:v>
                </c:pt>
                <c:pt idx="384">
                  <c:v>111.2</c:v>
                </c:pt>
                <c:pt idx="385">
                  <c:v>107.8</c:v>
                </c:pt>
                <c:pt idx="386">
                  <c:v>88.2</c:v>
                </c:pt>
                <c:pt idx="387">
                  <c:v>93.2</c:v>
                </c:pt>
                <c:pt idx="388">
                  <c:v>103</c:v>
                </c:pt>
                <c:pt idx="389">
                  <c:v>105.2</c:v>
                </c:pt>
                <c:pt idx="390">
                  <c:v>154</c:v>
                </c:pt>
                <c:pt idx="391">
                  <c:v>136.80000000000001</c:v>
                </c:pt>
                <c:pt idx="392">
                  <c:v>162.19999999999999</c:v>
                </c:pt>
                <c:pt idx="393">
                  <c:v>162.4</c:v>
                </c:pt>
                <c:pt idx="394">
                  <c:v>156.19999999999999</c:v>
                </c:pt>
                <c:pt idx="395">
                  <c:v>154.19999999999999</c:v>
                </c:pt>
                <c:pt idx="396">
                  <c:v>148.19999999999999</c:v>
                </c:pt>
                <c:pt idx="397">
                  <c:v>135.19999999999999</c:v>
                </c:pt>
                <c:pt idx="398">
                  <c:v>138.19999999999999</c:v>
                </c:pt>
                <c:pt idx="399">
                  <c:v>133.80000000000001</c:v>
                </c:pt>
                <c:pt idx="400">
                  <c:v>102</c:v>
                </c:pt>
                <c:pt idx="401">
                  <c:v>110.6</c:v>
                </c:pt>
                <c:pt idx="402">
                  <c:v>100</c:v>
                </c:pt>
                <c:pt idx="403">
                  <c:v>87</c:v>
                </c:pt>
                <c:pt idx="404">
                  <c:v>70.2</c:v>
                </c:pt>
                <c:pt idx="405">
                  <c:v>75.2</c:v>
                </c:pt>
                <c:pt idx="406">
                  <c:v>72.599999999999994</c:v>
                </c:pt>
                <c:pt idx="407">
                  <c:v>60.4</c:v>
                </c:pt>
                <c:pt idx="408">
                  <c:v>39.4</c:v>
                </c:pt>
                <c:pt idx="409">
                  <c:v>64.599999999999994</c:v>
                </c:pt>
                <c:pt idx="410">
                  <c:v>65.2</c:v>
                </c:pt>
                <c:pt idx="411">
                  <c:v>35</c:v>
                </c:pt>
                <c:pt idx="412">
                  <c:v>10.199999999999999</c:v>
                </c:pt>
                <c:pt idx="413">
                  <c:v>20.2</c:v>
                </c:pt>
                <c:pt idx="414">
                  <c:v>34.6</c:v>
                </c:pt>
                <c:pt idx="415">
                  <c:v>34</c:v>
                </c:pt>
                <c:pt idx="416">
                  <c:v>54</c:v>
                </c:pt>
                <c:pt idx="417">
                  <c:v>86.4</c:v>
                </c:pt>
                <c:pt idx="418">
                  <c:v>104.4</c:v>
                </c:pt>
                <c:pt idx="419">
                  <c:v>77.2</c:v>
                </c:pt>
                <c:pt idx="420">
                  <c:v>82.6</c:v>
                </c:pt>
                <c:pt idx="421">
                  <c:v>99.8</c:v>
                </c:pt>
                <c:pt idx="422">
                  <c:v>131.19999999999999</c:v>
                </c:pt>
                <c:pt idx="423">
                  <c:v>109</c:v>
                </c:pt>
                <c:pt idx="424">
                  <c:v>92.4</c:v>
                </c:pt>
                <c:pt idx="425">
                  <c:v>65.400000000000006</c:v>
                </c:pt>
                <c:pt idx="426">
                  <c:v>61.8</c:v>
                </c:pt>
                <c:pt idx="427">
                  <c:v>53.2</c:v>
                </c:pt>
                <c:pt idx="428">
                  <c:v>51.2</c:v>
                </c:pt>
                <c:pt idx="429">
                  <c:v>52</c:v>
                </c:pt>
                <c:pt idx="430">
                  <c:v>59.2</c:v>
                </c:pt>
                <c:pt idx="431">
                  <c:v>60</c:v>
                </c:pt>
                <c:pt idx="432">
                  <c:v>21.2</c:v>
                </c:pt>
                <c:pt idx="433">
                  <c:v>22.6</c:v>
                </c:pt>
                <c:pt idx="434">
                  <c:v>26.8</c:v>
                </c:pt>
                <c:pt idx="435">
                  <c:v>54.6</c:v>
                </c:pt>
                <c:pt idx="436">
                  <c:v>42.8</c:v>
                </c:pt>
                <c:pt idx="437">
                  <c:v>22.4</c:v>
                </c:pt>
                <c:pt idx="438">
                  <c:v>15.6</c:v>
                </c:pt>
                <c:pt idx="439">
                  <c:v>4.5999999999999996</c:v>
                </c:pt>
                <c:pt idx="440">
                  <c:v>8.4</c:v>
                </c:pt>
                <c:pt idx="441">
                  <c:v>9.1999999999999993</c:v>
                </c:pt>
                <c:pt idx="442">
                  <c:v>25.6</c:v>
                </c:pt>
                <c:pt idx="443">
                  <c:v>27.6</c:v>
                </c:pt>
                <c:pt idx="444">
                  <c:v>38.799999999999997</c:v>
                </c:pt>
                <c:pt idx="445">
                  <c:v>46.4</c:v>
                </c:pt>
                <c:pt idx="446">
                  <c:v>54.8</c:v>
                </c:pt>
                <c:pt idx="447">
                  <c:v>41.6</c:v>
                </c:pt>
                <c:pt idx="448">
                  <c:v>51</c:v>
                </c:pt>
                <c:pt idx="449">
                  <c:v>73.2</c:v>
                </c:pt>
                <c:pt idx="450">
                  <c:v>70.2</c:v>
                </c:pt>
                <c:pt idx="451">
                  <c:v>52.8</c:v>
                </c:pt>
                <c:pt idx="452">
                  <c:v>63.2</c:v>
                </c:pt>
                <c:pt idx="453">
                  <c:v>69.400000000000006</c:v>
                </c:pt>
                <c:pt idx="454">
                  <c:v>54</c:v>
                </c:pt>
                <c:pt idx="455">
                  <c:v>43.6</c:v>
                </c:pt>
                <c:pt idx="456">
                  <c:v>44.2</c:v>
                </c:pt>
                <c:pt idx="457">
                  <c:v>96.8</c:v>
                </c:pt>
                <c:pt idx="458">
                  <c:v>99.6</c:v>
                </c:pt>
                <c:pt idx="459">
                  <c:v>81.8</c:v>
                </c:pt>
                <c:pt idx="460">
                  <c:v>69.599999999999994</c:v>
                </c:pt>
                <c:pt idx="461">
                  <c:v>59.8</c:v>
                </c:pt>
                <c:pt idx="462">
                  <c:v>38</c:v>
                </c:pt>
                <c:pt idx="463">
                  <c:v>41.2</c:v>
                </c:pt>
                <c:pt idx="464">
                  <c:v>43.2</c:v>
                </c:pt>
                <c:pt idx="465">
                  <c:v>25.6</c:v>
                </c:pt>
                <c:pt idx="466">
                  <c:v>30.2</c:v>
                </c:pt>
                <c:pt idx="467">
                  <c:v>3.6</c:v>
                </c:pt>
                <c:pt idx="468">
                  <c:v>4.5999999999999996</c:v>
                </c:pt>
                <c:pt idx="469">
                  <c:v>15.8</c:v>
                </c:pt>
                <c:pt idx="470">
                  <c:v>13.8</c:v>
                </c:pt>
                <c:pt idx="471">
                  <c:v>52.8</c:v>
                </c:pt>
                <c:pt idx="472">
                  <c:v>87.8</c:v>
                </c:pt>
                <c:pt idx="473">
                  <c:v>107.8</c:v>
                </c:pt>
                <c:pt idx="474">
                  <c:v>109.8</c:v>
                </c:pt>
                <c:pt idx="475">
                  <c:v>139.6</c:v>
                </c:pt>
                <c:pt idx="476">
                  <c:v>148.6</c:v>
                </c:pt>
                <c:pt idx="477">
                  <c:v>171.4</c:v>
                </c:pt>
                <c:pt idx="478">
                  <c:v>188.6</c:v>
                </c:pt>
                <c:pt idx="479">
                  <c:v>169.6</c:v>
                </c:pt>
                <c:pt idx="480">
                  <c:v>200.8</c:v>
                </c:pt>
                <c:pt idx="481">
                  <c:v>198.2</c:v>
                </c:pt>
                <c:pt idx="482">
                  <c:v>197.2</c:v>
                </c:pt>
                <c:pt idx="483">
                  <c:v>197.4</c:v>
                </c:pt>
                <c:pt idx="484">
                  <c:v>213.8</c:v>
                </c:pt>
                <c:pt idx="485">
                  <c:v>221</c:v>
                </c:pt>
                <c:pt idx="486">
                  <c:v>245.6</c:v>
                </c:pt>
                <c:pt idx="487">
                  <c:v>256.2</c:v>
                </c:pt>
                <c:pt idx="488">
                  <c:v>260.8</c:v>
                </c:pt>
                <c:pt idx="489">
                  <c:v>284.2</c:v>
                </c:pt>
                <c:pt idx="490">
                  <c:v>275.2</c:v>
                </c:pt>
                <c:pt idx="491">
                  <c:v>265.2</c:v>
                </c:pt>
                <c:pt idx="492">
                  <c:v>258.60000000000002</c:v>
                </c:pt>
                <c:pt idx="493">
                  <c:v>274.39999999999998</c:v>
                </c:pt>
                <c:pt idx="494">
                  <c:v>315.2</c:v>
                </c:pt>
                <c:pt idx="495">
                  <c:v>314.8</c:v>
                </c:pt>
                <c:pt idx="496">
                  <c:v>318</c:v>
                </c:pt>
                <c:pt idx="497">
                  <c:v>333.4</c:v>
                </c:pt>
                <c:pt idx="498">
                  <c:v>368.2</c:v>
                </c:pt>
                <c:pt idx="499">
                  <c:v>426</c:v>
                </c:pt>
                <c:pt idx="500">
                  <c:v>431.6</c:v>
                </c:pt>
                <c:pt idx="501">
                  <c:v>472.2</c:v>
                </c:pt>
                <c:pt idx="502">
                  <c:v>548.20000000000005</c:v>
                </c:pt>
                <c:pt idx="503">
                  <c:v>556.79999999999995</c:v>
                </c:pt>
                <c:pt idx="504">
                  <c:v>569.4</c:v>
                </c:pt>
                <c:pt idx="505">
                  <c:v>602.6</c:v>
                </c:pt>
                <c:pt idx="506">
                  <c:v>615.20000000000005</c:v>
                </c:pt>
                <c:pt idx="507">
                  <c:v>635.4</c:v>
                </c:pt>
                <c:pt idx="508">
                  <c:v>630.4</c:v>
                </c:pt>
                <c:pt idx="509">
                  <c:v>617</c:v>
                </c:pt>
                <c:pt idx="510">
                  <c:v>648.20000000000005</c:v>
                </c:pt>
                <c:pt idx="511">
                  <c:v>663.8</c:v>
                </c:pt>
                <c:pt idx="512">
                  <c:v>650.20000000000005</c:v>
                </c:pt>
                <c:pt idx="513">
                  <c:v>659.4</c:v>
                </c:pt>
                <c:pt idx="514">
                  <c:v>666.2</c:v>
                </c:pt>
                <c:pt idx="515">
                  <c:v>658</c:v>
                </c:pt>
                <c:pt idx="516">
                  <c:v>642</c:v>
                </c:pt>
                <c:pt idx="517">
                  <c:v>621.20000000000005</c:v>
                </c:pt>
                <c:pt idx="518">
                  <c:v>626</c:v>
                </c:pt>
                <c:pt idx="519">
                  <c:v>620.20000000000005</c:v>
                </c:pt>
                <c:pt idx="520">
                  <c:v>618.20000000000005</c:v>
                </c:pt>
                <c:pt idx="521">
                  <c:v>619.20000000000005</c:v>
                </c:pt>
                <c:pt idx="522">
                  <c:v>598.20000000000005</c:v>
                </c:pt>
                <c:pt idx="523">
                  <c:v>602.79999999999995</c:v>
                </c:pt>
                <c:pt idx="524">
                  <c:v>596.79999999999995</c:v>
                </c:pt>
                <c:pt idx="525">
                  <c:v>623.6</c:v>
                </c:pt>
                <c:pt idx="526">
                  <c:v>621.4</c:v>
                </c:pt>
                <c:pt idx="527">
                  <c:v>633.6</c:v>
                </c:pt>
                <c:pt idx="528">
                  <c:v>644</c:v>
                </c:pt>
                <c:pt idx="529">
                  <c:v>666</c:v>
                </c:pt>
                <c:pt idx="530">
                  <c:v>658.4</c:v>
                </c:pt>
                <c:pt idx="531">
                  <c:v>667.4</c:v>
                </c:pt>
                <c:pt idx="532">
                  <c:v>684.4</c:v>
                </c:pt>
                <c:pt idx="533">
                  <c:v>705.4</c:v>
                </c:pt>
                <c:pt idx="534">
                  <c:v>717.2</c:v>
                </c:pt>
                <c:pt idx="535">
                  <c:v>687</c:v>
                </c:pt>
                <c:pt idx="536">
                  <c:v>717.4</c:v>
                </c:pt>
                <c:pt idx="537">
                  <c:v>699.2</c:v>
                </c:pt>
                <c:pt idx="538">
                  <c:v>704.8</c:v>
                </c:pt>
                <c:pt idx="539">
                  <c:v>694.4</c:v>
                </c:pt>
                <c:pt idx="540">
                  <c:v>708.4</c:v>
                </c:pt>
                <c:pt idx="541">
                  <c:v>716.8</c:v>
                </c:pt>
                <c:pt idx="542">
                  <c:v>711.4</c:v>
                </c:pt>
                <c:pt idx="543">
                  <c:v>703.2</c:v>
                </c:pt>
                <c:pt idx="544">
                  <c:v>677.4</c:v>
                </c:pt>
                <c:pt idx="545">
                  <c:v>686.4</c:v>
                </c:pt>
                <c:pt idx="546">
                  <c:v>676.8</c:v>
                </c:pt>
                <c:pt idx="547">
                  <c:v>696.8</c:v>
                </c:pt>
                <c:pt idx="548">
                  <c:v>666.2</c:v>
                </c:pt>
                <c:pt idx="549">
                  <c:v>676.2</c:v>
                </c:pt>
                <c:pt idx="550">
                  <c:v>663.2</c:v>
                </c:pt>
                <c:pt idx="551">
                  <c:v>652.20000000000005</c:v>
                </c:pt>
                <c:pt idx="552">
                  <c:v>649.20000000000005</c:v>
                </c:pt>
                <c:pt idx="553">
                  <c:v>657.4</c:v>
                </c:pt>
                <c:pt idx="554">
                  <c:v>658</c:v>
                </c:pt>
                <c:pt idx="555">
                  <c:v>677.6</c:v>
                </c:pt>
                <c:pt idx="556">
                  <c:v>697.8</c:v>
                </c:pt>
                <c:pt idx="557">
                  <c:v>703.2</c:v>
                </c:pt>
                <c:pt idx="558">
                  <c:v>720.8</c:v>
                </c:pt>
                <c:pt idx="559">
                  <c:v>746.2</c:v>
                </c:pt>
                <c:pt idx="560">
                  <c:v>777</c:v>
                </c:pt>
                <c:pt idx="561">
                  <c:v>783</c:v>
                </c:pt>
                <c:pt idx="562">
                  <c:v>800.6</c:v>
                </c:pt>
                <c:pt idx="563">
                  <c:v>782</c:v>
                </c:pt>
                <c:pt idx="564">
                  <c:v>818.6</c:v>
                </c:pt>
                <c:pt idx="565">
                  <c:v>809.2</c:v>
                </c:pt>
                <c:pt idx="566">
                  <c:v>790.2</c:v>
                </c:pt>
                <c:pt idx="567">
                  <c:v>772.6</c:v>
                </c:pt>
                <c:pt idx="568">
                  <c:v>789.6</c:v>
                </c:pt>
                <c:pt idx="569">
                  <c:v>797.2</c:v>
                </c:pt>
                <c:pt idx="570">
                  <c:v>778.8</c:v>
                </c:pt>
                <c:pt idx="571">
                  <c:v>792.2</c:v>
                </c:pt>
                <c:pt idx="572">
                  <c:v>789</c:v>
                </c:pt>
                <c:pt idx="573">
                  <c:v>799.2</c:v>
                </c:pt>
                <c:pt idx="574">
                  <c:v>784.6</c:v>
                </c:pt>
                <c:pt idx="575">
                  <c:v>789.8</c:v>
                </c:pt>
                <c:pt idx="576">
                  <c:v>810.6</c:v>
                </c:pt>
                <c:pt idx="577">
                  <c:v>823.4</c:v>
                </c:pt>
                <c:pt idx="578">
                  <c:v>824.8</c:v>
                </c:pt>
                <c:pt idx="579">
                  <c:v>806.6</c:v>
                </c:pt>
                <c:pt idx="580">
                  <c:v>829</c:v>
                </c:pt>
                <c:pt idx="581">
                  <c:v>841.8</c:v>
                </c:pt>
                <c:pt idx="582">
                  <c:v>849.4</c:v>
                </c:pt>
                <c:pt idx="583">
                  <c:v>886</c:v>
                </c:pt>
                <c:pt idx="584">
                  <c:v>896.2</c:v>
                </c:pt>
                <c:pt idx="585">
                  <c:v>895.6</c:v>
                </c:pt>
                <c:pt idx="586">
                  <c:v>873.2</c:v>
                </c:pt>
                <c:pt idx="587">
                  <c:v>899.6</c:v>
                </c:pt>
                <c:pt idx="588">
                  <c:v>899.6</c:v>
                </c:pt>
                <c:pt idx="589">
                  <c:v>893.6</c:v>
                </c:pt>
                <c:pt idx="590">
                  <c:v>902</c:v>
                </c:pt>
                <c:pt idx="591">
                  <c:v>880.8</c:v>
                </c:pt>
                <c:pt idx="592">
                  <c:v>882.2</c:v>
                </c:pt>
                <c:pt idx="593">
                  <c:v>838.4</c:v>
                </c:pt>
                <c:pt idx="594">
                  <c:v>846.8</c:v>
                </c:pt>
                <c:pt idx="595">
                  <c:v>869.8</c:v>
                </c:pt>
                <c:pt idx="596">
                  <c:v>876.6</c:v>
                </c:pt>
                <c:pt idx="597">
                  <c:v>888.8</c:v>
                </c:pt>
                <c:pt idx="598">
                  <c:v>892</c:v>
                </c:pt>
                <c:pt idx="599">
                  <c:v>907.2</c:v>
                </c:pt>
                <c:pt idx="600">
                  <c:v>875</c:v>
                </c:pt>
                <c:pt idx="601">
                  <c:v>868.8</c:v>
                </c:pt>
                <c:pt idx="602">
                  <c:v>856.4</c:v>
                </c:pt>
                <c:pt idx="603">
                  <c:v>871.4</c:v>
                </c:pt>
                <c:pt idx="604">
                  <c:v>872</c:v>
                </c:pt>
                <c:pt idx="605">
                  <c:v>858.8</c:v>
                </c:pt>
                <c:pt idx="606">
                  <c:v>865.4</c:v>
                </c:pt>
                <c:pt idx="607">
                  <c:v>867.6</c:v>
                </c:pt>
                <c:pt idx="608">
                  <c:v>849.6</c:v>
                </c:pt>
                <c:pt idx="609">
                  <c:v>842.2</c:v>
                </c:pt>
                <c:pt idx="610">
                  <c:v>874.6</c:v>
                </c:pt>
                <c:pt idx="611">
                  <c:v>891.8</c:v>
                </c:pt>
                <c:pt idx="612">
                  <c:v>911.8</c:v>
                </c:pt>
                <c:pt idx="613">
                  <c:v>916.2</c:v>
                </c:pt>
                <c:pt idx="614">
                  <c:v>954</c:v>
                </c:pt>
                <c:pt idx="615">
                  <c:v>940.6</c:v>
                </c:pt>
                <c:pt idx="616">
                  <c:v>954.2</c:v>
                </c:pt>
                <c:pt idx="617">
                  <c:v>922.6</c:v>
                </c:pt>
                <c:pt idx="618">
                  <c:v>940</c:v>
                </c:pt>
                <c:pt idx="619">
                  <c:v>943.2</c:v>
                </c:pt>
                <c:pt idx="620">
                  <c:v>948.8</c:v>
                </c:pt>
                <c:pt idx="621">
                  <c:v>925.4</c:v>
                </c:pt>
                <c:pt idx="622">
                  <c:v>898</c:v>
                </c:pt>
                <c:pt idx="623">
                  <c:v>896.2</c:v>
                </c:pt>
                <c:pt idx="624">
                  <c:v>860.4</c:v>
                </c:pt>
                <c:pt idx="625">
                  <c:v>874</c:v>
                </c:pt>
                <c:pt idx="626">
                  <c:v>860.2</c:v>
                </c:pt>
                <c:pt idx="627">
                  <c:v>867.4</c:v>
                </c:pt>
                <c:pt idx="628">
                  <c:v>880.8</c:v>
                </c:pt>
                <c:pt idx="629">
                  <c:v>892</c:v>
                </c:pt>
                <c:pt idx="630">
                  <c:v>863.2</c:v>
                </c:pt>
                <c:pt idx="631">
                  <c:v>879.4</c:v>
                </c:pt>
                <c:pt idx="632">
                  <c:v>885.4</c:v>
                </c:pt>
                <c:pt idx="633">
                  <c:v>867.8</c:v>
                </c:pt>
                <c:pt idx="634">
                  <c:v>849</c:v>
                </c:pt>
                <c:pt idx="635">
                  <c:v>849.4</c:v>
                </c:pt>
                <c:pt idx="636">
                  <c:v>867.2</c:v>
                </c:pt>
                <c:pt idx="637">
                  <c:v>858.2</c:v>
                </c:pt>
                <c:pt idx="638">
                  <c:v>847</c:v>
                </c:pt>
                <c:pt idx="639">
                  <c:v>831</c:v>
                </c:pt>
                <c:pt idx="640">
                  <c:v>829.2</c:v>
                </c:pt>
                <c:pt idx="641">
                  <c:v>799</c:v>
                </c:pt>
                <c:pt idx="642">
                  <c:v>809.6</c:v>
                </c:pt>
                <c:pt idx="643">
                  <c:v>811</c:v>
                </c:pt>
                <c:pt idx="644">
                  <c:v>812</c:v>
                </c:pt>
                <c:pt idx="645">
                  <c:v>785.8</c:v>
                </c:pt>
                <c:pt idx="646">
                  <c:v>793</c:v>
                </c:pt>
                <c:pt idx="647">
                  <c:v>818.4</c:v>
                </c:pt>
                <c:pt idx="648">
                  <c:v>802.6</c:v>
                </c:pt>
                <c:pt idx="649">
                  <c:v>779.2</c:v>
                </c:pt>
                <c:pt idx="650">
                  <c:v>781</c:v>
                </c:pt>
                <c:pt idx="651">
                  <c:v>808</c:v>
                </c:pt>
                <c:pt idx="652">
                  <c:v>789.8</c:v>
                </c:pt>
                <c:pt idx="653">
                  <c:v>802.4</c:v>
                </c:pt>
                <c:pt idx="654">
                  <c:v>798</c:v>
                </c:pt>
                <c:pt idx="655">
                  <c:v>809.4</c:v>
                </c:pt>
                <c:pt idx="656">
                  <c:v>795</c:v>
                </c:pt>
                <c:pt idx="657">
                  <c:v>781.8</c:v>
                </c:pt>
                <c:pt idx="658">
                  <c:v>799.6</c:v>
                </c:pt>
                <c:pt idx="659">
                  <c:v>807.6</c:v>
                </c:pt>
                <c:pt idx="660">
                  <c:v>803.2</c:v>
                </c:pt>
                <c:pt idx="661">
                  <c:v>778.4</c:v>
                </c:pt>
                <c:pt idx="662">
                  <c:v>792.4</c:v>
                </c:pt>
                <c:pt idx="663">
                  <c:v>811.8</c:v>
                </c:pt>
                <c:pt idx="664">
                  <c:v>856.4</c:v>
                </c:pt>
                <c:pt idx="665">
                  <c:v>870</c:v>
                </c:pt>
                <c:pt idx="666">
                  <c:v>876.6</c:v>
                </c:pt>
                <c:pt idx="667">
                  <c:v>870.6</c:v>
                </c:pt>
                <c:pt idx="668">
                  <c:v>846.6</c:v>
                </c:pt>
                <c:pt idx="669">
                  <c:v>873.8</c:v>
                </c:pt>
                <c:pt idx="670">
                  <c:v>896</c:v>
                </c:pt>
                <c:pt idx="671">
                  <c:v>923.2</c:v>
                </c:pt>
                <c:pt idx="672">
                  <c:v>917</c:v>
                </c:pt>
                <c:pt idx="673">
                  <c:v>888.6</c:v>
                </c:pt>
                <c:pt idx="674">
                  <c:v>856.2</c:v>
                </c:pt>
                <c:pt idx="675">
                  <c:v>836.2</c:v>
                </c:pt>
                <c:pt idx="676">
                  <c:v>832.8</c:v>
                </c:pt>
                <c:pt idx="677">
                  <c:v>840.2</c:v>
                </c:pt>
                <c:pt idx="678">
                  <c:v>823.6</c:v>
                </c:pt>
                <c:pt idx="679">
                  <c:v>803</c:v>
                </c:pt>
                <c:pt idx="680">
                  <c:v>782.6</c:v>
                </c:pt>
                <c:pt idx="681">
                  <c:v>769</c:v>
                </c:pt>
                <c:pt idx="682">
                  <c:v>780.6</c:v>
                </c:pt>
                <c:pt idx="683">
                  <c:v>794.4</c:v>
                </c:pt>
                <c:pt idx="684">
                  <c:v>798.8</c:v>
                </c:pt>
                <c:pt idx="685">
                  <c:v>826.4</c:v>
                </c:pt>
                <c:pt idx="686">
                  <c:v>824</c:v>
                </c:pt>
                <c:pt idx="687">
                  <c:v>798.6</c:v>
                </c:pt>
                <c:pt idx="688">
                  <c:v>827.8</c:v>
                </c:pt>
                <c:pt idx="689">
                  <c:v>827</c:v>
                </c:pt>
                <c:pt idx="690">
                  <c:v>834.8</c:v>
                </c:pt>
                <c:pt idx="691">
                  <c:v>831.2</c:v>
                </c:pt>
                <c:pt idx="692">
                  <c:v>828.6</c:v>
                </c:pt>
                <c:pt idx="693">
                  <c:v>802.2</c:v>
                </c:pt>
                <c:pt idx="694">
                  <c:v>793.6</c:v>
                </c:pt>
                <c:pt idx="695">
                  <c:v>781</c:v>
                </c:pt>
                <c:pt idx="696">
                  <c:v>755</c:v>
                </c:pt>
                <c:pt idx="697">
                  <c:v>773.6</c:v>
                </c:pt>
                <c:pt idx="698">
                  <c:v>765.4</c:v>
                </c:pt>
                <c:pt idx="699">
                  <c:v>758.6</c:v>
                </c:pt>
                <c:pt idx="700">
                  <c:v>751</c:v>
                </c:pt>
                <c:pt idx="701">
                  <c:v>745.6</c:v>
                </c:pt>
                <c:pt idx="702">
                  <c:v>706.8</c:v>
                </c:pt>
                <c:pt idx="703">
                  <c:v>712.2</c:v>
                </c:pt>
                <c:pt idx="704">
                  <c:v>723.6</c:v>
                </c:pt>
                <c:pt idx="705">
                  <c:v>709</c:v>
                </c:pt>
                <c:pt idx="706">
                  <c:v>728.2</c:v>
                </c:pt>
                <c:pt idx="707">
                  <c:v>732.8</c:v>
                </c:pt>
                <c:pt idx="708">
                  <c:v>722.4</c:v>
                </c:pt>
                <c:pt idx="709">
                  <c:v>719.4</c:v>
                </c:pt>
                <c:pt idx="710">
                  <c:v>710.8</c:v>
                </c:pt>
                <c:pt idx="711">
                  <c:v>715.4</c:v>
                </c:pt>
                <c:pt idx="712">
                  <c:v>734.4</c:v>
                </c:pt>
                <c:pt idx="713">
                  <c:v>708.6</c:v>
                </c:pt>
                <c:pt idx="714">
                  <c:v>679.4</c:v>
                </c:pt>
                <c:pt idx="715">
                  <c:v>700.6</c:v>
                </c:pt>
                <c:pt idx="716">
                  <c:v>666.6</c:v>
                </c:pt>
                <c:pt idx="717">
                  <c:v>693.2</c:v>
                </c:pt>
                <c:pt idx="718">
                  <c:v>694</c:v>
                </c:pt>
                <c:pt idx="719">
                  <c:v>686.8</c:v>
                </c:pt>
                <c:pt idx="720">
                  <c:v>697.4</c:v>
                </c:pt>
                <c:pt idx="721">
                  <c:v>713</c:v>
                </c:pt>
                <c:pt idx="722">
                  <c:v>702.6</c:v>
                </c:pt>
                <c:pt idx="723">
                  <c:v>746.2</c:v>
                </c:pt>
                <c:pt idx="724">
                  <c:v>760.2</c:v>
                </c:pt>
                <c:pt idx="725">
                  <c:v>729.6</c:v>
                </c:pt>
                <c:pt idx="726">
                  <c:v>727.8</c:v>
                </c:pt>
                <c:pt idx="727">
                  <c:v>659</c:v>
                </c:pt>
                <c:pt idx="728">
                  <c:v>663.8</c:v>
                </c:pt>
                <c:pt idx="729">
                  <c:v>670.8</c:v>
                </c:pt>
                <c:pt idx="730">
                  <c:v>660.4</c:v>
                </c:pt>
                <c:pt idx="731">
                  <c:v>641</c:v>
                </c:pt>
                <c:pt idx="732">
                  <c:v>660.2</c:v>
                </c:pt>
                <c:pt idx="733">
                  <c:v>641.20000000000005</c:v>
                </c:pt>
                <c:pt idx="734">
                  <c:v>637.20000000000005</c:v>
                </c:pt>
                <c:pt idx="735">
                  <c:v>655.4</c:v>
                </c:pt>
                <c:pt idx="736">
                  <c:v>698.4</c:v>
                </c:pt>
                <c:pt idx="737">
                  <c:v>733</c:v>
                </c:pt>
                <c:pt idx="738">
                  <c:v>714.2</c:v>
                </c:pt>
                <c:pt idx="739">
                  <c:v>716.8</c:v>
                </c:pt>
                <c:pt idx="740">
                  <c:v>740.2</c:v>
                </c:pt>
                <c:pt idx="741">
                  <c:v>717.4</c:v>
                </c:pt>
                <c:pt idx="742">
                  <c:v>707.6</c:v>
                </c:pt>
                <c:pt idx="743">
                  <c:v>711.4</c:v>
                </c:pt>
                <c:pt idx="744">
                  <c:v>711.2</c:v>
                </c:pt>
                <c:pt idx="745">
                  <c:v>704.6</c:v>
                </c:pt>
                <c:pt idx="746">
                  <c:v>702</c:v>
                </c:pt>
                <c:pt idx="747">
                  <c:v>711.4</c:v>
                </c:pt>
                <c:pt idx="748">
                  <c:v>719.2</c:v>
                </c:pt>
                <c:pt idx="749">
                  <c:v>736</c:v>
                </c:pt>
                <c:pt idx="750">
                  <c:v>726.6</c:v>
                </c:pt>
                <c:pt idx="751">
                  <c:v>747.6</c:v>
                </c:pt>
                <c:pt idx="752">
                  <c:v>785</c:v>
                </c:pt>
                <c:pt idx="753">
                  <c:v>769.2</c:v>
                </c:pt>
                <c:pt idx="754">
                  <c:v>776.6</c:v>
                </c:pt>
                <c:pt idx="755">
                  <c:v>789</c:v>
                </c:pt>
                <c:pt idx="756">
                  <c:v>791.8</c:v>
                </c:pt>
                <c:pt idx="757">
                  <c:v>769.4</c:v>
                </c:pt>
                <c:pt idx="758">
                  <c:v>758</c:v>
                </c:pt>
                <c:pt idx="759">
                  <c:v>746.2</c:v>
                </c:pt>
                <c:pt idx="760">
                  <c:v>742.2</c:v>
                </c:pt>
                <c:pt idx="761">
                  <c:v>720.6</c:v>
                </c:pt>
                <c:pt idx="762">
                  <c:v>691.4</c:v>
                </c:pt>
                <c:pt idx="763">
                  <c:v>700.8</c:v>
                </c:pt>
                <c:pt idx="764">
                  <c:v>695.6</c:v>
                </c:pt>
                <c:pt idx="765">
                  <c:v>699.2</c:v>
                </c:pt>
                <c:pt idx="766">
                  <c:v>701.6</c:v>
                </c:pt>
                <c:pt idx="767">
                  <c:v>704</c:v>
                </c:pt>
                <c:pt idx="768">
                  <c:v>736.2</c:v>
                </c:pt>
                <c:pt idx="769">
                  <c:v>715.4</c:v>
                </c:pt>
                <c:pt idx="770">
                  <c:v>695.4</c:v>
                </c:pt>
                <c:pt idx="771">
                  <c:v>733.4</c:v>
                </c:pt>
                <c:pt idx="772">
                  <c:v>720</c:v>
                </c:pt>
                <c:pt idx="773">
                  <c:v>742.6</c:v>
                </c:pt>
                <c:pt idx="774">
                  <c:v>742.6</c:v>
                </c:pt>
                <c:pt idx="775">
                  <c:v>715.8</c:v>
                </c:pt>
                <c:pt idx="776">
                  <c:v>697.2</c:v>
                </c:pt>
                <c:pt idx="777">
                  <c:v>722.2</c:v>
                </c:pt>
                <c:pt idx="778">
                  <c:v>715.6</c:v>
                </c:pt>
                <c:pt idx="779">
                  <c:v>734.8</c:v>
                </c:pt>
                <c:pt idx="780">
                  <c:v>733.4</c:v>
                </c:pt>
                <c:pt idx="781">
                  <c:v>710.2</c:v>
                </c:pt>
                <c:pt idx="782">
                  <c:v>735.8</c:v>
                </c:pt>
                <c:pt idx="783">
                  <c:v>715.4</c:v>
                </c:pt>
                <c:pt idx="784">
                  <c:v>696.2</c:v>
                </c:pt>
                <c:pt idx="785">
                  <c:v>704.8</c:v>
                </c:pt>
                <c:pt idx="786">
                  <c:v>706</c:v>
                </c:pt>
                <c:pt idx="787">
                  <c:v>659.6</c:v>
                </c:pt>
                <c:pt idx="788">
                  <c:v>646.4</c:v>
                </c:pt>
                <c:pt idx="789">
                  <c:v>647.4</c:v>
                </c:pt>
                <c:pt idx="790">
                  <c:v>660.4</c:v>
                </c:pt>
                <c:pt idx="791">
                  <c:v>674.8</c:v>
                </c:pt>
                <c:pt idx="792">
                  <c:v>659.6</c:v>
                </c:pt>
                <c:pt idx="793">
                  <c:v>656.8</c:v>
                </c:pt>
                <c:pt idx="794">
                  <c:v>673</c:v>
                </c:pt>
                <c:pt idx="795">
                  <c:v>681</c:v>
                </c:pt>
                <c:pt idx="796">
                  <c:v>686.6</c:v>
                </c:pt>
                <c:pt idx="797">
                  <c:v>681.8</c:v>
                </c:pt>
                <c:pt idx="798">
                  <c:v>697</c:v>
                </c:pt>
                <c:pt idx="799">
                  <c:v>691.4</c:v>
                </c:pt>
                <c:pt idx="800">
                  <c:v>704.2</c:v>
                </c:pt>
                <c:pt idx="801">
                  <c:v>694.6</c:v>
                </c:pt>
                <c:pt idx="802">
                  <c:v>680.8</c:v>
                </c:pt>
                <c:pt idx="803">
                  <c:v>671.8</c:v>
                </c:pt>
                <c:pt idx="804">
                  <c:v>679</c:v>
                </c:pt>
                <c:pt idx="805">
                  <c:v>651.6</c:v>
                </c:pt>
                <c:pt idx="806">
                  <c:v>633.20000000000005</c:v>
                </c:pt>
                <c:pt idx="807">
                  <c:v>647.4</c:v>
                </c:pt>
                <c:pt idx="808">
                  <c:v>656.2</c:v>
                </c:pt>
                <c:pt idx="809">
                  <c:v>632.4</c:v>
                </c:pt>
                <c:pt idx="810">
                  <c:v>619.79999999999995</c:v>
                </c:pt>
                <c:pt idx="811">
                  <c:v>625</c:v>
                </c:pt>
                <c:pt idx="812">
                  <c:v>623.6</c:v>
                </c:pt>
                <c:pt idx="813">
                  <c:v>638.6</c:v>
                </c:pt>
                <c:pt idx="814">
                  <c:v>604.6</c:v>
                </c:pt>
                <c:pt idx="815">
                  <c:v>625.4</c:v>
                </c:pt>
                <c:pt idx="816">
                  <c:v>648.4</c:v>
                </c:pt>
                <c:pt idx="817">
                  <c:v>658</c:v>
                </c:pt>
                <c:pt idx="818">
                  <c:v>662.4</c:v>
                </c:pt>
                <c:pt idx="819">
                  <c:v>694</c:v>
                </c:pt>
                <c:pt idx="820">
                  <c:v>702.2</c:v>
                </c:pt>
                <c:pt idx="821">
                  <c:v>693.8</c:v>
                </c:pt>
                <c:pt idx="822">
                  <c:v>695.8</c:v>
                </c:pt>
                <c:pt idx="823">
                  <c:v>666</c:v>
                </c:pt>
                <c:pt idx="824">
                  <c:v>689.4</c:v>
                </c:pt>
                <c:pt idx="825">
                  <c:v>687</c:v>
                </c:pt>
                <c:pt idx="826">
                  <c:v>642.20000000000005</c:v>
                </c:pt>
                <c:pt idx="827">
                  <c:v>633.6</c:v>
                </c:pt>
                <c:pt idx="828">
                  <c:v>604.4</c:v>
                </c:pt>
                <c:pt idx="829">
                  <c:v>571.20000000000005</c:v>
                </c:pt>
                <c:pt idx="830">
                  <c:v>548.20000000000005</c:v>
                </c:pt>
                <c:pt idx="831">
                  <c:v>559.79999999999995</c:v>
                </c:pt>
                <c:pt idx="832">
                  <c:v>549.20000000000005</c:v>
                </c:pt>
                <c:pt idx="833">
                  <c:v>544</c:v>
                </c:pt>
                <c:pt idx="834">
                  <c:v>522</c:v>
                </c:pt>
                <c:pt idx="835">
                  <c:v>514</c:v>
                </c:pt>
                <c:pt idx="836">
                  <c:v>543</c:v>
                </c:pt>
                <c:pt idx="837">
                  <c:v>539</c:v>
                </c:pt>
                <c:pt idx="838">
                  <c:v>540.6</c:v>
                </c:pt>
                <c:pt idx="839">
                  <c:v>542</c:v>
                </c:pt>
                <c:pt idx="840">
                  <c:v>557.6</c:v>
                </c:pt>
                <c:pt idx="841">
                  <c:v>552</c:v>
                </c:pt>
                <c:pt idx="842">
                  <c:v>569</c:v>
                </c:pt>
                <c:pt idx="843">
                  <c:v>607.20000000000005</c:v>
                </c:pt>
                <c:pt idx="844">
                  <c:v>613.20000000000005</c:v>
                </c:pt>
                <c:pt idx="845">
                  <c:v>609.20000000000005</c:v>
                </c:pt>
                <c:pt idx="846">
                  <c:v>614</c:v>
                </c:pt>
                <c:pt idx="847">
                  <c:v>624.6</c:v>
                </c:pt>
                <c:pt idx="848">
                  <c:v>605</c:v>
                </c:pt>
                <c:pt idx="849">
                  <c:v>620.20000000000005</c:v>
                </c:pt>
                <c:pt idx="850">
                  <c:v>596.4</c:v>
                </c:pt>
                <c:pt idx="851">
                  <c:v>588.4</c:v>
                </c:pt>
                <c:pt idx="852">
                  <c:v>592.20000000000005</c:v>
                </c:pt>
                <c:pt idx="853">
                  <c:v>571.20000000000005</c:v>
                </c:pt>
                <c:pt idx="854">
                  <c:v>583.20000000000005</c:v>
                </c:pt>
                <c:pt idx="855">
                  <c:v>572.79999999999995</c:v>
                </c:pt>
                <c:pt idx="856">
                  <c:v>554.20000000000005</c:v>
                </c:pt>
                <c:pt idx="857">
                  <c:v>581.4</c:v>
                </c:pt>
                <c:pt idx="858">
                  <c:v>612.20000000000005</c:v>
                </c:pt>
                <c:pt idx="859">
                  <c:v>604.4</c:v>
                </c:pt>
                <c:pt idx="860">
                  <c:v>642.79999999999995</c:v>
                </c:pt>
                <c:pt idx="861">
                  <c:v>626.79999999999995</c:v>
                </c:pt>
                <c:pt idx="862">
                  <c:v>637.6</c:v>
                </c:pt>
                <c:pt idx="863">
                  <c:v>655.20000000000005</c:v>
                </c:pt>
                <c:pt idx="864">
                  <c:v>648.20000000000005</c:v>
                </c:pt>
                <c:pt idx="865">
                  <c:v>674.4</c:v>
                </c:pt>
                <c:pt idx="866">
                  <c:v>697.6</c:v>
                </c:pt>
                <c:pt idx="867">
                  <c:v>664.8</c:v>
                </c:pt>
                <c:pt idx="868">
                  <c:v>652.20000000000005</c:v>
                </c:pt>
                <c:pt idx="869">
                  <c:v>659.2</c:v>
                </c:pt>
                <c:pt idx="870">
                  <c:v>623.79999999999995</c:v>
                </c:pt>
                <c:pt idx="871">
                  <c:v>612.6</c:v>
                </c:pt>
                <c:pt idx="872">
                  <c:v>606.79999999999995</c:v>
                </c:pt>
                <c:pt idx="873">
                  <c:v>619.20000000000005</c:v>
                </c:pt>
                <c:pt idx="874">
                  <c:v>625.20000000000005</c:v>
                </c:pt>
                <c:pt idx="875">
                  <c:v>640.4</c:v>
                </c:pt>
                <c:pt idx="876">
                  <c:v>602</c:v>
                </c:pt>
                <c:pt idx="877">
                  <c:v>596.4</c:v>
                </c:pt>
                <c:pt idx="878">
                  <c:v>611.79999999999995</c:v>
                </c:pt>
                <c:pt idx="879">
                  <c:v>582.4</c:v>
                </c:pt>
                <c:pt idx="880">
                  <c:v>608.6</c:v>
                </c:pt>
                <c:pt idx="881">
                  <c:v>614.20000000000005</c:v>
                </c:pt>
                <c:pt idx="882">
                  <c:v>599.20000000000005</c:v>
                </c:pt>
                <c:pt idx="883">
                  <c:v>601.20000000000005</c:v>
                </c:pt>
                <c:pt idx="884">
                  <c:v>576.79999999999995</c:v>
                </c:pt>
                <c:pt idx="885">
                  <c:v>561.79999999999995</c:v>
                </c:pt>
                <c:pt idx="886">
                  <c:v>563.4</c:v>
                </c:pt>
                <c:pt idx="887">
                  <c:v>575.20000000000005</c:v>
                </c:pt>
                <c:pt idx="888">
                  <c:v>551.4</c:v>
                </c:pt>
                <c:pt idx="889">
                  <c:v>566.6</c:v>
                </c:pt>
                <c:pt idx="890">
                  <c:v>533.6</c:v>
                </c:pt>
                <c:pt idx="891">
                  <c:v>588.4</c:v>
                </c:pt>
                <c:pt idx="892">
                  <c:v>611.4</c:v>
                </c:pt>
                <c:pt idx="893">
                  <c:v>592.79999999999995</c:v>
                </c:pt>
                <c:pt idx="894">
                  <c:v>602.20000000000005</c:v>
                </c:pt>
                <c:pt idx="895">
                  <c:v>599.20000000000005</c:v>
                </c:pt>
                <c:pt idx="896">
                  <c:v>615.20000000000005</c:v>
                </c:pt>
                <c:pt idx="897">
                  <c:v>631</c:v>
                </c:pt>
                <c:pt idx="898">
                  <c:v>635.79999999999995</c:v>
                </c:pt>
                <c:pt idx="899">
                  <c:v>643.4</c:v>
                </c:pt>
                <c:pt idx="900">
                  <c:v>646</c:v>
                </c:pt>
                <c:pt idx="901">
                  <c:v>601.4</c:v>
                </c:pt>
                <c:pt idx="902">
                  <c:v>601.4</c:v>
                </c:pt>
                <c:pt idx="903">
                  <c:v>596.20000000000005</c:v>
                </c:pt>
                <c:pt idx="904">
                  <c:v>620.79999999999995</c:v>
                </c:pt>
                <c:pt idx="905">
                  <c:v>602.79999999999995</c:v>
                </c:pt>
                <c:pt idx="906">
                  <c:v>606.20000000000005</c:v>
                </c:pt>
                <c:pt idx="907">
                  <c:v>596.20000000000005</c:v>
                </c:pt>
                <c:pt idx="908">
                  <c:v>588.20000000000005</c:v>
                </c:pt>
                <c:pt idx="909">
                  <c:v>596.20000000000005</c:v>
                </c:pt>
                <c:pt idx="910">
                  <c:v>604</c:v>
                </c:pt>
                <c:pt idx="911">
                  <c:v>619.20000000000005</c:v>
                </c:pt>
                <c:pt idx="912">
                  <c:v>578.20000000000005</c:v>
                </c:pt>
                <c:pt idx="913">
                  <c:v>566.4</c:v>
                </c:pt>
                <c:pt idx="914">
                  <c:v>564.20000000000005</c:v>
                </c:pt>
                <c:pt idx="915">
                  <c:v>566</c:v>
                </c:pt>
                <c:pt idx="916">
                  <c:v>556.79999999999995</c:v>
                </c:pt>
                <c:pt idx="917">
                  <c:v>551.20000000000005</c:v>
                </c:pt>
                <c:pt idx="918">
                  <c:v>563.20000000000005</c:v>
                </c:pt>
                <c:pt idx="919">
                  <c:v>570.6</c:v>
                </c:pt>
                <c:pt idx="920">
                  <c:v>579.79999999999995</c:v>
                </c:pt>
                <c:pt idx="921">
                  <c:v>570.6</c:v>
                </c:pt>
                <c:pt idx="922">
                  <c:v>604.79999999999995</c:v>
                </c:pt>
                <c:pt idx="923">
                  <c:v>587.79999999999995</c:v>
                </c:pt>
                <c:pt idx="924">
                  <c:v>560.20000000000005</c:v>
                </c:pt>
                <c:pt idx="925">
                  <c:v>566.79999999999995</c:v>
                </c:pt>
                <c:pt idx="926">
                  <c:v>570</c:v>
                </c:pt>
                <c:pt idx="927">
                  <c:v>579.4</c:v>
                </c:pt>
                <c:pt idx="928">
                  <c:v>568.79999999999995</c:v>
                </c:pt>
                <c:pt idx="929">
                  <c:v>557.6</c:v>
                </c:pt>
                <c:pt idx="930">
                  <c:v>556.6</c:v>
                </c:pt>
                <c:pt idx="931">
                  <c:v>547.79999999999995</c:v>
                </c:pt>
                <c:pt idx="932">
                  <c:v>523</c:v>
                </c:pt>
                <c:pt idx="933">
                  <c:v>570.20000000000005</c:v>
                </c:pt>
                <c:pt idx="934">
                  <c:v>593</c:v>
                </c:pt>
                <c:pt idx="935">
                  <c:v>603.6</c:v>
                </c:pt>
                <c:pt idx="936">
                  <c:v>605.6</c:v>
                </c:pt>
                <c:pt idx="937">
                  <c:v>600.79999999999995</c:v>
                </c:pt>
                <c:pt idx="938">
                  <c:v>617</c:v>
                </c:pt>
                <c:pt idx="939">
                  <c:v>594.4</c:v>
                </c:pt>
                <c:pt idx="940">
                  <c:v>590.6</c:v>
                </c:pt>
                <c:pt idx="941">
                  <c:v>594</c:v>
                </c:pt>
                <c:pt idx="942">
                  <c:v>612.20000000000005</c:v>
                </c:pt>
                <c:pt idx="943">
                  <c:v>599.79999999999995</c:v>
                </c:pt>
                <c:pt idx="944">
                  <c:v>577.4</c:v>
                </c:pt>
                <c:pt idx="945">
                  <c:v>573.6</c:v>
                </c:pt>
                <c:pt idx="946">
                  <c:v>556.20000000000005</c:v>
                </c:pt>
                <c:pt idx="947">
                  <c:v>537</c:v>
                </c:pt>
                <c:pt idx="948">
                  <c:v>532.6</c:v>
                </c:pt>
                <c:pt idx="949">
                  <c:v>555.20000000000005</c:v>
                </c:pt>
                <c:pt idx="950">
                  <c:v>571.20000000000005</c:v>
                </c:pt>
                <c:pt idx="951">
                  <c:v>562.79999999999995</c:v>
                </c:pt>
                <c:pt idx="952">
                  <c:v>563</c:v>
                </c:pt>
                <c:pt idx="953">
                  <c:v>541.6</c:v>
                </c:pt>
                <c:pt idx="954">
                  <c:v>557</c:v>
                </c:pt>
                <c:pt idx="955">
                  <c:v>551.6</c:v>
                </c:pt>
                <c:pt idx="956">
                  <c:v>578.20000000000005</c:v>
                </c:pt>
                <c:pt idx="957">
                  <c:v>569.20000000000005</c:v>
                </c:pt>
                <c:pt idx="958">
                  <c:v>562.4</c:v>
                </c:pt>
                <c:pt idx="959">
                  <c:v>553.20000000000005</c:v>
                </c:pt>
                <c:pt idx="960">
                  <c:v>540</c:v>
                </c:pt>
                <c:pt idx="961">
                  <c:v>547.20000000000005</c:v>
                </c:pt>
                <c:pt idx="962">
                  <c:v>532.20000000000005</c:v>
                </c:pt>
                <c:pt idx="963">
                  <c:v>561</c:v>
                </c:pt>
                <c:pt idx="964">
                  <c:v>546.6</c:v>
                </c:pt>
                <c:pt idx="965">
                  <c:v>533</c:v>
                </c:pt>
                <c:pt idx="966">
                  <c:v>511.4</c:v>
                </c:pt>
                <c:pt idx="967">
                  <c:v>531.20000000000005</c:v>
                </c:pt>
                <c:pt idx="968">
                  <c:v>492</c:v>
                </c:pt>
                <c:pt idx="969">
                  <c:v>465.2</c:v>
                </c:pt>
                <c:pt idx="970">
                  <c:v>457.2</c:v>
                </c:pt>
                <c:pt idx="971">
                  <c:v>457.8</c:v>
                </c:pt>
                <c:pt idx="972">
                  <c:v>450.4</c:v>
                </c:pt>
                <c:pt idx="973">
                  <c:v>448.8</c:v>
                </c:pt>
                <c:pt idx="974">
                  <c:v>465.8</c:v>
                </c:pt>
                <c:pt idx="975">
                  <c:v>471.8</c:v>
                </c:pt>
                <c:pt idx="976">
                  <c:v>473.4</c:v>
                </c:pt>
                <c:pt idx="977">
                  <c:v>465.8</c:v>
                </c:pt>
                <c:pt idx="978">
                  <c:v>493.2</c:v>
                </c:pt>
                <c:pt idx="979">
                  <c:v>536.6</c:v>
                </c:pt>
                <c:pt idx="980">
                  <c:v>548</c:v>
                </c:pt>
                <c:pt idx="981">
                  <c:v>531</c:v>
                </c:pt>
                <c:pt idx="982">
                  <c:v>530.20000000000005</c:v>
                </c:pt>
                <c:pt idx="983">
                  <c:v>511.4</c:v>
                </c:pt>
                <c:pt idx="984">
                  <c:v>517.79999999999995</c:v>
                </c:pt>
                <c:pt idx="985">
                  <c:v>506.6</c:v>
                </c:pt>
                <c:pt idx="986">
                  <c:v>507.4</c:v>
                </c:pt>
                <c:pt idx="987">
                  <c:v>522</c:v>
                </c:pt>
                <c:pt idx="988">
                  <c:v>536</c:v>
                </c:pt>
                <c:pt idx="989">
                  <c:v>515.79999999999995</c:v>
                </c:pt>
                <c:pt idx="990">
                  <c:v>496.4</c:v>
                </c:pt>
                <c:pt idx="991">
                  <c:v>530.20000000000005</c:v>
                </c:pt>
                <c:pt idx="992">
                  <c:v>548.20000000000005</c:v>
                </c:pt>
                <c:pt idx="993">
                  <c:v>540.79999999999995</c:v>
                </c:pt>
                <c:pt idx="994">
                  <c:v>518</c:v>
                </c:pt>
                <c:pt idx="995">
                  <c:v>531</c:v>
                </c:pt>
                <c:pt idx="996">
                  <c:v>578.79999999999995</c:v>
                </c:pt>
                <c:pt idx="997">
                  <c:v>547.79999999999995</c:v>
                </c:pt>
                <c:pt idx="998">
                  <c:v>515</c:v>
                </c:pt>
                <c:pt idx="999">
                  <c:v>522.6</c:v>
                </c:pt>
                <c:pt idx="1000">
                  <c:v>532.6</c:v>
                </c:pt>
                <c:pt idx="1001">
                  <c:v>523.6</c:v>
                </c:pt>
                <c:pt idx="1002">
                  <c:v>491.8</c:v>
                </c:pt>
                <c:pt idx="1003">
                  <c:v>516.4</c:v>
                </c:pt>
                <c:pt idx="1004">
                  <c:v>519.6</c:v>
                </c:pt>
                <c:pt idx="1005">
                  <c:v>539.79999999999995</c:v>
                </c:pt>
                <c:pt idx="1006">
                  <c:v>497.8</c:v>
                </c:pt>
                <c:pt idx="1007">
                  <c:v>487.2</c:v>
                </c:pt>
                <c:pt idx="1008">
                  <c:v>494.8</c:v>
                </c:pt>
                <c:pt idx="1009">
                  <c:v>501.2</c:v>
                </c:pt>
                <c:pt idx="1010">
                  <c:v>531.6</c:v>
                </c:pt>
                <c:pt idx="1011">
                  <c:v>517.4</c:v>
                </c:pt>
                <c:pt idx="1012">
                  <c:v>542.79999999999995</c:v>
                </c:pt>
                <c:pt idx="1013">
                  <c:v>527</c:v>
                </c:pt>
                <c:pt idx="1014">
                  <c:v>541.20000000000005</c:v>
                </c:pt>
                <c:pt idx="1015">
                  <c:v>507.6</c:v>
                </c:pt>
                <c:pt idx="1016">
                  <c:v>529</c:v>
                </c:pt>
                <c:pt idx="1017">
                  <c:v>550.6</c:v>
                </c:pt>
                <c:pt idx="1018">
                  <c:v>569.79999999999995</c:v>
                </c:pt>
                <c:pt idx="1019">
                  <c:v>560.6</c:v>
                </c:pt>
                <c:pt idx="1020">
                  <c:v>517.6</c:v>
                </c:pt>
                <c:pt idx="1021">
                  <c:v>507.8</c:v>
                </c:pt>
                <c:pt idx="1022">
                  <c:v>511.6</c:v>
                </c:pt>
                <c:pt idx="1023">
                  <c:v>515</c:v>
                </c:pt>
                <c:pt idx="1024">
                  <c:v>509.2</c:v>
                </c:pt>
                <c:pt idx="1025">
                  <c:v>540.20000000000005</c:v>
                </c:pt>
                <c:pt idx="1026">
                  <c:v>512.4</c:v>
                </c:pt>
                <c:pt idx="1027">
                  <c:v>531.79999999999995</c:v>
                </c:pt>
                <c:pt idx="1028">
                  <c:v>537.4</c:v>
                </c:pt>
                <c:pt idx="1029">
                  <c:v>518.20000000000005</c:v>
                </c:pt>
                <c:pt idx="1030">
                  <c:v>510.2</c:v>
                </c:pt>
                <c:pt idx="1031">
                  <c:v>521</c:v>
                </c:pt>
                <c:pt idx="1032">
                  <c:v>540</c:v>
                </c:pt>
                <c:pt idx="1033">
                  <c:v>517.6</c:v>
                </c:pt>
                <c:pt idx="1034">
                  <c:v>523</c:v>
                </c:pt>
                <c:pt idx="1035">
                  <c:v>509.8</c:v>
                </c:pt>
                <c:pt idx="1036">
                  <c:v>525.6</c:v>
                </c:pt>
                <c:pt idx="1037">
                  <c:v>509.2</c:v>
                </c:pt>
                <c:pt idx="1038">
                  <c:v>498.2</c:v>
                </c:pt>
                <c:pt idx="1039">
                  <c:v>516.20000000000005</c:v>
                </c:pt>
                <c:pt idx="1040">
                  <c:v>540.79999999999995</c:v>
                </c:pt>
                <c:pt idx="1041">
                  <c:v>528.4</c:v>
                </c:pt>
                <c:pt idx="1042">
                  <c:v>499.4</c:v>
                </c:pt>
                <c:pt idx="1043">
                  <c:v>516.79999999999995</c:v>
                </c:pt>
                <c:pt idx="1044">
                  <c:v>495.8</c:v>
                </c:pt>
                <c:pt idx="1045">
                  <c:v>499.4</c:v>
                </c:pt>
                <c:pt idx="1046">
                  <c:v>499.4</c:v>
                </c:pt>
                <c:pt idx="1047">
                  <c:v>494</c:v>
                </c:pt>
                <c:pt idx="1048">
                  <c:v>491.4</c:v>
                </c:pt>
                <c:pt idx="1049">
                  <c:v>484.6</c:v>
                </c:pt>
                <c:pt idx="1050">
                  <c:v>496.6</c:v>
                </c:pt>
                <c:pt idx="1051">
                  <c:v>504.6</c:v>
                </c:pt>
                <c:pt idx="1052">
                  <c:v>503.6</c:v>
                </c:pt>
                <c:pt idx="1053">
                  <c:v>482</c:v>
                </c:pt>
                <c:pt idx="1054">
                  <c:v>473</c:v>
                </c:pt>
                <c:pt idx="1055">
                  <c:v>457.2</c:v>
                </c:pt>
                <c:pt idx="1056">
                  <c:v>448.6</c:v>
                </c:pt>
                <c:pt idx="1057">
                  <c:v>449</c:v>
                </c:pt>
                <c:pt idx="1058">
                  <c:v>436.6</c:v>
                </c:pt>
                <c:pt idx="1059">
                  <c:v>446</c:v>
                </c:pt>
                <c:pt idx="1060">
                  <c:v>415.2</c:v>
                </c:pt>
                <c:pt idx="1061">
                  <c:v>430.8</c:v>
                </c:pt>
                <c:pt idx="1062">
                  <c:v>424.2</c:v>
                </c:pt>
                <c:pt idx="1063">
                  <c:v>433.2</c:v>
                </c:pt>
                <c:pt idx="1064">
                  <c:v>446.4</c:v>
                </c:pt>
                <c:pt idx="1065">
                  <c:v>438.6</c:v>
                </c:pt>
                <c:pt idx="1066">
                  <c:v>430.4</c:v>
                </c:pt>
                <c:pt idx="1067">
                  <c:v>439.2</c:v>
                </c:pt>
                <c:pt idx="1068">
                  <c:v>448</c:v>
                </c:pt>
                <c:pt idx="1069">
                  <c:v>438</c:v>
                </c:pt>
                <c:pt idx="1070">
                  <c:v>444</c:v>
                </c:pt>
                <c:pt idx="1071">
                  <c:v>423.4</c:v>
                </c:pt>
                <c:pt idx="1072">
                  <c:v>421</c:v>
                </c:pt>
                <c:pt idx="1073">
                  <c:v>428</c:v>
                </c:pt>
                <c:pt idx="1074">
                  <c:v>442</c:v>
                </c:pt>
                <c:pt idx="1075">
                  <c:v>451.2</c:v>
                </c:pt>
                <c:pt idx="1076">
                  <c:v>456.2</c:v>
                </c:pt>
                <c:pt idx="1077">
                  <c:v>453</c:v>
                </c:pt>
                <c:pt idx="1078">
                  <c:v>446.6</c:v>
                </c:pt>
                <c:pt idx="1079">
                  <c:v>461</c:v>
                </c:pt>
                <c:pt idx="1080">
                  <c:v>470.4</c:v>
                </c:pt>
                <c:pt idx="1081">
                  <c:v>478.2</c:v>
                </c:pt>
                <c:pt idx="1082">
                  <c:v>501.2</c:v>
                </c:pt>
                <c:pt idx="1083">
                  <c:v>503.8</c:v>
                </c:pt>
                <c:pt idx="1084">
                  <c:v>485.2</c:v>
                </c:pt>
                <c:pt idx="1085">
                  <c:v>474.8</c:v>
                </c:pt>
                <c:pt idx="1086">
                  <c:v>481.2</c:v>
                </c:pt>
                <c:pt idx="1087">
                  <c:v>456.6</c:v>
                </c:pt>
                <c:pt idx="1088">
                  <c:v>476.6</c:v>
                </c:pt>
                <c:pt idx="1089">
                  <c:v>436</c:v>
                </c:pt>
                <c:pt idx="1090">
                  <c:v>435</c:v>
                </c:pt>
                <c:pt idx="1091">
                  <c:v>439.2</c:v>
                </c:pt>
                <c:pt idx="1092">
                  <c:v>415.2</c:v>
                </c:pt>
                <c:pt idx="1093">
                  <c:v>406.4</c:v>
                </c:pt>
                <c:pt idx="1094">
                  <c:v>423.2</c:v>
                </c:pt>
                <c:pt idx="1095">
                  <c:v>436.8</c:v>
                </c:pt>
                <c:pt idx="1096">
                  <c:v>423</c:v>
                </c:pt>
                <c:pt idx="1097">
                  <c:v>439.4</c:v>
                </c:pt>
                <c:pt idx="1098">
                  <c:v>430.2</c:v>
                </c:pt>
                <c:pt idx="1099">
                  <c:v>473</c:v>
                </c:pt>
                <c:pt idx="1100">
                  <c:v>471.8</c:v>
                </c:pt>
                <c:pt idx="1101">
                  <c:v>460</c:v>
                </c:pt>
                <c:pt idx="1102">
                  <c:v>469</c:v>
                </c:pt>
                <c:pt idx="1103">
                  <c:v>479.6</c:v>
                </c:pt>
                <c:pt idx="1104">
                  <c:v>472.6</c:v>
                </c:pt>
                <c:pt idx="1105">
                  <c:v>479.6</c:v>
                </c:pt>
                <c:pt idx="1106">
                  <c:v>481.8</c:v>
                </c:pt>
                <c:pt idx="1107">
                  <c:v>483.6</c:v>
                </c:pt>
                <c:pt idx="1108">
                  <c:v>493.2</c:v>
                </c:pt>
                <c:pt idx="1109">
                  <c:v>483.8</c:v>
                </c:pt>
                <c:pt idx="1110">
                  <c:v>467.6</c:v>
                </c:pt>
                <c:pt idx="1111">
                  <c:v>485</c:v>
                </c:pt>
                <c:pt idx="1112">
                  <c:v>480.2</c:v>
                </c:pt>
                <c:pt idx="1113">
                  <c:v>474.6</c:v>
                </c:pt>
                <c:pt idx="1114">
                  <c:v>485.2</c:v>
                </c:pt>
                <c:pt idx="1115">
                  <c:v>481.6</c:v>
                </c:pt>
                <c:pt idx="1116">
                  <c:v>501.6</c:v>
                </c:pt>
                <c:pt idx="1117">
                  <c:v>498.2</c:v>
                </c:pt>
                <c:pt idx="1118">
                  <c:v>477</c:v>
                </c:pt>
                <c:pt idx="1119">
                  <c:v>491</c:v>
                </c:pt>
                <c:pt idx="1120">
                  <c:v>518.79999999999995</c:v>
                </c:pt>
                <c:pt idx="1121">
                  <c:v>499.6</c:v>
                </c:pt>
                <c:pt idx="1122">
                  <c:v>515.20000000000005</c:v>
                </c:pt>
                <c:pt idx="1123">
                  <c:v>507.4</c:v>
                </c:pt>
                <c:pt idx="1124">
                  <c:v>469</c:v>
                </c:pt>
                <c:pt idx="1125">
                  <c:v>482.8</c:v>
                </c:pt>
                <c:pt idx="1126">
                  <c:v>472</c:v>
                </c:pt>
                <c:pt idx="1127">
                  <c:v>454.4</c:v>
                </c:pt>
                <c:pt idx="1128">
                  <c:v>456.6</c:v>
                </c:pt>
                <c:pt idx="1129">
                  <c:v>429.6</c:v>
                </c:pt>
                <c:pt idx="1130">
                  <c:v>396.2</c:v>
                </c:pt>
                <c:pt idx="1131">
                  <c:v>400.6</c:v>
                </c:pt>
                <c:pt idx="1132">
                  <c:v>374.6</c:v>
                </c:pt>
                <c:pt idx="1133">
                  <c:v>395.6</c:v>
                </c:pt>
                <c:pt idx="1134">
                  <c:v>425</c:v>
                </c:pt>
                <c:pt idx="1135">
                  <c:v>390.8</c:v>
                </c:pt>
                <c:pt idx="1136">
                  <c:v>377.4</c:v>
                </c:pt>
                <c:pt idx="1137">
                  <c:v>403.2</c:v>
                </c:pt>
                <c:pt idx="1138">
                  <c:v>400.8</c:v>
                </c:pt>
                <c:pt idx="1139">
                  <c:v>399.2</c:v>
                </c:pt>
                <c:pt idx="1140">
                  <c:v>423.2</c:v>
                </c:pt>
                <c:pt idx="1141">
                  <c:v>420.2</c:v>
                </c:pt>
                <c:pt idx="1142">
                  <c:v>437</c:v>
                </c:pt>
                <c:pt idx="1143">
                  <c:v>405.4</c:v>
                </c:pt>
                <c:pt idx="1144">
                  <c:v>405.8</c:v>
                </c:pt>
                <c:pt idx="1145">
                  <c:v>419.8</c:v>
                </c:pt>
                <c:pt idx="1146">
                  <c:v>422.6</c:v>
                </c:pt>
                <c:pt idx="1147">
                  <c:v>410.2</c:v>
                </c:pt>
                <c:pt idx="1148">
                  <c:v>406.6</c:v>
                </c:pt>
                <c:pt idx="1149">
                  <c:v>401</c:v>
                </c:pt>
                <c:pt idx="1150">
                  <c:v>429.6</c:v>
                </c:pt>
                <c:pt idx="1151">
                  <c:v>434</c:v>
                </c:pt>
                <c:pt idx="1152">
                  <c:v>437.2</c:v>
                </c:pt>
                <c:pt idx="1153">
                  <c:v>467.2</c:v>
                </c:pt>
                <c:pt idx="1154">
                  <c:v>467</c:v>
                </c:pt>
                <c:pt idx="1155">
                  <c:v>453.2</c:v>
                </c:pt>
                <c:pt idx="1156">
                  <c:v>465</c:v>
                </c:pt>
                <c:pt idx="1157">
                  <c:v>456.4</c:v>
                </c:pt>
                <c:pt idx="1158">
                  <c:v>454</c:v>
                </c:pt>
                <c:pt idx="1159">
                  <c:v>491.2</c:v>
                </c:pt>
                <c:pt idx="1160">
                  <c:v>469.2</c:v>
                </c:pt>
                <c:pt idx="1161">
                  <c:v>474.4</c:v>
                </c:pt>
                <c:pt idx="1162">
                  <c:v>460.4</c:v>
                </c:pt>
                <c:pt idx="1163">
                  <c:v>455.8</c:v>
                </c:pt>
                <c:pt idx="1164">
                  <c:v>452.2</c:v>
                </c:pt>
                <c:pt idx="1165">
                  <c:v>458.2</c:v>
                </c:pt>
                <c:pt idx="1166">
                  <c:v>445.4</c:v>
                </c:pt>
                <c:pt idx="1167">
                  <c:v>454.6</c:v>
                </c:pt>
                <c:pt idx="1168">
                  <c:v>477.4</c:v>
                </c:pt>
                <c:pt idx="1169">
                  <c:v>459.4</c:v>
                </c:pt>
                <c:pt idx="1170">
                  <c:v>431</c:v>
                </c:pt>
                <c:pt idx="1171">
                  <c:v>441</c:v>
                </c:pt>
                <c:pt idx="1172">
                  <c:v>430.6</c:v>
                </c:pt>
                <c:pt idx="1173">
                  <c:v>436</c:v>
                </c:pt>
                <c:pt idx="1174">
                  <c:v>447</c:v>
                </c:pt>
                <c:pt idx="1175">
                  <c:v>468.4</c:v>
                </c:pt>
                <c:pt idx="1176">
                  <c:v>472.4</c:v>
                </c:pt>
                <c:pt idx="1177">
                  <c:v>462.4</c:v>
                </c:pt>
                <c:pt idx="1178">
                  <c:v>471.6</c:v>
                </c:pt>
                <c:pt idx="1179">
                  <c:v>448.8</c:v>
                </c:pt>
                <c:pt idx="1180">
                  <c:v>455.6</c:v>
                </c:pt>
                <c:pt idx="1181">
                  <c:v>443.6</c:v>
                </c:pt>
                <c:pt idx="1182">
                  <c:v>453.4</c:v>
                </c:pt>
                <c:pt idx="1183">
                  <c:v>450</c:v>
                </c:pt>
                <c:pt idx="1184">
                  <c:v>427.6</c:v>
                </c:pt>
                <c:pt idx="1185">
                  <c:v>411.4</c:v>
                </c:pt>
                <c:pt idx="1186">
                  <c:v>406</c:v>
                </c:pt>
                <c:pt idx="1187">
                  <c:v>433.6</c:v>
                </c:pt>
                <c:pt idx="1188">
                  <c:v>432.8</c:v>
                </c:pt>
                <c:pt idx="1189">
                  <c:v>458.8</c:v>
                </c:pt>
                <c:pt idx="1190">
                  <c:v>471.8</c:v>
                </c:pt>
                <c:pt idx="1191">
                  <c:v>466.4</c:v>
                </c:pt>
                <c:pt idx="1192">
                  <c:v>484.2</c:v>
                </c:pt>
                <c:pt idx="1193">
                  <c:v>448.2</c:v>
                </c:pt>
                <c:pt idx="1194">
                  <c:v>446.4</c:v>
                </c:pt>
                <c:pt idx="1195">
                  <c:v>446.4</c:v>
                </c:pt>
                <c:pt idx="1196">
                  <c:v>427</c:v>
                </c:pt>
                <c:pt idx="1197">
                  <c:v>401.2</c:v>
                </c:pt>
                <c:pt idx="1198">
                  <c:v>388.2</c:v>
                </c:pt>
                <c:pt idx="1199">
                  <c:v>350.2</c:v>
                </c:pt>
                <c:pt idx="1200">
                  <c:v>340.2</c:v>
                </c:pt>
                <c:pt idx="1201">
                  <c:v>367.8</c:v>
                </c:pt>
                <c:pt idx="1202">
                  <c:v>354.4</c:v>
                </c:pt>
                <c:pt idx="1203">
                  <c:v>367.4</c:v>
                </c:pt>
                <c:pt idx="1204">
                  <c:v>379.6</c:v>
                </c:pt>
                <c:pt idx="1205">
                  <c:v>382.6</c:v>
                </c:pt>
                <c:pt idx="1206">
                  <c:v>414.2</c:v>
                </c:pt>
                <c:pt idx="1207">
                  <c:v>432</c:v>
                </c:pt>
                <c:pt idx="1208">
                  <c:v>420.4</c:v>
                </c:pt>
                <c:pt idx="1209">
                  <c:v>450.6</c:v>
                </c:pt>
                <c:pt idx="1210">
                  <c:v>462.2</c:v>
                </c:pt>
                <c:pt idx="1211">
                  <c:v>452.2</c:v>
                </c:pt>
                <c:pt idx="1212">
                  <c:v>438.6</c:v>
                </c:pt>
                <c:pt idx="1213">
                  <c:v>455.6</c:v>
                </c:pt>
                <c:pt idx="1214">
                  <c:v>438.4</c:v>
                </c:pt>
                <c:pt idx="1215">
                  <c:v>420</c:v>
                </c:pt>
                <c:pt idx="1216">
                  <c:v>413</c:v>
                </c:pt>
                <c:pt idx="1217">
                  <c:v>399.6</c:v>
                </c:pt>
                <c:pt idx="1218">
                  <c:v>407.8</c:v>
                </c:pt>
                <c:pt idx="1219">
                  <c:v>404</c:v>
                </c:pt>
                <c:pt idx="1220">
                  <c:v>402</c:v>
                </c:pt>
                <c:pt idx="1221">
                  <c:v>372.6</c:v>
                </c:pt>
                <c:pt idx="1222">
                  <c:v>387.4</c:v>
                </c:pt>
                <c:pt idx="1223">
                  <c:v>387</c:v>
                </c:pt>
                <c:pt idx="1224">
                  <c:v>403.4</c:v>
                </c:pt>
                <c:pt idx="1225">
                  <c:v>437</c:v>
                </c:pt>
                <c:pt idx="1226">
                  <c:v>429</c:v>
                </c:pt>
                <c:pt idx="1227">
                  <c:v>413.6</c:v>
                </c:pt>
                <c:pt idx="1228">
                  <c:v>406</c:v>
                </c:pt>
                <c:pt idx="1229">
                  <c:v>400</c:v>
                </c:pt>
                <c:pt idx="1230">
                  <c:v>380.8</c:v>
                </c:pt>
                <c:pt idx="1231">
                  <c:v>389</c:v>
                </c:pt>
                <c:pt idx="1232">
                  <c:v>364.8</c:v>
                </c:pt>
                <c:pt idx="1233">
                  <c:v>337.4</c:v>
                </c:pt>
                <c:pt idx="1234">
                  <c:v>337.4</c:v>
                </c:pt>
                <c:pt idx="1235">
                  <c:v>317.2</c:v>
                </c:pt>
                <c:pt idx="1236">
                  <c:v>325.2</c:v>
                </c:pt>
                <c:pt idx="1237">
                  <c:v>357.6</c:v>
                </c:pt>
                <c:pt idx="1238">
                  <c:v>339.8</c:v>
                </c:pt>
                <c:pt idx="1239">
                  <c:v>347</c:v>
                </c:pt>
                <c:pt idx="1240">
                  <c:v>356</c:v>
                </c:pt>
                <c:pt idx="1241">
                  <c:v>367</c:v>
                </c:pt>
                <c:pt idx="1242">
                  <c:v>387.8</c:v>
                </c:pt>
                <c:pt idx="1243">
                  <c:v>399.4</c:v>
                </c:pt>
                <c:pt idx="1244">
                  <c:v>408.2</c:v>
                </c:pt>
                <c:pt idx="1245">
                  <c:v>388.6</c:v>
                </c:pt>
                <c:pt idx="1246">
                  <c:v>382.8</c:v>
                </c:pt>
                <c:pt idx="1247">
                  <c:v>394.6</c:v>
                </c:pt>
                <c:pt idx="1248">
                  <c:v>422.2</c:v>
                </c:pt>
                <c:pt idx="1249">
                  <c:v>384.8</c:v>
                </c:pt>
                <c:pt idx="1250">
                  <c:v>382.8</c:v>
                </c:pt>
                <c:pt idx="1251">
                  <c:v>354.4</c:v>
                </c:pt>
                <c:pt idx="1252">
                  <c:v>355.4</c:v>
                </c:pt>
                <c:pt idx="1253">
                  <c:v>336.6</c:v>
                </c:pt>
                <c:pt idx="1254">
                  <c:v>309.39999999999998</c:v>
                </c:pt>
                <c:pt idx="1255">
                  <c:v>344.2</c:v>
                </c:pt>
                <c:pt idx="1256">
                  <c:v>355.6</c:v>
                </c:pt>
                <c:pt idx="1257">
                  <c:v>332.6</c:v>
                </c:pt>
                <c:pt idx="1258">
                  <c:v>320.8</c:v>
                </c:pt>
                <c:pt idx="1259">
                  <c:v>344.8</c:v>
                </c:pt>
                <c:pt idx="1260">
                  <c:v>332.4</c:v>
                </c:pt>
                <c:pt idx="1261">
                  <c:v>367</c:v>
                </c:pt>
                <c:pt idx="1262">
                  <c:v>368</c:v>
                </c:pt>
                <c:pt idx="1263">
                  <c:v>407.4</c:v>
                </c:pt>
                <c:pt idx="1264">
                  <c:v>417.6</c:v>
                </c:pt>
                <c:pt idx="1265">
                  <c:v>373</c:v>
                </c:pt>
                <c:pt idx="1266">
                  <c:v>340.2</c:v>
                </c:pt>
                <c:pt idx="1267">
                  <c:v>327.8</c:v>
                </c:pt>
                <c:pt idx="1268">
                  <c:v>323.39999999999998</c:v>
                </c:pt>
                <c:pt idx="1269">
                  <c:v>314</c:v>
                </c:pt>
                <c:pt idx="1270">
                  <c:v>328.8</c:v>
                </c:pt>
                <c:pt idx="1271">
                  <c:v>318.2</c:v>
                </c:pt>
                <c:pt idx="1272">
                  <c:v>343.6</c:v>
                </c:pt>
                <c:pt idx="1273">
                  <c:v>339.4</c:v>
                </c:pt>
                <c:pt idx="1274">
                  <c:v>330</c:v>
                </c:pt>
                <c:pt idx="1275">
                  <c:v>339.2</c:v>
                </c:pt>
                <c:pt idx="1276">
                  <c:v>349.6</c:v>
                </c:pt>
                <c:pt idx="1277">
                  <c:v>346.2</c:v>
                </c:pt>
                <c:pt idx="1278">
                  <c:v>371</c:v>
                </c:pt>
                <c:pt idx="1279">
                  <c:v>401.4</c:v>
                </c:pt>
                <c:pt idx="1280">
                  <c:v>405.8</c:v>
                </c:pt>
                <c:pt idx="1281">
                  <c:v>414.4</c:v>
                </c:pt>
                <c:pt idx="1282">
                  <c:v>397.8</c:v>
                </c:pt>
                <c:pt idx="1283">
                  <c:v>396.2</c:v>
                </c:pt>
                <c:pt idx="1284">
                  <c:v>378.8</c:v>
                </c:pt>
                <c:pt idx="1285">
                  <c:v>391.8</c:v>
                </c:pt>
                <c:pt idx="1286">
                  <c:v>385.4</c:v>
                </c:pt>
                <c:pt idx="1287">
                  <c:v>410</c:v>
                </c:pt>
                <c:pt idx="1288">
                  <c:v>371.4</c:v>
                </c:pt>
                <c:pt idx="1289">
                  <c:v>354.4</c:v>
                </c:pt>
                <c:pt idx="1290">
                  <c:v>348</c:v>
                </c:pt>
                <c:pt idx="1291">
                  <c:v>344.4</c:v>
                </c:pt>
                <c:pt idx="1292">
                  <c:v>329.8</c:v>
                </c:pt>
                <c:pt idx="1293">
                  <c:v>317</c:v>
                </c:pt>
                <c:pt idx="1294">
                  <c:v>333.6</c:v>
                </c:pt>
                <c:pt idx="1295">
                  <c:v>324.8</c:v>
                </c:pt>
                <c:pt idx="1296">
                  <c:v>318.60000000000002</c:v>
                </c:pt>
                <c:pt idx="1297">
                  <c:v>316.39999999999998</c:v>
                </c:pt>
                <c:pt idx="1298">
                  <c:v>335.8</c:v>
                </c:pt>
                <c:pt idx="1299">
                  <c:v>330.8</c:v>
                </c:pt>
                <c:pt idx="1300">
                  <c:v>338.6</c:v>
                </c:pt>
                <c:pt idx="1301">
                  <c:v>329</c:v>
                </c:pt>
                <c:pt idx="1302">
                  <c:v>325.8</c:v>
                </c:pt>
                <c:pt idx="1303">
                  <c:v>347.8</c:v>
                </c:pt>
                <c:pt idx="1304">
                  <c:v>351.4</c:v>
                </c:pt>
                <c:pt idx="1305">
                  <c:v>351.2</c:v>
                </c:pt>
                <c:pt idx="1306">
                  <c:v>373</c:v>
                </c:pt>
                <c:pt idx="1307">
                  <c:v>372.6</c:v>
                </c:pt>
                <c:pt idx="1308">
                  <c:v>401</c:v>
                </c:pt>
                <c:pt idx="1309">
                  <c:v>398.2</c:v>
                </c:pt>
                <c:pt idx="1310">
                  <c:v>369</c:v>
                </c:pt>
                <c:pt idx="1311">
                  <c:v>352.4</c:v>
                </c:pt>
                <c:pt idx="1312">
                  <c:v>325.2</c:v>
                </c:pt>
                <c:pt idx="1313">
                  <c:v>324.39999999999998</c:v>
                </c:pt>
                <c:pt idx="1314">
                  <c:v>327.60000000000002</c:v>
                </c:pt>
                <c:pt idx="1315">
                  <c:v>356.4</c:v>
                </c:pt>
                <c:pt idx="1316">
                  <c:v>326.60000000000002</c:v>
                </c:pt>
                <c:pt idx="1317">
                  <c:v>314.39999999999998</c:v>
                </c:pt>
                <c:pt idx="1318">
                  <c:v>277</c:v>
                </c:pt>
                <c:pt idx="1319">
                  <c:v>266.8</c:v>
                </c:pt>
                <c:pt idx="1320">
                  <c:v>292</c:v>
                </c:pt>
                <c:pt idx="1321">
                  <c:v>296</c:v>
                </c:pt>
                <c:pt idx="1322">
                  <c:v>329.4</c:v>
                </c:pt>
                <c:pt idx="1323">
                  <c:v>320</c:v>
                </c:pt>
                <c:pt idx="1324">
                  <c:v>342</c:v>
                </c:pt>
                <c:pt idx="1325">
                  <c:v>325.60000000000002</c:v>
                </c:pt>
                <c:pt idx="1326">
                  <c:v>355</c:v>
                </c:pt>
                <c:pt idx="1327">
                  <c:v>358</c:v>
                </c:pt>
                <c:pt idx="1328">
                  <c:v>362.2</c:v>
                </c:pt>
                <c:pt idx="1329">
                  <c:v>390</c:v>
                </c:pt>
                <c:pt idx="1330">
                  <c:v>398.2</c:v>
                </c:pt>
                <c:pt idx="1331">
                  <c:v>422.8</c:v>
                </c:pt>
                <c:pt idx="1332">
                  <c:v>415.8</c:v>
                </c:pt>
                <c:pt idx="1333">
                  <c:v>396.2</c:v>
                </c:pt>
                <c:pt idx="1334">
                  <c:v>369.8</c:v>
                </c:pt>
                <c:pt idx="1335">
                  <c:v>376.6</c:v>
                </c:pt>
                <c:pt idx="1336">
                  <c:v>374.6</c:v>
                </c:pt>
                <c:pt idx="1337">
                  <c:v>365.2</c:v>
                </c:pt>
                <c:pt idx="1338">
                  <c:v>367.2</c:v>
                </c:pt>
                <c:pt idx="1339">
                  <c:v>345</c:v>
                </c:pt>
                <c:pt idx="1340">
                  <c:v>311.60000000000002</c:v>
                </c:pt>
                <c:pt idx="1341">
                  <c:v>282.60000000000002</c:v>
                </c:pt>
                <c:pt idx="1342">
                  <c:v>285.2</c:v>
                </c:pt>
                <c:pt idx="1343">
                  <c:v>288.39999999999998</c:v>
                </c:pt>
                <c:pt idx="1344">
                  <c:v>285</c:v>
                </c:pt>
                <c:pt idx="1345">
                  <c:v>264</c:v>
                </c:pt>
                <c:pt idx="1346">
                  <c:v>259.2</c:v>
                </c:pt>
                <c:pt idx="1347">
                  <c:v>266.39999999999998</c:v>
                </c:pt>
                <c:pt idx="1348">
                  <c:v>282.60000000000002</c:v>
                </c:pt>
                <c:pt idx="1349">
                  <c:v>290.2</c:v>
                </c:pt>
                <c:pt idx="1350">
                  <c:v>315</c:v>
                </c:pt>
                <c:pt idx="1351">
                  <c:v>329.6</c:v>
                </c:pt>
                <c:pt idx="1352">
                  <c:v>320.8</c:v>
                </c:pt>
                <c:pt idx="1353">
                  <c:v>338.4</c:v>
                </c:pt>
                <c:pt idx="1354">
                  <c:v>349.2</c:v>
                </c:pt>
                <c:pt idx="1355">
                  <c:v>353.4</c:v>
                </c:pt>
                <c:pt idx="1356">
                  <c:v>353.8</c:v>
                </c:pt>
                <c:pt idx="1357">
                  <c:v>341.8</c:v>
                </c:pt>
                <c:pt idx="1358">
                  <c:v>311.39999999999998</c:v>
                </c:pt>
                <c:pt idx="1359">
                  <c:v>310.8</c:v>
                </c:pt>
                <c:pt idx="1360">
                  <c:v>298.2</c:v>
                </c:pt>
                <c:pt idx="1361">
                  <c:v>305.8</c:v>
                </c:pt>
                <c:pt idx="1362">
                  <c:v>291.60000000000002</c:v>
                </c:pt>
                <c:pt idx="1363">
                  <c:v>266.2</c:v>
                </c:pt>
                <c:pt idx="1364">
                  <c:v>268.39999999999998</c:v>
                </c:pt>
                <c:pt idx="1365">
                  <c:v>279</c:v>
                </c:pt>
                <c:pt idx="1366">
                  <c:v>287</c:v>
                </c:pt>
                <c:pt idx="1367">
                  <c:v>303.2</c:v>
                </c:pt>
                <c:pt idx="1368">
                  <c:v>322.2</c:v>
                </c:pt>
                <c:pt idx="1369">
                  <c:v>320.2</c:v>
                </c:pt>
                <c:pt idx="1370">
                  <c:v>320.2</c:v>
                </c:pt>
                <c:pt idx="1371">
                  <c:v>313</c:v>
                </c:pt>
                <c:pt idx="1372">
                  <c:v>318.39999999999998</c:v>
                </c:pt>
                <c:pt idx="1373">
                  <c:v>328.8</c:v>
                </c:pt>
                <c:pt idx="1374">
                  <c:v>304.60000000000002</c:v>
                </c:pt>
                <c:pt idx="1375">
                  <c:v>288.39999999999998</c:v>
                </c:pt>
                <c:pt idx="1376">
                  <c:v>285.60000000000002</c:v>
                </c:pt>
                <c:pt idx="1377">
                  <c:v>289.39999999999998</c:v>
                </c:pt>
                <c:pt idx="1378">
                  <c:v>272.39999999999998</c:v>
                </c:pt>
                <c:pt idx="1379">
                  <c:v>289.2</c:v>
                </c:pt>
                <c:pt idx="1380">
                  <c:v>308.2</c:v>
                </c:pt>
                <c:pt idx="1381">
                  <c:v>298</c:v>
                </c:pt>
                <c:pt idx="1382">
                  <c:v>307.2</c:v>
                </c:pt>
                <c:pt idx="1383">
                  <c:v>302.60000000000002</c:v>
                </c:pt>
                <c:pt idx="1384">
                  <c:v>301.2</c:v>
                </c:pt>
                <c:pt idx="1385">
                  <c:v>300.2</c:v>
                </c:pt>
                <c:pt idx="1386">
                  <c:v>297</c:v>
                </c:pt>
                <c:pt idx="1387">
                  <c:v>275.39999999999998</c:v>
                </c:pt>
                <c:pt idx="1388">
                  <c:v>295.60000000000002</c:v>
                </c:pt>
                <c:pt idx="1389">
                  <c:v>273.39999999999998</c:v>
                </c:pt>
                <c:pt idx="1390">
                  <c:v>260.2</c:v>
                </c:pt>
                <c:pt idx="1391">
                  <c:v>281.2</c:v>
                </c:pt>
                <c:pt idx="1392">
                  <c:v>284</c:v>
                </c:pt>
                <c:pt idx="1393">
                  <c:v>288</c:v>
                </c:pt>
                <c:pt idx="1394">
                  <c:v>296.39999999999998</c:v>
                </c:pt>
                <c:pt idx="1395">
                  <c:v>315.8</c:v>
                </c:pt>
                <c:pt idx="1396">
                  <c:v>334.4</c:v>
                </c:pt>
                <c:pt idx="1397">
                  <c:v>345.8</c:v>
                </c:pt>
                <c:pt idx="1398">
                  <c:v>342.6</c:v>
                </c:pt>
                <c:pt idx="1399">
                  <c:v>347.2</c:v>
                </c:pt>
                <c:pt idx="1400">
                  <c:v>352.6</c:v>
                </c:pt>
                <c:pt idx="1401">
                  <c:v>325</c:v>
                </c:pt>
                <c:pt idx="1402">
                  <c:v>355.6</c:v>
                </c:pt>
                <c:pt idx="1403">
                  <c:v>360.4</c:v>
                </c:pt>
                <c:pt idx="1404">
                  <c:v>353.4</c:v>
                </c:pt>
                <c:pt idx="1405">
                  <c:v>336</c:v>
                </c:pt>
                <c:pt idx="1406">
                  <c:v>301.39999999999998</c:v>
                </c:pt>
                <c:pt idx="1407">
                  <c:v>303.39999999999998</c:v>
                </c:pt>
                <c:pt idx="1408">
                  <c:v>305.39999999999998</c:v>
                </c:pt>
                <c:pt idx="1409">
                  <c:v>316.2</c:v>
                </c:pt>
                <c:pt idx="1410">
                  <c:v>300.2</c:v>
                </c:pt>
                <c:pt idx="1411">
                  <c:v>332.8</c:v>
                </c:pt>
                <c:pt idx="1412">
                  <c:v>294.60000000000002</c:v>
                </c:pt>
                <c:pt idx="1413">
                  <c:v>294.2</c:v>
                </c:pt>
                <c:pt idx="1414">
                  <c:v>307.60000000000002</c:v>
                </c:pt>
                <c:pt idx="1415">
                  <c:v>321</c:v>
                </c:pt>
                <c:pt idx="1416">
                  <c:v>319.60000000000002</c:v>
                </c:pt>
                <c:pt idx="1417">
                  <c:v>322.39999999999998</c:v>
                </c:pt>
                <c:pt idx="1418">
                  <c:v>316</c:v>
                </c:pt>
                <c:pt idx="1419">
                  <c:v>312.60000000000002</c:v>
                </c:pt>
                <c:pt idx="1420">
                  <c:v>321</c:v>
                </c:pt>
                <c:pt idx="1421">
                  <c:v>293</c:v>
                </c:pt>
                <c:pt idx="1422">
                  <c:v>292.39999999999998</c:v>
                </c:pt>
                <c:pt idx="1423">
                  <c:v>281.39999999999998</c:v>
                </c:pt>
                <c:pt idx="1424">
                  <c:v>277.8</c:v>
                </c:pt>
                <c:pt idx="1425">
                  <c:v>290.39999999999998</c:v>
                </c:pt>
                <c:pt idx="1426">
                  <c:v>322.60000000000002</c:v>
                </c:pt>
                <c:pt idx="1427">
                  <c:v>310.2</c:v>
                </c:pt>
                <c:pt idx="1428">
                  <c:v>301.8</c:v>
                </c:pt>
                <c:pt idx="1429">
                  <c:v>306.39999999999998</c:v>
                </c:pt>
                <c:pt idx="1430">
                  <c:v>302.39999999999998</c:v>
                </c:pt>
                <c:pt idx="1431">
                  <c:v>321</c:v>
                </c:pt>
                <c:pt idx="1432">
                  <c:v>338.6</c:v>
                </c:pt>
                <c:pt idx="1433">
                  <c:v>341.4</c:v>
                </c:pt>
                <c:pt idx="1434">
                  <c:v>361.4</c:v>
                </c:pt>
                <c:pt idx="1435">
                  <c:v>343.8</c:v>
                </c:pt>
                <c:pt idx="1436">
                  <c:v>318</c:v>
                </c:pt>
                <c:pt idx="1437">
                  <c:v>294.2</c:v>
                </c:pt>
                <c:pt idx="1438">
                  <c:v>318.8</c:v>
                </c:pt>
                <c:pt idx="1439">
                  <c:v>316</c:v>
                </c:pt>
                <c:pt idx="1440">
                  <c:v>306</c:v>
                </c:pt>
                <c:pt idx="1441">
                  <c:v>294.39999999999998</c:v>
                </c:pt>
                <c:pt idx="1442">
                  <c:v>278.60000000000002</c:v>
                </c:pt>
                <c:pt idx="1443">
                  <c:v>287</c:v>
                </c:pt>
                <c:pt idx="1444">
                  <c:v>264.60000000000002</c:v>
                </c:pt>
                <c:pt idx="1445">
                  <c:v>269</c:v>
                </c:pt>
                <c:pt idx="1446">
                  <c:v>260</c:v>
                </c:pt>
                <c:pt idx="1447">
                  <c:v>280.39999999999998</c:v>
                </c:pt>
                <c:pt idx="1448">
                  <c:v>260.2</c:v>
                </c:pt>
                <c:pt idx="1449">
                  <c:v>261.2</c:v>
                </c:pt>
                <c:pt idx="1450">
                  <c:v>273.2</c:v>
                </c:pt>
                <c:pt idx="1451">
                  <c:v>268</c:v>
                </c:pt>
                <c:pt idx="1452">
                  <c:v>283.39999999999998</c:v>
                </c:pt>
                <c:pt idx="1453">
                  <c:v>258.8</c:v>
                </c:pt>
                <c:pt idx="1454">
                  <c:v>265.39999999999998</c:v>
                </c:pt>
                <c:pt idx="1455">
                  <c:v>249.8</c:v>
                </c:pt>
                <c:pt idx="1456">
                  <c:v>264.60000000000002</c:v>
                </c:pt>
                <c:pt idx="1457">
                  <c:v>287.39999999999998</c:v>
                </c:pt>
                <c:pt idx="1458">
                  <c:v>267.2</c:v>
                </c:pt>
                <c:pt idx="1459">
                  <c:v>258.8</c:v>
                </c:pt>
                <c:pt idx="1460">
                  <c:v>281.39999999999998</c:v>
                </c:pt>
                <c:pt idx="1461">
                  <c:v>297.8</c:v>
                </c:pt>
                <c:pt idx="1462">
                  <c:v>275.39999999999998</c:v>
                </c:pt>
                <c:pt idx="1463">
                  <c:v>301.60000000000002</c:v>
                </c:pt>
                <c:pt idx="1464">
                  <c:v>305</c:v>
                </c:pt>
                <c:pt idx="1465">
                  <c:v>302.39999999999998</c:v>
                </c:pt>
                <c:pt idx="1466">
                  <c:v>303.8</c:v>
                </c:pt>
                <c:pt idx="1467">
                  <c:v>305</c:v>
                </c:pt>
                <c:pt idx="1468">
                  <c:v>329.2</c:v>
                </c:pt>
                <c:pt idx="1469">
                  <c:v>324.2</c:v>
                </c:pt>
                <c:pt idx="1470">
                  <c:v>285.2</c:v>
                </c:pt>
                <c:pt idx="1471">
                  <c:v>268</c:v>
                </c:pt>
                <c:pt idx="1472">
                  <c:v>274.60000000000002</c:v>
                </c:pt>
                <c:pt idx="1473">
                  <c:v>270.8</c:v>
                </c:pt>
                <c:pt idx="1474">
                  <c:v>272.8</c:v>
                </c:pt>
                <c:pt idx="1475">
                  <c:v>291.39999999999998</c:v>
                </c:pt>
                <c:pt idx="1476">
                  <c:v>296.8</c:v>
                </c:pt>
                <c:pt idx="1477">
                  <c:v>280.60000000000002</c:v>
                </c:pt>
                <c:pt idx="1478">
                  <c:v>259.8</c:v>
                </c:pt>
                <c:pt idx="1479">
                  <c:v>249.2</c:v>
                </c:pt>
                <c:pt idx="1480">
                  <c:v>271.8</c:v>
                </c:pt>
                <c:pt idx="1481">
                  <c:v>291.8</c:v>
                </c:pt>
                <c:pt idx="1482">
                  <c:v>284.8</c:v>
                </c:pt>
                <c:pt idx="1483">
                  <c:v>250</c:v>
                </c:pt>
                <c:pt idx="1484">
                  <c:v>254</c:v>
                </c:pt>
                <c:pt idx="1485">
                  <c:v>253.4</c:v>
                </c:pt>
                <c:pt idx="1486">
                  <c:v>238</c:v>
                </c:pt>
                <c:pt idx="1487">
                  <c:v>203.4</c:v>
                </c:pt>
                <c:pt idx="1488">
                  <c:v>210</c:v>
                </c:pt>
                <c:pt idx="1489">
                  <c:v>214.2</c:v>
                </c:pt>
                <c:pt idx="1490">
                  <c:v>215.2</c:v>
                </c:pt>
                <c:pt idx="1491">
                  <c:v>198.6</c:v>
                </c:pt>
                <c:pt idx="1492">
                  <c:v>224</c:v>
                </c:pt>
                <c:pt idx="1493">
                  <c:v>242.8</c:v>
                </c:pt>
                <c:pt idx="1494">
                  <c:v>237.4</c:v>
                </c:pt>
                <c:pt idx="1495">
                  <c:v>217.8</c:v>
                </c:pt>
                <c:pt idx="1496">
                  <c:v>232.6</c:v>
                </c:pt>
                <c:pt idx="1497">
                  <c:v>239.8</c:v>
                </c:pt>
                <c:pt idx="1498">
                  <c:v>262.39999999999998</c:v>
                </c:pt>
                <c:pt idx="1499">
                  <c:v>262</c:v>
                </c:pt>
                <c:pt idx="1500">
                  <c:v>262.2</c:v>
                </c:pt>
                <c:pt idx="1501">
                  <c:v>279</c:v>
                </c:pt>
                <c:pt idx="1502">
                  <c:v>254.6</c:v>
                </c:pt>
                <c:pt idx="1503">
                  <c:v>254.4</c:v>
                </c:pt>
                <c:pt idx="1504">
                  <c:v>251</c:v>
                </c:pt>
                <c:pt idx="1505">
                  <c:v>273.60000000000002</c:v>
                </c:pt>
                <c:pt idx="1506">
                  <c:v>270.2</c:v>
                </c:pt>
                <c:pt idx="1507">
                  <c:v>286.60000000000002</c:v>
                </c:pt>
                <c:pt idx="1508">
                  <c:v>283.8</c:v>
                </c:pt>
                <c:pt idx="1509">
                  <c:v>294</c:v>
                </c:pt>
                <c:pt idx="1510">
                  <c:v>299.8</c:v>
                </c:pt>
                <c:pt idx="1511">
                  <c:v>277.2</c:v>
                </c:pt>
                <c:pt idx="1512">
                  <c:v>280.60000000000002</c:v>
                </c:pt>
                <c:pt idx="1513">
                  <c:v>284</c:v>
                </c:pt>
                <c:pt idx="1514">
                  <c:v>277.8</c:v>
                </c:pt>
                <c:pt idx="1515">
                  <c:v>278.60000000000002</c:v>
                </c:pt>
                <c:pt idx="1516">
                  <c:v>287.60000000000002</c:v>
                </c:pt>
                <c:pt idx="1517">
                  <c:v>297.60000000000002</c:v>
                </c:pt>
                <c:pt idx="1518">
                  <c:v>304.8</c:v>
                </c:pt>
                <c:pt idx="1519">
                  <c:v>303.2</c:v>
                </c:pt>
                <c:pt idx="1520">
                  <c:v>283</c:v>
                </c:pt>
                <c:pt idx="1521">
                  <c:v>279.39999999999998</c:v>
                </c:pt>
                <c:pt idx="1522">
                  <c:v>293.60000000000002</c:v>
                </c:pt>
                <c:pt idx="1523">
                  <c:v>310.60000000000002</c:v>
                </c:pt>
                <c:pt idx="1524">
                  <c:v>305</c:v>
                </c:pt>
                <c:pt idx="1525">
                  <c:v>311.8</c:v>
                </c:pt>
                <c:pt idx="1526">
                  <c:v>286.8</c:v>
                </c:pt>
                <c:pt idx="1527">
                  <c:v>281</c:v>
                </c:pt>
                <c:pt idx="1528">
                  <c:v>279.39999999999998</c:v>
                </c:pt>
                <c:pt idx="1529">
                  <c:v>288.39999999999998</c:v>
                </c:pt>
                <c:pt idx="1530">
                  <c:v>280.8</c:v>
                </c:pt>
                <c:pt idx="1531">
                  <c:v>301</c:v>
                </c:pt>
                <c:pt idx="1532">
                  <c:v>290.2</c:v>
                </c:pt>
                <c:pt idx="1533">
                  <c:v>278.60000000000002</c:v>
                </c:pt>
                <c:pt idx="1534">
                  <c:v>265.60000000000002</c:v>
                </c:pt>
                <c:pt idx="1535">
                  <c:v>246.4</c:v>
                </c:pt>
                <c:pt idx="1536">
                  <c:v>269.8</c:v>
                </c:pt>
                <c:pt idx="1537">
                  <c:v>277.2</c:v>
                </c:pt>
                <c:pt idx="1538">
                  <c:v>269.2</c:v>
                </c:pt>
                <c:pt idx="1539">
                  <c:v>248.2</c:v>
                </c:pt>
                <c:pt idx="1540">
                  <c:v>269</c:v>
                </c:pt>
                <c:pt idx="1541">
                  <c:v>260.2</c:v>
                </c:pt>
                <c:pt idx="1542">
                  <c:v>255.6</c:v>
                </c:pt>
                <c:pt idx="1543">
                  <c:v>245.4</c:v>
                </c:pt>
                <c:pt idx="1544">
                  <c:v>270.60000000000002</c:v>
                </c:pt>
                <c:pt idx="1545">
                  <c:v>285.2</c:v>
                </c:pt>
                <c:pt idx="1546">
                  <c:v>247.8</c:v>
                </c:pt>
                <c:pt idx="1547">
                  <c:v>249</c:v>
                </c:pt>
                <c:pt idx="1548">
                  <c:v>243.6</c:v>
                </c:pt>
                <c:pt idx="1549">
                  <c:v>244</c:v>
                </c:pt>
                <c:pt idx="1550">
                  <c:v>226.4</c:v>
                </c:pt>
                <c:pt idx="1551">
                  <c:v>224</c:v>
                </c:pt>
                <c:pt idx="1552">
                  <c:v>247.6</c:v>
                </c:pt>
                <c:pt idx="1553">
                  <c:v>239.4</c:v>
                </c:pt>
                <c:pt idx="1554">
                  <c:v>219</c:v>
                </c:pt>
                <c:pt idx="1555">
                  <c:v>197.8</c:v>
                </c:pt>
                <c:pt idx="1556">
                  <c:v>218.6</c:v>
                </c:pt>
                <c:pt idx="1557">
                  <c:v>225.4</c:v>
                </c:pt>
                <c:pt idx="1558">
                  <c:v>220.4</c:v>
                </c:pt>
                <c:pt idx="1559">
                  <c:v>221</c:v>
                </c:pt>
                <c:pt idx="1560">
                  <c:v>233.6</c:v>
                </c:pt>
                <c:pt idx="1561">
                  <c:v>255</c:v>
                </c:pt>
                <c:pt idx="1562">
                  <c:v>223</c:v>
                </c:pt>
                <c:pt idx="1563">
                  <c:v>243.2</c:v>
                </c:pt>
                <c:pt idx="1564">
                  <c:v>247.6</c:v>
                </c:pt>
                <c:pt idx="1565">
                  <c:v>258.60000000000002</c:v>
                </c:pt>
                <c:pt idx="1566">
                  <c:v>279.60000000000002</c:v>
                </c:pt>
                <c:pt idx="1567">
                  <c:v>281.39999999999998</c:v>
                </c:pt>
                <c:pt idx="1568">
                  <c:v>288.60000000000002</c:v>
                </c:pt>
                <c:pt idx="1569">
                  <c:v>271</c:v>
                </c:pt>
                <c:pt idx="1570">
                  <c:v>250</c:v>
                </c:pt>
                <c:pt idx="1571">
                  <c:v>254.6</c:v>
                </c:pt>
                <c:pt idx="1572">
                  <c:v>291.2</c:v>
                </c:pt>
                <c:pt idx="1573">
                  <c:v>302.39999999999998</c:v>
                </c:pt>
                <c:pt idx="1574">
                  <c:v>307.60000000000002</c:v>
                </c:pt>
                <c:pt idx="1575">
                  <c:v>297.8</c:v>
                </c:pt>
                <c:pt idx="1576">
                  <c:v>288</c:v>
                </c:pt>
                <c:pt idx="1577">
                  <c:v>253.2</c:v>
                </c:pt>
                <c:pt idx="1578">
                  <c:v>238.4</c:v>
                </c:pt>
                <c:pt idx="1579">
                  <c:v>261.8</c:v>
                </c:pt>
                <c:pt idx="1580">
                  <c:v>280.8</c:v>
                </c:pt>
                <c:pt idx="1581">
                  <c:v>243</c:v>
                </c:pt>
                <c:pt idx="1582">
                  <c:v>221.2</c:v>
                </c:pt>
                <c:pt idx="1583">
                  <c:v>205.4</c:v>
                </c:pt>
                <c:pt idx="1584">
                  <c:v>198.4</c:v>
                </c:pt>
                <c:pt idx="1585">
                  <c:v>192.6</c:v>
                </c:pt>
                <c:pt idx="1586">
                  <c:v>173</c:v>
                </c:pt>
                <c:pt idx="1587">
                  <c:v>184</c:v>
                </c:pt>
                <c:pt idx="1588">
                  <c:v>200</c:v>
                </c:pt>
                <c:pt idx="1589">
                  <c:v>193</c:v>
                </c:pt>
                <c:pt idx="1590">
                  <c:v>199.6</c:v>
                </c:pt>
                <c:pt idx="1591">
                  <c:v>209.8</c:v>
                </c:pt>
                <c:pt idx="1592">
                  <c:v>214.8</c:v>
                </c:pt>
                <c:pt idx="1593">
                  <c:v>200.2</c:v>
                </c:pt>
                <c:pt idx="1594">
                  <c:v>195</c:v>
                </c:pt>
                <c:pt idx="1595">
                  <c:v>197.6</c:v>
                </c:pt>
                <c:pt idx="1596">
                  <c:v>243.4</c:v>
                </c:pt>
                <c:pt idx="1597">
                  <c:v>248</c:v>
                </c:pt>
                <c:pt idx="1598">
                  <c:v>249.6</c:v>
                </c:pt>
                <c:pt idx="1599">
                  <c:v>276.60000000000002</c:v>
                </c:pt>
                <c:pt idx="1600">
                  <c:v>269.60000000000002</c:v>
                </c:pt>
                <c:pt idx="1601">
                  <c:v>274.60000000000002</c:v>
                </c:pt>
                <c:pt idx="1602">
                  <c:v>259.60000000000002</c:v>
                </c:pt>
                <c:pt idx="1603">
                  <c:v>262.39999999999998</c:v>
                </c:pt>
                <c:pt idx="1604">
                  <c:v>270.60000000000002</c:v>
                </c:pt>
                <c:pt idx="1605">
                  <c:v>286.2</c:v>
                </c:pt>
                <c:pt idx="1606">
                  <c:v>243</c:v>
                </c:pt>
                <c:pt idx="1607">
                  <c:v>254.6</c:v>
                </c:pt>
                <c:pt idx="1608">
                  <c:v>250</c:v>
                </c:pt>
                <c:pt idx="1609">
                  <c:v>244.6</c:v>
                </c:pt>
                <c:pt idx="1610">
                  <c:v>261.60000000000002</c:v>
                </c:pt>
                <c:pt idx="1611">
                  <c:v>261.60000000000002</c:v>
                </c:pt>
                <c:pt idx="1612">
                  <c:v>264</c:v>
                </c:pt>
                <c:pt idx="1613">
                  <c:v>267.60000000000002</c:v>
                </c:pt>
                <c:pt idx="1614">
                  <c:v>277.8</c:v>
                </c:pt>
                <c:pt idx="1615">
                  <c:v>269.39999999999998</c:v>
                </c:pt>
                <c:pt idx="1616">
                  <c:v>273.60000000000002</c:v>
                </c:pt>
                <c:pt idx="1617">
                  <c:v>255.8</c:v>
                </c:pt>
                <c:pt idx="1618">
                  <c:v>245.4</c:v>
                </c:pt>
                <c:pt idx="1619">
                  <c:v>247.6</c:v>
                </c:pt>
                <c:pt idx="1620">
                  <c:v>214.2</c:v>
                </c:pt>
                <c:pt idx="1621">
                  <c:v>209.6</c:v>
                </c:pt>
                <c:pt idx="1622">
                  <c:v>225.8</c:v>
                </c:pt>
                <c:pt idx="1623">
                  <c:v>220</c:v>
                </c:pt>
                <c:pt idx="1624">
                  <c:v>212.2</c:v>
                </c:pt>
                <c:pt idx="1625">
                  <c:v>215.2</c:v>
                </c:pt>
                <c:pt idx="1626">
                  <c:v>223.8</c:v>
                </c:pt>
                <c:pt idx="1627">
                  <c:v>225.6</c:v>
                </c:pt>
                <c:pt idx="1628">
                  <c:v>201.2</c:v>
                </c:pt>
                <c:pt idx="1629">
                  <c:v>177.4</c:v>
                </c:pt>
                <c:pt idx="1630">
                  <c:v>172.8</c:v>
                </c:pt>
                <c:pt idx="1631">
                  <c:v>175.6</c:v>
                </c:pt>
                <c:pt idx="1632">
                  <c:v>147.80000000000001</c:v>
                </c:pt>
                <c:pt idx="1633">
                  <c:v>146.4</c:v>
                </c:pt>
                <c:pt idx="1634">
                  <c:v>157</c:v>
                </c:pt>
                <c:pt idx="1635">
                  <c:v>158.4</c:v>
                </c:pt>
                <c:pt idx="1636">
                  <c:v>154.6</c:v>
                </c:pt>
                <c:pt idx="1637">
                  <c:v>163.80000000000001</c:v>
                </c:pt>
                <c:pt idx="1638">
                  <c:v>196</c:v>
                </c:pt>
                <c:pt idx="1639">
                  <c:v>195</c:v>
                </c:pt>
                <c:pt idx="1640">
                  <c:v>194.6</c:v>
                </c:pt>
                <c:pt idx="1641">
                  <c:v>199.8</c:v>
                </c:pt>
                <c:pt idx="1642">
                  <c:v>204.8</c:v>
                </c:pt>
                <c:pt idx="1643">
                  <c:v>223.6</c:v>
                </c:pt>
                <c:pt idx="1644">
                  <c:v>219</c:v>
                </c:pt>
                <c:pt idx="1645">
                  <c:v>216</c:v>
                </c:pt>
                <c:pt idx="1646">
                  <c:v>229</c:v>
                </c:pt>
                <c:pt idx="1647">
                  <c:v>233.6</c:v>
                </c:pt>
                <c:pt idx="1648">
                  <c:v>242</c:v>
                </c:pt>
                <c:pt idx="1649">
                  <c:v>263.39999999999998</c:v>
                </c:pt>
                <c:pt idx="1650">
                  <c:v>291.2</c:v>
                </c:pt>
                <c:pt idx="1651">
                  <c:v>279.8</c:v>
                </c:pt>
                <c:pt idx="1652">
                  <c:v>289.39999999999998</c:v>
                </c:pt>
                <c:pt idx="1653">
                  <c:v>275.2</c:v>
                </c:pt>
                <c:pt idx="1654">
                  <c:v>268.39999999999998</c:v>
                </c:pt>
                <c:pt idx="1655">
                  <c:v>271</c:v>
                </c:pt>
                <c:pt idx="1656">
                  <c:v>250.2</c:v>
                </c:pt>
                <c:pt idx="1657">
                  <c:v>229.8</c:v>
                </c:pt>
                <c:pt idx="1658">
                  <c:v>225.2</c:v>
                </c:pt>
                <c:pt idx="1659">
                  <c:v>208</c:v>
                </c:pt>
                <c:pt idx="1660">
                  <c:v>197.2</c:v>
                </c:pt>
                <c:pt idx="1661">
                  <c:v>201.4</c:v>
                </c:pt>
                <c:pt idx="1662">
                  <c:v>207.8</c:v>
                </c:pt>
                <c:pt idx="1663">
                  <c:v>245.6</c:v>
                </c:pt>
                <c:pt idx="1664">
                  <c:v>233</c:v>
                </c:pt>
                <c:pt idx="1665">
                  <c:v>225.6</c:v>
                </c:pt>
                <c:pt idx="1666">
                  <c:v>221.6</c:v>
                </c:pt>
                <c:pt idx="1667">
                  <c:v>233</c:v>
                </c:pt>
                <c:pt idx="1668">
                  <c:v>222.8</c:v>
                </c:pt>
                <c:pt idx="1669">
                  <c:v>227</c:v>
                </c:pt>
                <c:pt idx="1670">
                  <c:v>227.4</c:v>
                </c:pt>
                <c:pt idx="1671">
                  <c:v>210.6</c:v>
                </c:pt>
                <c:pt idx="1672">
                  <c:v>201.2</c:v>
                </c:pt>
                <c:pt idx="1673">
                  <c:v>167.8</c:v>
                </c:pt>
                <c:pt idx="1674">
                  <c:v>177.6</c:v>
                </c:pt>
                <c:pt idx="1675">
                  <c:v>189.2</c:v>
                </c:pt>
                <c:pt idx="1676">
                  <c:v>189.8</c:v>
                </c:pt>
                <c:pt idx="1677">
                  <c:v>213.6</c:v>
                </c:pt>
                <c:pt idx="1678">
                  <c:v>187.4</c:v>
                </c:pt>
                <c:pt idx="1679">
                  <c:v>190.8</c:v>
                </c:pt>
                <c:pt idx="1680">
                  <c:v>186.2</c:v>
                </c:pt>
                <c:pt idx="1681">
                  <c:v>188.2</c:v>
                </c:pt>
                <c:pt idx="1682">
                  <c:v>194.6</c:v>
                </c:pt>
                <c:pt idx="1683">
                  <c:v>208.6</c:v>
                </c:pt>
                <c:pt idx="1684">
                  <c:v>198.6</c:v>
                </c:pt>
                <c:pt idx="1685">
                  <c:v>184.8</c:v>
                </c:pt>
                <c:pt idx="1686">
                  <c:v>171.6</c:v>
                </c:pt>
                <c:pt idx="1687">
                  <c:v>157.6</c:v>
                </c:pt>
                <c:pt idx="1688">
                  <c:v>167.2</c:v>
                </c:pt>
                <c:pt idx="1689">
                  <c:v>164.2</c:v>
                </c:pt>
                <c:pt idx="1690">
                  <c:v>165.4</c:v>
                </c:pt>
                <c:pt idx="1691">
                  <c:v>183</c:v>
                </c:pt>
                <c:pt idx="1692">
                  <c:v>191.8</c:v>
                </c:pt>
                <c:pt idx="1693">
                  <c:v>176</c:v>
                </c:pt>
                <c:pt idx="1694">
                  <c:v>204.4</c:v>
                </c:pt>
                <c:pt idx="1695">
                  <c:v>211.6</c:v>
                </c:pt>
                <c:pt idx="1696">
                  <c:v>237.6</c:v>
                </c:pt>
                <c:pt idx="1697">
                  <c:v>209.6</c:v>
                </c:pt>
                <c:pt idx="1698">
                  <c:v>237.2</c:v>
                </c:pt>
                <c:pt idx="1699">
                  <c:v>254</c:v>
                </c:pt>
                <c:pt idx="1700">
                  <c:v>252.6</c:v>
                </c:pt>
                <c:pt idx="1701">
                  <c:v>232.2</c:v>
                </c:pt>
                <c:pt idx="1702">
                  <c:v>210.8</c:v>
                </c:pt>
                <c:pt idx="1703">
                  <c:v>210.8</c:v>
                </c:pt>
                <c:pt idx="1704">
                  <c:v>192.6</c:v>
                </c:pt>
                <c:pt idx="1705">
                  <c:v>195.4</c:v>
                </c:pt>
                <c:pt idx="1706">
                  <c:v>171.6</c:v>
                </c:pt>
                <c:pt idx="1707">
                  <c:v>199.2</c:v>
                </c:pt>
                <c:pt idx="1708">
                  <c:v>161.4</c:v>
                </c:pt>
                <c:pt idx="1709">
                  <c:v>144.4</c:v>
                </c:pt>
                <c:pt idx="1710">
                  <c:v>139.80000000000001</c:v>
                </c:pt>
                <c:pt idx="1711">
                  <c:v>143.6</c:v>
                </c:pt>
                <c:pt idx="1712">
                  <c:v>139.4</c:v>
                </c:pt>
                <c:pt idx="1713">
                  <c:v>146</c:v>
                </c:pt>
                <c:pt idx="1714">
                  <c:v>166</c:v>
                </c:pt>
                <c:pt idx="1715">
                  <c:v>151.6</c:v>
                </c:pt>
                <c:pt idx="1716">
                  <c:v>165.2</c:v>
                </c:pt>
                <c:pt idx="1717">
                  <c:v>150.19999999999999</c:v>
                </c:pt>
                <c:pt idx="1718">
                  <c:v>164.6</c:v>
                </c:pt>
                <c:pt idx="1719">
                  <c:v>162.80000000000001</c:v>
                </c:pt>
                <c:pt idx="1720">
                  <c:v>161</c:v>
                </c:pt>
                <c:pt idx="1721">
                  <c:v>166</c:v>
                </c:pt>
                <c:pt idx="1722">
                  <c:v>193.6</c:v>
                </c:pt>
                <c:pt idx="1723">
                  <c:v>199.2</c:v>
                </c:pt>
                <c:pt idx="1724">
                  <c:v>171.6</c:v>
                </c:pt>
                <c:pt idx="1725">
                  <c:v>166.2</c:v>
                </c:pt>
                <c:pt idx="1726">
                  <c:v>178.2</c:v>
                </c:pt>
                <c:pt idx="1727">
                  <c:v>176.8</c:v>
                </c:pt>
                <c:pt idx="1728">
                  <c:v>180.8</c:v>
                </c:pt>
                <c:pt idx="1729">
                  <c:v>191</c:v>
                </c:pt>
                <c:pt idx="1730">
                  <c:v>209.8</c:v>
                </c:pt>
                <c:pt idx="1731">
                  <c:v>201.6</c:v>
                </c:pt>
                <c:pt idx="1732">
                  <c:v>181.2</c:v>
                </c:pt>
                <c:pt idx="1733">
                  <c:v>178.8</c:v>
                </c:pt>
                <c:pt idx="1734">
                  <c:v>197.6</c:v>
                </c:pt>
                <c:pt idx="1735">
                  <c:v>203</c:v>
                </c:pt>
                <c:pt idx="1736">
                  <c:v>200.4</c:v>
                </c:pt>
                <c:pt idx="1737">
                  <c:v>199</c:v>
                </c:pt>
                <c:pt idx="1738">
                  <c:v>220</c:v>
                </c:pt>
                <c:pt idx="1739">
                  <c:v>218.6</c:v>
                </c:pt>
                <c:pt idx="1740">
                  <c:v>213</c:v>
                </c:pt>
                <c:pt idx="1741">
                  <c:v>219.6</c:v>
                </c:pt>
                <c:pt idx="1742">
                  <c:v>220</c:v>
                </c:pt>
                <c:pt idx="1743">
                  <c:v>202.2</c:v>
                </c:pt>
                <c:pt idx="1744">
                  <c:v>196.6</c:v>
                </c:pt>
                <c:pt idx="1745">
                  <c:v>199.6</c:v>
                </c:pt>
                <c:pt idx="1746">
                  <c:v>201.2</c:v>
                </c:pt>
                <c:pt idx="1747">
                  <c:v>215.6</c:v>
                </c:pt>
                <c:pt idx="1748">
                  <c:v>200.8</c:v>
                </c:pt>
                <c:pt idx="1749">
                  <c:v>180.6</c:v>
                </c:pt>
                <c:pt idx="1750">
                  <c:v>171.2</c:v>
                </c:pt>
                <c:pt idx="1751">
                  <c:v>178.8</c:v>
                </c:pt>
                <c:pt idx="1752">
                  <c:v>188.4</c:v>
                </c:pt>
                <c:pt idx="1753">
                  <c:v>190.8</c:v>
                </c:pt>
                <c:pt idx="1754">
                  <c:v>192.2</c:v>
                </c:pt>
                <c:pt idx="1755">
                  <c:v>176</c:v>
                </c:pt>
                <c:pt idx="1756">
                  <c:v>155.6</c:v>
                </c:pt>
                <c:pt idx="1757">
                  <c:v>147.80000000000001</c:v>
                </c:pt>
                <c:pt idx="1758">
                  <c:v>140.4</c:v>
                </c:pt>
                <c:pt idx="1759">
                  <c:v>155.6</c:v>
                </c:pt>
                <c:pt idx="1760">
                  <c:v>178.4</c:v>
                </c:pt>
                <c:pt idx="1761">
                  <c:v>173.4</c:v>
                </c:pt>
                <c:pt idx="1762">
                  <c:v>160</c:v>
                </c:pt>
                <c:pt idx="1763">
                  <c:v>166.8</c:v>
                </c:pt>
                <c:pt idx="1764">
                  <c:v>158.19999999999999</c:v>
                </c:pt>
                <c:pt idx="1765">
                  <c:v>157.6</c:v>
                </c:pt>
                <c:pt idx="1766">
                  <c:v>172</c:v>
                </c:pt>
                <c:pt idx="1767">
                  <c:v>152.19999999999999</c:v>
                </c:pt>
                <c:pt idx="1768">
                  <c:v>148</c:v>
                </c:pt>
                <c:pt idx="1769">
                  <c:v>147.4</c:v>
                </c:pt>
                <c:pt idx="1770">
                  <c:v>111.2</c:v>
                </c:pt>
                <c:pt idx="1771">
                  <c:v>112.2</c:v>
                </c:pt>
                <c:pt idx="1772">
                  <c:v>107.6</c:v>
                </c:pt>
                <c:pt idx="1773">
                  <c:v>102.8</c:v>
                </c:pt>
                <c:pt idx="1774">
                  <c:v>98.6</c:v>
                </c:pt>
                <c:pt idx="1775">
                  <c:v>144</c:v>
                </c:pt>
                <c:pt idx="1776">
                  <c:v>133</c:v>
                </c:pt>
                <c:pt idx="1777">
                  <c:v>147</c:v>
                </c:pt>
                <c:pt idx="1778">
                  <c:v>149.80000000000001</c:v>
                </c:pt>
                <c:pt idx="1779">
                  <c:v>123.2</c:v>
                </c:pt>
                <c:pt idx="1780">
                  <c:v>142.4</c:v>
                </c:pt>
                <c:pt idx="1781">
                  <c:v>136.6</c:v>
                </c:pt>
                <c:pt idx="1782">
                  <c:v>133.6</c:v>
                </c:pt>
                <c:pt idx="1783">
                  <c:v>136.4</c:v>
                </c:pt>
                <c:pt idx="1784">
                  <c:v>135.19999999999999</c:v>
                </c:pt>
                <c:pt idx="1785">
                  <c:v>103.8</c:v>
                </c:pt>
                <c:pt idx="1786">
                  <c:v>96.6</c:v>
                </c:pt>
                <c:pt idx="1787">
                  <c:v>126.6</c:v>
                </c:pt>
                <c:pt idx="1788">
                  <c:v>132.19999999999999</c:v>
                </c:pt>
                <c:pt idx="1789">
                  <c:v>150</c:v>
                </c:pt>
                <c:pt idx="1790">
                  <c:v>134.19999999999999</c:v>
                </c:pt>
                <c:pt idx="1791">
                  <c:v>137</c:v>
                </c:pt>
                <c:pt idx="1792">
                  <c:v>168.4</c:v>
                </c:pt>
                <c:pt idx="1793">
                  <c:v>151.80000000000001</c:v>
                </c:pt>
                <c:pt idx="1794">
                  <c:v>140</c:v>
                </c:pt>
                <c:pt idx="1795">
                  <c:v>143.80000000000001</c:v>
                </c:pt>
                <c:pt idx="1796">
                  <c:v>152.80000000000001</c:v>
                </c:pt>
                <c:pt idx="1797">
                  <c:v>129</c:v>
                </c:pt>
                <c:pt idx="1798">
                  <c:v>132.19999999999999</c:v>
                </c:pt>
                <c:pt idx="1799">
                  <c:v>135.4</c:v>
                </c:pt>
                <c:pt idx="1800">
                  <c:v>143.80000000000001</c:v>
                </c:pt>
                <c:pt idx="1801">
                  <c:v>149</c:v>
                </c:pt>
                <c:pt idx="1802">
                  <c:v>120.6</c:v>
                </c:pt>
                <c:pt idx="1803">
                  <c:v>141.4</c:v>
                </c:pt>
                <c:pt idx="1804">
                  <c:v>168</c:v>
                </c:pt>
                <c:pt idx="1805">
                  <c:v>170</c:v>
                </c:pt>
                <c:pt idx="1806">
                  <c:v>172.6</c:v>
                </c:pt>
                <c:pt idx="1807">
                  <c:v>171.6</c:v>
                </c:pt>
                <c:pt idx="1808">
                  <c:v>185.8</c:v>
                </c:pt>
                <c:pt idx="1809">
                  <c:v>174</c:v>
                </c:pt>
                <c:pt idx="1810">
                  <c:v>179.8</c:v>
                </c:pt>
                <c:pt idx="1811">
                  <c:v>188.6</c:v>
                </c:pt>
                <c:pt idx="1812">
                  <c:v>210.4</c:v>
                </c:pt>
                <c:pt idx="1813">
                  <c:v>221.8</c:v>
                </c:pt>
                <c:pt idx="1814">
                  <c:v>201</c:v>
                </c:pt>
                <c:pt idx="1815">
                  <c:v>212</c:v>
                </c:pt>
                <c:pt idx="1816">
                  <c:v>211.2</c:v>
                </c:pt>
                <c:pt idx="1817">
                  <c:v>215.8</c:v>
                </c:pt>
                <c:pt idx="1818">
                  <c:v>202.6</c:v>
                </c:pt>
                <c:pt idx="1819">
                  <c:v>198.6</c:v>
                </c:pt>
                <c:pt idx="1820">
                  <c:v>206</c:v>
                </c:pt>
                <c:pt idx="1821">
                  <c:v>189.4</c:v>
                </c:pt>
                <c:pt idx="1822">
                  <c:v>176.6</c:v>
                </c:pt>
                <c:pt idx="1823">
                  <c:v>157.19999999999999</c:v>
                </c:pt>
                <c:pt idx="1824">
                  <c:v>166.4</c:v>
                </c:pt>
                <c:pt idx="1825">
                  <c:v>146.80000000000001</c:v>
                </c:pt>
                <c:pt idx="1826">
                  <c:v>152.19999999999999</c:v>
                </c:pt>
                <c:pt idx="1827">
                  <c:v>148.6</c:v>
                </c:pt>
                <c:pt idx="1828">
                  <c:v>134</c:v>
                </c:pt>
                <c:pt idx="1829">
                  <c:v>144.80000000000001</c:v>
                </c:pt>
                <c:pt idx="1830">
                  <c:v>127.4</c:v>
                </c:pt>
                <c:pt idx="1831">
                  <c:v>132.4</c:v>
                </c:pt>
                <c:pt idx="1832">
                  <c:v>145.19999999999999</c:v>
                </c:pt>
                <c:pt idx="1833">
                  <c:v>141.19999999999999</c:v>
                </c:pt>
                <c:pt idx="1834">
                  <c:v>139.19999999999999</c:v>
                </c:pt>
                <c:pt idx="1835">
                  <c:v>134.6</c:v>
                </c:pt>
                <c:pt idx="1836">
                  <c:v>118.2</c:v>
                </c:pt>
                <c:pt idx="1837">
                  <c:v>94.6</c:v>
                </c:pt>
                <c:pt idx="1838">
                  <c:v>106.2</c:v>
                </c:pt>
                <c:pt idx="1839">
                  <c:v>101.6</c:v>
                </c:pt>
                <c:pt idx="1840">
                  <c:v>110.4</c:v>
                </c:pt>
                <c:pt idx="1841">
                  <c:v>102.6</c:v>
                </c:pt>
                <c:pt idx="1842">
                  <c:v>88</c:v>
                </c:pt>
                <c:pt idx="1843">
                  <c:v>83.8</c:v>
                </c:pt>
                <c:pt idx="1844">
                  <c:v>86.4</c:v>
                </c:pt>
                <c:pt idx="1845">
                  <c:v>107.2</c:v>
                </c:pt>
                <c:pt idx="1846">
                  <c:v>129</c:v>
                </c:pt>
                <c:pt idx="1847">
                  <c:v>146.6</c:v>
                </c:pt>
                <c:pt idx="1848">
                  <c:v>157.4</c:v>
                </c:pt>
                <c:pt idx="1849">
                  <c:v>159.4</c:v>
                </c:pt>
                <c:pt idx="1850">
                  <c:v>162</c:v>
                </c:pt>
                <c:pt idx="1851">
                  <c:v>189.2</c:v>
                </c:pt>
                <c:pt idx="1852">
                  <c:v>186</c:v>
                </c:pt>
                <c:pt idx="1853">
                  <c:v>197.2</c:v>
                </c:pt>
                <c:pt idx="1854">
                  <c:v>200.2</c:v>
                </c:pt>
                <c:pt idx="1855">
                  <c:v>198.4</c:v>
                </c:pt>
                <c:pt idx="1856">
                  <c:v>190.8</c:v>
                </c:pt>
                <c:pt idx="1857">
                  <c:v>176.6</c:v>
                </c:pt>
                <c:pt idx="1858">
                  <c:v>158.6</c:v>
                </c:pt>
                <c:pt idx="1859">
                  <c:v>170.2</c:v>
                </c:pt>
                <c:pt idx="1860">
                  <c:v>157.4</c:v>
                </c:pt>
                <c:pt idx="1861">
                  <c:v>148.80000000000001</c:v>
                </c:pt>
                <c:pt idx="1862">
                  <c:v>139.6</c:v>
                </c:pt>
                <c:pt idx="1863">
                  <c:v>135.4</c:v>
                </c:pt>
                <c:pt idx="1864">
                  <c:v>145</c:v>
                </c:pt>
                <c:pt idx="1865">
                  <c:v>129.4</c:v>
                </c:pt>
                <c:pt idx="1866">
                  <c:v>107.2</c:v>
                </c:pt>
                <c:pt idx="1867">
                  <c:v>145.19999999999999</c:v>
                </c:pt>
                <c:pt idx="1868">
                  <c:v>159.4</c:v>
                </c:pt>
                <c:pt idx="1869">
                  <c:v>140.19999999999999</c:v>
                </c:pt>
                <c:pt idx="1870">
                  <c:v>141.4</c:v>
                </c:pt>
                <c:pt idx="1871">
                  <c:v>127.8</c:v>
                </c:pt>
                <c:pt idx="1872">
                  <c:v>141</c:v>
                </c:pt>
                <c:pt idx="1873">
                  <c:v>144.80000000000001</c:v>
                </c:pt>
                <c:pt idx="1874">
                  <c:v>122.6</c:v>
                </c:pt>
                <c:pt idx="1875">
                  <c:v>132.19999999999999</c:v>
                </c:pt>
                <c:pt idx="1876">
                  <c:v>135.19999999999999</c:v>
                </c:pt>
                <c:pt idx="1877">
                  <c:v>112</c:v>
                </c:pt>
                <c:pt idx="1878">
                  <c:v>86.8</c:v>
                </c:pt>
                <c:pt idx="1879">
                  <c:v>102.2</c:v>
                </c:pt>
                <c:pt idx="1880">
                  <c:v>92.8</c:v>
                </c:pt>
                <c:pt idx="1881">
                  <c:v>96.8</c:v>
                </c:pt>
                <c:pt idx="1882">
                  <c:v>81</c:v>
                </c:pt>
                <c:pt idx="1883">
                  <c:v>66.2</c:v>
                </c:pt>
                <c:pt idx="1884">
                  <c:v>60.8</c:v>
                </c:pt>
                <c:pt idx="1885">
                  <c:v>62.2</c:v>
                </c:pt>
                <c:pt idx="1886">
                  <c:v>85</c:v>
                </c:pt>
                <c:pt idx="1887">
                  <c:v>90.2</c:v>
                </c:pt>
                <c:pt idx="1888">
                  <c:v>94.8</c:v>
                </c:pt>
                <c:pt idx="1889">
                  <c:v>85.8</c:v>
                </c:pt>
                <c:pt idx="1890">
                  <c:v>92</c:v>
                </c:pt>
                <c:pt idx="1891">
                  <c:v>94</c:v>
                </c:pt>
                <c:pt idx="1892">
                  <c:v>119</c:v>
                </c:pt>
                <c:pt idx="1893">
                  <c:v>124.2</c:v>
                </c:pt>
                <c:pt idx="1894">
                  <c:v>130</c:v>
                </c:pt>
                <c:pt idx="1895">
                  <c:v>135.19999999999999</c:v>
                </c:pt>
                <c:pt idx="1896">
                  <c:v>125</c:v>
                </c:pt>
                <c:pt idx="1897">
                  <c:v>114.2</c:v>
                </c:pt>
                <c:pt idx="1898">
                  <c:v>129.80000000000001</c:v>
                </c:pt>
                <c:pt idx="1899">
                  <c:v>136.19999999999999</c:v>
                </c:pt>
              </c:numCache>
            </c:numRef>
          </c:yVal>
          <c:smooth val="1"/>
          <c:extLst>
            <c:ext xmlns:c16="http://schemas.microsoft.com/office/drawing/2014/chart" uri="{C3380CC4-5D6E-409C-BE32-E72D297353CC}">
              <c16:uniqueId val="{00000002-6235-4B49-9B5E-F1C38B87E03C}"/>
            </c:ext>
          </c:extLst>
        </c:ser>
        <c:dLbls>
          <c:showLegendKey val="0"/>
          <c:showVal val="0"/>
          <c:showCatName val="0"/>
          <c:showSerName val="0"/>
          <c:showPercent val="0"/>
          <c:showBubbleSize val="0"/>
        </c:dLbls>
        <c:axId val="132902400"/>
        <c:axId val="132893824"/>
      </c:scatterChart>
      <c:valAx>
        <c:axId val="132367288"/>
        <c:scaling>
          <c:orientation val="minMax"/>
          <c:max val="1900"/>
          <c:min val="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dirty="0" smtClean="0"/>
                  <a:t>Time</a:t>
                </a:r>
                <a:r>
                  <a:rPr lang="en-GB" sz="1600" baseline="0" dirty="0" smtClean="0"/>
                  <a:t> (seconds)</a:t>
                </a:r>
                <a:endParaRPr lang="en-GB" sz="1600"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21464"/>
        <c:crosses val="autoZero"/>
        <c:crossBetween val="midCat"/>
        <c:majorUnit val="300"/>
      </c:valAx>
      <c:valAx>
        <c:axId val="132721464"/>
        <c:scaling>
          <c:orientation val="minMax"/>
          <c:max val="12"/>
          <c:min val="3"/>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dirty="0" smtClean="0"/>
                  <a:t>Spikes/second</a:t>
                </a:r>
                <a:endParaRPr lang="en-GB" sz="1600"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367288"/>
        <c:crosses val="autoZero"/>
        <c:crossBetween val="midCat"/>
        <c:majorUnit val="3"/>
      </c:valAx>
      <c:valAx>
        <c:axId val="132893824"/>
        <c:scaling>
          <c:orientation val="minMax"/>
          <c:max val="1000"/>
          <c:min val="-2000"/>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dirty="0" smtClean="0"/>
                  <a:t>PSP rate /second</a:t>
                </a:r>
                <a:endParaRPr lang="en-GB" sz="1600" dirty="0"/>
              </a:p>
            </c:rich>
          </c:tx>
          <c:layout>
            <c:manualLayout>
              <c:xMode val="edge"/>
              <c:yMode val="edge"/>
              <c:x val="0.94431386124264849"/>
              <c:y val="0.2214114484809929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38100" cap="flat" cmpd="sng" algn="ctr">
            <a:solidFill>
              <a:srgbClr val="00B050"/>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902400"/>
        <c:crosses val="max"/>
        <c:crossBetween val="midCat"/>
      </c:valAx>
      <c:valAx>
        <c:axId val="132902400"/>
        <c:scaling>
          <c:orientation val="minMax"/>
        </c:scaling>
        <c:delete val="1"/>
        <c:axPos val="b"/>
        <c:majorTickMark val="out"/>
        <c:minorTickMark val="none"/>
        <c:tickLblPos val="nextTo"/>
        <c:crossAx val="132893824"/>
        <c:crosses val="autoZero"/>
        <c:crossBetween val="midCat"/>
      </c:valAx>
      <c:spPr>
        <a:noFill/>
        <a:ln>
          <a:noFill/>
        </a:ln>
        <a:effectLst/>
      </c:spPr>
    </c:plotArea>
    <c:legend>
      <c:legendPos val="r"/>
      <c:legendEntry>
        <c:idx val="2"/>
        <c:delete val="1"/>
      </c:legendEntry>
      <c:layout>
        <c:manualLayout>
          <c:xMode val="edge"/>
          <c:yMode val="edge"/>
          <c:x val="0.56713985733660299"/>
          <c:y val="0.39264020955598905"/>
          <c:w val="0.25168326030814031"/>
          <c:h val="0.1861204589572323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baseline="0" dirty="0" smtClean="0"/>
              <a:t>Oxytocin secretion in response to 156 pulses</a:t>
            </a:r>
            <a:endParaRPr lang="en-GB" sz="1600" baseline="0" dirty="0"/>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822485268251143"/>
          <c:y val="0.13311800893985282"/>
          <c:w val="0.77054874860226652"/>
          <c:h val="0.70751612884081749"/>
        </c:manualLayout>
      </c:layout>
      <c:scatterChart>
        <c:scatterStyle val="smoothMarker"/>
        <c:varyColors val="0"/>
        <c:ser>
          <c:idx val="2"/>
          <c:order val="0"/>
          <c:tx>
            <c:strRef>
              <c:f>Sheet1!$E$5</c:f>
              <c:strCache>
                <c:ptCount val="1"/>
                <c:pt idx="0">
                  <c:v>Model</c:v>
                </c:pt>
              </c:strCache>
            </c:strRef>
          </c:tx>
          <c:spPr>
            <a:ln w="38100" cap="rnd">
              <a:solidFill>
                <a:srgbClr val="00B0F0"/>
              </a:solidFill>
              <a:round/>
            </a:ln>
            <a:effectLst/>
          </c:spPr>
          <c:marker>
            <c:symbol val="circle"/>
            <c:size val="5"/>
            <c:spPr>
              <a:solidFill>
                <a:schemeClr val="accent3"/>
              </a:solidFill>
              <a:ln w="38100">
                <a:solidFill>
                  <a:srgbClr val="00B0F0"/>
                </a:solidFill>
              </a:ln>
              <a:effectLst/>
            </c:spPr>
          </c:marker>
          <c:xVal>
            <c:numRef>
              <c:f>Sheet1!$C$6:$C$10</c:f>
              <c:numCache>
                <c:formatCode>General</c:formatCode>
                <c:ptCount val="5"/>
                <c:pt idx="0">
                  <c:v>0</c:v>
                </c:pt>
                <c:pt idx="1">
                  <c:v>6.5</c:v>
                </c:pt>
                <c:pt idx="2">
                  <c:v>13</c:v>
                </c:pt>
                <c:pt idx="3">
                  <c:v>26</c:v>
                </c:pt>
                <c:pt idx="4">
                  <c:v>52</c:v>
                </c:pt>
              </c:numCache>
            </c:numRef>
          </c:xVal>
          <c:yVal>
            <c:numRef>
              <c:f>Sheet1!$E$6:$E$10</c:f>
              <c:numCache>
                <c:formatCode>General</c:formatCode>
                <c:ptCount val="5"/>
                <c:pt idx="0">
                  <c:v>0</c:v>
                </c:pt>
                <c:pt idx="1">
                  <c:v>5.6798245614035103</c:v>
                </c:pt>
                <c:pt idx="2">
                  <c:v>14.890350877193001</c:v>
                </c:pt>
                <c:pt idx="3">
                  <c:v>34.978070175438603</c:v>
                </c:pt>
                <c:pt idx="4">
                  <c:v>44.451754385964897</c:v>
                </c:pt>
              </c:numCache>
            </c:numRef>
          </c:yVal>
          <c:smooth val="1"/>
          <c:extLst>
            <c:ext xmlns:c16="http://schemas.microsoft.com/office/drawing/2014/chart" uri="{C3380CC4-5D6E-409C-BE32-E72D297353CC}">
              <c16:uniqueId val="{00000000-E4DC-4A86-BEC6-C1504506DD0A}"/>
            </c:ext>
          </c:extLst>
        </c:ser>
        <c:ser>
          <c:idx val="0"/>
          <c:order val="1"/>
          <c:tx>
            <c:strRef>
              <c:f>Sheet1!$R$4</c:f>
              <c:strCache>
                <c:ptCount val="1"/>
              </c:strCache>
              <c:extLst xmlns:c15="http://schemas.microsoft.com/office/drawing/2012/chart"/>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Sheet1!$Q$5:$Q$9</c:f>
              <c:numCache>
                <c:formatCode>General</c:formatCode>
                <c:ptCount val="5"/>
                <c:pt idx="0">
                  <c:v>0</c:v>
                </c:pt>
                <c:pt idx="1">
                  <c:v>6.5</c:v>
                </c:pt>
                <c:pt idx="2">
                  <c:v>13</c:v>
                </c:pt>
                <c:pt idx="3">
                  <c:v>26</c:v>
                </c:pt>
                <c:pt idx="4">
                  <c:v>52</c:v>
                </c:pt>
              </c:numCache>
              <c:extLst xmlns:c15="http://schemas.microsoft.com/office/drawing/2012/chart"/>
            </c:numRef>
          </c:xVal>
          <c:yVal>
            <c:numRef>
              <c:f>Sheet1!$R$5:$R$9</c:f>
              <c:numCache>
                <c:formatCode>General</c:formatCode>
                <c:ptCount val="5"/>
              </c:numCache>
              <c:extLst xmlns:c15="http://schemas.microsoft.com/office/drawing/2012/chart"/>
            </c:numRef>
          </c:yVal>
          <c:smooth val="1"/>
          <c:extLst>
            <c:ext xmlns:c16="http://schemas.microsoft.com/office/drawing/2014/chart" uri="{C3380CC4-5D6E-409C-BE32-E72D297353CC}">
              <c16:uniqueId val="{00000001-E4DC-4A86-BEC6-C1504506DD0A}"/>
            </c:ext>
          </c:extLst>
        </c:ser>
        <c:ser>
          <c:idx val="1"/>
          <c:order val="2"/>
          <c:tx>
            <c:strRef>
              <c:f>Sheet1!$S$4</c:f>
              <c:strCache>
                <c:ptCount val="1"/>
                <c:pt idx="0">
                  <c:v>Bicknell</c:v>
                </c:pt>
              </c:strCache>
            </c:strRef>
          </c:tx>
          <c:spPr>
            <a:ln w="38100" cap="rnd">
              <a:solidFill>
                <a:srgbClr val="FF0000"/>
              </a:solidFill>
              <a:round/>
            </a:ln>
            <a:effectLst/>
          </c:spPr>
          <c:marker>
            <c:symbol val="circle"/>
            <c:size val="5"/>
            <c:spPr>
              <a:solidFill>
                <a:schemeClr val="accent2"/>
              </a:solidFill>
              <a:ln w="38100">
                <a:solidFill>
                  <a:srgbClr val="FF0000"/>
                </a:solidFill>
              </a:ln>
              <a:effectLst/>
            </c:spPr>
          </c:marker>
          <c:xVal>
            <c:numRef>
              <c:f>Sheet1!$Q$5:$Q$9</c:f>
              <c:numCache>
                <c:formatCode>General</c:formatCode>
                <c:ptCount val="5"/>
                <c:pt idx="0">
                  <c:v>0</c:v>
                </c:pt>
                <c:pt idx="1">
                  <c:v>6.5</c:v>
                </c:pt>
                <c:pt idx="2">
                  <c:v>13</c:v>
                </c:pt>
                <c:pt idx="3">
                  <c:v>26</c:v>
                </c:pt>
                <c:pt idx="4">
                  <c:v>52</c:v>
                </c:pt>
              </c:numCache>
            </c:numRef>
          </c:xVal>
          <c:yVal>
            <c:numRef>
              <c:f>Sheet1!$S$5:$S$9</c:f>
              <c:numCache>
                <c:formatCode>General</c:formatCode>
                <c:ptCount val="5"/>
                <c:pt idx="0">
                  <c:v>0</c:v>
                </c:pt>
                <c:pt idx="1">
                  <c:v>3.55</c:v>
                </c:pt>
                <c:pt idx="2">
                  <c:v>16.5</c:v>
                </c:pt>
                <c:pt idx="3">
                  <c:v>34</c:v>
                </c:pt>
                <c:pt idx="4">
                  <c:v>45.3</c:v>
                </c:pt>
              </c:numCache>
            </c:numRef>
          </c:yVal>
          <c:smooth val="1"/>
          <c:extLst>
            <c:ext xmlns:c16="http://schemas.microsoft.com/office/drawing/2014/chart" uri="{C3380CC4-5D6E-409C-BE32-E72D297353CC}">
              <c16:uniqueId val="{00000002-E4DC-4A86-BEC6-C1504506DD0A}"/>
            </c:ext>
          </c:extLst>
        </c:ser>
        <c:dLbls>
          <c:showLegendKey val="0"/>
          <c:showVal val="0"/>
          <c:showCatName val="0"/>
          <c:showSerName val="0"/>
          <c:showPercent val="0"/>
          <c:showBubbleSize val="0"/>
        </c:dLbls>
        <c:axId val="132742744"/>
        <c:axId val="132743136"/>
        <c:extLst/>
      </c:scatterChart>
      <c:valAx>
        <c:axId val="132742744"/>
        <c:scaling>
          <c:orientation val="minMax"/>
          <c:max val="52"/>
          <c:min val="0"/>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baseline="0" dirty="0" smtClean="0"/>
                  <a:t>Spike frequency </a:t>
                </a:r>
                <a:r>
                  <a:rPr lang="en-GB" sz="1600" baseline="0" dirty="0"/>
                  <a:t>(Hz)</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out"/>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3136"/>
        <c:crosses val="autoZero"/>
        <c:crossBetween val="midCat"/>
        <c:majorUnit val="26"/>
        <c:minorUnit val="6.5"/>
      </c:valAx>
      <c:valAx>
        <c:axId val="132743136"/>
        <c:scaling>
          <c:orientation val="minMax"/>
        </c:scaling>
        <c:delete val="0"/>
        <c:axPos val="l"/>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baseline="0" dirty="0" smtClean="0"/>
                  <a:t>Oxytocin secretion (% </a:t>
                </a:r>
                <a:r>
                  <a:rPr lang="en-GB" sz="1600" baseline="0" dirty="0"/>
                  <a:t>total)</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2744"/>
        <c:crosses val="autoZero"/>
        <c:crossBetween val="midCat"/>
        <c:majorUnit val="25"/>
      </c:valAx>
      <c:spPr>
        <a:noFill/>
        <a:ln>
          <a:noFill/>
        </a:ln>
        <a:effectLst/>
      </c:spPr>
    </c:plotArea>
    <c:legend>
      <c:legendPos val="r"/>
      <c:legendEntry>
        <c:idx val="1"/>
        <c:delete val="1"/>
      </c:legendEntry>
      <c:layout>
        <c:manualLayout>
          <c:xMode val="edge"/>
          <c:yMode val="edge"/>
          <c:x val="0.17577009484340395"/>
          <c:y val="0.20544073013429218"/>
          <c:w val="0.31122945836359445"/>
          <c:h val="0.1531326656730295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baseline="0" dirty="0" smtClean="0"/>
              <a:t>Oxytocin secretion in response to 13Hz stimulation</a:t>
            </a:r>
            <a:endParaRPr lang="en-GB" sz="1600" baseline="0" dirty="0"/>
          </a:p>
        </c:rich>
      </c:tx>
      <c:layout>
        <c:manualLayout>
          <c:xMode val="edge"/>
          <c:yMode val="edge"/>
          <c:x val="0.18253957433119161"/>
          <c:y val="1.9261739486742892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818218609692522"/>
          <c:y val="0.13276064510710353"/>
          <c:w val="0.77135203064550706"/>
          <c:h val="0.7025753665582658"/>
        </c:manualLayout>
      </c:layout>
      <c:scatterChart>
        <c:scatterStyle val="lineMarker"/>
        <c:varyColors val="0"/>
        <c:ser>
          <c:idx val="1"/>
          <c:order val="0"/>
          <c:tx>
            <c:strRef>
              <c:f>Sheet1!$H$5</c:f>
              <c:strCache>
                <c:ptCount val="1"/>
                <c:pt idx="0">
                  <c:v>Model</c:v>
                </c:pt>
              </c:strCache>
            </c:strRef>
          </c:tx>
          <c:spPr>
            <a:ln w="38100" cap="rnd">
              <a:solidFill>
                <a:srgbClr val="00B0F0"/>
              </a:solidFill>
              <a:round/>
            </a:ln>
            <a:effectLst/>
          </c:spPr>
          <c:marker>
            <c:symbol val="circle"/>
            <c:size val="5"/>
            <c:spPr>
              <a:solidFill>
                <a:schemeClr val="accent2"/>
              </a:solidFill>
              <a:ln w="38100">
                <a:solidFill>
                  <a:srgbClr val="00B0F0"/>
                </a:solidFill>
              </a:ln>
              <a:effectLst/>
            </c:spPr>
          </c:marker>
          <c:xVal>
            <c:numRef>
              <c:f>Sheet1!$F$6:$F$10</c:f>
              <c:numCache>
                <c:formatCode>General</c:formatCode>
                <c:ptCount val="5"/>
                <c:pt idx="0">
                  <c:v>0</c:v>
                </c:pt>
                <c:pt idx="1">
                  <c:v>18</c:v>
                </c:pt>
                <c:pt idx="2">
                  <c:v>36</c:v>
                </c:pt>
                <c:pt idx="3">
                  <c:v>54</c:v>
                </c:pt>
                <c:pt idx="4">
                  <c:v>72</c:v>
                </c:pt>
              </c:numCache>
            </c:numRef>
          </c:xVal>
          <c:yVal>
            <c:numRef>
              <c:f>Sheet1!$H$6:$H$10</c:f>
              <c:numCache>
                <c:formatCode>General</c:formatCode>
                <c:ptCount val="5"/>
                <c:pt idx="0">
                  <c:v>0</c:v>
                </c:pt>
                <c:pt idx="1">
                  <c:v>200</c:v>
                </c:pt>
                <c:pt idx="2">
                  <c:v>401.63636363636363</c:v>
                </c:pt>
                <c:pt idx="3">
                  <c:v>577.4545454545455</c:v>
                </c:pt>
                <c:pt idx="4">
                  <c:v>742.5454545454545</c:v>
                </c:pt>
              </c:numCache>
            </c:numRef>
          </c:yVal>
          <c:smooth val="0"/>
          <c:extLst>
            <c:ext xmlns:c16="http://schemas.microsoft.com/office/drawing/2014/chart" uri="{C3380CC4-5D6E-409C-BE32-E72D297353CC}">
              <c16:uniqueId val="{00000000-3B02-453F-9990-F64F26E455CA}"/>
            </c:ext>
          </c:extLst>
        </c:ser>
        <c:ser>
          <c:idx val="0"/>
          <c:order val="1"/>
          <c:tx>
            <c:strRef>
              <c:f>Sheet1!$W$4</c:f>
              <c:strCache>
                <c:ptCount val="1"/>
                <c:pt idx="0">
                  <c:v>Bicknell</c:v>
                </c:pt>
              </c:strCache>
            </c:strRef>
          </c:tx>
          <c:spPr>
            <a:ln w="38100" cap="rnd">
              <a:solidFill>
                <a:srgbClr val="FF0000"/>
              </a:solidFill>
              <a:round/>
            </a:ln>
            <a:effectLst/>
          </c:spPr>
          <c:marker>
            <c:symbol val="circle"/>
            <c:size val="5"/>
            <c:spPr>
              <a:solidFill>
                <a:schemeClr val="accent1"/>
              </a:solidFill>
              <a:ln w="38100">
                <a:solidFill>
                  <a:srgbClr val="FF0000"/>
                </a:solidFill>
              </a:ln>
              <a:effectLst/>
            </c:spPr>
          </c:marker>
          <c:xVal>
            <c:numRef>
              <c:f>Sheet1!$V$5:$V$9</c:f>
              <c:numCache>
                <c:formatCode>General</c:formatCode>
                <c:ptCount val="5"/>
                <c:pt idx="0">
                  <c:v>0</c:v>
                </c:pt>
                <c:pt idx="1">
                  <c:v>18</c:v>
                </c:pt>
                <c:pt idx="2">
                  <c:v>36</c:v>
                </c:pt>
                <c:pt idx="3">
                  <c:v>54</c:v>
                </c:pt>
                <c:pt idx="4">
                  <c:v>72</c:v>
                </c:pt>
              </c:numCache>
            </c:numRef>
          </c:xVal>
          <c:yVal>
            <c:numRef>
              <c:f>Sheet1!$W$5:$W$9</c:f>
              <c:numCache>
                <c:formatCode>General</c:formatCode>
                <c:ptCount val="5"/>
                <c:pt idx="0">
                  <c:v>0</c:v>
                </c:pt>
                <c:pt idx="1">
                  <c:v>150</c:v>
                </c:pt>
                <c:pt idx="2">
                  <c:v>420</c:v>
                </c:pt>
                <c:pt idx="3">
                  <c:v>560</c:v>
                </c:pt>
                <c:pt idx="4">
                  <c:v>740</c:v>
                </c:pt>
              </c:numCache>
            </c:numRef>
          </c:yVal>
          <c:smooth val="0"/>
          <c:extLst>
            <c:ext xmlns:c16="http://schemas.microsoft.com/office/drawing/2014/chart" uri="{C3380CC4-5D6E-409C-BE32-E72D297353CC}">
              <c16:uniqueId val="{00000001-3B02-453F-9990-F64F26E455CA}"/>
            </c:ext>
          </c:extLst>
        </c:ser>
        <c:dLbls>
          <c:showLegendKey val="0"/>
          <c:showVal val="0"/>
          <c:showCatName val="0"/>
          <c:showSerName val="0"/>
          <c:showPercent val="0"/>
          <c:showBubbleSize val="0"/>
        </c:dLbls>
        <c:axId val="132743920"/>
        <c:axId val="132744312"/>
      </c:scatterChart>
      <c:valAx>
        <c:axId val="132743920"/>
        <c:scaling>
          <c:orientation val="minMax"/>
          <c:max val="72"/>
          <c:min val="0"/>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baseline="0"/>
                  <a:t>Time (seconds)</a:t>
                </a:r>
              </a:p>
            </c:rich>
          </c:tx>
          <c:layout>
            <c:manualLayout>
              <c:xMode val="edge"/>
              <c:yMode val="edge"/>
              <c:x val="0.42563049437344747"/>
              <c:y val="0.9212515883983661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4312"/>
        <c:crosses val="autoZero"/>
        <c:crossBetween val="midCat"/>
        <c:majorUnit val="18"/>
      </c:valAx>
      <c:valAx>
        <c:axId val="132744312"/>
        <c:scaling>
          <c:orientation val="minMax"/>
        </c:scaling>
        <c:delete val="0"/>
        <c:axPos val="l"/>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baseline="0"/>
                  <a:t>Secretion (pg)</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3920"/>
        <c:crosses val="autoZero"/>
        <c:crossBetween val="midCat"/>
        <c:majorUnit val="200"/>
      </c:valAx>
      <c:spPr>
        <a:noFill/>
        <a:ln>
          <a:noFill/>
        </a:ln>
        <a:effectLst/>
      </c:spPr>
    </c:plotArea>
    <c:legend>
      <c:legendPos val="r"/>
      <c:layout>
        <c:manualLayout>
          <c:xMode val="edge"/>
          <c:yMode val="edge"/>
          <c:x val="0.20932973972556079"/>
          <c:y val="0.23931036154385124"/>
          <c:w val="0.35507228492931664"/>
          <c:h val="0.1108630405836715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800" b="0" i="0" baseline="0" dirty="0" smtClean="0">
                <a:effectLst/>
              </a:rPr>
              <a:t>Mimicking plasma oxytocin response</a:t>
            </a:r>
            <a:endParaRPr lang="en-GB" dirty="0">
              <a:effectLst/>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dLbls>
          <c:showLegendKey val="0"/>
          <c:showVal val="0"/>
          <c:showCatName val="0"/>
          <c:showSerName val="0"/>
          <c:showPercent val="0"/>
          <c:showBubbleSize val="0"/>
        </c:dLbls>
        <c:axId val="132745096"/>
        <c:axId val="132745488"/>
      </c:scatterChart>
      <c:valAx>
        <c:axId val="132745096"/>
        <c:scaling>
          <c:orientation val="minMax"/>
          <c:max val="4000"/>
          <c:min val="1500"/>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Time (seconds)</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5488"/>
        <c:crosses val="autoZero"/>
        <c:crossBetween val="midCat"/>
        <c:majorUnit val="500"/>
      </c:valAx>
      <c:valAx>
        <c:axId val="132745488"/>
        <c:scaling>
          <c:orientation val="minMax"/>
          <c:max val="70"/>
        </c:scaling>
        <c:delete val="0"/>
        <c:axPos val="l"/>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a:t>Plasma </a:t>
                </a:r>
                <a:r>
                  <a:rPr lang="en-GB" sz="1600" dirty="0" smtClean="0"/>
                  <a:t>Concentration (</a:t>
                </a:r>
                <a:r>
                  <a:rPr lang="en-GB" sz="1600" dirty="0" err="1" smtClean="0"/>
                  <a:t>pg</a:t>
                </a:r>
                <a:r>
                  <a:rPr lang="en-GB" sz="1600" dirty="0" smtClean="0"/>
                  <a:t>)</a:t>
                </a:r>
                <a:endParaRPr lang="en-GB" sz="1600" dirty="0"/>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509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dirty="0" smtClean="0"/>
              <a:t>Same</a:t>
            </a:r>
            <a:r>
              <a:rPr lang="en-GB" sz="1600" baseline="0" dirty="0" smtClean="0"/>
              <a:t> absolute Firing Rate increases due</a:t>
            </a:r>
            <a:r>
              <a:rPr lang="en-GB" sz="1600" dirty="0" smtClean="0"/>
              <a:t> to CCK</a:t>
            </a:r>
            <a:r>
              <a:rPr lang="en-GB" sz="1600" baseline="0" dirty="0" smtClean="0"/>
              <a:t> independently of the baseline Firing Rate</a:t>
            </a:r>
            <a:endParaRPr lang="en-GB" sz="1600" dirty="0"/>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2"/>
          <c:order val="0"/>
          <c:tx>
            <c:strRef>
              <c:f>'FR=13 AHP=1'!$K$3</c:f>
              <c:strCache>
                <c:ptCount val="1"/>
                <c:pt idx="0">
                  <c:v>FR = 13</c:v>
                </c:pt>
              </c:strCache>
            </c:strRef>
          </c:tx>
          <c:spPr>
            <a:ln w="28575" cap="rnd">
              <a:solidFill>
                <a:srgbClr val="FFC000"/>
              </a:solidFill>
              <a:round/>
            </a:ln>
            <a:effectLst/>
          </c:spPr>
          <c:marker>
            <c:symbol val="none"/>
          </c:marker>
          <c:xVal>
            <c:numRef>
              <c:f>'FR=13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'FR=13 AHP=1'!$K$4:$K$4004</c:f>
              <c:numCache>
                <c:formatCode>General</c:formatCode>
                <c:ptCount val="4001"/>
                <c:pt idx="0">
                  <c:v>12.4375</c:v>
                </c:pt>
                <c:pt idx="1">
                  <c:v>13.1875</c:v>
                </c:pt>
                <c:pt idx="2">
                  <c:v>13.0625</c:v>
                </c:pt>
                <c:pt idx="3">
                  <c:v>13.4375</c:v>
                </c:pt>
                <c:pt idx="4">
                  <c:v>13.1875</c:v>
                </c:pt>
                <c:pt idx="5">
                  <c:v>13.1875</c:v>
                </c:pt>
                <c:pt idx="6">
                  <c:v>13.375</c:v>
                </c:pt>
                <c:pt idx="7">
                  <c:v>13.125</c:v>
                </c:pt>
                <c:pt idx="8">
                  <c:v>13.0625</c:v>
                </c:pt>
                <c:pt idx="9">
                  <c:v>13.1875</c:v>
                </c:pt>
                <c:pt idx="10">
                  <c:v>13.25</c:v>
                </c:pt>
                <c:pt idx="11">
                  <c:v>13.125</c:v>
                </c:pt>
                <c:pt idx="12">
                  <c:v>13.0625</c:v>
                </c:pt>
                <c:pt idx="13">
                  <c:v>13.0625</c:v>
                </c:pt>
                <c:pt idx="14">
                  <c:v>13.0625</c:v>
                </c:pt>
                <c:pt idx="15">
                  <c:v>13.25</c:v>
                </c:pt>
                <c:pt idx="16">
                  <c:v>13.25</c:v>
                </c:pt>
                <c:pt idx="17">
                  <c:v>13.25</c:v>
                </c:pt>
                <c:pt idx="18">
                  <c:v>13.125</c:v>
                </c:pt>
                <c:pt idx="19">
                  <c:v>13</c:v>
                </c:pt>
                <c:pt idx="20">
                  <c:v>13.0625</c:v>
                </c:pt>
                <c:pt idx="21">
                  <c:v>12.875</c:v>
                </c:pt>
                <c:pt idx="22">
                  <c:v>12.6875</c:v>
                </c:pt>
                <c:pt idx="23">
                  <c:v>12.5625</c:v>
                </c:pt>
                <c:pt idx="24">
                  <c:v>12.6875</c:v>
                </c:pt>
                <c:pt idx="25">
                  <c:v>12.75</c:v>
                </c:pt>
                <c:pt idx="26">
                  <c:v>12.625</c:v>
                </c:pt>
                <c:pt idx="27">
                  <c:v>12.5625</c:v>
                </c:pt>
                <c:pt idx="28">
                  <c:v>12.6875</c:v>
                </c:pt>
                <c:pt idx="29">
                  <c:v>12.625</c:v>
                </c:pt>
                <c:pt idx="30">
                  <c:v>12.5625</c:v>
                </c:pt>
                <c:pt idx="31">
                  <c:v>12.5</c:v>
                </c:pt>
                <c:pt idx="32">
                  <c:v>12.625</c:v>
                </c:pt>
                <c:pt idx="33">
                  <c:v>12.5625</c:v>
                </c:pt>
                <c:pt idx="34">
                  <c:v>12.8125</c:v>
                </c:pt>
                <c:pt idx="35">
                  <c:v>12.6875</c:v>
                </c:pt>
                <c:pt idx="36">
                  <c:v>12.6875</c:v>
                </c:pt>
                <c:pt idx="37">
                  <c:v>12.875</c:v>
                </c:pt>
                <c:pt idx="38">
                  <c:v>12.625</c:v>
                </c:pt>
                <c:pt idx="39">
                  <c:v>12.8125</c:v>
                </c:pt>
                <c:pt idx="40">
                  <c:v>12.9375</c:v>
                </c:pt>
                <c:pt idx="41">
                  <c:v>12.875</c:v>
                </c:pt>
                <c:pt idx="42">
                  <c:v>12.875</c:v>
                </c:pt>
                <c:pt idx="43">
                  <c:v>12.6875</c:v>
                </c:pt>
                <c:pt idx="44">
                  <c:v>12.6875</c:v>
                </c:pt>
                <c:pt idx="45">
                  <c:v>12.8125</c:v>
                </c:pt>
                <c:pt idx="46">
                  <c:v>12.75</c:v>
                </c:pt>
                <c:pt idx="47">
                  <c:v>12.6875</c:v>
                </c:pt>
                <c:pt idx="48">
                  <c:v>12.75</c:v>
                </c:pt>
                <c:pt idx="49">
                  <c:v>12.8125</c:v>
                </c:pt>
                <c:pt idx="50">
                  <c:v>12.875</c:v>
                </c:pt>
                <c:pt idx="51">
                  <c:v>12.875</c:v>
                </c:pt>
                <c:pt idx="52">
                  <c:v>12.9375</c:v>
                </c:pt>
                <c:pt idx="53">
                  <c:v>12.875</c:v>
                </c:pt>
                <c:pt idx="54">
                  <c:v>13.0625</c:v>
                </c:pt>
                <c:pt idx="55">
                  <c:v>12.9375</c:v>
                </c:pt>
                <c:pt idx="56">
                  <c:v>12.9375</c:v>
                </c:pt>
                <c:pt idx="57">
                  <c:v>12.875</c:v>
                </c:pt>
                <c:pt idx="58">
                  <c:v>13</c:v>
                </c:pt>
                <c:pt idx="59">
                  <c:v>13.1875</c:v>
                </c:pt>
                <c:pt idx="60">
                  <c:v>12.9375</c:v>
                </c:pt>
                <c:pt idx="61">
                  <c:v>13</c:v>
                </c:pt>
                <c:pt idx="62">
                  <c:v>13</c:v>
                </c:pt>
                <c:pt idx="63">
                  <c:v>12.9375</c:v>
                </c:pt>
                <c:pt idx="64">
                  <c:v>12.8125</c:v>
                </c:pt>
                <c:pt idx="65">
                  <c:v>12.875</c:v>
                </c:pt>
                <c:pt idx="66">
                  <c:v>12.9375</c:v>
                </c:pt>
                <c:pt idx="67">
                  <c:v>13.1875</c:v>
                </c:pt>
                <c:pt idx="68">
                  <c:v>13.1875</c:v>
                </c:pt>
                <c:pt idx="69">
                  <c:v>13.25</c:v>
                </c:pt>
                <c:pt idx="70">
                  <c:v>13.25</c:v>
                </c:pt>
                <c:pt idx="71">
                  <c:v>13.5</c:v>
                </c:pt>
                <c:pt idx="72">
                  <c:v>13.4375</c:v>
                </c:pt>
                <c:pt idx="73">
                  <c:v>13.375</c:v>
                </c:pt>
                <c:pt idx="74">
                  <c:v>13.25</c:v>
                </c:pt>
                <c:pt idx="75">
                  <c:v>13.25</c:v>
                </c:pt>
                <c:pt idx="76">
                  <c:v>13.5</c:v>
                </c:pt>
                <c:pt idx="77">
                  <c:v>13.25</c:v>
                </c:pt>
                <c:pt idx="78">
                  <c:v>13.25</c:v>
                </c:pt>
                <c:pt idx="79">
                  <c:v>13.5625</c:v>
                </c:pt>
                <c:pt idx="80">
                  <c:v>13.375</c:v>
                </c:pt>
                <c:pt idx="81">
                  <c:v>13.4375</c:v>
                </c:pt>
                <c:pt idx="82">
                  <c:v>13.25</c:v>
                </c:pt>
                <c:pt idx="83">
                  <c:v>13</c:v>
                </c:pt>
                <c:pt idx="84">
                  <c:v>13</c:v>
                </c:pt>
                <c:pt idx="85">
                  <c:v>12.9375</c:v>
                </c:pt>
                <c:pt idx="86">
                  <c:v>13.1875</c:v>
                </c:pt>
                <c:pt idx="87">
                  <c:v>12.9375</c:v>
                </c:pt>
                <c:pt idx="88">
                  <c:v>13</c:v>
                </c:pt>
                <c:pt idx="89">
                  <c:v>13.1875</c:v>
                </c:pt>
                <c:pt idx="90">
                  <c:v>13.25</c:v>
                </c:pt>
                <c:pt idx="91">
                  <c:v>13.25</c:v>
                </c:pt>
                <c:pt idx="92">
                  <c:v>13.1875</c:v>
                </c:pt>
                <c:pt idx="93">
                  <c:v>13.3125</c:v>
                </c:pt>
                <c:pt idx="94">
                  <c:v>13.4375</c:v>
                </c:pt>
                <c:pt idx="95">
                  <c:v>13.0625</c:v>
                </c:pt>
                <c:pt idx="96">
                  <c:v>13.0625</c:v>
                </c:pt>
                <c:pt idx="97">
                  <c:v>13.1875</c:v>
                </c:pt>
                <c:pt idx="98">
                  <c:v>13.125</c:v>
                </c:pt>
                <c:pt idx="99">
                  <c:v>13.0625</c:v>
                </c:pt>
                <c:pt idx="100">
                  <c:v>13.125</c:v>
                </c:pt>
                <c:pt idx="101">
                  <c:v>12.875</c:v>
                </c:pt>
                <c:pt idx="102">
                  <c:v>12.875</c:v>
                </c:pt>
                <c:pt idx="103">
                  <c:v>12.875</c:v>
                </c:pt>
                <c:pt idx="104">
                  <c:v>12.75</c:v>
                </c:pt>
                <c:pt idx="105">
                  <c:v>12.625</c:v>
                </c:pt>
                <c:pt idx="106">
                  <c:v>12.75</c:v>
                </c:pt>
                <c:pt idx="107">
                  <c:v>12.6875</c:v>
                </c:pt>
                <c:pt idx="108">
                  <c:v>12.6875</c:v>
                </c:pt>
                <c:pt idx="109">
                  <c:v>12.625</c:v>
                </c:pt>
                <c:pt idx="110">
                  <c:v>12.5625</c:v>
                </c:pt>
                <c:pt idx="111">
                  <c:v>12.625</c:v>
                </c:pt>
                <c:pt idx="112">
                  <c:v>12.75</c:v>
                </c:pt>
                <c:pt idx="113">
                  <c:v>12.5</c:v>
                </c:pt>
                <c:pt idx="114">
                  <c:v>12.75</c:v>
                </c:pt>
                <c:pt idx="115">
                  <c:v>13.0625</c:v>
                </c:pt>
                <c:pt idx="116">
                  <c:v>13</c:v>
                </c:pt>
                <c:pt idx="117">
                  <c:v>13.1875</c:v>
                </c:pt>
                <c:pt idx="118">
                  <c:v>13.125</c:v>
                </c:pt>
                <c:pt idx="119">
                  <c:v>13.375</c:v>
                </c:pt>
                <c:pt idx="120">
                  <c:v>13.3125</c:v>
                </c:pt>
                <c:pt idx="121">
                  <c:v>13.375</c:v>
                </c:pt>
                <c:pt idx="122">
                  <c:v>13.375</c:v>
                </c:pt>
                <c:pt idx="123">
                  <c:v>13.3125</c:v>
                </c:pt>
                <c:pt idx="124">
                  <c:v>13.375</c:v>
                </c:pt>
                <c:pt idx="125">
                  <c:v>13.375</c:v>
                </c:pt>
                <c:pt idx="126">
                  <c:v>13.375</c:v>
                </c:pt>
                <c:pt idx="127">
                  <c:v>13.3125</c:v>
                </c:pt>
                <c:pt idx="128">
                  <c:v>13.4375</c:v>
                </c:pt>
                <c:pt idx="129">
                  <c:v>13.5</c:v>
                </c:pt>
                <c:pt idx="130">
                  <c:v>13.3125</c:v>
                </c:pt>
                <c:pt idx="131">
                  <c:v>13</c:v>
                </c:pt>
                <c:pt idx="132">
                  <c:v>13</c:v>
                </c:pt>
                <c:pt idx="133">
                  <c:v>12.9375</c:v>
                </c:pt>
                <c:pt idx="134">
                  <c:v>12.875</c:v>
                </c:pt>
                <c:pt idx="135">
                  <c:v>12.75</c:v>
                </c:pt>
                <c:pt idx="136">
                  <c:v>12.875</c:v>
                </c:pt>
                <c:pt idx="137">
                  <c:v>12.8125</c:v>
                </c:pt>
                <c:pt idx="138">
                  <c:v>12.6875</c:v>
                </c:pt>
                <c:pt idx="139">
                  <c:v>12.75</c:v>
                </c:pt>
                <c:pt idx="140">
                  <c:v>12.75</c:v>
                </c:pt>
                <c:pt idx="141">
                  <c:v>13</c:v>
                </c:pt>
                <c:pt idx="142">
                  <c:v>12.875</c:v>
                </c:pt>
                <c:pt idx="143">
                  <c:v>12.9375</c:v>
                </c:pt>
                <c:pt idx="144">
                  <c:v>12.875</c:v>
                </c:pt>
                <c:pt idx="145">
                  <c:v>12.8125</c:v>
                </c:pt>
                <c:pt idx="146">
                  <c:v>12.75</c:v>
                </c:pt>
                <c:pt idx="147">
                  <c:v>13</c:v>
                </c:pt>
                <c:pt idx="148">
                  <c:v>13</c:v>
                </c:pt>
                <c:pt idx="149">
                  <c:v>12.9375</c:v>
                </c:pt>
                <c:pt idx="150">
                  <c:v>12.9375</c:v>
                </c:pt>
                <c:pt idx="151">
                  <c:v>13</c:v>
                </c:pt>
                <c:pt idx="152">
                  <c:v>12.875</c:v>
                </c:pt>
                <c:pt idx="153">
                  <c:v>13</c:v>
                </c:pt>
                <c:pt idx="154">
                  <c:v>12.875</c:v>
                </c:pt>
                <c:pt idx="155">
                  <c:v>12.9375</c:v>
                </c:pt>
                <c:pt idx="156">
                  <c:v>13.0625</c:v>
                </c:pt>
                <c:pt idx="157">
                  <c:v>12.875</c:v>
                </c:pt>
                <c:pt idx="158">
                  <c:v>12.9375</c:v>
                </c:pt>
                <c:pt idx="159">
                  <c:v>12.9375</c:v>
                </c:pt>
                <c:pt idx="160">
                  <c:v>13</c:v>
                </c:pt>
                <c:pt idx="161">
                  <c:v>13.0625</c:v>
                </c:pt>
                <c:pt idx="162">
                  <c:v>13.1875</c:v>
                </c:pt>
                <c:pt idx="163">
                  <c:v>13.0625</c:v>
                </c:pt>
                <c:pt idx="164">
                  <c:v>13.1875</c:v>
                </c:pt>
                <c:pt idx="165">
                  <c:v>13.25</c:v>
                </c:pt>
                <c:pt idx="166">
                  <c:v>13.3125</c:v>
                </c:pt>
                <c:pt idx="167">
                  <c:v>13.375</c:v>
                </c:pt>
                <c:pt idx="168">
                  <c:v>13.375</c:v>
                </c:pt>
                <c:pt idx="169">
                  <c:v>13.25</c:v>
                </c:pt>
                <c:pt idx="170">
                  <c:v>13.4375</c:v>
                </c:pt>
                <c:pt idx="171">
                  <c:v>13.5</c:v>
                </c:pt>
                <c:pt idx="172">
                  <c:v>13.25</c:v>
                </c:pt>
                <c:pt idx="173">
                  <c:v>13.25</c:v>
                </c:pt>
                <c:pt idx="174">
                  <c:v>13.0625</c:v>
                </c:pt>
                <c:pt idx="175">
                  <c:v>13.25</c:v>
                </c:pt>
                <c:pt idx="176">
                  <c:v>13.1875</c:v>
                </c:pt>
                <c:pt idx="177">
                  <c:v>13.125</c:v>
                </c:pt>
                <c:pt idx="178">
                  <c:v>12.9375</c:v>
                </c:pt>
                <c:pt idx="179">
                  <c:v>12.9375</c:v>
                </c:pt>
                <c:pt idx="180">
                  <c:v>12.625</c:v>
                </c:pt>
                <c:pt idx="181">
                  <c:v>12.8125</c:v>
                </c:pt>
                <c:pt idx="182">
                  <c:v>12.6875</c:v>
                </c:pt>
                <c:pt idx="183">
                  <c:v>12.625</c:v>
                </c:pt>
                <c:pt idx="184">
                  <c:v>12.6875</c:v>
                </c:pt>
                <c:pt idx="185">
                  <c:v>12.6875</c:v>
                </c:pt>
                <c:pt idx="186">
                  <c:v>12.5625</c:v>
                </c:pt>
                <c:pt idx="187">
                  <c:v>12.5625</c:v>
                </c:pt>
                <c:pt idx="188">
                  <c:v>12.6875</c:v>
                </c:pt>
                <c:pt idx="189">
                  <c:v>12.625</c:v>
                </c:pt>
                <c:pt idx="190">
                  <c:v>12.75</c:v>
                </c:pt>
                <c:pt idx="191">
                  <c:v>12.5625</c:v>
                </c:pt>
                <c:pt idx="192">
                  <c:v>12.75</c:v>
                </c:pt>
                <c:pt idx="193">
                  <c:v>12.6875</c:v>
                </c:pt>
                <c:pt idx="194">
                  <c:v>12.8125</c:v>
                </c:pt>
                <c:pt idx="195">
                  <c:v>12.6875</c:v>
                </c:pt>
                <c:pt idx="196">
                  <c:v>12.75</c:v>
                </c:pt>
                <c:pt idx="197">
                  <c:v>12.625</c:v>
                </c:pt>
                <c:pt idx="198">
                  <c:v>12.75</c:v>
                </c:pt>
                <c:pt idx="199">
                  <c:v>12.625</c:v>
                </c:pt>
                <c:pt idx="200">
                  <c:v>12.5625</c:v>
                </c:pt>
                <c:pt idx="201">
                  <c:v>12.5625</c:v>
                </c:pt>
                <c:pt idx="202">
                  <c:v>12.6875</c:v>
                </c:pt>
                <c:pt idx="203">
                  <c:v>12.625</c:v>
                </c:pt>
                <c:pt idx="204">
                  <c:v>12.5625</c:v>
                </c:pt>
                <c:pt idx="205">
                  <c:v>12.8125</c:v>
                </c:pt>
                <c:pt idx="206">
                  <c:v>12.875</c:v>
                </c:pt>
                <c:pt idx="207">
                  <c:v>12.875</c:v>
                </c:pt>
                <c:pt idx="208">
                  <c:v>12.8125</c:v>
                </c:pt>
                <c:pt idx="209">
                  <c:v>12.75</c:v>
                </c:pt>
                <c:pt idx="210">
                  <c:v>12.5625</c:v>
                </c:pt>
                <c:pt idx="211">
                  <c:v>12.8125</c:v>
                </c:pt>
                <c:pt idx="212">
                  <c:v>13</c:v>
                </c:pt>
                <c:pt idx="213">
                  <c:v>13</c:v>
                </c:pt>
                <c:pt idx="214">
                  <c:v>13.0625</c:v>
                </c:pt>
                <c:pt idx="215">
                  <c:v>13.0625</c:v>
                </c:pt>
                <c:pt idx="216">
                  <c:v>13.1875</c:v>
                </c:pt>
                <c:pt idx="217">
                  <c:v>13.375</c:v>
                </c:pt>
                <c:pt idx="218">
                  <c:v>13.3125</c:v>
                </c:pt>
                <c:pt idx="219">
                  <c:v>13.4375</c:v>
                </c:pt>
                <c:pt idx="220">
                  <c:v>13.3125</c:v>
                </c:pt>
                <c:pt idx="221">
                  <c:v>13.125</c:v>
                </c:pt>
                <c:pt idx="222">
                  <c:v>13.1875</c:v>
                </c:pt>
                <c:pt idx="223">
                  <c:v>13.25</c:v>
                </c:pt>
                <c:pt idx="224">
                  <c:v>13.25</c:v>
                </c:pt>
                <c:pt idx="225">
                  <c:v>13.625</c:v>
                </c:pt>
                <c:pt idx="226">
                  <c:v>13.75</c:v>
                </c:pt>
                <c:pt idx="227">
                  <c:v>13.4375</c:v>
                </c:pt>
                <c:pt idx="228">
                  <c:v>13.25</c:v>
                </c:pt>
                <c:pt idx="229">
                  <c:v>13.25</c:v>
                </c:pt>
                <c:pt idx="230">
                  <c:v>13.25</c:v>
                </c:pt>
                <c:pt idx="231">
                  <c:v>13.25</c:v>
                </c:pt>
                <c:pt idx="232">
                  <c:v>13.1875</c:v>
                </c:pt>
                <c:pt idx="233">
                  <c:v>13.25</c:v>
                </c:pt>
                <c:pt idx="234">
                  <c:v>13.25</c:v>
                </c:pt>
                <c:pt idx="235">
                  <c:v>13.1875</c:v>
                </c:pt>
                <c:pt idx="236">
                  <c:v>13.25</c:v>
                </c:pt>
                <c:pt idx="237">
                  <c:v>13.375</c:v>
                </c:pt>
                <c:pt idx="238">
                  <c:v>13.3125</c:v>
                </c:pt>
                <c:pt idx="239">
                  <c:v>13.3125</c:v>
                </c:pt>
                <c:pt idx="240">
                  <c:v>12.9375</c:v>
                </c:pt>
                <c:pt idx="241">
                  <c:v>12.75</c:v>
                </c:pt>
                <c:pt idx="242">
                  <c:v>12.8125</c:v>
                </c:pt>
                <c:pt idx="243">
                  <c:v>13.0625</c:v>
                </c:pt>
                <c:pt idx="244">
                  <c:v>13.1875</c:v>
                </c:pt>
                <c:pt idx="245">
                  <c:v>13.125</c:v>
                </c:pt>
                <c:pt idx="246">
                  <c:v>13</c:v>
                </c:pt>
                <c:pt idx="247">
                  <c:v>12.8125</c:v>
                </c:pt>
                <c:pt idx="248">
                  <c:v>13.125</c:v>
                </c:pt>
                <c:pt idx="249">
                  <c:v>13</c:v>
                </c:pt>
                <c:pt idx="250">
                  <c:v>13</c:v>
                </c:pt>
                <c:pt idx="251">
                  <c:v>12.8125</c:v>
                </c:pt>
                <c:pt idx="252">
                  <c:v>12.9375</c:v>
                </c:pt>
                <c:pt idx="253">
                  <c:v>12.875</c:v>
                </c:pt>
                <c:pt idx="254">
                  <c:v>13</c:v>
                </c:pt>
                <c:pt idx="255">
                  <c:v>13</c:v>
                </c:pt>
                <c:pt idx="256">
                  <c:v>13.3125</c:v>
                </c:pt>
                <c:pt idx="257">
                  <c:v>13.25</c:v>
                </c:pt>
                <c:pt idx="258">
                  <c:v>13.3125</c:v>
                </c:pt>
                <c:pt idx="259">
                  <c:v>13.125</c:v>
                </c:pt>
                <c:pt idx="260">
                  <c:v>13.375</c:v>
                </c:pt>
                <c:pt idx="261">
                  <c:v>13.4375</c:v>
                </c:pt>
                <c:pt idx="262">
                  <c:v>13.4375</c:v>
                </c:pt>
                <c:pt idx="263">
                  <c:v>13.6875</c:v>
                </c:pt>
                <c:pt idx="264">
                  <c:v>13.4375</c:v>
                </c:pt>
                <c:pt idx="265">
                  <c:v>13.25</c:v>
                </c:pt>
                <c:pt idx="266">
                  <c:v>13.375</c:v>
                </c:pt>
                <c:pt idx="267">
                  <c:v>13.5</c:v>
                </c:pt>
                <c:pt idx="268">
                  <c:v>13.375</c:v>
                </c:pt>
                <c:pt idx="269">
                  <c:v>13.25</c:v>
                </c:pt>
                <c:pt idx="270">
                  <c:v>13.3125</c:v>
                </c:pt>
                <c:pt idx="271">
                  <c:v>13.1875</c:v>
                </c:pt>
                <c:pt idx="272">
                  <c:v>13.1875</c:v>
                </c:pt>
                <c:pt idx="273">
                  <c:v>13.125</c:v>
                </c:pt>
                <c:pt idx="274">
                  <c:v>13.125</c:v>
                </c:pt>
                <c:pt idx="275">
                  <c:v>13.0625</c:v>
                </c:pt>
                <c:pt idx="276">
                  <c:v>12.6875</c:v>
                </c:pt>
                <c:pt idx="277">
                  <c:v>12.75</c:v>
                </c:pt>
                <c:pt idx="278">
                  <c:v>12.8125</c:v>
                </c:pt>
                <c:pt idx="279">
                  <c:v>12.8125</c:v>
                </c:pt>
                <c:pt idx="280">
                  <c:v>13</c:v>
                </c:pt>
                <c:pt idx="281">
                  <c:v>13.125</c:v>
                </c:pt>
                <c:pt idx="282">
                  <c:v>13.0625</c:v>
                </c:pt>
                <c:pt idx="283">
                  <c:v>13.125</c:v>
                </c:pt>
                <c:pt idx="284">
                  <c:v>13.0625</c:v>
                </c:pt>
                <c:pt idx="285">
                  <c:v>13.125</c:v>
                </c:pt>
                <c:pt idx="286">
                  <c:v>12.875</c:v>
                </c:pt>
                <c:pt idx="287">
                  <c:v>12.875</c:v>
                </c:pt>
                <c:pt idx="288">
                  <c:v>13.125</c:v>
                </c:pt>
                <c:pt idx="289">
                  <c:v>13.125</c:v>
                </c:pt>
                <c:pt idx="290">
                  <c:v>13.125</c:v>
                </c:pt>
                <c:pt idx="291">
                  <c:v>13.25</c:v>
                </c:pt>
                <c:pt idx="292">
                  <c:v>13.4375</c:v>
                </c:pt>
                <c:pt idx="293">
                  <c:v>13.375</c:v>
                </c:pt>
                <c:pt idx="294">
                  <c:v>13.125</c:v>
                </c:pt>
                <c:pt idx="295">
                  <c:v>13.0625</c:v>
                </c:pt>
                <c:pt idx="296">
                  <c:v>12.9375</c:v>
                </c:pt>
                <c:pt idx="297">
                  <c:v>12.875</c:v>
                </c:pt>
                <c:pt idx="298">
                  <c:v>12.75</c:v>
                </c:pt>
                <c:pt idx="299">
                  <c:v>12.75</c:v>
                </c:pt>
                <c:pt idx="300">
                  <c:v>12.8125</c:v>
                </c:pt>
                <c:pt idx="301">
                  <c:v>12.875</c:v>
                </c:pt>
                <c:pt idx="302">
                  <c:v>13</c:v>
                </c:pt>
                <c:pt idx="303">
                  <c:v>13.1875</c:v>
                </c:pt>
                <c:pt idx="304">
                  <c:v>13</c:v>
                </c:pt>
                <c:pt idx="305">
                  <c:v>13.125</c:v>
                </c:pt>
                <c:pt idx="306">
                  <c:v>13.0625</c:v>
                </c:pt>
                <c:pt idx="307">
                  <c:v>13.25</c:v>
                </c:pt>
                <c:pt idx="308">
                  <c:v>13.125</c:v>
                </c:pt>
                <c:pt idx="309">
                  <c:v>13.25</c:v>
                </c:pt>
                <c:pt idx="310">
                  <c:v>13.5</c:v>
                </c:pt>
                <c:pt idx="311">
                  <c:v>13.6875</c:v>
                </c:pt>
                <c:pt idx="312">
                  <c:v>13.4375</c:v>
                </c:pt>
                <c:pt idx="313">
                  <c:v>13.5625</c:v>
                </c:pt>
                <c:pt idx="314">
                  <c:v>13.625</c:v>
                </c:pt>
                <c:pt idx="315">
                  <c:v>13.5625</c:v>
                </c:pt>
                <c:pt idx="316">
                  <c:v>13.5625</c:v>
                </c:pt>
                <c:pt idx="317">
                  <c:v>13.375</c:v>
                </c:pt>
                <c:pt idx="318">
                  <c:v>13.5</c:v>
                </c:pt>
                <c:pt idx="319">
                  <c:v>13.3125</c:v>
                </c:pt>
                <c:pt idx="320">
                  <c:v>13.0625</c:v>
                </c:pt>
                <c:pt idx="321">
                  <c:v>12.875</c:v>
                </c:pt>
                <c:pt idx="322">
                  <c:v>12.8125</c:v>
                </c:pt>
                <c:pt idx="323">
                  <c:v>12.6875</c:v>
                </c:pt>
                <c:pt idx="324">
                  <c:v>12.6875</c:v>
                </c:pt>
                <c:pt idx="325">
                  <c:v>12.5</c:v>
                </c:pt>
                <c:pt idx="326">
                  <c:v>12.375</c:v>
                </c:pt>
                <c:pt idx="327">
                  <c:v>12.1875</c:v>
                </c:pt>
                <c:pt idx="328">
                  <c:v>12.1875</c:v>
                </c:pt>
                <c:pt idx="329">
                  <c:v>12.125</c:v>
                </c:pt>
                <c:pt idx="330">
                  <c:v>12.1875</c:v>
                </c:pt>
                <c:pt idx="331">
                  <c:v>12.1875</c:v>
                </c:pt>
                <c:pt idx="332">
                  <c:v>12.3125</c:v>
                </c:pt>
                <c:pt idx="333">
                  <c:v>12.1875</c:v>
                </c:pt>
                <c:pt idx="334">
                  <c:v>12.3125</c:v>
                </c:pt>
                <c:pt idx="335">
                  <c:v>12.4375</c:v>
                </c:pt>
                <c:pt idx="336">
                  <c:v>12.625</c:v>
                </c:pt>
                <c:pt idx="337">
                  <c:v>12.875</c:v>
                </c:pt>
                <c:pt idx="338">
                  <c:v>13</c:v>
                </c:pt>
                <c:pt idx="339">
                  <c:v>13.125</c:v>
                </c:pt>
                <c:pt idx="340">
                  <c:v>13.1875</c:v>
                </c:pt>
                <c:pt idx="341">
                  <c:v>13.3125</c:v>
                </c:pt>
                <c:pt idx="342">
                  <c:v>13.4375</c:v>
                </c:pt>
                <c:pt idx="343">
                  <c:v>13.4375</c:v>
                </c:pt>
                <c:pt idx="344">
                  <c:v>13.4375</c:v>
                </c:pt>
                <c:pt idx="345">
                  <c:v>13.4375</c:v>
                </c:pt>
                <c:pt idx="346">
                  <c:v>13.1875</c:v>
                </c:pt>
                <c:pt idx="347">
                  <c:v>13.125</c:v>
                </c:pt>
                <c:pt idx="348">
                  <c:v>13.0625</c:v>
                </c:pt>
                <c:pt idx="349">
                  <c:v>13.375</c:v>
                </c:pt>
                <c:pt idx="350">
                  <c:v>13.125</c:v>
                </c:pt>
                <c:pt idx="351">
                  <c:v>13.0625</c:v>
                </c:pt>
                <c:pt idx="352">
                  <c:v>12.9375</c:v>
                </c:pt>
                <c:pt idx="353">
                  <c:v>12.8125</c:v>
                </c:pt>
                <c:pt idx="354">
                  <c:v>12.625</c:v>
                </c:pt>
                <c:pt idx="355">
                  <c:v>12.5</c:v>
                </c:pt>
                <c:pt idx="356">
                  <c:v>12.4375</c:v>
                </c:pt>
                <c:pt idx="357">
                  <c:v>12.3125</c:v>
                </c:pt>
                <c:pt idx="358">
                  <c:v>12.3125</c:v>
                </c:pt>
                <c:pt idx="359">
                  <c:v>12.5</c:v>
                </c:pt>
                <c:pt idx="360">
                  <c:v>12.625</c:v>
                </c:pt>
                <c:pt idx="361">
                  <c:v>12.5625</c:v>
                </c:pt>
                <c:pt idx="362">
                  <c:v>12.6875</c:v>
                </c:pt>
                <c:pt idx="363">
                  <c:v>12.75</c:v>
                </c:pt>
                <c:pt idx="364">
                  <c:v>12.75</c:v>
                </c:pt>
                <c:pt idx="365">
                  <c:v>12.625</c:v>
                </c:pt>
                <c:pt idx="366">
                  <c:v>12.5625</c:v>
                </c:pt>
                <c:pt idx="367">
                  <c:v>12.6875</c:v>
                </c:pt>
                <c:pt idx="368">
                  <c:v>12.8125</c:v>
                </c:pt>
                <c:pt idx="369">
                  <c:v>12.875</c:v>
                </c:pt>
                <c:pt idx="370">
                  <c:v>12.875</c:v>
                </c:pt>
                <c:pt idx="371">
                  <c:v>12.8125</c:v>
                </c:pt>
                <c:pt idx="372">
                  <c:v>12.9375</c:v>
                </c:pt>
                <c:pt idx="373">
                  <c:v>13</c:v>
                </c:pt>
                <c:pt idx="374">
                  <c:v>12.8125</c:v>
                </c:pt>
                <c:pt idx="375">
                  <c:v>12.6875</c:v>
                </c:pt>
                <c:pt idx="376">
                  <c:v>12.6875</c:v>
                </c:pt>
                <c:pt idx="377">
                  <c:v>12.8125</c:v>
                </c:pt>
                <c:pt idx="378">
                  <c:v>12.875</c:v>
                </c:pt>
                <c:pt idx="379">
                  <c:v>12.875</c:v>
                </c:pt>
                <c:pt idx="380">
                  <c:v>12.875</c:v>
                </c:pt>
                <c:pt idx="381">
                  <c:v>13</c:v>
                </c:pt>
                <c:pt idx="382">
                  <c:v>12.875</c:v>
                </c:pt>
                <c:pt idx="383">
                  <c:v>12.75</c:v>
                </c:pt>
                <c:pt idx="384">
                  <c:v>12.75</c:v>
                </c:pt>
                <c:pt idx="385">
                  <c:v>12.8125</c:v>
                </c:pt>
                <c:pt idx="386">
                  <c:v>12.875</c:v>
                </c:pt>
                <c:pt idx="387">
                  <c:v>12.8125</c:v>
                </c:pt>
                <c:pt idx="388">
                  <c:v>12.75</c:v>
                </c:pt>
                <c:pt idx="389">
                  <c:v>12.625</c:v>
                </c:pt>
                <c:pt idx="390">
                  <c:v>12.75</c:v>
                </c:pt>
                <c:pt idx="391">
                  <c:v>12.625</c:v>
                </c:pt>
                <c:pt idx="392">
                  <c:v>12.8125</c:v>
                </c:pt>
                <c:pt idx="393">
                  <c:v>12.5</c:v>
                </c:pt>
                <c:pt idx="394">
                  <c:v>12.5</c:v>
                </c:pt>
                <c:pt idx="395">
                  <c:v>12.375</c:v>
                </c:pt>
                <c:pt idx="396">
                  <c:v>12.5625</c:v>
                </c:pt>
                <c:pt idx="397">
                  <c:v>12.5</c:v>
                </c:pt>
                <c:pt idx="398">
                  <c:v>12.6875</c:v>
                </c:pt>
                <c:pt idx="399">
                  <c:v>13.0625</c:v>
                </c:pt>
                <c:pt idx="400">
                  <c:v>12.9375</c:v>
                </c:pt>
                <c:pt idx="401">
                  <c:v>12.8125</c:v>
                </c:pt>
                <c:pt idx="402">
                  <c:v>13.0625</c:v>
                </c:pt>
                <c:pt idx="403">
                  <c:v>13.125</c:v>
                </c:pt>
                <c:pt idx="404">
                  <c:v>13.125</c:v>
                </c:pt>
                <c:pt idx="405">
                  <c:v>13.125</c:v>
                </c:pt>
                <c:pt idx="406">
                  <c:v>13.1875</c:v>
                </c:pt>
                <c:pt idx="407">
                  <c:v>13.25</c:v>
                </c:pt>
                <c:pt idx="408">
                  <c:v>12.9375</c:v>
                </c:pt>
                <c:pt idx="409">
                  <c:v>13.3125</c:v>
                </c:pt>
                <c:pt idx="410">
                  <c:v>13.1875</c:v>
                </c:pt>
                <c:pt idx="411">
                  <c:v>13.25</c:v>
                </c:pt>
                <c:pt idx="412">
                  <c:v>13.125</c:v>
                </c:pt>
                <c:pt idx="413">
                  <c:v>13.0625</c:v>
                </c:pt>
                <c:pt idx="414">
                  <c:v>13</c:v>
                </c:pt>
                <c:pt idx="415">
                  <c:v>12.8125</c:v>
                </c:pt>
                <c:pt idx="416">
                  <c:v>12.875</c:v>
                </c:pt>
                <c:pt idx="417">
                  <c:v>12.9375</c:v>
                </c:pt>
                <c:pt idx="418">
                  <c:v>12.6875</c:v>
                </c:pt>
                <c:pt idx="419">
                  <c:v>12.75</c:v>
                </c:pt>
                <c:pt idx="420">
                  <c:v>12.6875</c:v>
                </c:pt>
                <c:pt idx="421">
                  <c:v>12.8125</c:v>
                </c:pt>
                <c:pt idx="422">
                  <c:v>12.6875</c:v>
                </c:pt>
                <c:pt idx="423">
                  <c:v>12.875</c:v>
                </c:pt>
                <c:pt idx="424">
                  <c:v>13</c:v>
                </c:pt>
                <c:pt idx="425">
                  <c:v>12.8125</c:v>
                </c:pt>
                <c:pt idx="426">
                  <c:v>13</c:v>
                </c:pt>
                <c:pt idx="427">
                  <c:v>13.125</c:v>
                </c:pt>
                <c:pt idx="428">
                  <c:v>13</c:v>
                </c:pt>
                <c:pt idx="429">
                  <c:v>13.0625</c:v>
                </c:pt>
                <c:pt idx="430">
                  <c:v>13.125</c:v>
                </c:pt>
                <c:pt idx="431">
                  <c:v>13.0625</c:v>
                </c:pt>
                <c:pt idx="432">
                  <c:v>13.1875</c:v>
                </c:pt>
                <c:pt idx="433">
                  <c:v>13.125</c:v>
                </c:pt>
                <c:pt idx="434">
                  <c:v>13.125</c:v>
                </c:pt>
                <c:pt idx="435">
                  <c:v>13.125</c:v>
                </c:pt>
                <c:pt idx="436">
                  <c:v>13.125</c:v>
                </c:pt>
                <c:pt idx="437">
                  <c:v>13.1875</c:v>
                </c:pt>
                <c:pt idx="438">
                  <c:v>13.25</c:v>
                </c:pt>
                <c:pt idx="439">
                  <c:v>13.125</c:v>
                </c:pt>
                <c:pt idx="440">
                  <c:v>13.1875</c:v>
                </c:pt>
                <c:pt idx="441">
                  <c:v>13.1875</c:v>
                </c:pt>
                <c:pt idx="442">
                  <c:v>13.1875</c:v>
                </c:pt>
                <c:pt idx="443">
                  <c:v>13.0625</c:v>
                </c:pt>
                <c:pt idx="444">
                  <c:v>13.3125</c:v>
                </c:pt>
                <c:pt idx="445">
                  <c:v>13.25</c:v>
                </c:pt>
                <c:pt idx="446">
                  <c:v>13.25</c:v>
                </c:pt>
                <c:pt idx="447">
                  <c:v>13.125</c:v>
                </c:pt>
                <c:pt idx="448">
                  <c:v>13</c:v>
                </c:pt>
                <c:pt idx="449">
                  <c:v>13.125</c:v>
                </c:pt>
                <c:pt idx="450">
                  <c:v>13.25</c:v>
                </c:pt>
                <c:pt idx="451">
                  <c:v>13.25</c:v>
                </c:pt>
                <c:pt idx="452">
                  <c:v>13.3125</c:v>
                </c:pt>
                <c:pt idx="453">
                  <c:v>13.5</c:v>
                </c:pt>
                <c:pt idx="454">
                  <c:v>13.3125</c:v>
                </c:pt>
                <c:pt idx="455">
                  <c:v>13.3125</c:v>
                </c:pt>
                <c:pt idx="456">
                  <c:v>13.25</c:v>
                </c:pt>
                <c:pt idx="457">
                  <c:v>13.3125</c:v>
                </c:pt>
                <c:pt idx="458">
                  <c:v>13.25</c:v>
                </c:pt>
                <c:pt idx="459">
                  <c:v>13.1875</c:v>
                </c:pt>
                <c:pt idx="460">
                  <c:v>13</c:v>
                </c:pt>
                <c:pt idx="461">
                  <c:v>13.125</c:v>
                </c:pt>
                <c:pt idx="462">
                  <c:v>13.25</c:v>
                </c:pt>
                <c:pt idx="463">
                  <c:v>13.375</c:v>
                </c:pt>
                <c:pt idx="464">
                  <c:v>13.1875</c:v>
                </c:pt>
                <c:pt idx="465">
                  <c:v>13.25</c:v>
                </c:pt>
                <c:pt idx="466">
                  <c:v>13.125</c:v>
                </c:pt>
                <c:pt idx="467">
                  <c:v>13.1875</c:v>
                </c:pt>
                <c:pt idx="468">
                  <c:v>13.25</c:v>
                </c:pt>
                <c:pt idx="469">
                  <c:v>12.9375</c:v>
                </c:pt>
                <c:pt idx="470">
                  <c:v>13.1875</c:v>
                </c:pt>
                <c:pt idx="471">
                  <c:v>13.0625</c:v>
                </c:pt>
                <c:pt idx="472">
                  <c:v>13.25</c:v>
                </c:pt>
                <c:pt idx="473">
                  <c:v>13.125</c:v>
                </c:pt>
                <c:pt idx="474">
                  <c:v>13.125</c:v>
                </c:pt>
                <c:pt idx="475">
                  <c:v>13.3125</c:v>
                </c:pt>
                <c:pt idx="476">
                  <c:v>13.4375</c:v>
                </c:pt>
                <c:pt idx="477">
                  <c:v>13.25</c:v>
                </c:pt>
                <c:pt idx="478">
                  <c:v>13.1875</c:v>
                </c:pt>
                <c:pt idx="479">
                  <c:v>13.0625</c:v>
                </c:pt>
                <c:pt idx="480">
                  <c:v>13.375</c:v>
                </c:pt>
                <c:pt idx="481">
                  <c:v>13.1875</c:v>
                </c:pt>
                <c:pt idx="482">
                  <c:v>13.375</c:v>
                </c:pt>
                <c:pt idx="483">
                  <c:v>13.125</c:v>
                </c:pt>
                <c:pt idx="484">
                  <c:v>13</c:v>
                </c:pt>
                <c:pt idx="485">
                  <c:v>13</c:v>
                </c:pt>
                <c:pt idx="486">
                  <c:v>13</c:v>
                </c:pt>
                <c:pt idx="487">
                  <c:v>13.1875</c:v>
                </c:pt>
                <c:pt idx="488">
                  <c:v>12.9375</c:v>
                </c:pt>
                <c:pt idx="489">
                  <c:v>13.0625</c:v>
                </c:pt>
                <c:pt idx="490">
                  <c:v>13.1875</c:v>
                </c:pt>
                <c:pt idx="491">
                  <c:v>13.125</c:v>
                </c:pt>
                <c:pt idx="492">
                  <c:v>13</c:v>
                </c:pt>
                <c:pt idx="493">
                  <c:v>12.9375</c:v>
                </c:pt>
                <c:pt idx="494">
                  <c:v>12.9375</c:v>
                </c:pt>
                <c:pt idx="495">
                  <c:v>13</c:v>
                </c:pt>
                <c:pt idx="496">
                  <c:v>13.125</c:v>
                </c:pt>
                <c:pt idx="497">
                  <c:v>13.3125</c:v>
                </c:pt>
                <c:pt idx="498">
                  <c:v>13.0625</c:v>
                </c:pt>
                <c:pt idx="499">
                  <c:v>13.25</c:v>
                </c:pt>
                <c:pt idx="500">
                  <c:v>13.25</c:v>
                </c:pt>
                <c:pt idx="501">
                  <c:v>13.375</c:v>
                </c:pt>
                <c:pt idx="502">
                  <c:v>13.3125</c:v>
                </c:pt>
                <c:pt idx="503">
                  <c:v>13.3125</c:v>
                </c:pt>
                <c:pt idx="504">
                  <c:v>13.5</c:v>
                </c:pt>
                <c:pt idx="505">
                  <c:v>13.1875</c:v>
                </c:pt>
                <c:pt idx="506">
                  <c:v>13.0625</c:v>
                </c:pt>
                <c:pt idx="507">
                  <c:v>13.0625</c:v>
                </c:pt>
                <c:pt idx="508">
                  <c:v>13.125</c:v>
                </c:pt>
                <c:pt idx="509">
                  <c:v>13.25</c:v>
                </c:pt>
                <c:pt idx="510">
                  <c:v>13.125</c:v>
                </c:pt>
                <c:pt idx="511">
                  <c:v>13.125</c:v>
                </c:pt>
                <c:pt idx="512">
                  <c:v>12.8125</c:v>
                </c:pt>
                <c:pt idx="513">
                  <c:v>12.9375</c:v>
                </c:pt>
                <c:pt idx="514">
                  <c:v>12.9375</c:v>
                </c:pt>
                <c:pt idx="515">
                  <c:v>12.875</c:v>
                </c:pt>
                <c:pt idx="516">
                  <c:v>12.875</c:v>
                </c:pt>
                <c:pt idx="517">
                  <c:v>13</c:v>
                </c:pt>
                <c:pt idx="518">
                  <c:v>13</c:v>
                </c:pt>
                <c:pt idx="519">
                  <c:v>12.875</c:v>
                </c:pt>
                <c:pt idx="520">
                  <c:v>12.625</c:v>
                </c:pt>
                <c:pt idx="521">
                  <c:v>12.875</c:v>
                </c:pt>
                <c:pt idx="522">
                  <c:v>12.875</c:v>
                </c:pt>
                <c:pt idx="523">
                  <c:v>12.875</c:v>
                </c:pt>
                <c:pt idx="524">
                  <c:v>12.8125</c:v>
                </c:pt>
                <c:pt idx="525">
                  <c:v>12.8125</c:v>
                </c:pt>
                <c:pt idx="526">
                  <c:v>12.6875</c:v>
                </c:pt>
                <c:pt idx="527">
                  <c:v>12.9375</c:v>
                </c:pt>
                <c:pt idx="528">
                  <c:v>12.875</c:v>
                </c:pt>
                <c:pt idx="529">
                  <c:v>12.5625</c:v>
                </c:pt>
                <c:pt idx="530">
                  <c:v>12.6875</c:v>
                </c:pt>
                <c:pt idx="531">
                  <c:v>12.8125</c:v>
                </c:pt>
                <c:pt idx="532">
                  <c:v>12.8125</c:v>
                </c:pt>
                <c:pt idx="533">
                  <c:v>12.6875</c:v>
                </c:pt>
                <c:pt idx="534">
                  <c:v>12.6875</c:v>
                </c:pt>
                <c:pt idx="535">
                  <c:v>12.75</c:v>
                </c:pt>
                <c:pt idx="536">
                  <c:v>13.0625</c:v>
                </c:pt>
                <c:pt idx="537">
                  <c:v>13.0625</c:v>
                </c:pt>
                <c:pt idx="538">
                  <c:v>12.9375</c:v>
                </c:pt>
                <c:pt idx="539">
                  <c:v>13</c:v>
                </c:pt>
                <c:pt idx="540">
                  <c:v>13</c:v>
                </c:pt>
                <c:pt idx="541">
                  <c:v>13.0625</c:v>
                </c:pt>
                <c:pt idx="542">
                  <c:v>13.25</c:v>
                </c:pt>
                <c:pt idx="543">
                  <c:v>13.0625</c:v>
                </c:pt>
                <c:pt idx="544">
                  <c:v>13.3125</c:v>
                </c:pt>
                <c:pt idx="545">
                  <c:v>13.5625</c:v>
                </c:pt>
                <c:pt idx="546">
                  <c:v>13.375</c:v>
                </c:pt>
                <c:pt idx="547">
                  <c:v>13.3125</c:v>
                </c:pt>
                <c:pt idx="548">
                  <c:v>13.25</c:v>
                </c:pt>
                <c:pt idx="549">
                  <c:v>13.0625</c:v>
                </c:pt>
                <c:pt idx="550">
                  <c:v>13</c:v>
                </c:pt>
                <c:pt idx="551">
                  <c:v>13.0625</c:v>
                </c:pt>
                <c:pt idx="552">
                  <c:v>13.0625</c:v>
                </c:pt>
                <c:pt idx="553">
                  <c:v>12.9375</c:v>
                </c:pt>
                <c:pt idx="554">
                  <c:v>13.0625</c:v>
                </c:pt>
                <c:pt idx="555">
                  <c:v>13.0625</c:v>
                </c:pt>
                <c:pt idx="556">
                  <c:v>13.0625</c:v>
                </c:pt>
                <c:pt idx="557">
                  <c:v>13.0625</c:v>
                </c:pt>
                <c:pt idx="558">
                  <c:v>13.125</c:v>
                </c:pt>
                <c:pt idx="559">
                  <c:v>13.125</c:v>
                </c:pt>
                <c:pt idx="560">
                  <c:v>13.3125</c:v>
                </c:pt>
                <c:pt idx="561">
                  <c:v>13.125</c:v>
                </c:pt>
                <c:pt idx="562">
                  <c:v>13.375</c:v>
                </c:pt>
                <c:pt idx="563">
                  <c:v>13.3125</c:v>
                </c:pt>
                <c:pt idx="564">
                  <c:v>13.4375</c:v>
                </c:pt>
                <c:pt idx="565">
                  <c:v>13.75</c:v>
                </c:pt>
                <c:pt idx="566">
                  <c:v>13.75</c:v>
                </c:pt>
                <c:pt idx="567">
                  <c:v>13.8125</c:v>
                </c:pt>
                <c:pt idx="568">
                  <c:v>13.75</c:v>
                </c:pt>
                <c:pt idx="569">
                  <c:v>13.8125</c:v>
                </c:pt>
                <c:pt idx="570">
                  <c:v>14</c:v>
                </c:pt>
                <c:pt idx="571">
                  <c:v>13.875</c:v>
                </c:pt>
                <c:pt idx="572">
                  <c:v>13.875</c:v>
                </c:pt>
                <c:pt idx="573">
                  <c:v>13.75</c:v>
                </c:pt>
                <c:pt idx="574">
                  <c:v>13.8125</c:v>
                </c:pt>
                <c:pt idx="575">
                  <c:v>13.6875</c:v>
                </c:pt>
                <c:pt idx="576">
                  <c:v>13.5625</c:v>
                </c:pt>
                <c:pt idx="577">
                  <c:v>13.5</c:v>
                </c:pt>
                <c:pt idx="578">
                  <c:v>13.25</c:v>
                </c:pt>
                <c:pt idx="579">
                  <c:v>13.3125</c:v>
                </c:pt>
                <c:pt idx="580">
                  <c:v>13.25</c:v>
                </c:pt>
                <c:pt idx="581">
                  <c:v>13</c:v>
                </c:pt>
                <c:pt idx="582">
                  <c:v>12.875</c:v>
                </c:pt>
                <c:pt idx="583">
                  <c:v>12.9375</c:v>
                </c:pt>
                <c:pt idx="584">
                  <c:v>12.875</c:v>
                </c:pt>
                <c:pt idx="585">
                  <c:v>13</c:v>
                </c:pt>
                <c:pt idx="586">
                  <c:v>12.75</c:v>
                </c:pt>
                <c:pt idx="587">
                  <c:v>12.9375</c:v>
                </c:pt>
                <c:pt idx="588">
                  <c:v>12.75</c:v>
                </c:pt>
                <c:pt idx="589">
                  <c:v>13</c:v>
                </c:pt>
                <c:pt idx="590">
                  <c:v>12.8125</c:v>
                </c:pt>
                <c:pt idx="591">
                  <c:v>12.9375</c:v>
                </c:pt>
                <c:pt idx="592">
                  <c:v>12.625</c:v>
                </c:pt>
                <c:pt idx="593">
                  <c:v>12.6875</c:v>
                </c:pt>
                <c:pt idx="594">
                  <c:v>12.875</c:v>
                </c:pt>
                <c:pt idx="595">
                  <c:v>12.875</c:v>
                </c:pt>
                <c:pt idx="596">
                  <c:v>12.6875</c:v>
                </c:pt>
                <c:pt idx="597">
                  <c:v>12.6875</c:v>
                </c:pt>
                <c:pt idx="598">
                  <c:v>12.9375</c:v>
                </c:pt>
                <c:pt idx="599">
                  <c:v>12.75</c:v>
                </c:pt>
                <c:pt idx="600">
                  <c:v>12.6875</c:v>
                </c:pt>
                <c:pt idx="601">
                  <c:v>12.5625</c:v>
                </c:pt>
                <c:pt idx="602">
                  <c:v>12.625</c:v>
                </c:pt>
                <c:pt idx="603">
                  <c:v>12.5</c:v>
                </c:pt>
                <c:pt idx="604">
                  <c:v>12.5625</c:v>
                </c:pt>
                <c:pt idx="605">
                  <c:v>12.625</c:v>
                </c:pt>
                <c:pt idx="606">
                  <c:v>12.9375</c:v>
                </c:pt>
                <c:pt idx="607">
                  <c:v>12.6875</c:v>
                </c:pt>
                <c:pt idx="608">
                  <c:v>12.9375</c:v>
                </c:pt>
                <c:pt idx="609">
                  <c:v>12.9375</c:v>
                </c:pt>
                <c:pt idx="610">
                  <c:v>12.75</c:v>
                </c:pt>
                <c:pt idx="611">
                  <c:v>12.75</c:v>
                </c:pt>
                <c:pt idx="612">
                  <c:v>12.875</c:v>
                </c:pt>
                <c:pt idx="613">
                  <c:v>12.875</c:v>
                </c:pt>
                <c:pt idx="614">
                  <c:v>13</c:v>
                </c:pt>
                <c:pt idx="615">
                  <c:v>13</c:v>
                </c:pt>
                <c:pt idx="616">
                  <c:v>13.125</c:v>
                </c:pt>
                <c:pt idx="617">
                  <c:v>13.0625</c:v>
                </c:pt>
                <c:pt idx="618">
                  <c:v>12.9375</c:v>
                </c:pt>
                <c:pt idx="619">
                  <c:v>13.125</c:v>
                </c:pt>
                <c:pt idx="620">
                  <c:v>13.25</c:v>
                </c:pt>
                <c:pt idx="621">
                  <c:v>13.0625</c:v>
                </c:pt>
                <c:pt idx="622">
                  <c:v>12.9375</c:v>
                </c:pt>
                <c:pt idx="623">
                  <c:v>12.875</c:v>
                </c:pt>
                <c:pt idx="624">
                  <c:v>12.875</c:v>
                </c:pt>
                <c:pt idx="625">
                  <c:v>12.875</c:v>
                </c:pt>
                <c:pt idx="626">
                  <c:v>13.0625</c:v>
                </c:pt>
                <c:pt idx="627">
                  <c:v>13.0625</c:v>
                </c:pt>
                <c:pt idx="628">
                  <c:v>13.125</c:v>
                </c:pt>
                <c:pt idx="629">
                  <c:v>13.125</c:v>
                </c:pt>
                <c:pt idx="630">
                  <c:v>12.9375</c:v>
                </c:pt>
                <c:pt idx="631">
                  <c:v>13</c:v>
                </c:pt>
                <c:pt idx="632">
                  <c:v>12.8125</c:v>
                </c:pt>
                <c:pt idx="633">
                  <c:v>13</c:v>
                </c:pt>
                <c:pt idx="634">
                  <c:v>13</c:v>
                </c:pt>
                <c:pt idx="635">
                  <c:v>12.75</c:v>
                </c:pt>
                <c:pt idx="636">
                  <c:v>13</c:v>
                </c:pt>
                <c:pt idx="637">
                  <c:v>12.9375</c:v>
                </c:pt>
                <c:pt idx="638">
                  <c:v>12.6875</c:v>
                </c:pt>
                <c:pt idx="639">
                  <c:v>13</c:v>
                </c:pt>
                <c:pt idx="640">
                  <c:v>12.9375</c:v>
                </c:pt>
                <c:pt idx="641">
                  <c:v>12.9375</c:v>
                </c:pt>
                <c:pt idx="642">
                  <c:v>12.9375</c:v>
                </c:pt>
                <c:pt idx="643">
                  <c:v>12.9375</c:v>
                </c:pt>
                <c:pt idx="644">
                  <c:v>13.0625</c:v>
                </c:pt>
                <c:pt idx="645">
                  <c:v>13.0625</c:v>
                </c:pt>
                <c:pt idx="646">
                  <c:v>13.25</c:v>
                </c:pt>
                <c:pt idx="647">
                  <c:v>13.1875</c:v>
                </c:pt>
                <c:pt idx="648">
                  <c:v>13.25</c:v>
                </c:pt>
                <c:pt idx="649">
                  <c:v>13.1875</c:v>
                </c:pt>
                <c:pt idx="650">
                  <c:v>13.3125</c:v>
                </c:pt>
                <c:pt idx="651">
                  <c:v>13.4375</c:v>
                </c:pt>
                <c:pt idx="652">
                  <c:v>13.1875</c:v>
                </c:pt>
                <c:pt idx="653">
                  <c:v>13.375</c:v>
                </c:pt>
                <c:pt idx="654">
                  <c:v>13.5625</c:v>
                </c:pt>
                <c:pt idx="655">
                  <c:v>13.5</c:v>
                </c:pt>
                <c:pt idx="656">
                  <c:v>13.5625</c:v>
                </c:pt>
                <c:pt idx="657">
                  <c:v>13.4375</c:v>
                </c:pt>
                <c:pt idx="658">
                  <c:v>13.625</c:v>
                </c:pt>
                <c:pt idx="659">
                  <c:v>13.5625</c:v>
                </c:pt>
                <c:pt idx="660">
                  <c:v>13.625</c:v>
                </c:pt>
                <c:pt idx="661">
                  <c:v>13.75</c:v>
                </c:pt>
                <c:pt idx="662">
                  <c:v>13.625</c:v>
                </c:pt>
                <c:pt idx="663">
                  <c:v>13.75</c:v>
                </c:pt>
                <c:pt idx="664">
                  <c:v>13.75</c:v>
                </c:pt>
                <c:pt idx="665">
                  <c:v>13.75</c:v>
                </c:pt>
                <c:pt idx="666">
                  <c:v>13.8125</c:v>
                </c:pt>
                <c:pt idx="667">
                  <c:v>13.875</c:v>
                </c:pt>
                <c:pt idx="668">
                  <c:v>13.8125</c:v>
                </c:pt>
                <c:pt idx="669">
                  <c:v>13.6875</c:v>
                </c:pt>
                <c:pt idx="670">
                  <c:v>13.625</c:v>
                </c:pt>
                <c:pt idx="671">
                  <c:v>13.625</c:v>
                </c:pt>
                <c:pt idx="672">
                  <c:v>13.3125</c:v>
                </c:pt>
                <c:pt idx="673">
                  <c:v>13.375</c:v>
                </c:pt>
                <c:pt idx="674">
                  <c:v>13.25</c:v>
                </c:pt>
                <c:pt idx="675">
                  <c:v>13.375</c:v>
                </c:pt>
                <c:pt idx="676">
                  <c:v>13.25</c:v>
                </c:pt>
                <c:pt idx="677">
                  <c:v>12.875</c:v>
                </c:pt>
                <c:pt idx="678">
                  <c:v>12.75</c:v>
                </c:pt>
                <c:pt idx="679">
                  <c:v>12.75</c:v>
                </c:pt>
                <c:pt idx="680">
                  <c:v>12.75</c:v>
                </c:pt>
                <c:pt idx="681">
                  <c:v>12.5625</c:v>
                </c:pt>
                <c:pt idx="682">
                  <c:v>12.5</c:v>
                </c:pt>
                <c:pt idx="683">
                  <c:v>12.375</c:v>
                </c:pt>
                <c:pt idx="684">
                  <c:v>12.4375</c:v>
                </c:pt>
                <c:pt idx="685">
                  <c:v>12.4375</c:v>
                </c:pt>
                <c:pt idx="686">
                  <c:v>12.4375</c:v>
                </c:pt>
                <c:pt idx="687">
                  <c:v>12.3125</c:v>
                </c:pt>
                <c:pt idx="688">
                  <c:v>12.5625</c:v>
                </c:pt>
                <c:pt idx="689">
                  <c:v>12.6875</c:v>
                </c:pt>
                <c:pt idx="690">
                  <c:v>12.5</c:v>
                </c:pt>
                <c:pt idx="691">
                  <c:v>12.375</c:v>
                </c:pt>
                <c:pt idx="692">
                  <c:v>12.4375</c:v>
                </c:pt>
                <c:pt idx="693">
                  <c:v>12.8125</c:v>
                </c:pt>
                <c:pt idx="694">
                  <c:v>12.5625</c:v>
                </c:pt>
                <c:pt idx="695">
                  <c:v>12.3125</c:v>
                </c:pt>
                <c:pt idx="696">
                  <c:v>12.25</c:v>
                </c:pt>
                <c:pt idx="697">
                  <c:v>12.4375</c:v>
                </c:pt>
                <c:pt idx="698">
                  <c:v>12.375</c:v>
                </c:pt>
                <c:pt idx="699">
                  <c:v>12.3125</c:v>
                </c:pt>
                <c:pt idx="700">
                  <c:v>12.4375</c:v>
                </c:pt>
                <c:pt idx="701">
                  <c:v>12.375</c:v>
                </c:pt>
                <c:pt idx="702">
                  <c:v>12.375</c:v>
                </c:pt>
                <c:pt idx="703">
                  <c:v>12.5625</c:v>
                </c:pt>
                <c:pt idx="704">
                  <c:v>12.5</c:v>
                </c:pt>
                <c:pt idx="705">
                  <c:v>12.3125</c:v>
                </c:pt>
                <c:pt idx="706">
                  <c:v>12.5</c:v>
                </c:pt>
                <c:pt idx="707">
                  <c:v>12.625</c:v>
                </c:pt>
                <c:pt idx="708">
                  <c:v>12.6875</c:v>
                </c:pt>
                <c:pt idx="709">
                  <c:v>12.625</c:v>
                </c:pt>
                <c:pt idx="710">
                  <c:v>13</c:v>
                </c:pt>
                <c:pt idx="711">
                  <c:v>13.0625</c:v>
                </c:pt>
                <c:pt idx="712">
                  <c:v>13.1875</c:v>
                </c:pt>
                <c:pt idx="713">
                  <c:v>13.1875</c:v>
                </c:pt>
                <c:pt idx="714">
                  <c:v>13.1875</c:v>
                </c:pt>
                <c:pt idx="715">
                  <c:v>13.25</c:v>
                </c:pt>
                <c:pt idx="716">
                  <c:v>13.25</c:v>
                </c:pt>
                <c:pt idx="717">
                  <c:v>13.375</c:v>
                </c:pt>
                <c:pt idx="718">
                  <c:v>13.25</c:v>
                </c:pt>
                <c:pt idx="719">
                  <c:v>13.125</c:v>
                </c:pt>
                <c:pt idx="720">
                  <c:v>13.3125</c:v>
                </c:pt>
                <c:pt idx="721">
                  <c:v>13.4375</c:v>
                </c:pt>
                <c:pt idx="722">
                  <c:v>13.375</c:v>
                </c:pt>
                <c:pt idx="723">
                  <c:v>13.25</c:v>
                </c:pt>
                <c:pt idx="724">
                  <c:v>13.125</c:v>
                </c:pt>
                <c:pt idx="725">
                  <c:v>13.1875</c:v>
                </c:pt>
                <c:pt idx="726">
                  <c:v>13.0625</c:v>
                </c:pt>
                <c:pt idx="727">
                  <c:v>13</c:v>
                </c:pt>
                <c:pt idx="728">
                  <c:v>13.0625</c:v>
                </c:pt>
                <c:pt idx="729">
                  <c:v>12.9375</c:v>
                </c:pt>
                <c:pt idx="730">
                  <c:v>13.125</c:v>
                </c:pt>
                <c:pt idx="731">
                  <c:v>12.875</c:v>
                </c:pt>
                <c:pt idx="732">
                  <c:v>12.5625</c:v>
                </c:pt>
                <c:pt idx="733">
                  <c:v>12.625</c:v>
                </c:pt>
                <c:pt idx="734">
                  <c:v>12.875</c:v>
                </c:pt>
                <c:pt idx="735">
                  <c:v>13.125</c:v>
                </c:pt>
                <c:pt idx="736">
                  <c:v>12.9375</c:v>
                </c:pt>
                <c:pt idx="737">
                  <c:v>12.75</c:v>
                </c:pt>
                <c:pt idx="738">
                  <c:v>12.6875</c:v>
                </c:pt>
                <c:pt idx="739">
                  <c:v>12.75</c:v>
                </c:pt>
                <c:pt idx="740">
                  <c:v>12.75</c:v>
                </c:pt>
                <c:pt idx="741">
                  <c:v>12.8125</c:v>
                </c:pt>
                <c:pt idx="742">
                  <c:v>12.75</c:v>
                </c:pt>
                <c:pt idx="743">
                  <c:v>12.8125</c:v>
                </c:pt>
                <c:pt idx="744">
                  <c:v>12.8125</c:v>
                </c:pt>
                <c:pt idx="745">
                  <c:v>12.875</c:v>
                </c:pt>
                <c:pt idx="746">
                  <c:v>12.75</c:v>
                </c:pt>
                <c:pt idx="747">
                  <c:v>12.9375</c:v>
                </c:pt>
                <c:pt idx="748">
                  <c:v>13.25</c:v>
                </c:pt>
                <c:pt idx="749">
                  <c:v>13.25</c:v>
                </c:pt>
                <c:pt idx="750">
                  <c:v>12.9375</c:v>
                </c:pt>
                <c:pt idx="751">
                  <c:v>12.9375</c:v>
                </c:pt>
                <c:pt idx="752">
                  <c:v>12.8125</c:v>
                </c:pt>
                <c:pt idx="753">
                  <c:v>12.875</c:v>
                </c:pt>
                <c:pt idx="754">
                  <c:v>12.9375</c:v>
                </c:pt>
                <c:pt idx="755">
                  <c:v>12.9375</c:v>
                </c:pt>
                <c:pt idx="756">
                  <c:v>12.9375</c:v>
                </c:pt>
                <c:pt idx="757">
                  <c:v>12.875</c:v>
                </c:pt>
                <c:pt idx="758">
                  <c:v>13.0625</c:v>
                </c:pt>
                <c:pt idx="759">
                  <c:v>13.0625</c:v>
                </c:pt>
                <c:pt idx="760">
                  <c:v>13</c:v>
                </c:pt>
                <c:pt idx="761">
                  <c:v>13.0625</c:v>
                </c:pt>
                <c:pt idx="762">
                  <c:v>12.9375</c:v>
                </c:pt>
                <c:pt idx="763">
                  <c:v>13</c:v>
                </c:pt>
                <c:pt idx="764">
                  <c:v>12.8125</c:v>
                </c:pt>
                <c:pt idx="765">
                  <c:v>12.625</c:v>
                </c:pt>
                <c:pt idx="766">
                  <c:v>12.9375</c:v>
                </c:pt>
                <c:pt idx="767">
                  <c:v>12.6875</c:v>
                </c:pt>
                <c:pt idx="768">
                  <c:v>12.8125</c:v>
                </c:pt>
                <c:pt idx="769">
                  <c:v>13</c:v>
                </c:pt>
                <c:pt idx="770">
                  <c:v>13</c:v>
                </c:pt>
                <c:pt idx="771">
                  <c:v>13.0625</c:v>
                </c:pt>
                <c:pt idx="772">
                  <c:v>13</c:v>
                </c:pt>
                <c:pt idx="773">
                  <c:v>13</c:v>
                </c:pt>
                <c:pt idx="774">
                  <c:v>13</c:v>
                </c:pt>
                <c:pt idx="775">
                  <c:v>13</c:v>
                </c:pt>
                <c:pt idx="776">
                  <c:v>13</c:v>
                </c:pt>
                <c:pt idx="777">
                  <c:v>12.875</c:v>
                </c:pt>
                <c:pt idx="778">
                  <c:v>13.125</c:v>
                </c:pt>
                <c:pt idx="779">
                  <c:v>13.125</c:v>
                </c:pt>
                <c:pt idx="780">
                  <c:v>13.0625</c:v>
                </c:pt>
                <c:pt idx="781">
                  <c:v>13.3125</c:v>
                </c:pt>
                <c:pt idx="782">
                  <c:v>12.9375</c:v>
                </c:pt>
                <c:pt idx="783">
                  <c:v>13.0625</c:v>
                </c:pt>
                <c:pt idx="784">
                  <c:v>12.9375</c:v>
                </c:pt>
                <c:pt idx="785">
                  <c:v>12.75</c:v>
                </c:pt>
                <c:pt idx="786">
                  <c:v>12.8125</c:v>
                </c:pt>
                <c:pt idx="787">
                  <c:v>12.6875</c:v>
                </c:pt>
                <c:pt idx="788">
                  <c:v>12.625</c:v>
                </c:pt>
                <c:pt idx="789">
                  <c:v>12.625</c:v>
                </c:pt>
                <c:pt idx="790">
                  <c:v>12.4375</c:v>
                </c:pt>
                <c:pt idx="791">
                  <c:v>12.5</c:v>
                </c:pt>
                <c:pt idx="792">
                  <c:v>12.5625</c:v>
                </c:pt>
                <c:pt idx="793">
                  <c:v>12.75</c:v>
                </c:pt>
                <c:pt idx="794">
                  <c:v>12.5</c:v>
                </c:pt>
                <c:pt idx="795">
                  <c:v>12.625</c:v>
                </c:pt>
                <c:pt idx="796">
                  <c:v>12.6875</c:v>
                </c:pt>
                <c:pt idx="797">
                  <c:v>12.5625</c:v>
                </c:pt>
                <c:pt idx="798">
                  <c:v>12.8125</c:v>
                </c:pt>
                <c:pt idx="799">
                  <c:v>12.6875</c:v>
                </c:pt>
                <c:pt idx="800">
                  <c:v>12.8125</c:v>
                </c:pt>
                <c:pt idx="801">
                  <c:v>12.875</c:v>
                </c:pt>
                <c:pt idx="802">
                  <c:v>13</c:v>
                </c:pt>
                <c:pt idx="803">
                  <c:v>13</c:v>
                </c:pt>
                <c:pt idx="804">
                  <c:v>13.125</c:v>
                </c:pt>
                <c:pt idx="805">
                  <c:v>13.125</c:v>
                </c:pt>
                <c:pt idx="806">
                  <c:v>13.3125</c:v>
                </c:pt>
                <c:pt idx="807">
                  <c:v>13.3125</c:v>
                </c:pt>
                <c:pt idx="808">
                  <c:v>13.3125</c:v>
                </c:pt>
                <c:pt idx="809">
                  <c:v>13.1875</c:v>
                </c:pt>
                <c:pt idx="810">
                  <c:v>13.3125</c:v>
                </c:pt>
                <c:pt idx="811">
                  <c:v>13.1875</c:v>
                </c:pt>
                <c:pt idx="812">
                  <c:v>13.5</c:v>
                </c:pt>
                <c:pt idx="813">
                  <c:v>13.4375</c:v>
                </c:pt>
                <c:pt idx="814">
                  <c:v>13.5625</c:v>
                </c:pt>
                <c:pt idx="815">
                  <c:v>13.5625</c:v>
                </c:pt>
                <c:pt idx="816">
                  <c:v>13.5</c:v>
                </c:pt>
                <c:pt idx="817">
                  <c:v>13.625</c:v>
                </c:pt>
                <c:pt idx="818">
                  <c:v>13.5</c:v>
                </c:pt>
                <c:pt idx="819">
                  <c:v>13.4375</c:v>
                </c:pt>
                <c:pt idx="820">
                  <c:v>13.5</c:v>
                </c:pt>
                <c:pt idx="821">
                  <c:v>13.5</c:v>
                </c:pt>
                <c:pt idx="822">
                  <c:v>13.4375</c:v>
                </c:pt>
                <c:pt idx="823">
                  <c:v>13.3125</c:v>
                </c:pt>
                <c:pt idx="824">
                  <c:v>13.3125</c:v>
                </c:pt>
                <c:pt idx="825">
                  <c:v>13.3125</c:v>
                </c:pt>
                <c:pt idx="826">
                  <c:v>13.375</c:v>
                </c:pt>
                <c:pt idx="827">
                  <c:v>13.375</c:v>
                </c:pt>
                <c:pt idx="828">
                  <c:v>13.0625</c:v>
                </c:pt>
                <c:pt idx="829">
                  <c:v>13.125</c:v>
                </c:pt>
                <c:pt idx="830">
                  <c:v>13.0625</c:v>
                </c:pt>
                <c:pt idx="831">
                  <c:v>13.1875</c:v>
                </c:pt>
                <c:pt idx="832">
                  <c:v>13.3125</c:v>
                </c:pt>
                <c:pt idx="833">
                  <c:v>12.9375</c:v>
                </c:pt>
                <c:pt idx="834">
                  <c:v>12.9375</c:v>
                </c:pt>
                <c:pt idx="835">
                  <c:v>12.9375</c:v>
                </c:pt>
                <c:pt idx="836">
                  <c:v>13</c:v>
                </c:pt>
                <c:pt idx="837">
                  <c:v>12.9375</c:v>
                </c:pt>
                <c:pt idx="838">
                  <c:v>12.9375</c:v>
                </c:pt>
                <c:pt idx="839">
                  <c:v>13.1875</c:v>
                </c:pt>
                <c:pt idx="840">
                  <c:v>13.125</c:v>
                </c:pt>
                <c:pt idx="841">
                  <c:v>13.375</c:v>
                </c:pt>
                <c:pt idx="842">
                  <c:v>13.25</c:v>
                </c:pt>
                <c:pt idx="843">
                  <c:v>13.4375</c:v>
                </c:pt>
                <c:pt idx="844">
                  <c:v>13.5</c:v>
                </c:pt>
                <c:pt idx="845">
                  <c:v>13.375</c:v>
                </c:pt>
                <c:pt idx="846">
                  <c:v>13.25</c:v>
                </c:pt>
                <c:pt idx="847">
                  <c:v>13.25</c:v>
                </c:pt>
                <c:pt idx="848">
                  <c:v>13</c:v>
                </c:pt>
                <c:pt idx="849">
                  <c:v>13.5</c:v>
                </c:pt>
                <c:pt idx="850">
                  <c:v>13.4375</c:v>
                </c:pt>
                <c:pt idx="851">
                  <c:v>13.4375</c:v>
                </c:pt>
                <c:pt idx="852">
                  <c:v>13.25</c:v>
                </c:pt>
                <c:pt idx="853">
                  <c:v>13.125</c:v>
                </c:pt>
                <c:pt idx="854">
                  <c:v>13.0625</c:v>
                </c:pt>
                <c:pt idx="855">
                  <c:v>13.0625</c:v>
                </c:pt>
                <c:pt idx="856">
                  <c:v>12.875</c:v>
                </c:pt>
                <c:pt idx="857">
                  <c:v>12.6875</c:v>
                </c:pt>
                <c:pt idx="858">
                  <c:v>12.5625</c:v>
                </c:pt>
                <c:pt idx="859">
                  <c:v>12.25</c:v>
                </c:pt>
                <c:pt idx="860">
                  <c:v>12.3125</c:v>
                </c:pt>
                <c:pt idx="861">
                  <c:v>12.4375</c:v>
                </c:pt>
                <c:pt idx="862">
                  <c:v>12.4375</c:v>
                </c:pt>
                <c:pt idx="863">
                  <c:v>12.375</c:v>
                </c:pt>
                <c:pt idx="864">
                  <c:v>12.4375</c:v>
                </c:pt>
                <c:pt idx="865">
                  <c:v>12.3125</c:v>
                </c:pt>
                <c:pt idx="866">
                  <c:v>12.3125</c:v>
                </c:pt>
                <c:pt idx="867">
                  <c:v>12.4375</c:v>
                </c:pt>
                <c:pt idx="868">
                  <c:v>12.625</c:v>
                </c:pt>
                <c:pt idx="869">
                  <c:v>12.625</c:v>
                </c:pt>
                <c:pt idx="870">
                  <c:v>12.875</c:v>
                </c:pt>
                <c:pt idx="871">
                  <c:v>12.5625</c:v>
                </c:pt>
                <c:pt idx="872">
                  <c:v>12.625</c:v>
                </c:pt>
                <c:pt idx="873">
                  <c:v>12.75</c:v>
                </c:pt>
                <c:pt idx="874">
                  <c:v>12.5625</c:v>
                </c:pt>
                <c:pt idx="875">
                  <c:v>12.75</c:v>
                </c:pt>
                <c:pt idx="876">
                  <c:v>12.5</c:v>
                </c:pt>
                <c:pt idx="877">
                  <c:v>12.5</c:v>
                </c:pt>
                <c:pt idx="878">
                  <c:v>12.5</c:v>
                </c:pt>
                <c:pt idx="879">
                  <c:v>12.4375</c:v>
                </c:pt>
                <c:pt idx="880">
                  <c:v>12.75</c:v>
                </c:pt>
                <c:pt idx="881">
                  <c:v>12.625</c:v>
                </c:pt>
                <c:pt idx="882">
                  <c:v>12.875</c:v>
                </c:pt>
                <c:pt idx="883">
                  <c:v>12.75</c:v>
                </c:pt>
                <c:pt idx="884">
                  <c:v>12.75</c:v>
                </c:pt>
                <c:pt idx="885">
                  <c:v>12.75</c:v>
                </c:pt>
                <c:pt idx="886">
                  <c:v>12.6875</c:v>
                </c:pt>
                <c:pt idx="887">
                  <c:v>12.9375</c:v>
                </c:pt>
                <c:pt idx="888">
                  <c:v>12.9375</c:v>
                </c:pt>
                <c:pt idx="889">
                  <c:v>12.6875</c:v>
                </c:pt>
                <c:pt idx="890">
                  <c:v>13.125</c:v>
                </c:pt>
                <c:pt idx="891">
                  <c:v>13.125</c:v>
                </c:pt>
                <c:pt idx="892">
                  <c:v>13.1875</c:v>
                </c:pt>
                <c:pt idx="893">
                  <c:v>13.125</c:v>
                </c:pt>
                <c:pt idx="894">
                  <c:v>13.3125</c:v>
                </c:pt>
                <c:pt idx="895">
                  <c:v>13.375</c:v>
                </c:pt>
                <c:pt idx="896">
                  <c:v>13.1875</c:v>
                </c:pt>
                <c:pt idx="897">
                  <c:v>13.3125</c:v>
                </c:pt>
                <c:pt idx="898">
                  <c:v>13.1875</c:v>
                </c:pt>
                <c:pt idx="899">
                  <c:v>13.25</c:v>
                </c:pt>
                <c:pt idx="900">
                  <c:v>13.0625</c:v>
                </c:pt>
                <c:pt idx="901">
                  <c:v>13.3125</c:v>
                </c:pt>
                <c:pt idx="902">
                  <c:v>13.25</c:v>
                </c:pt>
                <c:pt idx="903">
                  <c:v>13.125</c:v>
                </c:pt>
                <c:pt idx="904">
                  <c:v>13.25</c:v>
                </c:pt>
                <c:pt idx="905">
                  <c:v>13.25</c:v>
                </c:pt>
                <c:pt idx="906">
                  <c:v>13.0625</c:v>
                </c:pt>
                <c:pt idx="907">
                  <c:v>12.875</c:v>
                </c:pt>
                <c:pt idx="908">
                  <c:v>13.0625</c:v>
                </c:pt>
                <c:pt idx="909">
                  <c:v>13.0625</c:v>
                </c:pt>
                <c:pt idx="910">
                  <c:v>13</c:v>
                </c:pt>
                <c:pt idx="911">
                  <c:v>13</c:v>
                </c:pt>
                <c:pt idx="912">
                  <c:v>13.0625</c:v>
                </c:pt>
                <c:pt idx="913">
                  <c:v>13</c:v>
                </c:pt>
                <c:pt idx="914">
                  <c:v>12.9375</c:v>
                </c:pt>
                <c:pt idx="915">
                  <c:v>12.875</c:v>
                </c:pt>
                <c:pt idx="916">
                  <c:v>13.125</c:v>
                </c:pt>
                <c:pt idx="917">
                  <c:v>12.8125</c:v>
                </c:pt>
                <c:pt idx="918">
                  <c:v>12.75</c:v>
                </c:pt>
                <c:pt idx="919">
                  <c:v>12.75</c:v>
                </c:pt>
                <c:pt idx="920">
                  <c:v>12.75</c:v>
                </c:pt>
                <c:pt idx="921">
                  <c:v>13</c:v>
                </c:pt>
                <c:pt idx="922">
                  <c:v>13</c:v>
                </c:pt>
                <c:pt idx="923">
                  <c:v>13.1875</c:v>
                </c:pt>
                <c:pt idx="924">
                  <c:v>13.125</c:v>
                </c:pt>
                <c:pt idx="925">
                  <c:v>13.125</c:v>
                </c:pt>
                <c:pt idx="926">
                  <c:v>13.0625</c:v>
                </c:pt>
                <c:pt idx="927">
                  <c:v>13.0625</c:v>
                </c:pt>
                <c:pt idx="928">
                  <c:v>13</c:v>
                </c:pt>
                <c:pt idx="929">
                  <c:v>12.9375</c:v>
                </c:pt>
                <c:pt idx="930">
                  <c:v>13</c:v>
                </c:pt>
                <c:pt idx="931">
                  <c:v>13.0625</c:v>
                </c:pt>
                <c:pt idx="932">
                  <c:v>12.8125</c:v>
                </c:pt>
                <c:pt idx="933">
                  <c:v>12.9375</c:v>
                </c:pt>
                <c:pt idx="934">
                  <c:v>12.9375</c:v>
                </c:pt>
                <c:pt idx="935">
                  <c:v>12.875</c:v>
                </c:pt>
                <c:pt idx="936">
                  <c:v>12.8125</c:v>
                </c:pt>
                <c:pt idx="937">
                  <c:v>12.625</c:v>
                </c:pt>
                <c:pt idx="938">
                  <c:v>12.875</c:v>
                </c:pt>
                <c:pt idx="939">
                  <c:v>13</c:v>
                </c:pt>
                <c:pt idx="940">
                  <c:v>12.9375</c:v>
                </c:pt>
                <c:pt idx="941">
                  <c:v>12.875</c:v>
                </c:pt>
                <c:pt idx="942">
                  <c:v>12.75</c:v>
                </c:pt>
                <c:pt idx="943">
                  <c:v>12.875</c:v>
                </c:pt>
                <c:pt idx="944">
                  <c:v>12.875</c:v>
                </c:pt>
                <c:pt idx="945">
                  <c:v>12.75</c:v>
                </c:pt>
                <c:pt idx="946">
                  <c:v>12.625</c:v>
                </c:pt>
                <c:pt idx="947">
                  <c:v>12.5625</c:v>
                </c:pt>
                <c:pt idx="948">
                  <c:v>12.5</c:v>
                </c:pt>
                <c:pt idx="949">
                  <c:v>12.625</c:v>
                </c:pt>
                <c:pt idx="950">
                  <c:v>12.625</c:v>
                </c:pt>
                <c:pt idx="951">
                  <c:v>12.9375</c:v>
                </c:pt>
                <c:pt idx="952">
                  <c:v>12.9375</c:v>
                </c:pt>
                <c:pt idx="953">
                  <c:v>13</c:v>
                </c:pt>
                <c:pt idx="954">
                  <c:v>12.8125</c:v>
                </c:pt>
                <c:pt idx="955">
                  <c:v>12.5625</c:v>
                </c:pt>
                <c:pt idx="956">
                  <c:v>12.625</c:v>
                </c:pt>
                <c:pt idx="957">
                  <c:v>12.75</c:v>
                </c:pt>
                <c:pt idx="958">
                  <c:v>12.875</c:v>
                </c:pt>
                <c:pt idx="959">
                  <c:v>12.8125</c:v>
                </c:pt>
                <c:pt idx="960">
                  <c:v>12.75</c:v>
                </c:pt>
                <c:pt idx="961">
                  <c:v>12.9375</c:v>
                </c:pt>
                <c:pt idx="962">
                  <c:v>13</c:v>
                </c:pt>
                <c:pt idx="963">
                  <c:v>13.0625</c:v>
                </c:pt>
                <c:pt idx="964">
                  <c:v>13.25</c:v>
                </c:pt>
                <c:pt idx="965">
                  <c:v>13.1875</c:v>
                </c:pt>
                <c:pt idx="966">
                  <c:v>13.1875</c:v>
                </c:pt>
                <c:pt idx="967">
                  <c:v>13.25</c:v>
                </c:pt>
                <c:pt idx="968">
                  <c:v>13.1875</c:v>
                </c:pt>
                <c:pt idx="969">
                  <c:v>13.0625</c:v>
                </c:pt>
                <c:pt idx="970">
                  <c:v>13.0625</c:v>
                </c:pt>
                <c:pt idx="971">
                  <c:v>13.125</c:v>
                </c:pt>
                <c:pt idx="972">
                  <c:v>13.375</c:v>
                </c:pt>
                <c:pt idx="973">
                  <c:v>13.375</c:v>
                </c:pt>
                <c:pt idx="974">
                  <c:v>13.4375</c:v>
                </c:pt>
                <c:pt idx="975">
                  <c:v>13.375</c:v>
                </c:pt>
                <c:pt idx="976">
                  <c:v>13.375</c:v>
                </c:pt>
                <c:pt idx="977">
                  <c:v>13.5</c:v>
                </c:pt>
                <c:pt idx="978">
                  <c:v>13.5</c:v>
                </c:pt>
                <c:pt idx="979">
                  <c:v>13.375</c:v>
                </c:pt>
                <c:pt idx="980">
                  <c:v>13.3125</c:v>
                </c:pt>
                <c:pt idx="981">
                  <c:v>13.375</c:v>
                </c:pt>
                <c:pt idx="982">
                  <c:v>13.375</c:v>
                </c:pt>
                <c:pt idx="983">
                  <c:v>13.1875</c:v>
                </c:pt>
                <c:pt idx="984">
                  <c:v>13.25</c:v>
                </c:pt>
                <c:pt idx="985">
                  <c:v>13.4375</c:v>
                </c:pt>
                <c:pt idx="986">
                  <c:v>13.5</c:v>
                </c:pt>
                <c:pt idx="987">
                  <c:v>13.625</c:v>
                </c:pt>
                <c:pt idx="988">
                  <c:v>13.4375</c:v>
                </c:pt>
                <c:pt idx="989">
                  <c:v>13.375</c:v>
                </c:pt>
                <c:pt idx="990">
                  <c:v>13.4375</c:v>
                </c:pt>
                <c:pt idx="991">
                  <c:v>13.5</c:v>
                </c:pt>
                <c:pt idx="992">
                  <c:v>13.6875</c:v>
                </c:pt>
                <c:pt idx="993">
                  <c:v>13.5</c:v>
                </c:pt>
                <c:pt idx="994">
                  <c:v>13.5625</c:v>
                </c:pt>
                <c:pt idx="995">
                  <c:v>13.75</c:v>
                </c:pt>
                <c:pt idx="996">
                  <c:v>13.5625</c:v>
                </c:pt>
                <c:pt idx="997">
                  <c:v>13.625</c:v>
                </c:pt>
                <c:pt idx="998">
                  <c:v>13.5</c:v>
                </c:pt>
                <c:pt idx="999">
                  <c:v>13.375</c:v>
                </c:pt>
                <c:pt idx="1000">
                  <c:v>13.3125</c:v>
                </c:pt>
                <c:pt idx="1001">
                  <c:v>13.375</c:v>
                </c:pt>
                <c:pt idx="1002">
                  <c:v>13.3125</c:v>
                </c:pt>
                <c:pt idx="1003">
                  <c:v>13.0625</c:v>
                </c:pt>
                <c:pt idx="1004">
                  <c:v>13.0625</c:v>
                </c:pt>
                <c:pt idx="1005">
                  <c:v>13.0625</c:v>
                </c:pt>
                <c:pt idx="1006">
                  <c:v>12.75</c:v>
                </c:pt>
                <c:pt idx="1007">
                  <c:v>12.9375</c:v>
                </c:pt>
                <c:pt idx="1008">
                  <c:v>12.8125</c:v>
                </c:pt>
                <c:pt idx="1009">
                  <c:v>12.8125</c:v>
                </c:pt>
                <c:pt idx="1010">
                  <c:v>12.75</c:v>
                </c:pt>
                <c:pt idx="1011">
                  <c:v>12.8125</c:v>
                </c:pt>
                <c:pt idx="1012">
                  <c:v>12.9375</c:v>
                </c:pt>
                <c:pt idx="1013">
                  <c:v>12.75</c:v>
                </c:pt>
                <c:pt idx="1014">
                  <c:v>12.75</c:v>
                </c:pt>
                <c:pt idx="1015">
                  <c:v>12.8125</c:v>
                </c:pt>
                <c:pt idx="1016">
                  <c:v>13</c:v>
                </c:pt>
                <c:pt idx="1017">
                  <c:v>12.875</c:v>
                </c:pt>
                <c:pt idx="1018">
                  <c:v>12.8125</c:v>
                </c:pt>
                <c:pt idx="1019">
                  <c:v>12.8125</c:v>
                </c:pt>
                <c:pt idx="1020">
                  <c:v>12.9375</c:v>
                </c:pt>
                <c:pt idx="1021">
                  <c:v>12.8125</c:v>
                </c:pt>
                <c:pt idx="1022">
                  <c:v>13.25</c:v>
                </c:pt>
                <c:pt idx="1023">
                  <c:v>12.9375</c:v>
                </c:pt>
                <c:pt idx="1024">
                  <c:v>13</c:v>
                </c:pt>
                <c:pt idx="1025">
                  <c:v>12.9375</c:v>
                </c:pt>
                <c:pt idx="1026">
                  <c:v>12.75</c:v>
                </c:pt>
                <c:pt idx="1027">
                  <c:v>12.875</c:v>
                </c:pt>
                <c:pt idx="1028">
                  <c:v>12.8125</c:v>
                </c:pt>
                <c:pt idx="1029">
                  <c:v>12.875</c:v>
                </c:pt>
                <c:pt idx="1030">
                  <c:v>13</c:v>
                </c:pt>
                <c:pt idx="1031">
                  <c:v>13.125</c:v>
                </c:pt>
                <c:pt idx="1032">
                  <c:v>12.9375</c:v>
                </c:pt>
                <c:pt idx="1033">
                  <c:v>12.8125</c:v>
                </c:pt>
                <c:pt idx="1034">
                  <c:v>12.8125</c:v>
                </c:pt>
                <c:pt idx="1035">
                  <c:v>13.125</c:v>
                </c:pt>
                <c:pt idx="1036">
                  <c:v>13</c:v>
                </c:pt>
                <c:pt idx="1037">
                  <c:v>13.125</c:v>
                </c:pt>
                <c:pt idx="1038">
                  <c:v>12.8125</c:v>
                </c:pt>
                <c:pt idx="1039">
                  <c:v>12.9375</c:v>
                </c:pt>
                <c:pt idx="1040">
                  <c:v>12.75</c:v>
                </c:pt>
                <c:pt idx="1041">
                  <c:v>13.0625</c:v>
                </c:pt>
                <c:pt idx="1042">
                  <c:v>13.125</c:v>
                </c:pt>
                <c:pt idx="1043">
                  <c:v>12.875</c:v>
                </c:pt>
                <c:pt idx="1044">
                  <c:v>13.0625</c:v>
                </c:pt>
                <c:pt idx="1045">
                  <c:v>13.0625</c:v>
                </c:pt>
                <c:pt idx="1046">
                  <c:v>12.875</c:v>
                </c:pt>
                <c:pt idx="1047">
                  <c:v>12.8125</c:v>
                </c:pt>
                <c:pt idx="1048">
                  <c:v>13</c:v>
                </c:pt>
                <c:pt idx="1049">
                  <c:v>13.125</c:v>
                </c:pt>
                <c:pt idx="1050">
                  <c:v>13.1875</c:v>
                </c:pt>
                <c:pt idx="1051">
                  <c:v>12.875</c:v>
                </c:pt>
                <c:pt idx="1052">
                  <c:v>12.6875</c:v>
                </c:pt>
                <c:pt idx="1053">
                  <c:v>12.6875</c:v>
                </c:pt>
                <c:pt idx="1054">
                  <c:v>12.875</c:v>
                </c:pt>
                <c:pt idx="1055">
                  <c:v>12.6875</c:v>
                </c:pt>
                <c:pt idx="1056">
                  <c:v>12.75</c:v>
                </c:pt>
                <c:pt idx="1057">
                  <c:v>12.6875</c:v>
                </c:pt>
                <c:pt idx="1058">
                  <c:v>12.8125</c:v>
                </c:pt>
                <c:pt idx="1059">
                  <c:v>12.875</c:v>
                </c:pt>
                <c:pt idx="1060">
                  <c:v>12.6875</c:v>
                </c:pt>
                <c:pt idx="1061">
                  <c:v>12.8125</c:v>
                </c:pt>
                <c:pt idx="1062">
                  <c:v>12.9375</c:v>
                </c:pt>
                <c:pt idx="1063">
                  <c:v>13</c:v>
                </c:pt>
                <c:pt idx="1064">
                  <c:v>12.875</c:v>
                </c:pt>
                <c:pt idx="1065">
                  <c:v>12.875</c:v>
                </c:pt>
                <c:pt idx="1066">
                  <c:v>12.9375</c:v>
                </c:pt>
                <c:pt idx="1067">
                  <c:v>12.9375</c:v>
                </c:pt>
                <c:pt idx="1068">
                  <c:v>13</c:v>
                </c:pt>
                <c:pt idx="1069">
                  <c:v>13.0625</c:v>
                </c:pt>
                <c:pt idx="1070">
                  <c:v>12.875</c:v>
                </c:pt>
                <c:pt idx="1071">
                  <c:v>12.9375</c:v>
                </c:pt>
                <c:pt idx="1072">
                  <c:v>12.9375</c:v>
                </c:pt>
                <c:pt idx="1073">
                  <c:v>12.6875</c:v>
                </c:pt>
                <c:pt idx="1074">
                  <c:v>12.75</c:v>
                </c:pt>
                <c:pt idx="1075">
                  <c:v>12.75</c:v>
                </c:pt>
                <c:pt idx="1076">
                  <c:v>13</c:v>
                </c:pt>
                <c:pt idx="1077">
                  <c:v>12.875</c:v>
                </c:pt>
                <c:pt idx="1078">
                  <c:v>12.875</c:v>
                </c:pt>
                <c:pt idx="1079">
                  <c:v>12.6875</c:v>
                </c:pt>
                <c:pt idx="1080">
                  <c:v>12.5</c:v>
                </c:pt>
                <c:pt idx="1081">
                  <c:v>12.75</c:v>
                </c:pt>
                <c:pt idx="1082">
                  <c:v>12.75</c:v>
                </c:pt>
                <c:pt idx="1083">
                  <c:v>12.875</c:v>
                </c:pt>
                <c:pt idx="1084">
                  <c:v>12.9375</c:v>
                </c:pt>
                <c:pt idx="1085">
                  <c:v>13</c:v>
                </c:pt>
                <c:pt idx="1086">
                  <c:v>13.0625</c:v>
                </c:pt>
                <c:pt idx="1087">
                  <c:v>13</c:v>
                </c:pt>
                <c:pt idx="1088">
                  <c:v>13.1875</c:v>
                </c:pt>
                <c:pt idx="1089">
                  <c:v>13.375</c:v>
                </c:pt>
                <c:pt idx="1090">
                  <c:v>13.1875</c:v>
                </c:pt>
                <c:pt idx="1091">
                  <c:v>13.25</c:v>
                </c:pt>
                <c:pt idx="1092">
                  <c:v>13.1875</c:v>
                </c:pt>
                <c:pt idx="1093">
                  <c:v>13</c:v>
                </c:pt>
                <c:pt idx="1094">
                  <c:v>13.0625</c:v>
                </c:pt>
                <c:pt idx="1095">
                  <c:v>13.0625</c:v>
                </c:pt>
                <c:pt idx="1096">
                  <c:v>13.1875</c:v>
                </c:pt>
                <c:pt idx="1097">
                  <c:v>12.9375</c:v>
                </c:pt>
                <c:pt idx="1098">
                  <c:v>12.875</c:v>
                </c:pt>
                <c:pt idx="1099">
                  <c:v>12.8125</c:v>
                </c:pt>
                <c:pt idx="1100">
                  <c:v>12.875</c:v>
                </c:pt>
                <c:pt idx="1101">
                  <c:v>12.8125</c:v>
                </c:pt>
                <c:pt idx="1102">
                  <c:v>12.75</c:v>
                </c:pt>
                <c:pt idx="1103">
                  <c:v>13</c:v>
                </c:pt>
                <c:pt idx="1104">
                  <c:v>12.75</c:v>
                </c:pt>
                <c:pt idx="1105">
                  <c:v>12.75</c:v>
                </c:pt>
                <c:pt idx="1106">
                  <c:v>12.75</c:v>
                </c:pt>
                <c:pt idx="1107">
                  <c:v>12.625</c:v>
                </c:pt>
                <c:pt idx="1108">
                  <c:v>12.6875</c:v>
                </c:pt>
                <c:pt idx="1109">
                  <c:v>12.8125</c:v>
                </c:pt>
                <c:pt idx="1110">
                  <c:v>13</c:v>
                </c:pt>
                <c:pt idx="1111">
                  <c:v>12.875</c:v>
                </c:pt>
                <c:pt idx="1112">
                  <c:v>13.0625</c:v>
                </c:pt>
                <c:pt idx="1113">
                  <c:v>12.875</c:v>
                </c:pt>
                <c:pt idx="1114">
                  <c:v>12.875</c:v>
                </c:pt>
                <c:pt idx="1115">
                  <c:v>12.8125</c:v>
                </c:pt>
                <c:pt idx="1116">
                  <c:v>12.875</c:v>
                </c:pt>
                <c:pt idx="1117">
                  <c:v>12.8125</c:v>
                </c:pt>
                <c:pt idx="1118">
                  <c:v>12.8125</c:v>
                </c:pt>
                <c:pt idx="1119">
                  <c:v>12.75</c:v>
                </c:pt>
                <c:pt idx="1120">
                  <c:v>12.9375</c:v>
                </c:pt>
                <c:pt idx="1121">
                  <c:v>12.5625</c:v>
                </c:pt>
                <c:pt idx="1122">
                  <c:v>12.625</c:v>
                </c:pt>
                <c:pt idx="1123">
                  <c:v>12.4375</c:v>
                </c:pt>
                <c:pt idx="1124">
                  <c:v>12.4375</c:v>
                </c:pt>
                <c:pt idx="1125">
                  <c:v>12.4375</c:v>
                </c:pt>
                <c:pt idx="1126">
                  <c:v>12.125</c:v>
                </c:pt>
                <c:pt idx="1127">
                  <c:v>12.4375</c:v>
                </c:pt>
                <c:pt idx="1128">
                  <c:v>12.375</c:v>
                </c:pt>
                <c:pt idx="1129">
                  <c:v>12.4375</c:v>
                </c:pt>
                <c:pt idx="1130">
                  <c:v>12.5</c:v>
                </c:pt>
                <c:pt idx="1131">
                  <c:v>12.5625</c:v>
                </c:pt>
                <c:pt idx="1132">
                  <c:v>12.375</c:v>
                </c:pt>
                <c:pt idx="1133">
                  <c:v>12.375</c:v>
                </c:pt>
                <c:pt idx="1134">
                  <c:v>12.5</c:v>
                </c:pt>
                <c:pt idx="1135">
                  <c:v>12.1875</c:v>
                </c:pt>
                <c:pt idx="1136">
                  <c:v>12.1875</c:v>
                </c:pt>
                <c:pt idx="1137">
                  <c:v>12.4375</c:v>
                </c:pt>
                <c:pt idx="1138">
                  <c:v>12.375</c:v>
                </c:pt>
                <c:pt idx="1139">
                  <c:v>12.5</c:v>
                </c:pt>
                <c:pt idx="1140">
                  <c:v>12.5</c:v>
                </c:pt>
                <c:pt idx="1141">
                  <c:v>12.625</c:v>
                </c:pt>
                <c:pt idx="1142">
                  <c:v>12.625</c:v>
                </c:pt>
                <c:pt idx="1143">
                  <c:v>12.625</c:v>
                </c:pt>
                <c:pt idx="1144">
                  <c:v>12.375</c:v>
                </c:pt>
                <c:pt idx="1145">
                  <c:v>12.625</c:v>
                </c:pt>
                <c:pt idx="1146">
                  <c:v>12.4375</c:v>
                </c:pt>
                <c:pt idx="1147">
                  <c:v>12.5625</c:v>
                </c:pt>
                <c:pt idx="1148">
                  <c:v>12.5625</c:v>
                </c:pt>
                <c:pt idx="1149">
                  <c:v>12.6875</c:v>
                </c:pt>
                <c:pt idx="1150">
                  <c:v>12.6875</c:v>
                </c:pt>
                <c:pt idx="1151">
                  <c:v>12.9375</c:v>
                </c:pt>
                <c:pt idx="1152">
                  <c:v>13.125</c:v>
                </c:pt>
                <c:pt idx="1153">
                  <c:v>13.0625</c:v>
                </c:pt>
                <c:pt idx="1154">
                  <c:v>13</c:v>
                </c:pt>
                <c:pt idx="1155">
                  <c:v>13.1875</c:v>
                </c:pt>
                <c:pt idx="1156">
                  <c:v>12.875</c:v>
                </c:pt>
                <c:pt idx="1157">
                  <c:v>12.875</c:v>
                </c:pt>
                <c:pt idx="1158">
                  <c:v>13.1875</c:v>
                </c:pt>
                <c:pt idx="1159">
                  <c:v>13</c:v>
                </c:pt>
                <c:pt idx="1160">
                  <c:v>13.125</c:v>
                </c:pt>
                <c:pt idx="1161">
                  <c:v>13.125</c:v>
                </c:pt>
                <c:pt idx="1162">
                  <c:v>13.375</c:v>
                </c:pt>
                <c:pt idx="1163">
                  <c:v>13.1875</c:v>
                </c:pt>
                <c:pt idx="1164">
                  <c:v>13.4375</c:v>
                </c:pt>
                <c:pt idx="1165">
                  <c:v>13.3125</c:v>
                </c:pt>
                <c:pt idx="1166">
                  <c:v>13.25</c:v>
                </c:pt>
                <c:pt idx="1167">
                  <c:v>13.1875</c:v>
                </c:pt>
                <c:pt idx="1168">
                  <c:v>13.0625</c:v>
                </c:pt>
                <c:pt idx="1169">
                  <c:v>13.1875</c:v>
                </c:pt>
                <c:pt idx="1170">
                  <c:v>13.375</c:v>
                </c:pt>
                <c:pt idx="1171">
                  <c:v>13.375</c:v>
                </c:pt>
                <c:pt idx="1172">
                  <c:v>13.625</c:v>
                </c:pt>
                <c:pt idx="1173">
                  <c:v>13.625</c:v>
                </c:pt>
                <c:pt idx="1174">
                  <c:v>13.5625</c:v>
                </c:pt>
                <c:pt idx="1175">
                  <c:v>13.6875</c:v>
                </c:pt>
                <c:pt idx="1176">
                  <c:v>13.6875</c:v>
                </c:pt>
                <c:pt idx="1177">
                  <c:v>13.5</c:v>
                </c:pt>
                <c:pt idx="1178">
                  <c:v>13.5</c:v>
                </c:pt>
                <c:pt idx="1179">
                  <c:v>13.625</c:v>
                </c:pt>
                <c:pt idx="1180">
                  <c:v>13.5</c:v>
                </c:pt>
                <c:pt idx="1181">
                  <c:v>13.5</c:v>
                </c:pt>
                <c:pt idx="1182">
                  <c:v>13.5625</c:v>
                </c:pt>
                <c:pt idx="1183">
                  <c:v>13.625</c:v>
                </c:pt>
                <c:pt idx="1184">
                  <c:v>13.4375</c:v>
                </c:pt>
                <c:pt idx="1185">
                  <c:v>13.4375</c:v>
                </c:pt>
                <c:pt idx="1186">
                  <c:v>13.3125</c:v>
                </c:pt>
                <c:pt idx="1187">
                  <c:v>13.4375</c:v>
                </c:pt>
                <c:pt idx="1188">
                  <c:v>13.375</c:v>
                </c:pt>
                <c:pt idx="1189">
                  <c:v>13.3125</c:v>
                </c:pt>
                <c:pt idx="1190">
                  <c:v>13.125</c:v>
                </c:pt>
                <c:pt idx="1191">
                  <c:v>12.875</c:v>
                </c:pt>
                <c:pt idx="1192">
                  <c:v>12.875</c:v>
                </c:pt>
                <c:pt idx="1193">
                  <c:v>12.9375</c:v>
                </c:pt>
                <c:pt idx="1194">
                  <c:v>12.75</c:v>
                </c:pt>
                <c:pt idx="1195">
                  <c:v>12.75</c:v>
                </c:pt>
                <c:pt idx="1196">
                  <c:v>12.5</c:v>
                </c:pt>
                <c:pt idx="1197">
                  <c:v>12.5</c:v>
                </c:pt>
                <c:pt idx="1198">
                  <c:v>12.5</c:v>
                </c:pt>
                <c:pt idx="1199">
                  <c:v>12.5</c:v>
                </c:pt>
                <c:pt idx="1200">
                  <c:v>12.625</c:v>
                </c:pt>
                <c:pt idx="1201">
                  <c:v>12.5</c:v>
                </c:pt>
                <c:pt idx="1202">
                  <c:v>12.4375</c:v>
                </c:pt>
                <c:pt idx="1203">
                  <c:v>12.3125</c:v>
                </c:pt>
                <c:pt idx="1204">
                  <c:v>12.25</c:v>
                </c:pt>
                <c:pt idx="1205">
                  <c:v>12.125</c:v>
                </c:pt>
                <c:pt idx="1206">
                  <c:v>12.1875</c:v>
                </c:pt>
                <c:pt idx="1207">
                  <c:v>12.3125</c:v>
                </c:pt>
                <c:pt idx="1208">
                  <c:v>12.4375</c:v>
                </c:pt>
                <c:pt idx="1209">
                  <c:v>12.4375</c:v>
                </c:pt>
                <c:pt idx="1210">
                  <c:v>12.8125</c:v>
                </c:pt>
                <c:pt idx="1211">
                  <c:v>12.6875</c:v>
                </c:pt>
                <c:pt idx="1212">
                  <c:v>13</c:v>
                </c:pt>
                <c:pt idx="1213">
                  <c:v>12.8125</c:v>
                </c:pt>
                <c:pt idx="1214">
                  <c:v>12.8125</c:v>
                </c:pt>
                <c:pt idx="1215">
                  <c:v>12.8125</c:v>
                </c:pt>
                <c:pt idx="1216">
                  <c:v>12.875</c:v>
                </c:pt>
                <c:pt idx="1217">
                  <c:v>12.875</c:v>
                </c:pt>
                <c:pt idx="1218">
                  <c:v>12.9375</c:v>
                </c:pt>
                <c:pt idx="1219">
                  <c:v>12.875</c:v>
                </c:pt>
                <c:pt idx="1220">
                  <c:v>12.875</c:v>
                </c:pt>
                <c:pt idx="1221">
                  <c:v>13.0625</c:v>
                </c:pt>
                <c:pt idx="1222">
                  <c:v>13</c:v>
                </c:pt>
                <c:pt idx="1223">
                  <c:v>13.1875</c:v>
                </c:pt>
                <c:pt idx="1224">
                  <c:v>13.125</c:v>
                </c:pt>
                <c:pt idx="1225">
                  <c:v>13.0625</c:v>
                </c:pt>
                <c:pt idx="1226">
                  <c:v>12.875</c:v>
                </c:pt>
                <c:pt idx="1227">
                  <c:v>13</c:v>
                </c:pt>
                <c:pt idx="1228">
                  <c:v>13</c:v>
                </c:pt>
                <c:pt idx="1229">
                  <c:v>13.25</c:v>
                </c:pt>
                <c:pt idx="1230">
                  <c:v>13.25</c:v>
                </c:pt>
                <c:pt idx="1231">
                  <c:v>13.1875</c:v>
                </c:pt>
                <c:pt idx="1232">
                  <c:v>13</c:v>
                </c:pt>
                <c:pt idx="1233">
                  <c:v>13.1875</c:v>
                </c:pt>
                <c:pt idx="1234">
                  <c:v>13.25</c:v>
                </c:pt>
                <c:pt idx="1235">
                  <c:v>13.375</c:v>
                </c:pt>
                <c:pt idx="1236">
                  <c:v>13.4375</c:v>
                </c:pt>
                <c:pt idx="1237">
                  <c:v>13.4375</c:v>
                </c:pt>
                <c:pt idx="1238">
                  <c:v>13.5</c:v>
                </c:pt>
                <c:pt idx="1239">
                  <c:v>13.375</c:v>
                </c:pt>
                <c:pt idx="1240">
                  <c:v>13.375</c:v>
                </c:pt>
                <c:pt idx="1241">
                  <c:v>13.375</c:v>
                </c:pt>
                <c:pt idx="1242">
                  <c:v>13.125</c:v>
                </c:pt>
                <c:pt idx="1243">
                  <c:v>13.1875</c:v>
                </c:pt>
                <c:pt idx="1244">
                  <c:v>13.0625</c:v>
                </c:pt>
                <c:pt idx="1245">
                  <c:v>13</c:v>
                </c:pt>
                <c:pt idx="1246">
                  <c:v>12.8125</c:v>
                </c:pt>
                <c:pt idx="1247">
                  <c:v>12.75</c:v>
                </c:pt>
                <c:pt idx="1248">
                  <c:v>12.75</c:v>
                </c:pt>
                <c:pt idx="1249">
                  <c:v>12.5625</c:v>
                </c:pt>
                <c:pt idx="1250">
                  <c:v>12.5625</c:v>
                </c:pt>
                <c:pt idx="1251">
                  <c:v>12.5625</c:v>
                </c:pt>
                <c:pt idx="1252">
                  <c:v>12.5</c:v>
                </c:pt>
                <c:pt idx="1253">
                  <c:v>12.3125</c:v>
                </c:pt>
                <c:pt idx="1254">
                  <c:v>12.375</c:v>
                </c:pt>
                <c:pt idx="1255">
                  <c:v>12.5</c:v>
                </c:pt>
                <c:pt idx="1256">
                  <c:v>12.375</c:v>
                </c:pt>
                <c:pt idx="1257">
                  <c:v>12.4375</c:v>
                </c:pt>
                <c:pt idx="1258">
                  <c:v>12.6875</c:v>
                </c:pt>
                <c:pt idx="1259">
                  <c:v>12.5625</c:v>
                </c:pt>
                <c:pt idx="1260">
                  <c:v>12.625</c:v>
                </c:pt>
                <c:pt idx="1261">
                  <c:v>12.75</c:v>
                </c:pt>
                <c:pt idx="1262">
                  <c:v>12.75</c:v>
                </c:pt>
                <c:pt idx="1263">
                  <c:v>12.875</c:v>
                </c:pt>
                <c:pt idx="1264">
                  <c:v>12.9375</c:v>
                </c:pt>
                <c:pt idx="1265">
                  <c:v>13.0625</c:v>
                </c:pt>
                <c:pt idx="1266">
                  <c:v>13</c:v>
                </c:pt>
                <c:pt idx="1267">
                  <c:v>13</c:v>
                </c:pt>
                <c:pt idx="1268">
                  <c:v>13</c:v>
                </c:pt>
                <c:pt idx="1269">
                  <c:v>13.125</c:v>
                </c:pt>
                <c:pt idx="1270">
                  <c:v>13.3125</c:v>
                </c:pt>
                <c:pt idx="1271">
                  <c:v>13.1875</c:v>
                </c:pt>
                <c:pt idx="1272">
                  <c:v>13.3125</c:v>
                </c:pt>
                <c:pt idx="1273">
                  <c:v>13.4375</c:v>
                </c:pt>
                <c:pt idx="1274">
                  <c:v>13.5</c:v>
                </c:pt>
                <c:pt idx="1275">
                  <c:v>13.625</c:v>
                </c:pt>
                <c:pt idx="1276">
                  <c:v>13.5625</c:v>
                </c:pt>
                <c:pt idx="1277">
                  <c:v>13.4375</c:v>
                </c:pt>
                <c:pt idx="1278">
                  <c:v>13.5</c:v>
                </c:pt>
                <c:pt idx="1279">
                  <c:v>13.625</c:v>
                </c:pt>
                <c:pt idx="1280">
                  <c:v>13.8125</c:v>
                </c:pt>
                <c:pt idx="1281">
                  <c:v>13.75</c:v>
                </c:pt>
                <c:pt idx="1282">
                  <c:v>13.875</c:v>
                </c:pt>
                <c:pt idx="1283">
                  <c:v>13.75</c:v>
                </c:pt>
                <c:pt idx="1284">
                  <c:v>13.9375</c:v>
                </c:pt>
                <c:pt idx="1285">
                  <c:v>13.9375</c:v>
                </c:pt>
                <c:pt idx="1286">
                  <c:v>13.6875</c:v>
                </c:pt>
                <c:pt idx="1287">
                  <c:v>13.625</c:v>
                </c:pt>
                <c:pt idx="1288">
                  <c:v>13.625</c:v>
                </c:pt>
                <c:pt idx="1289">
                  <c:v>13.375</c:v>
                </c:pt>
                <c:pt idx="1290">
                  <c:v>13.375</c:v>
                </c:pt>
                <c:pt idx="1291">
                  <c:v>13.1875</c:v>
                </c:pt>
                <c:pt idx="1292">
                  <c:v>13.3125</c:v>
                </c:pt>
                <c:pt idx="1293">
                  <c:v>13.375</c:v>
                </c:pt>
                <c:pt idx="1294">
                  <c:v>13.4375</c:v>
                </c:pt>
                <c:pt idx="1295">
                  <c:v>13.4375</c:v>
                </c:pt>
                <c:pt idx="1296">
                  <c:v>13.1875</c:v>
                </c:pt>
                <c:pt idx="1297">
                  <c:v>13.375</c:v>
                </c:pt>
                <c:pt idx="1298">
                  <c:v>13.3125</c:v>
                </c:pt>
                <c:pt idx="1299">
                  <c:v>13.625</c:v>
                </c:pt>
                <c:pt idx="1300">
                  <c:v>13.4375</c:v>
                </c:pt>
                <c:pt idx="1301">
                  <c:v>13.375</c:v>
                </c:pt>
                <c:pt idx="1302">
                  <c:v>13.375</c:v>
                </c:pt>
                <c:pt idx="1303">
                  <c:v>13.5</c:v>
                </c:pt>
                <c:pt idx="1304">
                  <c:v>13.5625</c:v>
                </c:pt>
                <c:pt idx="1305">
                  <c:v>13.375</c:v>
                </c:pt>
                <c:pt idx="1306">
                  <c:v>13.25</c:v>
                </c:pt>
                <c:pt idx="1307">
                  <c:v>13.3125</c:v>
                </c:pt>
                <c:pt idx="1308">
                  <c:v>13.125</c:v>
                </c:pt>
                <c:pt idx="1309">
                  <c:v>13.125</c:v>
                </c:pt>
                <c:pt idx="1310">
                  <c:v>13.125</c:v>
                </c:pt>
                <c:pt idx="1311">
                  <c:v>13.1875</c:v>
                </c:pt>
                <c:pt idx="1312">
                  <c:v>13.25</c:v>
                </c:pt>
                <c:pt idx="1313">
                  <c:v>12.9375</c:v>
                </c:pt>
                <c:pt idx="1314">
                  <c:v>12.8125</c:v>
                </c:pt>
                <c:pt idx="1315">
                  <c:v>12.5625</c:v>
                </c:pt>
                <c:pt idx="1316">
                  <c:v>12.625</c:v>
                </c:pt>
                <c:pt idx="1317">
                  <c:v>12.625</c:v>
                </c:pt>
                <c:pt idx="1318">
                  <c:v>12.625</c:v>
                </c:pt>
                <c:pt idx="1319">
                  <c:v>12.625</c:v>
                </c:pt>
                <c:pt idx="1320">
                  <c:v>12.75</c:v>
                </c:pt>
                <c:pt idx="1321">
                  <c:v>13.25</c:v>
                </c:pt>
                <c:pt idx="1322">
                  <c:v>13.25</c:v>
                </c:pt>
                <c:pt idx="1323">
                  <c:v>13.3125</c:v>
                </c:pt>
                <c:pt idx="1324">
                  <c:v>13.1875</c:v>
                </c:pt>
                <c:pt idx="1325">
                  <c:v>13.25</c:v>
                </c:pt>
                <c:pt idx="1326">
                  <c:v>13.25</c:v>
                </c:pt>
                <c:pt idx="1327">
                  <c:v>13</c:v>
                </c:pt>
                <c:pt idx="1328">
                  <c:v>13.125</c:v>
                </c:pt>
                <c:pt idx="1329">
                  <c:v>13.3125</c:v>
                </c:pt>
                <c:pt idx="1330">
                  <c:v>13.3125</c:v>
                </c:pt>
                <c:pt idx="1331">
                  <c:v>13.375</c:v>
                </c:pt>
                <c:pt idx="1332">
                  <c:v>13.375</c:v>
                </c:pt>
                <c:pt idx="1333">
                  <c:v>13.4375</c:v>
                </c:pt>
                <c:pt idx="1334">
                  <c:v>13.5625</c:v>
                </c:pt>
                <c:pt idx="1335">
                  <c:v>13.5</c:v>
                </c:pt>
                <c:pt idx="1336">
                  <c:v>13.0625</c:v>
                </c:pt>
                <c:pt idx="1337">
                  <c:v>12.8125</c:v>
                </c:pt>
                <c:pt idx="1338">
                  <c:v>12.75</c:v>
                </c:pt>
                <c:pt idx="1339">
                  <c:v>12.6875</c:v>
                </c:pt>
                <c:pt idx="1340">
                  <c:v>13</c:v>
                </c:pt>
                <c:pt idx="1341">
                  <c:v>12.8125</c:v>
                </c:pt>
                <c:pt idx="1342">
                  <c:v>12.875</c:v>
                </c:pt>
                <c:pt idx="1343">
                  <c:v>12.9375</c:v>
                </c:pt>
                <c:pt idx="1344">
                  <c:v>12.8125</c:v>
                </c:pt>
                <c:pt idx="1345">
                  <c:v>12.8125</c:v>
                </c:pt>
                <c:pt idx="1346">
                  <c:v>12.9375</c:v>
                </c:pt>
                <c:pt idx="1347">
                  <c:v>12.875</c:v>
                </c:pt>
                <c:pt idx="1348">
                  <c:v>12.9375</c:v>
                </c:pt>
                <c:pt idx="1349">
                  <c:v>12.875</c:v>
                </c:pt>
                <c:pt idx="1350">
                  <c:v>12.625</c:v>
                </c:pt>
                <c:pt idx="1351">
                  <c:v>12.6875</c:v>
                </c:pt>
                <c:pt idx="1352">
                  <c:v>13</c:v>
                </c:pt>
                <c:pt idx="1353">
                  <c:v>12.875</c:v>
                </c:pt>
                <c:pt idx="1354">
                  <c:v>13.125</c:v>
                </c:pt>
                <c:pt idx="1355">
                  <c:v>13.0625</c:v>
                </c:pt>
                <c:pt idx="1356">
                  <c:v>13.0625</c:v>
                </c:pt>
                <c:pt idx="1357">
                  <c:v>13</c:v>
                </c:pt>
                <c:pt idx="1358">
                  <c:v>13.0625</c:v>
                </c:pt>
                <c:pt idx="1359">
                  <c:v>13</c:v>
                </c:pt>
                <c:pt idx="1360">
                  <c:v>13.0625</c:v>
                </c:pt>
                <c:pt idx="1361">
                  <c:v>13.125</c:v>
                </c:pt>
                <c:pt idx="1362">
                  <c:v>13.1875</c:v>
                </c:pt>
                <c:pt idx="1363">
                  <c:v>13</c:v>
                </c:pt>
                <c:pt idx="1364">
                  <c:v>12.8125</c:v>
                </c:pt>
                <c:pt idx="1365">
                  <c:v>12.875</c:v>
                </c:pt>
                <c:pt idx="1366">
                  <c:v>13</c:v>
                </c:pt>
                <c:pt idx="1367">
                  <c:v>12.875</c:v>
                </c:pt>
                <c:pt idx="1368">
                  <c:v>12.8125</c:v>
                </c:pt>
                <c:pt idx="1369">
                  <c:v>13.0625</c:v>
                </c:pt>
                <c:pt idx="1370">
                  <c:v>12.875</c:v>
                </c:pt>
                <c:pt idx="1371">
                  <c:v>12.9375</c:v>
                </c:pt>
                <c:pt idx="1372">
                  <c:v>12.9375</c:v>
                </c:pt>
                <c:pt idx="1373">
                  <c:v>13.1875</c:v>
                </c:pt>
                <c:pt idx="1374">
                  <c:v>12.875</c:v>
                </c:pt>
                <c:pt idx="1375">
                  <c:v>13</c:v>
                </c:pt>
                <c:pt idx="1376">
                  <c:v>13.0625</c:v>
                </c:pt>
                <c:pt idx="1377">
                  <c:v>12.8125</c:v>
                </c:pt>
                <c:pt idx="1378">
                  <c:v>12.6875</c:v>
                </c:pt>
                <c:pt idx="1379">
                  <c:v>12.875</c:v>
                </c:pt>
                <c:pt idx="1380">
                  <c:v>12.9375</c:v>
                </c:pt>
                <c:pt idx="1381">
                  <c:v>12.9375</c:v>
                </c:pt>
                <c:pt idx="1382">
                  <c:v>13</c:v>
                </c:pt>
                <c:pt idx="1383">
                  <c:v>12.9375</c:v>
                </c:pt>
                <c:pt idx="1384">
                  <c:v>12.875</c:v>
                </c:pt>
                <c:pt idx="1385">
                  <c:v>12.75</c:v>
                </c:pt>
                <c:pt idx="1386">
                  <c:v>12.5625</c:v>
                </c:pt>
                <c:pt idx="1387">
                  <c:v>12.6875</c:v>
                </c:pt>
                <c:pt idx="1388">
                  <c:v>12.4375</c:v>
                </c:pt>
                <c:pt idx="1389">
                  <c:v>12.5</c:v>
                </c:pt>
                <c:pt idx="1390">
                  <c:v>12.5</c:v>
                </c:pt>
                <c:pt idx="1391">
                  <c:v>12.375</c:v>
                </c:pt>
                <c:pt idx="1392">
                  <c:v>12.1875</c:v>
                </c:pt>
                <c:pt idx="1393">
                  <c:v>12.375</c:v>
                </c:pt>
                <c:pt idx="1394">
                  <c:v>12.5</c:v>
                </c:pt>
                <c:pt idx="1395">
                  <c:v>12.5</c:v>
                </c:pt>
                <c:pt idx="1396">
                  <c:v>12.375</c:v>
                </c:pt>
                <c:pt idx="1397">
                  <c:v>12.4375</c:v>
                </c:pt>
                <c:pt idx="1398">
                  <c:v>12.375</c:v>
                </c:pt>
                <c:pt idx="1399">
                  <c:v>12.625</c:v>
                </c:pt>
                <c:pt idx="1400">
                  <c:v>12.5</c:v>
                </c:pt>
                <c:pt idx="1401">
                  <c:v>12.6875</c:v>
                </c:pt>
                <c:pt idx="1402">
                  <c:v>12.8125</c:v>
                </c:pt>
                <c:pt idx="1403">
                  <c:v>12.75</c:v>
                </c:pt>
                <c:pt idx="1404">
                  <c:v>12.9375</c:v>
                </c:pt>
                <c:pt idx="1405">
                  <c:v>12.6875</c:v>
                </c:pt>
                <c:pt idx="1406">
                  <c:v>13</c:v>
                </c:pt>
                <c:pt idx="1407">
                  <c:v>13.1875</c:v>
                </c:pt>
                <c:pt idx="1408">
                  <c:v>13.5</c:v>
                </c:pt>
                <c:pt idx="1409">
                  <c:v>13.5</c:v>
                </c:pt>
                <c:pt idx="1410">
                  <c:v>13.5</c:v>
                </c:pt>
                <c:pt idx="1411">
                  <c:v>13.5625</c:v>
                </c:pt>
                <c:pt idx="1412">
                  <c:v>13.6875</c:v>
                </c:pt>
                <c:pt idx="1413">
                  <c:v>13.8125</c:v>
                </c:pt>
                <c:pt idx="1414">
                  <c:v>13.625</c:v>
                </c:pt>
                <c:pt idx="1415">
                  <c:v>13.5625</c:v>
                </c:pt>
                <c:pt idx="1416">
                  <c:v>13.8125</c:v>
                </c:pt>
                <c:pt idx="1417">
                  <c:v>13.875</c:v>
                </c:pt>
                <c:pt idx="1418">
                  <c:v>13.875</c:v>
                </c:pt>
                <c:pt idx="1419">
                  <c:v>13.6875</c:v>
                </c:pt>
                <c:pt idx="1420">
                  <c:v>13.5625</c:v>
                </c:pt>
                <c:pt idx="1421">
                  <c:v>13.6875</c:v>
                </c:pt>
                <c:pt idx="1422">
                  <c:v>13.5625</c:v>
                </c:pt>
                <c:pt idx="1423">
                  <c:v>13.3125</c:v>
                </c:pt>
                <c:pt idx="1424">
                  <c:v>13.0625</c:v>
                </c:pt>
                <c:pt idx="1425">
                  <c:v>13.0625</c:v>
                </c:pt>
                <c:pt idx="1426">
                  <c:v>13.0625</c:v>
                </c:pt>
                <c:pt idx="1427">
                  <c:v>12.875</c:v>
                </c:pt>
                <c:pt idx="1428">
                  <c:v>12.875</c:v>
                </c:pt>
                <c:pt idx="1429">
                  <c:v>12.5625</c:v>
                </c:pt>
                <c:pt idx="1430">
                  <c:v>12.5625</c:v>
                </c:pt>
                <c:pt idx="1431">
                  <c:v>12.6875</c:v>
                </c:pt>
                <c:pt idx="1432">
                  <c:v>12.5</c:v>
                </c:pt>
                <c:pt idx="1433">
                  <c:v>12.3125</c:v>
                </c:pt>
                <c:pt idx="1434">
                  <c:v>12.5625</c:v>
                </c:pt>
                <c:pt idx="1435">
                  <c:v>12.6875</c:v>
                </c:pt>
                <c:pt idx="1436">
                  <c:v>12.6875</c:v>
                </c:pt>
                <c:pt idx="1437">
                  <c:v>12.625</c:v>
                </c:pt>
                <c:pt idx="1438">
                  <c:v>12.6875</c:v>
                </c:pt>
                <c:pt idx="1439">
                  <c:v>12.9375</c:v>
                </c:pt>
                <c:pt idx="1440">
                  <c:v>12.875</c:v>
                </c:pt>
                <c:pt idx="1441">
                  <c:v>12.8125</c:v>
                </c:pt>
                <c:pt idx="1442">
                  <c:v>12.8125</c:v>
                </c:pt>
                <c:pt idx="1443">
                  <c:v>12.6875</c:v>
                </c:pt>
                <c:pt idx="1444">
                  <c:v>12.6875</c:v>
                </c:pt>
                <c:pt idx="1445">
                  <c:v>12.9375</c:v>
                </c:pt>
                <c:pt idx="1446">
                  <c:v>12.875</c:v>
                </c:pt>
                <c:pt idx="1447">
                  <c:v>12.625</c:v>
                </c:pt>
                <c:pt idx="1448">
                  <c:v>12.5625</c:v>
                </c:pt>
                <c:pt idx="1449">
                  <c:v>12.625</c:v>
                </c:pt>
                <c:pt idx="1450">
                  <c:v>12.5</c:v>
                </c:pt>
                <c:pt idx="1451">
                  <c:v>12.75</c:v>
                </c:pt>
                <c:pt idx="1452">
                  <c:v>12.625</c:v>
                </c:pt>
                <c:pt idx="1453">
                  <c:v>12.8125</c:v>
                </c:pt>
                <c:pt idx="1454">
                  <c:v>12.6875</c:v>
                </c:pt>
                <c:pt idx="1455">
                  <c:v>12.625</c:v>
                </c:pt>
                <c:pt idx="1456">
                  <c:v>12.625</c:v>
                </c:pt>
                <c:pt idx="1457">
                  <c:v>12.75</c:v>
                </c:pt>
                <c:pt idx="1458">
                  <c:v>12.8125</c:v>
                </c:pt>
                <c:pt idx="1459">
                  <c:v>13</c:v>
                </c:pt>
                <c:pt idx="1460">
                  <c:v>13.0625</c:v>
                </c:pt>
                <c:pt idx="1461">
                  <c:v>12.8125</c:v>
                </c:pt>
                <c:pt idx="1462">
                  <c:v>13.1875</c:v>
                </c:pt>
                <c:pt idx="1463">
                  <c:v>13.0625</c:v>
                </c:pt>
                <c:pt idx="1464">
                  <c:v>13.125</c:v>
                </c:pt>
                <c:pt idx="1465">
                  <c:v>13.125</c:v>
                </c:pt>
                <c:pt idx="1466">
                  <c:v>13</c:v>
                </c:pt>
                <c:pt idx="1467">
                  <c:v>12.75</c:v>
                </c:pt>
                <c:pt idx="1468">
                  <c:v>12.9375</c:v>
                </c:pt>
                <c:pt idx="1469">
                  <c:v>12.6875</c:v>
                </c:pt>
                <c:pt idx="1470">
                  <c:v>12.8125</c:v>
                </c:pt>
                <c:pt idx="1471">
                  <c:v>12.6875</c:v>
                </c:pt>
                <c:pt idx="1472">
                  <c:v>12.625</c:v>
                </c:pt>
                <c:pt idx="1473">
                  <c:v>12.4375</c:v>
                </c:pt>
                <c:pt idx="1474">
                  <c:v>12.4375</c:v>
                </c:pt>
                <c:pt idx="1475">
                  <c:v>12.4375</c:v>
                </c:pt>
                <c:pt idx="1476">
                  <c:v>12.5</c:v>
                </c:pt>
                <c:pt idx="1477">
                  <c:v>12.5625</c:v>
                </c:pt>
                <c:pt idx="1478">
                  <c:v>12.3125</c:v>
                </c:pt>
                <c:pt idx="1479">
                  <c:v>12.5625</c:v>
                </c:pt>
                <c:pt idx="1480">
                  <c:v>12.625</c:v>
                </c:pt>
                <c:pt idx="1481">
                  <c:v>12.5625</c:v>
                </c:pt>
                <c:pt idx="1482">
                  <c:v>12.625</c:v>
                </c:pt>
                <c:pt idx="1483">
                  <c:v>12.5625</c:v>
                </c:pt>
                <c:pt idx="1484">
                  <c:v>12.625</c:v>
                </c:pt>
                <c:pt idx="1485">
                  <c:v>12.625</c:v>
                </c:pt>
                <c:pt idx="1486">
                  <c:v>12.6875</c:v>
                </c:pt>
                <c:pt idx="1487">
                  <c:v>12.75</c:v>
                </c:pt>
                <c:pt idx="1488">
                  <c:v>13</c:v>
                </c:pt>
                <c:pt idx="1489">
                  <c:v>13.0625</c:v>
                </c:pt>
                <c:pt idx="1490">
                  <c:v>12.875</c:v>
                </c:pt>
                <c:pt idx="1491">
                  <c:v>13</c:v>
                </c:pt>
                <c:pt idx="1492">
                  <c:v>13</c:v>
                </c:pt>
                <c:pt idx="1493">
                  <c:v>13.0625</c:v>
                </c:pt>
                <c:pt idx="1494">
                  <c:v>13.0625</c:v>
                </c:pt>
                <c:pt idx="1495">
                  <c:v>13.125</c:v>
                </c:pt>
                <c:pt idx="1496">
                  <c:v>13.0625</c:v>
                </c:pt>
                <c:pt idx="1497">
                  <c:v>13</c:v>
                </c:pt>
                <c:pt idx="1498">
                  <c:v>13.0625</c:v>
                </c:pt>
                <c:pt idx="1499">
                  <c:v>13.125</c:v>
                </c:pt>
                <c:pt idx="1500">
                  <c:v>13.0625</c:v>
                </c:pt>
                <c:pt idx="1501">
                  <c:v>13.25</c:v>
                </c:pt>
                <c:pt idx="1502">
                  <c:v>13.0625</c:v>
                </c:pt>
                <c:pt idx="1503">
                  <c:v>13.125</c:v>
                </c:pt>
                <c:pt idx="1504">
                  <c:v>13</c:v>
                </c:pt>
                <c:pt idx="1505">
                  <c:v>13.0625</c:v>
                </c:pt>
                <c:pt idx="1506">
                  <c:v>12.9375</c:v>
                </c:pt>
                <c:pt idx="1507">
                  <c:v>13</c:v>
                </c:pt>
                <c:pt idx="1508">
                  <c:v>13</c:v>
                </c:pt>
                <c:pt idx="1509">
                  <c:v>13.0625</c:v>
                </c:pt>
                <c:pt idx="1510">
                  <c:v>13.1875</c:v>
                </c:pt>
                <c:pt idx="1511">
                  <c:v>12.875</c:v>
                </c:pt>
                <c:pt idx="1512">
                  <c:v>13.0625</c:v>
                </c:pt>
                <c:pt idx="1513">
                  <c:v>13</c:v>
                </c:pt>
                <c:pt idx="1514">
                  <c:v>12.875</c:v>
                </c:pt>
                <c:pt idx="1515">
                  <c:v>12.9375</c:v>
                </c:pt>
                <c:pt idx="1516">
                  <c:v>12.875</c:v>
                </c:pt>
                <c:pt idx="1517">
                  <c:v>12.6875</c:v>
                </c:pt>
                <c:pt idx="1518">
                  <c:v>12.875</c:v>
                </c:pt>
                <c:pt idx="1519">
                  <c:v>12.625</c:v>
                </c:pt>
                <c:pt idx="1520">
                  <c:v>12.6875</c:v>
                </c:pt>
                <c:pt idx="1521">
                  <c:v>12.6875</c:v>
                </c:pt>
                <c:pt idx="1522">
                  <c:v>12.9375</c:v>
                </c:pt>
                <c:pt idx="1523">
                  <c:v>12.6875</c:v>
                </c:pt>
                <c:pt idx="1524">
                  <c:v>12.3125</c:v>
                </c:pt>
                <c:pt idx="1525">
                  <c:v>12.25</c:v>
                </c:pt>
                <c:pt idx="1526">
                  <c:v>12.1875</c:v>
                </c:pt>
                <c:pt idx="1527">
                  <c:v>12.4375</c:v>
                </c:pt>
                <c:pt idx="1528">
                  <c:v>12.375</c:v>
                </c:pt>
                <c:pt idx="1529">
                  <c:v>12.5</c:v>
                </c:pt>
                <c:pt idx="1530">
                  <c:v>12.5625</c:v>
                </c:pt>
                <c:pt idx="1531">
                  <c:v>12.5625</c:v>
                </c:pt>
                <c:pt idx="1532">
                  <c:v>12.625</c:v>
                </c:pt>
                <c:pt idx="1533">
                  <c:v>12.5625</c:v>
                </c:pt>
                <c:pt idx="1534">
                  <c:v>12.375</c:v>
                </c:pt>
                <c:pt idx="1535">
                  <c:v>12.5</c:v>
                </c:pt>
                <c:pt idx="1536">
                  <c:v>12.5</c:v>
                </c:pt>
                <c:pt idx="1537">
                  <c:v>12.625</c:v>
                </c:pt>
                <c:pt idx="1538">
                  <c:v>12.6875</c:v>
                </c:pt>
                <c:pt idx="1539">
                  <c:v>12.75</c:v>
                </c:pt>
                <c:pt idx="1540">
                  <c:v>13</c:v>
                </c:pt>
                <c:pt idx="1541">
                  <c:v>13</c:v>
                </c:pt>
                <c:pt idx="1542">
                  <c:v>13.125</c:v>
                </c:pt>
                <c:pt idx="1543">
                  <c:v>13</c:v>
                </c:pt>
                <c:pt idx="1544">
                  <c:v>12.875</c:v>
                </c:pt>
                <c:pt idx="1545">
                  <c:v>12.9375</c:v>
                </c:pt>
                <c:pt idx="1546">
                  <c:v>12.875</c:v>
                </c:pt>
                <c:pt idx="1547">
                  <c:v>12.8125</c:v>
                </c:pt>
                <c:pt idx="1548">
                  <c:v>12.875</c:v>
                </c:pt>
                <c:pt idx="1549">
                  <c:v>12.875</c:v>
                </c:pt>
                <c:pt idx="1550">
                  <c:v>13.1875</c:v>
                </c:pt>
                <c:pt idx="1551">
                  <c:v>13.0625</c:v>
                </c:pt>
                <c:pt idx="1552">
                  <c:v>13</c:v>
                </c:pt>
                <c:pt idx="1553">
                  <c:v>12.9375</c:v>
                </c:pt>
                <c:pt idx="1554">
                  <c:v>12.8125</c:v>
                </c:pt>
                <c:pt idx="1555">
                  <c:v>12.6875</c:v>
                </c:pt>
                <c:pt idx="1556">
                  <c:v>12.6875</c:v>
                </c:pt>
                <c:pt idx="1557">
                  <c:v>12.75</c:v>
                </c:pt>
                <c:pt idx="1558">
                  <c:v>12.8125</c:v>
                </c:pt>
                <c:pt idx="1559">
                  <c:v>12.875</c:v>
                </c:pt>
                <c:pt idx="1560">
                  <c:v>13.0625</c:v>
                </c:pt>
                <c:pt idx="1561">
                  <c:v>13.125</c:v>
                </c:pt>
                <c:pt idx="1562">
                  <c:v>13.25</c:v>
                </c:pt>
                <c:pt idx="1563">
                  <c:v>13.5625</c:v>
                </c:pt>
                <c:pt idx="1564">
                  <c:v>13.4375</c:v>
                </c:pt>
                <c:pt idx="1565">
                  <c:v>13.625</c:v>
                </c:pt>
                <c:pt idx="1566">
                  <c:v>13.375</c:v>
                </c:pt>
                <c:pt idx="1567">
                  <c:v>13.6875</c:v>
                </c:pt>
                <c:pt idx="1568">
                  <c:v>13.6875</c:v>
                </c:pt>
                <c:pt idx="1569">
                  <c:v>13.6875</c:v>
                </c:pt>
                <c:pt idx="1570">
                  <c:v>13.75</c:v>
                </c:pt>
                <c:pt idx="1571">
                  <c:v>13.875</c:v>
                </c:pt>
                <c:pt idx="1572">
                  <c:v>13.75</c:v>
                </c:pt>
                <c:pt idx="1573">
                  <c:v>13.75</c:v>
                </c:pt>
                <c:pt idx="1574">
                  <c:v>13.5625</c:v>
                </c:pt>
                <c:pt idx="1575">
                  <c:v>13.625</c:v>
                </c:pt>
                <c:pt idx="1576">
                  <c:v>13.625</c:v>
                </c:pt>
                <c:pt idx="1577">
                  <c:v>13.5625</c:v>
                </c:pt>
                <c:pt idx="1578">
                  <c:v>13.4375</c:v>
                </c:pt>
                <c:pt idx="1579">
                  <c:v>13.1875</c:v>
                </c:pt>
                <c:pt idx="1580">
                  <c:v>13.3125</c:v>
                </c:pt>
                <c:pt idx="1581">
                  <c:v>13.25</c:v>
                </c:pt>
                <c:pt idx="1582">
                  <c:v>13.125</c:v>
                </c:pt>
                <c:pt idx="1583">
                  <c:v>12.9375</c:v>
                </c:pt>
                <c:pt idx="1584">
                  <c:v>13.0625</c:v>
                </c:pt>
                <c:pt idx="1585">
                  <c:v>12.875</c:v>
                </c:pt>
                <c:pt idx="1586">
                  <c:v>12.8125</c:v>
                </c:pt>
                <c:pt idx="1587">
                  <c:v>12.6875</c:v>
                </c:pt>
                <c:pt idx="1588">
                  <c:v>13</c:v>
                </c:pt>
                <c:pt idx="1589">
                  <c:v>12.875</c:v>
                </c:pt>
                <c:pt idx="1590">
                  <c:v>12.9375</c:v>
                </c:pt>
                <c:pt idx="1591">
                  <c:v>12.75</c:v>
                </c:pt>
                <c:pt idx="1592">
                  <c:v>12.625</c:v>
                </c:pt>
                <c:pt idx="1593">
                  <c:v>12.625</c:v>
                </c:pt>
                <c:pt idx="1594">
                  <c:v>12.75</c:v>
                </c:pt>
                <c:pt idx="1595">
                  <c:v>13</c:v>
                </c:pt>
                <c:pt idx="1596">
                  <c:v>12.8125</c:v>
                </c:pt>
                <c:pt idx="1597">
                  <c:v>12.9375</c:v>
                </c:pt>
                <c:pt idx="1598">
                  <c:v>13.125</c:v>
                </c:pt>
                <c:pt idx="1599">
                  <c:v>13.1875</c:v>
                </c:pt>
                <c:pt idx="1600">
                  <c:v>13.125</c:v>
                </c:pt>
                <c:pt idx="1601">
                  <c:v>13.25</c:v>
                </c:pt>
                <c:pt idx="1602">
                  <c:v>13.25</c:v>
                </c:pt>
                <c:pt idx="1603">
                  <c:v>13.375</c:v>
                </c:pt>
                <c:pt idx="1604">
                  <c:v>13.125</c:v>
                </c:pt>
                <c:pt idx="1605">
                  <c:v>13.25</c:v>
                </c:pt>
                <c:pt idx="1606">
                  <c:v>13.4375</c:v>
                </c:pt>
                <c:pt idx="1607">
                  <c:v>13.5</c:v>
                </c:pt>
                <c:pt idx="1608">
                  <c:v>13.4375</c:v>
                </c:pt>
                <c:pt idx="1609">
                  <c:v>13.4375</c:v>
                </c:pt>
                <c:pt idx="1610">
                  <c:v>13.4375</c:v>
                </c:pt>
                <c:pt idx="1611">
                  <c:v>13.3125</c:v>
                </c:pt>
                <c:pt idx="1612">
                  <c:v>13.3125</c:v>
                </c:pt>
                <c:pt idx="1613">
                  <c:v>13.1875</c:v>
                </c:pt>
                <c:pt idx="1614">
                  <c:v>13.125</c:v>
                </c:pt>
                <c:pt idx="1615">
                  <c:v>13.125</c:v>
                </c:pt>
                <c:pt idx="1616">
                  <c:v>12.875</c:v>
                </c:pt>
                <c:pt idx="1617">
                  <c:v>13</c:v>
                </c:pt>
                <c:pt idx="1618">
                  <c:v>12.875</c:v>
                </c:pt>
                <c:pt idx="1619">
                  <c:v>12.8125</c:v>
                </c:pt>
                <c:pt idx="1620">
                  <c:v>13</c:v>
                </c:pt>
                <c:pt idx="1621">
                  <c:v>12.9375</c:v>
                </c:pt>
                <c:pt idx="1622">
                  <c:v>12.9375</c:v>
                </c:pt>
                <c:pt idx="1623">
                  <c:v>13</c:v>
                </c:pt>
                <c:pt idx="1624">
                  <c:v>13.1875</c:v>
                </c:pt>
                <c:pt idx="1625">
                  <c:v>13.0625</c:v>
                </c:pt>
                <c:pt idx="1626">
                  <c:v>12.9375</c:v>
                </c:pt>
                <c:pt idx="1627">
                  <c:v>12.875</c:v>
                </c:pt>
                <c:pt idx="1628">
                  <c:v>12.8125</c:v>
                </c:pt>
                <c:pt idx="1629">
                  <c:v>12.875</c:v>
                </c:pt>
                <c:pt idx="1630">
                  <c:v>12.875</c:v>
                </c:pt>
                <c:pt idx="1631">
                  <c:v>12.75</c:v>
                </c:pt>
                <c:pt idx="1632">
                  <c:v>12.875</c:v>
                </c:pt>
                <c:pt idx="1633">
                  <c:v>12.875</c:v>
                </c:pt>
                <c:pt idx="1634">
                  <c:v>12.9375</c:v>
                </c:pt>
                <c:pt idx="1635">
                  <c:v>13</c:v>
                </c:pt>
                <c:pt idx="1636">
                  <c:v>12.8125</c:v>
                </c:pt>
                <c:pt idx="1637">
                  <c:v>12.875</c:v>
                </c:pt>
                <c:pt idx="1638">
                  <c:v>12.6875</c:v>
                </c:pt>
                <c:pt idx="1639">
                  <c:v>12.6875</c:v>
                </c:pt>
                <c:pt idx="1640">
                  <c:v>12.625</c:v>
                </c:pt>
                <c:pt idx="1641">
                  <c:v>12.75</c:v>
                </c:pt>
                <c:pt idx="1642">
                  <c:v>12.875</c:v>
                </c:pt>
                <c:pt idx="1643">
                  <c:v>12.875</c:v>
                </c:pt>
                <c:pt idx="1644">
                  <c:v>13.125</c:v>
                </c:pt>
                <c:pt idx="1645">
                  <c:v>13</c:v>
                </c:pt>
                <c:pt idx="1646">
                  <c:v>13.0625</c:v>
                </c:pt>
                <c:pt idx="1647">
                  <c:v>13.3125</c:v>
                </c:pt>
                <c:pt idx="1648">
                  <c:v>13.3125</c:v>
                </c:pt>
                <c:pt idx="1649">
                  <c:v>13.3125</c:v>
                </c:pt>
                <c:pt idx="1650">
                  <c:v>13.25</c:v>
                </c:pt>
                <c:pt idx="1651">
                  <c:v>13.25</c:v>
                </c:pt>
                <c:pt idx="1652">
                  <c:v>13.5</c:v>
                </c:pt>
                <c:pt idx="1653">
                  <c:v>13.375</c:v>
                </c:pt>
                <c:pt idx="1654">
                  <c:v>13.3125</c:v>
                </c:pt>
                <c:pt idx="1655">
                  <c:v>13.25</c:v>
                </c:pt>
                <c:pt idx="1656">
                  <c:v>13.3125</c:v>
                </c:pt>
                <c:pt idx="1657">
                  <c:v>13.1875</c:v>
                </c:pt>
                <c:pt idx="1658">
                  <c:v>13</c:v>
                </c:pt>
                <c:pt idx="1659">
                  <c:v>12.9375</c:v>
                </c:pt>
                <c:pt idx="1660">
                  <c:v>12.8125</c:v>
                </c:pt>
                <c:pt idx="1661">
                  <c:v>12.875</c:v>
                </c:pt>
                <c:pt idx="1662">
                  <c:v>12.6875</c:v>
                </c:pt>
                <c:pt idx="1663">
                  <c:v>12.6875</c:v>
                </c:pt>
                <c:pt idx="1664">
                  <c:v>12.875</c:v>
                </c:pt>
                <c:pt idx="1665">
                  <c:v>12.8125</c:v>
                </c:pt>
                <c:pt idx="1666">
                  <c:v>13</c:v>
                </c:pt>
                <c:pt idx="1667">
                  <c:v>13</c:v>
                </c:pt>
                <c:pt idx="1668">
                  <c:v>12.9375</c:v>
                </c:pt>
                <c:pt idx="1669">
                  <c:v>12.875</c:v>
                </c:pt>
                <c:pt idx="1670">
                  <c:v>13</c:v>
                </c:pt>
                <c:pt idx="1671">
                  <c:v>13.0625</c:v>
                </c:pt>
                <c:pt idx="1672">
                  <c:v>12.9375</c:v>
                </c:pt>
                <c:pt idx="1673">
                  <c:v>12.9375</c:v>
                </c:pt>
                <c:pt idx="1674">
                  <c:v>13</c:v>
                </c:pt>
                <c:pt idx="1675">
                  <c:v>12.9375</c:v>
                </c:pt>
                <c:pt idx="1676">
                  <c:v>13</c:v>
                </c:pt>
                <c:pt idx="1677">
                  <c:v>12.9375</c:v>
                </c:pt>
                <c:pt idx="1678">
                  <c:v>13.1875</c:v>
                </c:pt>
                <c:pt idx="1679">
                  <c:v>13</c:v>
                </c:pt>
                <c:pt idx="1680">
                  <c:v>13.0625</c:v>
                </c:pt>
                <c:pt idx="1681">
                  <c:v>13.0625</c:v>
                </c:pt>
                <c:pt idx="1682">
                  <c:v>12.9375</c:v>
                </c:pt>
                <c:pt idx="1683">
                  <c:v>13</c:v>
                </c:pt>
                <c:pt idx="1684">
                  <c:v>12.9375</c:v>
                </c:pt>
                <c:pt idx="1685">
                  <c:v>13.1875</c:v>
                </c:pt>
                <c:pt idx="1686">
                  <c:v>13.3125</c:v>
                </c:pt>
                <c:pt idx="1687">
                  <c:v>13.25</c:v>
                </c:pt>
                <c:pt idx="1688">
                  <c:v>13.375</c:v>
                </c:pt>
                <c:pt idx="1689">
                  <c:v>13.375</c:v>
                </c:pt>
                <c:pt idx="1690">
                  <c:v>13.5</c:v>
                </c:pt>
                <c:pt idx="1691">
                  <c:v>13.375</c:v>
                </c:pt>
                <c:pt idx="1692">
                  <c:v>13.6875</c:v>
                </c:pt>
                <c:pt idx="1693">
                  <c:v>13.6875</c:v>
                </c:pt>
                <c:pt idx="1694">
                  <c:v>13.6875</c:v>
                </c:pt>
                <c:pt idx="1695">
                  <c:v>13.75</c:v>
                </c:pt>
                <c:pt idx="1696">
                  <c:v>13.75</c:v>
                </c:pt>
                <c:pt idx="1697">
                  <c:v>13.5</c:v>
                </c:pt>
                <c:pt idx="1698">
                  <c:v>13.5625</c:v>
                </c:pt>
                <c:pt idx="1699">
                  <c:v>13.6875</c:v>
                </c:pt>
                <c:pt idx="1700">
                  <c:v>13.625</c:v>
                </c:pt>
                <c:pt idx="1701">
                  <c:v>13.4375</c:v>
                </c:pt>
                <c:pt idx="1702">
                  <c:v>13.125</c:v>
                </c:pt>
                <c:pt idx="1703">
                  <c:v>13.0625</c:v>
                </c:pt>
                <c:pt idx="1704">
                  <c:v>13.0625</c:v>
                </c:pt>
                <c:pt idx="1705">
                  <c:v>13.125</c:v>
                </c:pt>
                <c:pt idx="1706">
                  <c:v>13.0625</c:v>
                </c:pt>
                <c:pt idx="1707">
                  <c:v>13.3125</c:v>
                </c:pt>
                <c:pt idx="1708">
                  <c:v>13.0625</c:v>
                </c:pt>
                <c:pt idx="1709">
                  <c:v>13.125</c:v>
                </c:pt>
                <c:pt idx="1710">
                  <c:v>13.0625</c:v>
                </c:pt>
                <c:pt idx="1711">
                  <c:v>13.0625</c:v>
                </c:pt>
                <c:pt idx="1712">
                  <c:v>12.75</c:v>
                </c:pt>
                <c:pt idx="1713">
                  <c:v>13.0625</c:v>
                </c:pt>
                <c:pt idx="1714">
                  <c:v>12.875</c:v>
                </c:pt>
                <c:pt idx="1715">
                  <c:v>12.8125</c:v>
                </c:pt>
                <c:pt idx="1716">
                  <c:v>12.8125</c:v>
                </c:pt>
                <c:pt idx="1717">
                  <c:v>12.9375</c:v>
                </c:pt>
                <c:pt idx="1718">
                  <c:v>13</c:v>
                </c:pt>
                <c:pt idx="1719">
                  <c:v>12.875</c:v>
                </c:pt>
                <c:pt idx="1720">
                  <c:v>13</c:v>
                </c:pt>
                <c:pt idx="1721">
                  <c:v>13</c:v>
                </c:pt>
                <c:pt idx="1722">
                  <c:v>13.0625</c:v>
                </c:pt>
                <c:pt idx="1723">
                  <c:v>13</c:v>
                </c:pt>
                <c:pt idx="1724">
                  <c:v>12.9375</c:v>
                </c:pt>
                <c:pt idx="1725">
                  <c:v>12.875</c:v>
                </c:pt>
                <c:pt idx="1726">
                  <c:v>12.875</c:v>
                </c:pt>
                <c:pt idx="1727">
                  <c:v>12.9375</c:v>
                </c:pt>
                <c:pt idx="1728">
                  <c:v>12.875</c:v>
                </c:pt>
                <c:pt idx="1729">
                  <c:v>12.6875</c:v>
                </c:pt>
                <c:pt idx="1730">
                  <c:v>12.875</c:v>
                </c:pt>
                <c:pt idx="1731">
                  <c:v>12.5625</c:v>
                </c:pt>
                <c:pt idx="1732">
                  <c:v>12.5</c:v>
                </c:pt>
                <c:pt idx="1733">
                  <c:v>12.4375</c:v>
                </c:pt>
                <c:pt idx="1734">
                  <c:v>12.6875</c:v>
                </c:pt>
                <c:pt idx="1735">
                  <c:v>12.8125</c:v>
                </c:pt>
                <c:pt idx="1736">
                  <c:v>12.75</c:v>
                </c:pt>
                <c:pt idx="1737">
                  <c:v>12.75</c:v>
                </c:pt>
                <c:pt idx="1738">
                  <c:v>12.5625</c:v>
                </c:pt>
                <c:pt idx="1739">
                  <c:v>12.75</c:v>
                </c:pt>
                <c:pt idx="1740">
                  <c:v>12.5625</c:v>
                </c:pt>
                <c:pt idx="1741">
                  <c:v>12.625</c:v>
                </c:pt>
                <c:pt idx="1742">
                  <c:v>12.6875</c:v>
                </c:pt>
                <c:pt idx="1743">
                  <c:v>12.6875</c:v>
                </c:pt>
                <c:pt idx="1744">
                  <c:v>12.8125</c:v>
                </c:pt>
                <c:pt idx="1745">
                  <c:v>12.875</c:v>
                </c:pt>
                <c:pt idx="1746">
                  <c:v>13</c:v>
                </c:pt>
                <c:pt idx="1747">
                  <c:v>13.0625</c:v>
                </c:pt>
                <c:pt idx="1748">
                  <c:v>13.25</c:v>
                </c:pt>
                <c:pt idx="1749">
                  <c:v>13.3125</c:v>
                </c:pt>
                <c:pt idx="1750">
                  <c:v>13.0625</c:v>
                </c:pt>
                <c:pt idx="1751">
                  <c:v>13.125</c:v>
                </c:pt>
                <c:pt idx="1752">
                  <c:v>13.0625</c:v>
                </c:pt>
                <c:pt idx="1753">
                  <c:v>13</c:v>
                </c:pt>
                <c:pt idx="1754">
                  <c:v>13.25</c:v>
                </c:pt>
                <c:pt idx="1755">
                  <c:v>13.0625</c:v>
                </c:pt>
                <c:pt idx="1756">
                  <c:v>13.25</c:v>
                </c:pt>
                <c:pt idx="1757">
                  <c:v>13.3125</c:v>
                </c:pt>
                <c:pt idx="1758">
                  <c:v>13.1875</c:v>
                </c:pt>
                <c:pt idx="1759">
                  <c:v>13.0625</c:v>
                </c:pt>
                <c:pt idx="1760">
                  <c:v>13.1875</c:v>
                </c:pt>
                <c:pt idx="1761">
                  <c:v>13.0625</c:v>
                </c:pt>
                <c:pt idx="1762">
                  <c:v>12.8125</c:v>
                </c:pt>
                <c:pt idx="1763">
                  <c:v>13</c:v>
                </c:pt>
                <c:pt idx="1764">
                  <c:v>12.9375</c:v>
                </c:pt>
                <c:pt idx="1765">
                  <c:v>12.875</c:v>
                </c:pt>
                <c:pt idx="1766">
                  <c:v>12.875</c:v>
                </c:pt>
                <c:pt idx="1767">
                  <c:v>12.875</c:v>
                </c:pt>
                <c:pt idx="1768">
                  <c:v>12.8125</c:v>
                </c:pt>
                <c:pt idx="1769">
                  <c:v>12.75</c:v>
                </c:pt>
                <c:pt idx="1770">
                  <c:v>12.75</c:v>
                </c:pt>
                <c:pt idx="1771">
                  <c:v>12.8125</c:v>
                </c:pt>
                <c:pt idx="1772">
                  <c:v>12.6875</c:v>
                </c:pt>
                <c:pt idx="1773">
                  <c:v>12.625</c:v>
                </c:pt>
                <c:pt idx="1774">
                  <c:v>12.6875</c:v>
                </c:pt>
                <c:pt idx="1775">
                  <c:v>12.6875</c:v>
                </c:pt>
                <c:pt idx="1776">
                  <c:v>12.8125</c:v>
                </c:pt>
                <c:pt idx="1777">
                  <c:v>12.75</c:v>
                </c:pt>
                <c:pt idx="1778">
                  <c:v>12.8125</c:v>
                </c:pt>
                <c:pt idx="1779">
                  <c:v>12.9375</c:v>
                </c:pt>
                <c:pt idx="1780">
                  <c:v>12.6875</c:v>
                </c:pt>
                <c:pt idx="1781">
                  <c:v>12.6875</c:v>
                </c:pt>
                <c:pt idx="1782">
                  <c:v>12.625</c:v>
                </c:pt>
                <c:pt idx="1783">
                  <c:v>12.75</c:v>
                </c:pt>
                <c:pt idx="1784">
                  <c:v>12.5625</c:v>
                </c:pt>
                <c:pt idx="1785">
                  <c:v>12.625</c:v>
                </c:pt>
                <c:pt idx="1786">
                  <c:v>12.5625</c:v>
                </c:pt>
                <c:pt idx="1787">
                  <c:v>12.25</c:v>
                </c:pt>
                <c:pt idx="1788">
                  <c:v>12.375</c:v>
                </c:pt>
                <c:pt idx="1789">
                  <c:v>12.5</c:v>
                </c:pt>
                <c:pt idx="1790">
                  <c:v>12.375</c:v>
                </c:pt>
                <c:pt idx="1791">
                  <c:v>12.3125</c:v>
                </c:pt>
                <c:pt idx="1792">
                  <c:v>12.0625</c:v>
                </c:pt>
                <c:pt idx="1793">
                  <c:v>12.375</c:v>
                </c:pt>
                <c:pt idx="1794">
                  <c:v>12.375</c:v>
                </c:pt>
                <c:pt idx="1795">
                  <c:v>12.375</c:v>
                </c:pt>
                <c:pt idx="1796">
                  <c:v>12.5625</c:v>
                </c:pt>
                <c:pt idx="1797">
                  <c:v>12.5625</c:v>
                </c:pt>
                <c:pt idx="1798">
                  <c:v>12.75</c:v>
                </c:pt>
                <c:pt idx="1799">
                  <c:v>12.625</c:v>
                </c:pt>
                <c:pt idx="1800">
                  <c:v>12.8125</c:v>
                </c:pt>
                <c:pt idx="1801">
                  <c:v>12.875</c:v>
                </c:pt>
                <c:pt idx="1802">
                  <c:v>12.75</c:v>
                </c:pt>
                <c:pt idx="1803">
                  <c:v>12.875</c:v>
                </c:pt>
                <c:pt idx="1804">
                  <c:v>12.9375</c:v>
                </c:pt>
                <c:pt idx="1805">
                  <c:v>13</c:v>
                </c:pt>
                <c:pt idx="1806">
                  <c:v>13.0625</c:v>
                </c:pt>
                <c:pt idx="1807">
                  <c:v>13.1875</c:v>
                </c:pt>
                <c:pt idx="1808">
                  <c:v>13.3125</c:v>
                </c:pt>
                <c:pt idx="1809">
                  <c:v>13.25</c:v>
                </c:pt>
                <c:pt idx="1810">
                  <c:v>13.3125</c:v>
                </c:pt>
                <c:pt idx="1811">
                  <c:v>13.1875</c:v>
                </c:pt>
                <c:pt idx="1812">
                  <c:v>13.1875</c:v>
                </c:pt>
                <c:pt idx="1813">
                  <c:v>13.125</c:v>
                </c:pt>
                <c:pt idx="1814">
                  <c:v>13</c:v>
                </c:pt>
                <c:pt idx="1815">
                  <c:v>13.1875</c:v>
                </c:pt>
                <c:pt idx="1816">
                  <c:v>13.1875</c:v>
                </c:pt>
                <c:pt idx="1817">
                  <c:v>13.25</c:v>
                </c:pt>
                <c:pt idx="1818">
                  <c:v>13.3125</c:v>
                </c:pt>
                <c:pt idx="1819">
                  <c:v>13.4375</c:v>
                </c:pt>
                <c:pt idx="1820">
                  <c:v>13.25</c:v>
                </c:pt>
                <c:pt idx="1821">
                  <c:v>13.1875</c:v>
                </c:pt>
                <c:pt idx="1822">
                  <c:v>13.0625</c:v>
                </c:pt>
                <c:pt idx="1823">
                  <c:v>13.125</c:v>
                </c:pt>
                <c:pt idx="1824">
                  <c:v>12.9375</c:v>
                </c:pt>
                <c:pt idx="1825">
                  <c:v>12.875</c:v>
                </c:pt>
                <c:pt idx="1826">
                  <c:v>12.75</c:v>
                </c:pt>
                <c:pt idx="1827">
                  <c:v>12.75</c:v>
                </c:pt>
                <c:pt idx="1828">
                  <c:v>12.9375</c:v>
                </c:pt>
                <c:pt idx="1829">
                  <c:v>13</c:v>
                </c:pt>
                <c:pt idx="1830">
                  <c:v>13.0625</c:v>
                </c:pt>
                <c:pt idx="1831">
                  <c:v>12.9375</c:v>
                </c:pt>
                <c:pt idx="1832">
                  <c:v>12.875</c:v>
                </c:pt>
                <c:pt idx="1833">
                  <c:v>12.875</c:v>
                </c:pt>
                <c:pt idx="1834">
                  <c:v>12.8125</c:v>
                </c:pt>
                <c:pt idx="1835">
                  <c:v>12.875</c:v>
                </c:pt>
                <c:pt idx="1836">
                  <c:v>12.8125</c:v>
                </c:pt>
                <c:pt idx="1837">
                  <c:v>12.75</c:v>
                </c:pt>
                <c:pt idx="1838">
                  <c:v>12.9375</c:v>
                </c:pt>
                <c:pt idx="1839">
                  <c:v>12.875</c:v>
                </c:pt>
                <c:pt idx="1840">
                  <c:v>12.875</c:v>
                </c:pt>
                <c:pt idx="1841">
                  <c:v>12.875</c:v>
                </c:pt>
                <c:pt idx="1842">
                  <c:v>13.0625</c:v>
                </c:pt>
                <c:pt idx="1843">
                  <c:v>13</c:v>
                </c:pt>
                <c:pt idx="1844">
                  <c:v>12.9375</c:v>
                </c:pt>
                <c:pt idx="1845">
                  <c:v>12.9375</c:v>
                </c:pt>
                <c:pt idx="1846">
                  <c:v>12.875</c:v>
                </c:pt>
                <c:pt idx="1847">
                  <c:v>12.875</c:v>
                </c:pt>
                <c:pt idx="1848">
                  <c:v>12.9375</c:v>
                </c:pt>
                <c:pt idx="1849">
                  <c:v>12.875</c:v>
                </c:pt>
                <c:pt idx="1850">
                  <c:v>12.875</c:v>
                </c:pt>
                <c:pt idx="1851">
                  <c:v>12.8125</c:v>
                </c:pt>
                <c:pt idx="1852">
                  <c:v>13.125</c:v>
                </c:pt>
                <c:pt idx="1853">
                  <c:v>13</c:v>
                </c:pt>
                <c:pt idx="1854">
                  <c:v>13.0625</c:v>
                </c:pt>
                <c:pt idx="1855">
                  <c:v>12.875</c:v>
                </c:pt>
                <c:pt idx="1856">
                  <c:v>13.125</c:v>
                </c:pt>
                <c:pt idx="1857">
                  <c:v>13.25</c:v>
                </c:pt>
                <c:pt idx="1858">
                  <c:v>13.1875</c:v>
                </c:pt>
                <c:pt idx="1859">
                  <c:v>13.1875</c:v>
                </c:pt>
                <c:pt idx="1860">
                  <c:v>13.125</c:v>
                </c:pt>
                <c:pt idx="1861">
                  <c:v>13</c:v>
                </c:pt>
                <c:pt idx="1862">
                  <c:v>13.1875</c:v>
                </c:pt>
                <c:pt idx="1863">
                  <c:v>12.9375</c:v>
                </c:pt>
                <c:pt idx="1864">
                  <c:v>12.9375</c:v>
                </c:pt>
                <c:pt idx="1865">
                  <c:v>12.9375</c:v>
                </c:pt>
                <c:pt idx="1866">
                  <c:v>13</c:v>
                </c:pt>
                <c:pt idx="1867">
                  <c:v>13.0625</c:v>
                </c:pt>
                <c:pt idx="1868">
                  <c:v>12.875</c:v>
                </c:pt>
                <c:pt idx="1869">
                  <c:v>12.8125</c:v>
                </c:pt>
                <c:pt idx="1870">
                  <c:v>12.6875</c:v>
                </c:pt>
                <c:pt idx="1871">
                  <c:v>12.8125</c:v>
                </c:pt>
                <c:pt idx="1872">
                  <c:v>12.75</c:v>
                </c:pt>
                <c:pt idx="1873">
                  <c:v>12.8125</c:v>
                </c:pt>
                <c:pt idx="1874">
                  <c:v>12.75</c:v>
                </c:pt>
                <c:pt idx="1875">
                  <c:v>12.6875</c:v>
                </c:pt>
                <c:pt idx="1876">
                  <c:v>12.75</c:v>
                </c:pt>
                <c:pt idx="1877">
                  <c:v>12.75</c:v>
                </c:pt>
                <c:pt idx="1878">
                  <c:v>12.625</c:v>
                </c:pt>
                <c:pt idx="1879">
                  <c:v>12.875</c:v>
                </c:pt>
                <c:pt idx="1880">
                  <c:v>12.75</c:v>
                </c:pt>
                <c:pt idx="1881">
                  <c:v>12.75</c:v>
                </c:pt>
                <c:pt idx="1882">
                  <c:v>12.8125</c:v>
                </c:pt>
                <c:pt idx="1883">
                  <c:v>12.6875</c:v>
                </c:pt>
                <c:pt idx="1884">
                  <c:v>12.9375</c:v>
                </c:pt>
                <c:pt idx="1885">
                  <c:v>13.0625</c:v>
                </c:pt>
                <c:pt idx="1886">
                  <c:v>13</c:v>
                </c:pt>
                <c:pt idx="1887">
                  <c:v>13.1875</c:v>
                </c:pt>
                <c:pt idx="1888">
                  <c:v>13.375</c:v>
                </c:pt>
                <c:pt idx="1889">
                  <c:v>12.9375</c:v>
                </c:pt>
                <c:pt idx="1890">
                  <c:v>13.0625</c:v>
                </c:pt>
                <c:pt idx="1891">
                  <c:v>13.0625</c:v>
                </c:pt>
                <c:pt idx="1892">
                  <c:v>13</c:v>
                </c:pt>
                <c:pt idx="1893">
                  <c:v>13.0625</c:v>
                </c:pt>
                <c:pt idx="1894">
                  <c:v>13</c:v>
                </c:pt>
                <c:pt idx="1895">
                  <c:v>12.875</c:v>
                </c:pt>
                <c:pt idx="1896">
                  <c:v>13.0625</c:v>
                </c:pt>
                <c:pt idx="1897">
                  <c:v>13.1875</c:v>
                </c:pt>
                <c:pt idx="1898">
                  <c:v>13.0625</c:v>
                </c:pt>
                <c:pt idx="1899">
                  <c:v>13.1875</c:v>
                </c:pt>
                <c:pt idx="1900">
                  <c:v>12.8125</c:v>
                </c:pt>
                <c:pt idx="1901">
                  <c:v>12.875</c:v>
                </c:pt>
                <c:pt idx="1902">
                  <c:v>12.9375</c:v>
                </c:pt>
                <c:pt idx="1903">
                  <c:v>12.6875</c:v>
                </c:pt>
                <c:pt idx="1904">
                  <c:v>12.375</c:v>
                </c:pt>
                <c:pt idx="1905">
                  <c:v>12.875</c:v>
                </c:pt>
                <c:pt idx="1906">
                  <c:v>12.9375</c:v>
                </c:pt>
                <c:pt idx="1907">
                  <c:v>12.9375</c:v>
                </c:pt>
                <c:pt idx="1908">
                  <c:v>13.0625</c:v>
                </c:pt>
                <c:pt idx="1909">
                  <c:v>13</c:v>
                </c:pt>
                <c:pt idx="1910">
                  <c:v>13</c:v>
                </c:pt>
                <c:pt idx="1911">
                  <c:v>13.25</c:v>
                </c:pt>
                <c:pt idx="1912">
                  <c:v>13.125</c:v>
                </c:pt>
                <c:pt idx="1913">
                  <c:v>12.9375</c:v>
                </c:pt>
                <c:pt idx="1914">
                  <c:v>13.0625</c:v>
                </c:pt>
                <c:pt idx="1915">
                  <c:v>12.875</c:v>
                </c:pt>
                <c:pt idx="1916">
                  <c:v>13</c:v>
                </c:pt>
                <c:pt idx="1917">
                  <c:v>12.9375</c:v>
                </c:pt>
                <c:pt idx="1918">
                  <c:v>12.875</c:v>
                </c:pt>
                <c:pt idx="1919">
                  <c:v>13.0625</c:v>
                </c:pt>
                <c:pt idx="1920">
                  <c:v>12.9375</c:v>
                </c:pt>
                <c:pt idx="1921">
                  <c:v>12.625</c:v>
                </c:pt>
                <c:pt idx="1922">
                  <c:v>12.5</c:v>
                </c:pt>
                <c:pt idx="1923">
                  <c:v>12.5625</c:v>
                </c:pt>
                <c:pt idx="1924">
                  <c:v>12.625</c:v>
                </c:pt>
                <c:pt idx="1925">
                  <c:v>12.6875</c:v>
                </c:pt>
                <c:pt idx="1926">
                  <c:v>12.5625</c:v>
                </c:pt>
                <c:pt idx="1927">
                  <c:v>12.5625</c:v>
                </c:pt>
                <c:pt idx="1928">
                  <c:v>12.6875</c:v>
                </c:pt>
                <c:pt idx="1929">
                  <c:v>12.75</c:v>
                </c:pt>
                <c:pt idx="1930">
                  <c:v>12.6875</c:v>
                </c:pt>
                <c:pt idx="1931">
                  <c:v>12.75</c:v>
                </c:pt>
                <c:pt idx="1932">
                  <c:v>12.875</c:v>
                </c:pt>
                <c:pt idx="1933">
                  <c:v>12.9375</c:v>
                </c:pt>
                <c:pt idx="1934">
                  <c:v>12.9375</c:v>
                </c:pt>
                <c:pt idx="1935">
                  <c:v>12.75</c:v>
                </c:pt>
                <c:pt idx="1936">
                  <c:v>13.125</c:v>
                </c:pt>
                <c:pt idx="1937">
                  <c:v>13.1875</c:v>
                </c:pt>
                <c:pt idx="1938">
                  <c:v>13.0625</c:v>
                </c:pt>
                <c:pt idx="1939">
                  <c:v>13.1875</c:v>
                </c:pt>
                <c:pt idx="1940">
                  <c:v>13.25</c:v>
                </c:pt>
                <c:pt idx="1941">
                  <c:v>13.3125</c:v>
                </c:pt>
                <c:pt idx="1942">
                  <c:v>13.375</c:v>
                </c:pt>
                <c:pt idx="1943">
                  <c:v>13.375</c:v>
                </c:pt>
                <c:pt idx="1944">
                  <c:v>13.25</c:v>
                </c:pt>
                <c:pt idx="1945">
                  <c:v>13.4375</c:v>
                </c:pt>
                <c:pt idx="1946">
                  <c:v>13.375</c:v>
                </c:pt>
                <c:pt idx="1947">
                  <c:v>13.4375</c:v>
                </c:pt>
                <c:pt idx="1948">
                  <c:v>13.3125</c:v>
                </c:pt>
                <c:pt idx="1949">
                  <c:v>13.25</c:v>
                </c:pt>
                <c:pt idx="1950">
                  <c:v>13.375</c:v>
                </c:pt>
                <c:pt idx="1951">
                  <c:v>13.375</c:v>
                </c:pt>
                <c:pt idx="1952">
                  <c:v>13.125</c:v>
                </c:pt>
                <c:pt idx="1953">
                  <c:v>13.125</c:v>
                </c:pt>
                <c:pt idx="1954">
                  <c:v>13.125</c:v>
                </c:pt>
                <c:pt idx="1955">
                  <c:v>13.0625</c:v>
                </c:pt>
                <c:pt idx="1956">
                  <c:v>12.75</c:v>
                </c:pt>
                <c:pt idx="1957">
                  <c:v>12.8125</c:v>
                </c:pt>
                <c:pt idx="1958">
                  <c:v>13</c:v>
                </c:pt>
                <c:pt idx="1959">
                  <c:v>12.875</c:v>
                </c:pt>
                <c:pt idx="1960">
                  <c:v>12.75</c:v>
                </c:pt>
                <c:pt idx="1961">
                  <c:v>12.5</c:v>
                </c:pt>
                <c:pt idx="1962">
                  <c:v>12.5</c:v>
                </c:pt>
                <c:pt idx="1963">
                  <c:v>12.4375</c:v>
                </c:pt>
                <c:pt idx="1964">
                  <c:v>12.5625</c:v>
                </c:pt>
                <c:pt idx="1965">
                  <c:v>12.625</c:v>
                </c:pt>
                <c:pt idx="1966">
                  <c:v>12.4375</c:v>
                </c:pt>
                <c:pt idx="1967">
                  <c:v>12.5</c:v>
                </c:pt>
                <c:pt idx="1968">
                  <c:v>12.75</c:v>
                </c:pt>
                <c:pt idx="1969">
                  <c:v>12.8125</c:v>
                </c:pt>
                <c:pt idx="1970">
                  <c:v>12.8125</c:v>
                </c:pt>
                <c:pt idx="1971">
                  <c:v>12.875</c:v>
                </c:pt>
                <c:pt idx="1972">
                  <c:v>13</c:v>
                </c:pt>
                <c:pt idx="1973">
                  <c:v>13</c:v>
                </c:pt>
                <c:pt idx="1974">
                  <c:v>13</c:v>
                </c:pt>
                <c:pt idx="1975">
                  <c:v>12.75</c:v>
                </c:pt>
                <c:pt idx="1976">
                  <c:v>13.125</c:v>
                </c:pt>
                <c:pt idx="1977">
                  <c:v>13.0625</c:v>
                </c:pt>
                <c:pt idx="1978">
                  <c:v>13.3125</c:v>
                </c:pt>
                <c:pt idx="1979">
                  <c:v>13.0625</c:v>
                </c:pt>
                <c:pt idx="1980">
                  <c:v>13.0625</c:v>
                </c:pt>
                <c:pt idx="1981">
                  <c:v>13.0625</c:v>
                </c:pt>
                <c:pt idx="1982">
                  <c:v>13.0625</c:v>
                </c:pt>
                <c:pt idx="1983">
                  <c:v>13.125</c:v>
                </c:pt>
                <c:pt idx="1984">
                  <c:v>13</c:v>
                </c:pt>
                <c:pt idx="1985">
                  <c:v>13.1875</c:v>
                </c:pt>
                <c:pt idx="1986">
                  <c:v>13.375</c:v>
                </c:pt>
                <c:pt idx="1987">
                  <c:v>13.375</c:v>
                </c:pt>
                <c:pt idx="1988">
                  <c:v>13.375</c:v>
                </c:pt>
                <c:pt idx="1989">
                  <c:v>13.4375</c:v>
                </c:pt>
                <c:pt idx="1990">
                  <c:v>13.375</c:v>
                </c:pt>
                <c:pt idx="1991">
                  <c:v>13.6875</c:v>
                </c:pt>
                <c:pt idx="1992">
                  <c:v>13.8125</c:v>
                </c:pt>
                <c:pt idx="1993">
                  <c:v>14.125</c:v>
                </c:pt>
                <c:pt idx="1994">
                  <c:v>14</c:v>
                </c:pt>
                <c:pt idx="1995">
                  <c:v>14.375</c:v>
                </c:pt>
                <c:pt idx="1996">
                  <c:v>14.4375</c:v>
                </c:pt>
                <c:pt idx="1997">
                  <c:v>14.4375</c:v>
                </c:pt>
                <c:pt idx="1998">
                  <c:v>14.75</c:v>
                </c:pt>
                <c:pt idx="1999">
                  <c:v>15</c:v>
                </c:pt>
                <c:pt idx="2000">
                  <c:v>15.25</c:v>
                </c:pt>
                <c:pt idx="2001">
                  <c:v>15.0625</c:v>
                </c:pt>
                <c:pt idx="2002">
                  <c:v>15.3125</c:v>
                </c:pt>
                <c:pt idx="2003">
                  <c:v>15.0625</c:v>
                </c:pt>
                <c:pt idx="2004">
                  <c:v>15.125</c:v>
                </c:pt>
                <c:pt idx="2005">
                  <c:v>15.125</c:v>
                </c:pt>
                <c:pt idx="2006">
                  <c:v>15.1875</c:v>
                </c:pt>
                <c:pt idx="2007">
                  <c:v>15.25</c:v>
                </c:pt>
                <c:pt idx="2008">
                  <c:v>15.125</c:v>
                </c:pt>
                <c:pt idx="2009">
                  <c:v>15.0625</c:v>
                </c:pt>
                <c:pt idx="2010">
                  <c:v>15.125</c:v>
                </c:pt>
                <c:pt idx="2011">
                  <c:v>15.25</c:v>
                </c:pt>
                <c:pt idx="2012">
                  <c:v>15.3125</c:v>
                </c:pt>
                <c:pt idx="2013">
                  <c:v>15.3125</c:v>
                </c:pt>
                <c:pt idx="2014">
                  <c:v>15.25</c:v>
                </c:pt>
                <c:pt idx="2015">
                  <c:v>15.0625</c:v>
                </c:pt>
                <c:pt idx="2016">
                  <c:v>14.9375</c:v>
                </c:pt>
                <c:pt idx="2017">
                  <c:v>15.0625</c:v>
                </c:pt>
                <c:pt idx="2018">
                  <c:v>14.75</c:v>
                </c:pt>
                <c:pt idx="2019">
                  <c:v>14.875</c:v>
                </c:pt>
                <c:pt idx="2020">
                  <c:v>14.875</c:v>
                </c:pt>
                <c:pt idx="2021">
                  <c:v>15</c:v>
                </c:pt>
                <c:pt idx="2022">
                  <c:v>15.0625</c:v>
                </c:pt>
                <c:pt idx="2023">
                  <c:v>15</c:v>
                </c:pt>
                <c:pt idx="2024">
                  <c:v>15.0625</c:v>
                </c:pt>
                <c:pt idx="2025">
                  <c:v>15</c:v>
                </c:pt>
                <c:pt idx="2026">
                  <c:v>14.875</c:v>
                </c:pt>
                <c:pt idx="2027">
                  <c:v>14.5625</c:v>
                </c:pt>
                <c:pt idx="2028">
                  <c:v>14.4375</c:v>
                </c:pt>
                <c:pt idx="2029">
                  <c:v>14.5625</c:v>
                </c:pt>
                <c:pt idx="2030">
                  <c:v>14.625</c:v>
                </c:pt>
                <c:pt idx="2031">
                  <c:v>14.75</c:v>
                </c:pt>
                <c:pt idx="2032">
                  <c:v>14.625</c:v>
                </c:pt>
                <c:pt idx="2033">
                  <c:v>14.5625</c:v>
                </c:pt>
                <c:pt idx="2034">
                  <c:v>14.625</c:v>
                </c:pt>
                <c:pt idx="2035">
                  <c:v>14.5625</c:v>
                </c:pt>
                <c:pt idx="2036">
                  <c:v>14.625</c:v>
                </c:pt>
                <c:pt idx="2037">
                  <c:v>14.5625</c:v>
                </c:pt>
                <c:pt idx="2038">
                  <c:v>14.4375</c:v>
                </c:pt>
                <c:pt idx="2039">
                  <c:v>14.4375</c:v>
                </c:pt>
                <c:pt idx="2040">
                  <c:v>14.375</c:v>
                </c:pt>
                <c:pt idx="2041">
                  <c:v>14.5</c:v>
                </c:pt>
                <c:pt idx="2042">
                  <c:v>14.75</c:v>
                </c:pt>
                <c:pt idx="2043">
                  <c:v>14.875</c:v>
                </c:pt>
                <c:pt idx="2044">
                  <c:v>14.8125</c:v>
                </c:pt>
                <c:pt idx="2045">
                  <c:v>14.75</c:v>
                </c:pt>
                <c:pt idx="2046">
                  <c:v>14.625</c:v>
                </c:pt>
                <c:pt idx="2047">
                  <c:v>14.5</c:v>
                </c:pt>
                <c:pt idx="2048">
                  <c:v>14.6875</c:v>
                </c:pt>
                <c:pt idx="2049">
                  <c:v>14.625</c:v>
                </c:pt>
                <c:pt idx="2050">
                  <c:v>14.8125</c:v>
                </c:pt>
                <c:pt idx="2051">
                  <c:v>15</c:v>
                </c:pt>
                <c:pt idx="2052">
                  <c:v>14.875</c:v>
                </c:pt>
                <c:pt idx="2053">
                  <c:v>14.75</c:v>
                </c:pt>
                <c:pt idx="2054">
                  <c:v>14.8125</c:v>
                </c:pt>
                <c:pt idx="2055">
                  <c:v>14.875</c:v>
                </c:pt>
                <c:pt idx="2056">
                  <c:v>14.875</c:v>
                </c:pt>
                <c:pt idx="2057">
                  <c:v>14.625</c:v>
                </c:pt>
                <c:pt idx="2058">
                  <c:v>14.5</c:v>
                </c:pt>
                <c:pt idx="2059">
                  <c:v>14.5625</c:v>
                </c:pt>
                <c:pt idx="2060">
                  <c:v>14.625</c:v>
                </c:pt>
                <c:pt idx="2061">
                  <c:v>14.625</c:v>
                </c:pt>
                <c:pt idx="2062">
                  <c:v>14.6875</c:v>
                </c:pt>
                <c:pt idx="2063">
                  <c:v>14.8125</c:v>
                </c:pt>
                <c:pt idx="2064">
                  <c:v>14.625</c:v>
                </c:pt>
                <c:pt idx="2065">
                  <c:v>14.75</c:v>
                </c:pt>
                <c:pt idx="2066">
                  <c:v>14.625</c:v>
                </c:pt>
                <c:pt idx="2067">
                  <c:v>14.625</c:v>
                </c:pt>
                <c:pt idx="2068">
                  <c:v>14.4375</c:v>
                </c:pt>
                <c:pt idx="2069">
                  <c:v>14.5625</c:v>
                </c:pt>
                <c:pt idx="2070">
                  <c:v>14.4375</c:v>
                </c:pt>
                <c:pt idx="2071">
                  <c:v>14.5625</c:v>
                </c:pt>
                <c:pt idx="2072">
                  <c:v>14.3125</c:v>
                </c:pt>
                <c:pt idx="2073">
                  <c:v>14.375</c:v>
                </c:pt>
                <c:pt idx="2074">
                  <c:v>14.3125</c:v>
                </c:pt>
                <c:pt idx="2075">
                  <c:v>14.125</c:v>
                </c:pt>
                <c:pt idx="2076">
                  <c:v>14.125</c:v>
                </c:pt>
                <c:pt idx="2077">
                  <c:v>14</c:v>
                </c:pt>
                <c:pt idx="2078">
                  <c:v>13.8125</c:v>
                </c:pt>
                <c:pt idx="2079">
                  <c:v>13.8125</c:v>
                </c:pt>
                <c:pt idx="2080">
                  <c:v>13.875</c:v>
                </c:pt>
                <c:pt idx="2081">
                  <c:v>13.75</c:v>
                </c:pt>
                <c:pt idx="2082">
                  <c:v>13.6875</c:v>
                </c:pt>
                <c:pt idx="2083">
                  <c:v>13.6875</c:v>
                </c:pt>
                <c:pt idx="2084">
                  <c:v>13.875</c:v>
                </c:pt>
                <c:pt idx="2085">
                  <c:v>13.8125</c:v>
                </c:pt>
                <c:pt idx="2086">
                  <c:v>13.9375</c:v>
                </c:pt>
                <c:pt idx="2087">
                  <c:v>13.75</c:v>
                </c:pt>
                <c:pt idx="2088">
                  <c:v>13.8125</c:v>
                </c:pt>
                <c:pt idx="2089">
                  <c:v>13.8125</c:v>
                </c:pt>
                <c:pt idx="2090">
                  <c:v>13.6875</c:v>
                </c:pt>
                <c:pt idx="2091">
                  <c:v>14</c:v>
                </c:pt>
                <c:pt idx="2092">
                  <c:v>13.9375</c:v>
                </c:pt>
                <c:pt idx="2093">
                  <c:v>14.25</c:v>
                </c:pt>
                <c:pt idx="2094">
                  <c:v>14.375</c:v>
                </c:pt>
                <c:pt idx="2095">
                  <c:v>14.3125</c:v>
                </c:pt>
                <c:pt idx="2096">
                  <c:v>14.4375</c:v>
                </c:pt>
                <c:pt idx="2097">
                  <c:v>14.4375</c:v>
                </c:pt>
                <c:pt idx="2098">
                  <c:v>14.5625</c:v>
                </c:pt>
                <c:pt idx="2099">
                  <c:v>14.4375</c:v>
                </c:pt>
                <c:pt idx="2100">
                  <c:v>14.5</c:v>
                </c:pt>
                <c:pt idx="2101">
                  <c:v>14.4375</c:v>
                </c:pt>
                <c:pt idx="2102">
                  <c:v>14.5</c:v>
                </c:pt>
                <c:pt idx="2103">
                  <c:v>14.5625</c:v>
                </c:pt>
                <c:pt idx="2104">
                  <c:v>14.6875</c:v>
                </c:pt>
                <c:pt idx="2105">
                  <c:v>14.5625</c:v>
                </c:pt>
                <c:pt idx="2106">
                  <c:v>14.75</c:v>
                </c:pt>
                <c:pt idx="2107">
                  <c:v>14.6875</c:v>
                </c:pt>
                <c:pt idx="2108">
                  <c:v>14.75</c:v>
                </c:pt>
                <c:pt idx="2109">
                  <c:v>14.625</c:v>
                </c:pt>
                <c:pt idx="2110">
                  <c:v>14.6875</c:v>
                </c:pt>
                <c:pt idx="2111">
                  <c:v>14.5625</c:v>
                </c:pt>
                <c:pt idx="2112">
                  <c:v>14.3125</c:v>
                </c:pt>
                <c:pt idx="2113">
                  <c:v>14.3125</c:v>
                </c:pt>
                <c:pt idx="2114">
                  <c:v>14.3125</c:v>
                </c:pt>
                <c:pt idx="2115">
                  <c:v>14.375</c:v>
                </c:pt>
                <c:pt idx="2116">
                  <c:v>14.125</c:v>
                </c:pt>
                <c:pt idx="2117">
                  <c:v>14.25</c:v>
                </c:pt>
                <c:pt idx="2118">
                  <c:v>14.0625</c:v>
                </c:pt>
                <c:pt idx="2119">
                  <c:v>14.0625</c:v>
                </c:pt>
                <c:pt idx="2120">
                  <c:v>13.9375</c:v>
                </c:pt>
                <c:pt idx="2121">
                  <c:v>14.1875</c:v>
                </c:pt>
                <c:pt idx="2122">
                  <c:v>14.0625</c:v>
                </c:pt>
                <c:pt idx="2123">
                  <c:v>14.125</c:v>
                </c:pt>
                <c:pt idx="2124">
                  <c:v>14.0625</c:v>
                </c:pt>
                <c:pt idx="2125">
                  <c:v>13.9375</c:v>
                </c:pt>
                <c:pt idx="2126">
                  <c:v>13.8125</c:v>
                </c:pt>
                <c:pt idx="2127">
                  <c:v>13.9375</c:v>
                </c:pt>
                <c:pt idx="2128">
                  <c:v>13.8125</c:v>
                </c:pt>
                <c:pt idx="2129">
                  <c:v>13.8125</c:v>
                </c:pt>
                <c:pt idx="2130">
                  <c:v>13.75</c:v>
                </c:pt>
                <c:pt idx="2131">
                  <c:v>13.8125</c:v>
                </c:pt>
                <c:pt idx="2132">
                  <c:v>13.9375</c:v>
                </c:pt>
                <c:pt idx="2133">
                  <c:v>13.9375</c:v>
                </c:pt>
                <c:pt idx="2134">
                  <c:v>14</c:v>
                </c:pt>
                <c:pt idx="2135">
                  <c:v>13.9375</c:v>
                </c:pt>
                <c:pt idx="2136">
                  <c:v>13.875</c:v>
                </c:pt>
                <c:pt idx="2137">
                  <c:v>13.9375</c:v>
                </c:pt>
                <c:pt idx="2138">
                  <c:v>13.9375</c:v>
                </c:pt>
                <c:pt idx="2139">
                  <c:v>13.625</c:v>
                </c:pt>
                <c:pt idx="2140">
                  <c:v>13.5</c:v>
                </c:pt>
                <c:pt idx="2141">
                  <c:v>13.625</c:v>
                </c:pt>
                <c:pt idx="2142">
                  <c:v>13.875</c:v>
                </c:pt>
                <c:pt idx="2143">
                  <c:v>13.6875</c:v>
                </c:pt>
                <c:pt idx="2144">
                  <c:v>13.875</c:v>
                </c:pt>
                <c:pt idx="2145">
                  <c:v>13.75</c:v>
                </c:pt>
                <c:pt idx="2146">
                  <c:v>13.625</c:v>
                </c:pt>
                <c:pt idx="2147">
                  <c:v>13.625</c:v>
                </c:pt>
                <c:pt idx="2148">
                  <c:v>13.625</c:v>
                </c:pt>
                <c:pt idx="2149">
                  <c:v>13.3125</c:v>
                </c:pt>
                <c:pt idx="2150">
                  <c:v>13.4375</c:v>
                </c:pt>
                <c:pt idx="2151">
                  <c:v>13.375</c:v>
                </c:pt>
                <c:pt idx="2152">
                  <c:v>13.625</c:v>
                </c:pt>
                <c:pt idx="2153">
                  <c:v>13.4375</c:v>
                </c:pt>
                <c:pt idx="2154">
                  <c:v>13.625</c:v>
                </c:pt>
                <c:pt idx="2155">
                  <c:v>13.75</c:v>
                </c:pt>
                <c:pt idx="2156">
                  <c:v>13.875</c:v>
                </c:pt>
                <c:pt idx="2157">
                  <c:v>13.5</c:v>
                </c:pt>
                <c:pt idx="2158">
                  <c:v>13.3125</c:v>
                </c:pt>
                <c:pt idx="2159">
                  <c:v>13.5</c:v>
                </c:pt>
                <c:pt idx="2160">
                  <c:v>13.625</c:v>
                </c:pt>
                <c:pt idx="2161">
                  <c:v>13.75</c:v>
                </c:pt>
                <c:pt idx="2162">
                  <c:v>13.8125</c:v>
                </c:pt>
                <c:pt idx="2163">
                  <c:v>13.875</c:v>
                </c:pt>
                <c:pt idx="2164">
                  <c:v>13.9375</c:v>
                </c:pt>
                <c:pt idx="2165">
                  <c:v>14.1875</c:v>
                </c:pt>
                <c:pt idx="2166">
                  <c:v>14.125</c:v>
                </c:pt>
                <c:pt idx="2167">
                  <c:v>14.0625</c:v>
                </c:pt>
                <c:pt idx="2168">
                  <c:v>13.875</c:v>
                </c:pt>
                <c:pt idx="2169">
                  <c:v>14.125</c:v>
                </c:pt>
                <c:pt idx="2170">
                  <c:v>14</c:v>
                </c:pt>
                <c:pt idx="2171">
                  <c:v>14.125</c:v>
                </c:pt>
                <c:pt idx="2172">
                  <c:v>14.1875</c:v>
                </c:pt>
                <c:pt idx="2173">
                  <c:v>14.375</c:v>
                </c:pt>
                <c:pt idx="2174">
                  <c:v>14.4375</c:v>
                </c:pt>
                <c:pt idx="2175">
                  <c:v>14.375</c:v>
                </c:pt>
                <c:pt idx="2176">
                  <c:v>14.0625</c:v>
                </c:pt>
                <c:pt idx="2177">
                  <c:v>14</c:v>
                </c:pt>
                <c:pt idx="2178">
                  <c:v>14.125</c:v>
                </c:pt>
                <c:pt idx="2179">
                  <c:v>13.9375</c:v>
                </c:pt>
                <c:pt idx="2180">
                  <c:v>14</c:v>
                </c:pt>
                <c:pt idx="2181">
                  <c:v>13.875</c:v>
                </c:pt>
                <c:pt idx="2182">
                  <c:v>13.9375</c:v>
                </c:pt>
                <c:pt idx="2183">
                  <c:v>14.125</c:v>
                </c:pt>
                <c:pt idx="2184">
                  <c:v>14.1875</c:v>
                </c:pt>
                <c:pt idx="2185">
                  <c:v>14.0625</c:v>
                </c:pt>
                <c:pt idx="2186">
                  <c:v>14.125</c:v>
                </c:pt>
                <c:pt idx="2187">
                  <c:v>14.0625</c:v>
                </c:pt>
                <c:pt idx="2188">
                  <c:v>13.9375</c:v>
                </c:pt>
                <c:pt idx="2189">
                  <c:v>13.9375</c:v>
                </c:pt>
                <c:pt idx="2190">
                  <c:v>13.9375</c:v>
                </c:pt>
                <c:pt idx="2191">
                  <c:v>13.9375</c:v>
                </c:pt>
                <c:pt idx="2192">
                  <c:v>14</c:v>
                </c:pt>
                <c:pt idx="2193">
                  <c:v>14.1875</c:v>
                </c:pt>
                <c:pt idx="2194">
                  <c:v>13.9375</c:v>
                </c:pt>
                <c:pt idx="2195">
                  <c:v>14</c:v>
                </c:pt>
                <c:pt idx="2196">
                  <c:v>13.875</c:v>
                </c:pt>
                <c:pt idx="2197">
                  <c:v>14</c:v>
                </c:pt>
                <c:pt idx="2198">
                  <c:v>13.875</c:v>
                </c:pt>
                <c:pt idx="2199">
                  <c:v>13.8125</c:v>
                </c:pt>
                <c:pt idx="2200">
                  <c:v>13.625</c:v>
                </c:pt>
                <c:pt idx="2201">
                  <c:v>13.5</c:v>
                </c:pt>
                <c:pt idx="2202">
                  <c:v>13.5</c:v>
                </c:pt>
                <c:pt idx="2203">
                  <c:v>13.5625</c:v>
                </c:pt>
                <c:pt idx="2204">
                  <c:v>13.75</c:v>
                </c:pt>
                <c:pt idx="2205">
                  <c:v>13.6875</c:v>
                </c:pt>
                <c:pt idx="2206">
                  <c:v>13.875</c:v>
                </c:pt>
                <c:pt idx="2207">
                  <c:v>13.8125</c:v>
                </c:pt>
                <c:pt idx="2208">
                  <c:v>13.875</c:v>
                </c:pt>
                <c:pt idx="2209">
                  <c:v>13.75</c:v>
                </c:pt>
                <c:pt idx="2210">
                  <c:v>14</c:v>
                </c:pt>
                <c:pt idx="2211">
                  <c:v>14</c:v>
                </c:pt>
                <c:pt idx="2212">
                  <c:v>14.0625</c:v>
                </c:pt>
                <c:pt idx="2213">
                  <c:v>14</c:v>
                </c:pt>
                <c:pt idx="2214">
                  <c:v>14</c:v>
                </c:pt>
                <c:pt idx="2215">
                  <c:v>14</c:v>
                </c:pt>
                <c:pt idx="2216">
                  <c:v>14.1875</c:v>
                </c:pt>
                <c:pt idx="2217">
                  <c:v>14.1875</c:v>
                </c:pt>
                <c:pt idx="2218">
                  <c:v>14</c:v>
                </c:pt>
                <c:pt idx="2219">
                  <c:v>13.9375</c:v>
                </c:pt>
                <c:pt idx="2220">
                  <c:v>13.8125</c:v>
                </c:pt>
                <c:pt idx="2221">
                  <c:v>14</c:v>
                </c:pt>
                <c:pt idx="2222">
                  <c:v>13.75</c:v>
                </c:pt>
                <c:pt idx="2223">
                  <c:v>13.8125</c:v>
                </c:pt>
                <c:pt idx="2224">
                  <c:v>13.6875</c:v>
                </c:pt>
                <c:pt idx="2225">
                  <c:v>13.875</c:v>
                </c:pt>
                <c:pt idx="2226">
                  <c:v>13.75</c:v>
                </c:pt>
                <c:pt idx="2227">
                  <c:v>13.6875</c:v>
                </c:pt>
                <c:pt idx="2228">
                  <c:v>13.5625</c:v>
                </c:pt>
                <c:pt idx="2229">
                  <c:v>13.625</c:v>
                </c:pt>
                <c:pt idx="2230">
                  <c:v>13.625</c:v>
                </c:pt>
                <c:pt idx="2231">
                  <c:v>13.5625</c:v>
                </c:pt>
                <c:pt idx="2232">
                  <c:v>13.4375</c:v>
                </c:pt>
                <c:pt idx="2233">
                  <c:v>13.5</c:v>
                </c:pt>
                <c:pt idx="2234">
                  <c:v>13.625</c:v>
                </c:pt>
                <c:pt idx="2235">
                  <c:v>13.875</c:v>
                </c:pt>
                <c:pt idx="2236">
                  <c:v>13.9375</c:v>
                </c:pt>
                <c:pt idx="2237">
                  <c:v>13.8125</c:v>
                </c:pt>
                <c:pt idx="2238">
                  <c:v>13.75</c:v>
                </c:pt>
                <c:pt idx="2239">
                  <c:v>13.8125</c:v>
                </c:pt>
                <c:pt idx="2240">
                  <c:v>13.9375</c:v>
                </c:pt>
                <c:pt idx="2241">
                  <c:v>13.8125</c:v>
                </c:pt>
                <c:pt idx="2242">
                  <c:v>13.875</c:v>
                </c:pt>
                <c:pt idx="2243">
                  <c:v>13.875</c:v>
                </c:pt>
                <c:pt idx="2244">
                  <c:v>14</c:v>
                </c:pt>
                <c:pt idx="2245">
                  <c:v>14</c:v>
                </c:pt>
                <c:pt idx="2246">
                  <c:v>14.1875</c:v>
                </c:pt>
                <c:pt idx="2247">
                  <c:v>14.25</c:v>
                </c:pt>
                <c:pt idx="2248">
                  <c:v>14.375</c:v>
                </c:pt>
                <c:pt idx="2249">
                  <c:v>14.25</c:v>
                </c:pt>
                <c:pt idx="2250">
                  <c:v>14.1875</c:v>
                </c:pt>
                <c:pt idx="2251">
                  <c:v>14.0625</c:v>
                </c:pt>
                <c:pt idx="2252">
                  <c:v>14.0625</c:v>
                </c:pt>
                <c:pt idx="2253">
                  <c:v>14.1875</c:v>
                </c:pt>
                <c:pt idx="2254">
                  <c:v>14.25</c:v>
                </c:pt>
                <c:pt idx="2255">
                  <c:v>14.1875</c:v>
                </c:pt>
                <c:pt idx="2256">
                  <c:v>14.0625</c:v>
                </c:pt>
                <c:pt idx="2257">
                  <c:v>14.1875</c:v>
                </c:pt>
                <c:pt idx="2258">
                  <c:v>14.25</c:v>
                </c:pt>
                <c:pt idx="2259">
                  <c:v>14.1875</c:v>
                </c:pt>
                <c:pt idx="2260">
                  <c:v>14.25</c:v>
                </c:pt>
                <c:pt idx="2261">
                  <c:v>14.0625</c:v>
                </c:pt>
                <c:pt idx="2262">
                  <c:v>14.0625</c:v>
                </c:pt>
                <c:pt idx="2263">
                  <c:v>13.9375</c:v>
                </c:pt>
                <c:pt idx="2264">
                  <c:v>13.9375</c:v>
                </c:pt>
                <c:pt idx="2265">
                  <c:v>14.1875</c:v>
                </c:pt>
                <c:pt idx="2266">
                  <c:v>14.125</c:v>
                </c:pt>
                <c:pt idx="2267">
                  <c:v>14</c:v>
                </c:pt>
                <c:pt idx="2268">
                  <c:v>14</c:v>
                </c:pt>
                <c:pt idx="2269">
                  <c:v>14</c:v>
                </c:pt>
                <c:pt idx="2270">
                  <c:v>13.8125</c:v>
                </c:pt>
                <c:pt idx="2271">
                  <c:v>13.875</c:v>
                </c:pt>
                <c:pt idx="2272">
                  <c:v>13.8125</c:v>
                </c:pt>
                <c:pt idx="2273">
                  <c:v>13.625</c:v>
                </c:pt>
                <c:pt idx="2274">
                  <c:v>13.5</c:v>
                </c:pt>
                <c:pt idx="2275">
                  <c:v>13.8125</c:v>
                </c:pt>
                <c:pt idx="2276">
                  <c:v>13.6875</c:v>
                </c:pt>
                <c:pt idx="2277">
                  <c:v>13.8125</c:v>
                </c:pt>
                <c:pt idx="2278">
                  <c:v>13.625</c:v>
                </c:pt>
                <c:pt idx="2279">
                  <c:v>13.8125</c:v>
                </c:pt>
                <c:pt idx="2280">
                  <c:v>13.9375</c:v>
                </c:pt>
                <c:pt idx="2281">
                  <c:v>13.875</c:v>
                </c:pt>
                <c:pt idx="2282">
                  <c:v>13.875</c:v>
                </c:pt>
                <c:pt idx="2283">
                  <c:v>13.8125</c:v>
                </c:pt>
                <c:pt idx="2284">
                  <c:v>13.875</c:v>
                </c:pt>
                <c:pt idx="2285">
                  <c:v>13.6875</c:v>
                </c:pt>
                <c:pt idx="2286">
                  <c:v>13.8125</c:v>
                </c:pt>
                <c:pt idx="2287">
                  <c:v>13.6875</c:v>
                </c:pt>
                <c:pt idx="2288">
                  <c:v>14</c:v>
                </c:pt>
                <c:pt idx="2289">
                  <c:v>14.125</c:v>
                </c:pt>
                <c:pt idx="2290">
                  <c:v>14.25</c:v>
                </c:pt>
                <c:pt idx="2291">
                  <c:v>13.875</c:v>
                </c:pt>
                <c:pt idx="2292">
                  <c:v>13.8125</c:v>
                </c:pt>
                <c:pt idx="2293">
                  <c:v>13.9375</c:v>
                </c:pt>
                <c:pt idx="2294">
                  <c:v>14</c:v>
                </c:pt>
                <c:pt idx="2295">
                  <c:v>13.75</c:v>
                </c:pt>
                <c:pt idx="2296">
                  <c:v>13.5625</c:v>
                </c:pt>
                <c:pt idx="2297">
                  <c:v>13.5625</c:v>
                </c:pt>
                <c:pt idx="2298">
                  <c:v>13.6875</c:v>
                </c:pt>
                <c:pt idx="2299">
                  <c:v>13.625</c:v>
                </c:pt>
                <c:pt idx="2300">
                  <c:v>13.75</c:v>
                </c:pt>
                <c:pt idx="2301">
                  <c:v>13.9375</c:v>
                </c:pt>
                <c:pt idx="2302">
                  <c:v>13.875</c:v>
                </c:pt>
                <c:pt idx="2303">
                  <c:v>13.875</c:v>
                </c:pt>
                <c:pt idx="2304">
                  <c:v>13.6875</c:v>
                </c:pt>
                <c:pt idx="2305">
                  <c:v>13.5625</c:v>
                </c:pt>
                <c:pt idx="2306">
                  <c:v>13.5</c:v>
                </c:pt>
                <c:pt idx="2307">
                  <c:v>13.75</c:v>
                </c:pt>
                <c:pt idx="2308">
                  <c:v>13.625</c:v>
                </c:pt>
                <c:pt idx="2309">
                  <c:v>13.5625</c:v>
                </c:pt>
                <c:pt idx="2310">
                  <c:v>13.5625</c:v>
                </c:pt>
                <c:pt idx="2311">
                  <c:v>13.875</c:v>
                </c:pt>
                <c:pt idx="2312">
                  <c:v>13.75</c:v>
                </c:pt>
                <c:pt idx="2313">
                  <c:v>13.75</c:v>
                </c:pt>
                <c:pt idx="2314">
                  <c:v>13.8125</c:v>
                </c:pt>
                <c:pt idx="2315">
                  <c:v>13.875</c:v>
                </c:pt>
                <c:pt idx="2316">
                  <c:v>13.4375</c:v>
                </c:pt>
                <c:pt idx="2317">
                  <c:v>13.5625</c:v>
                </c:pt>
                <c:pt idx="2318">
                  <c:v>13.5625</c:v>
                </c:pt>
                <c:pt idx="2319">
                  <c:v>13.625</c:v>
                </c:pt>
                <c:pt idx="2320">
                  <c:v>13.625</c:v>
                </c:pt>
                <c:pt idx="2321">
                  <c:v>13.625</c:v>
                </c:pt>
                <c:pt idx="2322">
                  <c:v>13.5</c:v>
                </c:pt>
                <c:pt idx="2323">
                  <c:v>13.375</c:v>
                </c:pt>
                <c:pt idx="2324">
                  <c:v>13.4375</c:v>
                </c:pt>
                <c:pt idx="2325">
                  <c:v>13.4375</c:v>
                </c:pt>
                <c:pt idx="2326">
                  <c:v>13.5</c:v>
                </c:pt>
                <c:pt idx="2327">
                  <c:v>13.3125</c:v>
                </c:pt>
                <c:pt idx="2328">
                  <c:v>13.4375</c:v>
                </c:pt>
                <c:pt idx="2329">
                  <c:v>13.25</c:v>
                </c:pt>
                <c:pt idx="2330">
                  <c:v>13.125</c:v>
                </c:pt>
                <c:pt idx="2331">
                  <c:v>13.1875</c:v>
                </c:pt>
                <c:pt idx="2332">
                  <c:v>13.5</c:v>
                </c:pt>
                <c:pt idx="2333">
                  <c:v>13.3125</c:v>
                </c:pt>
                <c:pt idx="2334">
                  <c:v>13.25</c:v>
                </c:pt>
                <c:pt idx="2335">
                  <c:v>13.375</c:v>
                </c:pt>
                <c:pt idx="2336">
                  <c:v>13.4375</c:v>
                </c:pt>
                <c:pt idx="2337">
                  <c:v>13.375</c:v>
                </c:pt>
                <c:pt idx="2338">
                  <c:v>13.375</c:v>
                </c:pt>
                <c:pt idx="2339">
                  <c:v>13.375</c:v>
                </c:pt>
                <c:pt idx="2340">
                  <c:v>13.5</c:v>
                </c:pt>
                <c:pt idx="2341">
                  <c:v>13.4375</c:v>
                </c:pt>
                <c:pt idx="2342">
                  <c:v>13.375</c:v>
                </c:pt>
                <c:pt idx="2343">
                  <c:v>13.375</c:v>
                </c:pt>
                <c:pt idx="2344">
                  <c:v>13.6875</c:v>
                </c:pt>
                <c:pt idx="2345">
                  <c:v>13.75</c:v>
                </c:pt>
                <c:pt idx="2346">
                  <c:v>13.8125</c:v>
                </c:pt>
                <c:pt idx="2347">
                  <c:v>13.6875</c:v>
                </c:pt>
                <c:pt idx="2348">
                  <c:v>13.6875</c:v>
                </c:pt>
                <c:pt idx="2349">
                  <c:v>13.75</c:v>
                </c:pt>
                <c:pt idx="2350">
                  <c:v>13.9375</c:v>
                </c:pt>
                <c:pt idx="2351">
                  <c:v>13.75</c:v>
                </c:pt>
                <c:pt idx="2352">
                  <c:v>13.75</c:v>
                </c:pt>
                <c:pt idx="2353">
                  <c:v>13.75</c:v>
                </c:pt>
                <c:pt idx="2354">
                  <c:v>13.9375</c:v>
                </c:pt>
                <c:pt idx="2355">
                  <c:v>13.9375</c:v>
                </c:pt>
                <c:pt idx="2356">
                  <c:v>14</c:v>
                </c:pt>
                <c:pt idx="2357">
                  <c:v>13.9375</c:v>
                </c:pt>
                <c:pt idx="2358">
                  <c:v>13.9375</c:v>
                </c:pt>
                <c:pt idx="2359">
                  <c:v>14.125</c:v>
                </c:pt>
                <c:pt idx="2360">
                  <c:v>13.75</c:v>
                </c:pt>
                <c:pt idx="2361">
                  <c:v>13.6875</c:v>
                </c:pt>
                <c:pt idx="2362">
                  <c:v>13.625</c:v>
                </c:pt>
                <c:pt idx="2363">
                  <c:v>13.5625</c:v>
                </c:pt>
                <c:pt idx="2364">
                  <c:v>13.4375</c:v>
                </c:pt>
                <c:pt idx="2365">
                  <c:v>13</c:v>
                </c:pt>
                <c:pt idx="2366">
                  <c:v>13.1875</c:v>
                </c:pt>
                <c:pt idx="2367">
                  <c:v>13.125</c:v>
                </c:pt>
                <c:pt idx="2368">
                  <c:v>13.3125</c:v>
                </c:pt>
                <c:pt idx="2369">
                  <c:v>13.25</c:v>
                </c:pt>
                <c:pt idx="2370">
                  <c:v>12.875</c:v>
                </c:pt>
                <c:pt idx="2371">
                  <c:v>13.0625</c:v>
                </c:pt>
                <c:pt idx="2372">
                  <c:v>13</c:v>
                </c:pt>
                <c:pt idx="2373">
                  <c:v>12.9375</c:v>
                </c:pt>
                <c:pt idx="2374">
                  <c:v>12.9375</c:v>
                </c:pt>
                <c:pt idx="2375">
                  <c:v>12.6875</c:v>
                </c:pt>
                <c:pt idx="2376">
                  <c:v>13</c:v>
                </c:pt>
                <c:pt idx="2377">
                  <c:v>13.25</c:v>
                </c:pt>
                <c:pt idx="2378">
                  <c:v>13.4375</c:v>
                </c:pt>
                <c:pt idx="2379">
                  <c:v>13.5625</c:v>
                </c:pt>
                <c:pt idx="2380">
                  <c:v>13.5</c:v>
                </c:pt>
                <c:pt idx="2381">
                  <c:v>13.9375</c:v>
                </c:pt>
                <c:pt idx="2382">
                  <c:v>13.625</c:v>
                </c:pt>
                <c:pt idx="2383">
                  <c:v>13.75</c:v>
                </c:pt>
                <c:pt idx="2384">
                  <c:v>13.6875</c:v>
                </c:pt>
                <c:pt idx="2385">
                  <c:v>13.9375</c:v>
                </c:pt>
                <c:pt idx="2386">
                  <c:v>14.1875</c:v>
                </c:pt>
                <c:pt idx="2387">
                  <c:v>14.0625</c:v>
                </c:pt>
                <c:pt idx="2388">
                  <c:v>14</c:v>
                </c:pt>
                <c:pt idx="2389">
                  <c:v>14.125</c:v>
                </c:pt>
                <c:pt idx="2390">
                  <c:v>14.1875</c:v>
                </c:pt>
                <c:pt idx="2391">
                  <c:v>14.0625</c:v>
                </c:pt>
                <c:pt idx="2392">
                  <c:v>13.9375</c:v>
                </c:pt>
                <c:pt idx="2393">
                  <c:v>13.75</c:v>
                </c:pt>
                <c:pt idx="2394">
                  <c:v>13.75</c:v>
                </c:pt>
                <c:pt idx="2395">
                  <c:v>13.875</c:v>
                </c:pt>
                <c:pt idx="2396">
                  <c:v>14</c:v>
                </c:pt>
                <c:pt idx="2397">
                  <c:v>14.1875</c:v>
                </c:pt>
                <c:pt idx="2398">
                  <c:v>14</c:v>
                </c:pt>
                <c:pt idx="2399">
                  <c:v>14</c:v>
                </c:pt>
                <c:pt idx="2400">
                  <c:v>14.0625</c:v>
                </c:pt>
                <c:pt idx="2401">
                  <c:v>13.875</c:v>
                </c:pt>
                <c:pt idx="2402">
                  <c:v>13.75</c:v>
                </c:pt>
                <c:pt idx="2403">
                  <c:v>13.8125</c:v>
                </c:pt>
                <c:pt idx="2404">
                  <c:v>13.9375</c:v>
                </c:pt>
                <c:pt idx="2405">
                  <c:v>13.875</c:v>
                </c:pt>
                <c:pt idx="2406">
                  <c:v>13.75</c:v>
                </c:pt>
                <c:pt idx="2407">
                  <c:v>14.0625</c:v>
                </c:pt>
                <c:pt idx="2408">
                  <c:v>13.9375</c:v>
                </c:pt>
                <c:pt idx="2409">
                  <c:v>13.75</c:v>
                </c:pt>
                <c:pt idx="2410">
                  <c:v>13.75</c:v>
                </c:pt>
                <c:pt idx="2411">
                  <c:v>13.5625</c:v>
                </c:pt>
                <c:pt idx="2412">
                  <c:v>13.625</c:v>
                </c:pt>
                <c:pt idx="2413">
                  <c:v>13.25</c:v>
                </c:pt>
                <c:pt idx="2414">
                  <c:v>13.625</c:v>
                </c:pt>
                <c:pt idx="2415">
                  <c:v>13.625</c:v>
                </c:pt>
                <c:pt idx="2416">
                  <c:v>13.25</c:v>
                </c:pt>
                <c:pt idx="2417">
                  <c:v>13.5625</c:v>
                </c:pt>
                <c:pt idx="2418">
                  <c:v>13.5</c:v>
                </c:pt>
                <c:pt idx="2419">
                  <c:v>13.3125</c:v>
                </c:pt>
                <c:pt idx="2420">
                  <c:v>13.3125</c:v>
                </c:pt>
                <c:pt idx="2421">
                  <c:v>13.375</c:v>
                </c:pt>
                <c:pt idx="2422">
                  <c:v>13.4375</c:v>
                </c:pt>
                <c:pt idx="2423">
                  <c:v>13.5</c:v>
                </c:pt>
                <c:pt idx="2424">
                  <c:v>13.25</c:v>
                </c:pt>
                <c:pt idx="2425">
                  <c:v>13.4375</c:v>
                </c:pt>
                <c:pt idx="2426">
                  <c:v>13.25</c:v>
                </c:pt>
                <c:pt idx="2427">
                  <c:v>13.3125</c:v>
                </c:pt>
                <c:pt idx="2428">
                  <c:v>13.1875</c:v>
                </c:pt>
                <c:pt idx="2429">
                  <c:v>13.3125</c:v>
                </c:pt>
                <c:pt idx="2430">
                  <c:v>13.25</c:v>
                </c:pt>
                <c:pt idx="2431">
                  <c:v>13.125</c:v>
                </c:pt>
                <c:pt idx="2432">
                  <c:v>13.375</c:v>
                </c:pt>
                <c:pt idx="2433">
                  <c:v>13.1875</c:v>
                </c:pt>
                <c:pt idx="2434">
                  <c:v>13.25</c:v>
                </c:pt>
                <c:pt idx="2435">
                  <c:v>13.375</c:v>
                </c:pt>
                <c:pt idx="2436">
                  <c:v>13.3125</c:v>
                </c:pt>
                <c:pt idx="2437">
                  <c:v>13.1875</c:v>
                </c:pt>
                <c:pt idx="2438">
                  <c:v>13.3125</c:v>
                </c:pt>
                <c:pt idx="2439">
                  <c:v>13.1875</c:v>
                </c:pt>
                <c:pt idx="2440">
                  <c:v>13.5</c:v>
                </c:pt>
                <c:pt idx="2441">
                  <c:v>13.5</c:v>
                </c:pt>
                <c:pt idx="2442">
                  <c:v>13.375</c:v>
                </c:pt>
                <c:pt idx="2443">
                  <c:v>13.5</c:v>
                </c:pt>
                <c:pt idx="2444">
                  <c:v>13.5625</c:v>
                </c:pt>
                <c:pt idx="2445">
                  <c:v>13.5625</c:v>
                </c:pt>
                <c:pt idx="2446">
                  <c:v>13.5</c:v>
                </c:pt>
                <c:pt idx="2447">
                  <c:v>13.5625</c:v>
                </c:pt>
                <c:pt idx="2448">
                  <c:v>13.5625</c:v>
                </c:pt>
                <c:pt idx="2449">
                  <c:v>13.375</c:v>
                </c:pt>
                <c:pt idx="2450">
                  <c:v>13.625</c:v>
                </c:pt>
                <c:pt idx="2451">
                  <c:v>13.75</c:v>
                </c:pt>
                <c:pt idx="2452">
                  <c:v>13.8125</c:v>
                </c:pt>
                <c:pt idx="2453">
                  <c:v>13.75</c:v>
                </c:pt>
                <c:pt idx="2454">
                  <c:v>13.5625</c:v>
                </c:pt>
                <c:pt idx="2455">
                  <c:v>13.5</c:v>
                </c:pt>
                <c:pt idx="2456">
                  <c:v>13.5</c:v>
                </c:pt>
                <c:pt idx="2457">
                  <c:v>13.5</c:v>
                </c:pt>
                <c:pt idx="2458">
                  <c:v>13.625</c:v>
                </c:pt>
                <c:pt idx="2459">
                  <c:v>13.5625</c:v>
                </c:pt>
                <c:pt idx="2460">
                  <c:v>13.5</c:v>
                </c:pt>
                <c:pt idx="2461">
                  <c:v>13.375</c:v>
                </c:pt>
                <c:pt idx="2462">
                  <c:v>13.4375</c:v>
                </c:pt>
                <c:pt idx="2463">
                  <c:v>13.375</c:v>
                </c:pt>
                <c:pt idx="2464">
                  <c:v>13.625</c:v>
                </c:pt>
                <c:pt idx="2465">
                  <c:v>13.625</c:v>
                </c:pt>
                <c:pt idx="2466">
                  <c:v>13.4375</c:v>
                </c:pt>
                <c:pt idx="2467">
                  <c:v>13.125</c:v>
                </c:pt>
                <c:pt idx="2468">
                  <c:v>13.125</c:v>
                </c:pt>
                <c:pt idx="2469">
                  <c:v>13.1875</c:v>
                </c:pt>
                <c:pt idx="2470">
                  <c:v>13.125</c:v>
                </c:pt>
                <c:pt idx="2471">
                  <c:v>13.3125</c:v>
                </c:pt>
                <c:pt idx="2472">
                  <c:v>13.1875</c:v>
                </c:pt>
                <c:pt idx="2473">
                  <c:v>13.1875</c:v>
                </c:pt>
                <c:pt idx="2474">
                  <c:v>13.1875</c:v>
                </c:pt>
                <c:pt idx="2475">
                  <c:v>13.125</c:v>
                </c:pt>
                <c:pt idx="2476">
                  <c:v>13.25</c:v>
                </c:pt>
                <c:pt idx="2477">
                  <c:v>13.1875</c:v>
                </c:pt>
                <c:pt idx="2478">
                  <c:v>13.25</c:v>
                </c:pt>
                <c:pt idx="2479">
                  <c:v>13.3125</c:v>
                </c:pt>
                <c:pt idx="2480">
                  <c:v>13</c:v>
                </c:pt>
                <c:pt idx="2481">
                  <c:v>13.0625</c:v>
                </c:pt>
                <c:pt idx="2482">
                  <c:v>13.25</c:v>
                </c:pt>
                <c:pt idx="2483">
                  <c:v>13.4375</c:v>
                </c:pt>
                <c:pt idx="2484">
                  <c:v>13.4375</c:v>
                </c:pt>
                <c:pt idx="2485">
                  <c:v>13.625</c:v>
                </c:pt>
                <c:pt idx="2486">
                  <c:v>13.75</c:v>
                </c:pt>
                <c:pt idx="2487">
                  <c:v>13.5</c:v>
                </c:pt>
                <c:pt idx="2488">
                  <c:v>13.625</c:v>
                </c:pt>
                <c:pt idx="2489">
                  <c:v>13.625</c:v>
                </c:pt>
                <c:pt idx="2490">
                  <c:v>13.5</c:v>
                </c:pt>
                <c:pt idx="2491">
                  <c:v>13.6875</c:v>
                </c:pt>
                <c:pt idx="2492">
                  <c:v>13.5625</c:v>
                </c:pt>
                <c:pt idx="2493">
                  <c:v>13.6875</c:v>
                </c:pt>
                <c:pt idx="2494">
                  <c:v>13.5</c:v>
                </c:pt>
                <c:pt idx="2495">
                  <c:v>13.4375</c:v>
                </c:pt>
                <c:pt idx="2496">
                  <c:v>13.4375</c:v>
                </c:pt>
                <c:pt idx="2497">
                  <c:v>13.4375</c:v>
                </c:pt>
                <c:pt idx="2498">
                  <c:v>13.1875</c:v>
                </c:pt>
                <c:pt idx="2499">
                  <c:v>13.0625</c:v>
                </c:pt>
                <c:pt idx="2500">
                  <c:v>13</c:v>
                </c:pt>
                <c:pt idx="2501">
                  <c:v>12.9375</c:v>
                </c:pt>
                <c:pt idx="2502">
                  <c:v>12.875</c:v>
                </c:pt>
                <c:pt idx="2503">
                  <c:v>13</c:v>
                </c:pt>
                <c:pt idx="2504">
                  <c:v>12.875</c:v>
                </c:pt>
                <c:pt idx="2505">
                  <c:v>12.875</c:v>
                </c:pt>
                <c:pt idx="2506">
                  <c:v>13.0625</c:v>
                </c:pt>
                <c:pt idx="2507">
                  <c:v>12.9375</c:v>
                </c:pt>
                <c:pt idx="2508">
                  <c:v>12.9375</c:v>
                </c:pt>
                <c:pt idx="2509">
                  <c:v>13</c:v>
                </c:pt>
                <c:pt idx="2510">
                  <c:v>13.1875</c:v>
                </c:pt>
                <c:pt idx="2511">
                  <c:v>13.25</c:v>
                </c:pt>
                <c:pt idx="2512">
                  <c:v>13.3125</c:v>
                </c:pt>
                <c:pt idx="2513">
                  <c:v>13.5625</c:v>
                </c:pt>
                <c:pt idx="2514">
                  <c:v>13.6875</c:v>
                </c:pt>
                <c:pt idx="2515">
                  <c:v>13.6875</c:v>
                </c:pt>
                <c:pt idx="2516">
                  <c:v>13.6875</c:v>
                </c:pt>
                <c:pt idx="2517">
                  <c:v>13.5</c:v>
                </c:pt>
                <c:pt idx="2518">
                  <c:v>13.5</c:v>
                </c:pt>
                <c:pt idx="2519">
                  <c:v>13.375</c:v>
                </c:pt>
                <c:pt idx="2520">
                  <c:v>13.3125</c:v>
                </c:pt>
                <c:pt idx="2521">
                  <c:v>13.25</c:v>
                </c:pt>
                <c:pt idx="2522">
                  <c:v>13.1875</c:v>
                </c:pt>
                <c:pt idx="2523">
                  <c:v>13.3125</c:v>
                </c:pt>
                <c:pt idx="2524">
                  <c:v>13.1875</c:v>
                </c:pt>
                <c:pt idx="2525">
                  <c:v>13.25</c:v>
                </c:pt>
                <c:pt idx="2526">
                  <c:v>13</c:v>
                </c:pt>
                <c:pt idx="2527">
                  <c:v>13.0625</c:v>
                </c:pt>
                <c:pt idx="2528">
                  <c:v>13</c:v>
                </c:pt>
                <c:pt idx="2529">
                  <c:v>12.8125</c:v>
                </c:pt>
                <c:pt idx="2530">
                  <c:v>12.8125</c:v>
                </c:pt>
                <c:pt idx="2531">
                  <c:v>12.875</c:v>
                </c:pt>
                <c:pt idx="2532">
                  <c:v>12.8125</c:v>
                </c:pt>
                <c:pt idx="2533">
                  <c:v>13</c:v>
                </c:pt>
                <c:pt idx="2534">
                  <c:v>13</c:v>
                </c:pt>
                <c:pt idx="2535">
                  <c:v>13.0625</c:v>
                </c:pt>
                <c:pt idx="2536">
                  <c:v>13.125</c:v>
                </c:pt>
                <c:pt idx="2537">
                  <c:v>13.125</c:v>
                </c:pt>
                <c:pt idx="2538">
                  <c:v>13.0625</c:v>
                </c:pt>
                <c:pt idx="2539">
                  <c:v>13</c:v>
                </c:pt>
                <c:pt idx="2540">
                  <c:v>13.0625</c:v>
                </c:pt>
                <c:pt idx="2541">
                  <c:v>13</c:v>
                </c:pt>
                <c:pt idx="2542">
                  <c:v>13.1875</c:v>
                </c:pt>
                <c:pt idx="2543">
                  <c:v>13.125</c:v>
                </c:pt>
                <c:pt idx="2544">
                  <c:v>13.1875</c:v>
                </c:pt>
                <c:pt idx="2545">
                  <c:v>13.125</c:v>
                </c:pt>
                <c:pt idx="2546">
                  <c:v>13.125</c:v>
                </c:pt>
                <c:pt idx="2547">
                  <c:v>13.1875</c:v>
                </c:pt>
                <c:pt idx="2548">
                  <c:v>13.1875</c:v>
                </c:pt>
                <c:pt idx="2549">
                  <c:v>13.25</c:v>
                </c:pt>
                <c:pt idx="2550">
                  <c:v>13.3125</c:v>
                </c:pt>
                <c:pt idx="2551">
                  <c:v>13.3125</c:v>
                </c:pt>
                <c:pt idx="2552">
                  <c:v>13.3125</c:v>
                </c:pt>
                <c:pt idx="2553">
                  <c:v>13.375</c:v>
                </c:pt>
                <c:pt idx="2554">
                  <c:v>13.3125</c:v>
                </c:pt>
                <c:pt idx="2555">
                  <c:v>13.375</c:v>
                </c:pt>
                <c:pt idx="2556">
                  <c:v>13.5</c:v>
                </c:pt>
                <c:pt idx="2557">
                  <c:v>13.25</c:v>
                </c:pt>
                <c:pt idx="2558">
                  <c:v>13.1875</c:v>
                </c:pt>
                <c:pt idx="2559">
                  <c:v>13.3125</c:v>
                </c:pt>
                <c:pt idx="2560">
                  <c:v>13.1875</c:v>
                </c:pt>
                <c:pt idx="2561">
                  <c:v>13.125</c:v>
                </c:pt>
                <c:pt idx="2562">
                  <c:v>13.125</c:v>
                </c:pt>
                <c:pt idx="2563">
                  <c:v>13.0625</c:v>
                </c:pt>
                <c:pt idx="2564">
                  <c:v>13.1875</c:v>
                </c:pt>
                <c:pt idx="2565">
                  <c:v>13.125</c:v>
                </c:pt>
                <c:pt idx="2566">
                  <c:v>13</c:v>
                </c:pt>
                <c:pt idx="2567">
                  <c:v>12.875</c:v>
                </c:pt>
                <c:pt idx="2568">
                  <c:v>12.9375</c:v>
                </c:pt>
                <c:pt idx="2569">
                  <c:v>12.9375</c:v>
                </c:pt>
                <c:pt idx="2570">
                  <c:v>13</c:v>
                </c:pt>
                <c:pt idx="2571">
                  <c:v>12.75</c:v>
                </c:pt>
                <c:pt idx="2572">
                  <c:v>12.5625</c:v>
                </c:pt>
                <c:pt idx="2573">
                  <c:v>12.8125</c:v>
                </c:pt>
                <c:pt idx="2574">
                  <c:v>12.875</c:v>
                </c:pt>
                <c:pt idx="2575">
                  <c:v>12.8125</c:v>
                </c:pt>
                <c:pt idx="2576">
                  <c:v>12.8125</c:v>
                </c:pt>
                <c:pt idx="2577">
                  <c:v>12.8125</c:v>
                </c:pt>
                <c:pt idx="2578">
                  <c:v>12.875</c:v>
                </c:pt>
                <c:pt idx="2579">
                  <c:v>12.75</c:v>
                </c:pt>
                <c:pt idx="2580">
                  <c:v>12.75</c:v>
                </c:pt>
                <c:pt idx="2581">
                  <c:v>12.75</c:v>
                </c:pt>
                <c:pt idx="2582">
                  <c:v>13</c:v>
                </c:pt>
                <c:pt idx="2583">
                  <c:v>13.125</c:v>
                </c:pt>
                <c:pt idx="2584">
                  <c:v>13.1875</c:v>
                </c:pt>
                <c:pt idx="2585">
                  <c:v>13.25</c:v>
                </c:pt>
                <c:pt idx="2586">
                  <c:v>13.375</c:v>
                </c:pt>
                <c:pt idx="2587">
                  <c:v>13.4375</c:v>
                </c:pt>
                <c:pt idx="2588">
                  <c:v>13.625</c:v>
                </c:pt>
                <c:pt idx="2589">
                  <c:v>13.4375</c:v>
                </c:pt>
                <c:pt idx="2590">
                  <c:v>13.5625</c:v>
                </c:pt>
                <c:pt idx="2591">
                  <c:v>13.4375</c:v>
                </c:pt>
                <c:pt idx="2592">
                  <c:v>13.5</c:v>
                </c:pt>
                <c:pt idx="2593">
                  <c:v>13.75</c:v>
                </c:pt>
                <c:pt idx="2594">
                  <c:v>13.8125</c:v>
                </c:pt>
                <c:pt idx="2595">
                  <c:v>13.875</c:v>
                </c:pt>
                <c:pt idx="2596">
                  <c:v>13.8125</c:v>
                </c:pt>
                <c:pt idx="2597">
                  <c:v>13.8125</c:v>
                </c:pt>
                <c:pt idx="2598">
                  <c:v>13.625</c:v>
                </c:pt>
                <c:pt idx="2599">
                  <c:v>13.5625</c:v>
                </c:pt>
                <c:pt idx="2600">
                  <c:v>13.5</c:v>
                </c:pt>
                <c:pt idx="2601">
                  <c:v>13.375</c:v>
                </c:pt>
                <c:pt idx="2602">
                  <c:v>13.1875</c:v>
                </c:pt>
                <c:pt idx="2603">
                  <c:v>13.125</c:v>
                </c:pt>
                <c:pt idx="2604">
                  <c:v>13.1875</c:v>
                </c:pt>
                <c:pt idx="2605">
                  <c:v>13.375</c:v>
                </c:pt>
                <c:pt idx="2606">
                  <c:v>13.25</c:v>
                </c:pt>
                <c:pt idx="2607">
                  <c:v>13.25</c:v>
                </c:pt>
                <c:pt idx="2608">
                  <c:v>13.375</c:v>
                </c:pt>
                <c:pt idx="2609">
                  <c:v>13.0625</c:v>
                </c:pt>
                <c:pt idx="2610">
                  <c:v>13.0625</c:v>
                </c:pt>
                <c:pt idx="2611">
                  <c:v>13.125</c:v>
                </c:pt>
                <c:pt idx="2612">
                  <c:v>13</c:v>
                </c:pt>
                <c:pt idx="2613">
                  <c:v>12.875</c:v>
                </c:pt>
                <c:pt idx="2614">
                  <c:v>13.0625</c:v>
                </c:pt>
                <c:pt idx="2615">
                  <c:v>13.1875</c:v>
                </c:pt>
                <c:pt idx="2616">
                  <c:v>13.25</c:v>
                </c:pt>
                <c:pt idx="2617">
                  <c:v>13.4375</c:v>
                </c:pt>
                <c:pt idx="2618">
                  <c:v>13.5</c:v>
                </c:pt>
                <c:pt idx="2619">
                  <c:v>13.4375</c:v>
                </c:pt>
                <c:pt idx="2620">
                  <c:v>13.25</c:v>
                </c:pt>
                <c:pt idx="2621">
                  <c:v>13.3125</c:v>
                </c:pt>
                <c:pt idx="2622">
                  <c:v>13.3125</c:v>
                </c:pt>
                <c:pt idx="2623">
                  <c:v>13.375</c:v>
                </c:pt>
                <c:pt idx="2624">
                  <c:v>13.3125</c:v>
                </c:pt>
                <c:pt idx="2625">
                  <c:v>13.375</c:v>
                </c:pt>
                <c:pt idx="2626">
                  <c:v>13.3125</c:v>
                </c:pt>
                <c:pt idx="2627">
                  <c:v>13</c:v>
                </c:pt>
                <c:pt idx="2628">
                  <c:v>13.0625</c:v>
                </c:pt>
                <c:pt idx="2629">
                  <c:v>13.1875</c:v>
                </c:pt>
                <c:pt idx="2630">
                  <c:v>13.0625</c:v>
                </c:pt>
                <c:pt idx="2631">
                  <c:v>12.9375</c:v>
                </c:pt>
                <c:pt idx="2632">
                  <c:v>13</c:v>
                </c:pt>
                <c:pt idx="2633">
                  <c:v>12.8125</c:v>
                </c:pt>
                <c:pt idx="2634">
                  <c:v>12.9375</c:v>
                </c:pt>
                <c:pt idx="2635">
                  <c:v>13.125</c:v>
                </c:pt>
                <c:pt idx="2636">
                  <c:v>13.3125</c:v>
                </c:pt>
                <c:pt idx="2637">
                  <c:v>13.125</c:v>
                </c:pt>
                <c:pt idx="2638">
                  <c:v>13.125</c:v>
                </c:pt>
                <c:pt idx="2639">
                  <c:v>13.375</c:v>
                </c:pt>
                <c:pt idx="2640">
                  <c:v>13.4375</c:v>
                </c:pt>
                <c:pt idx="2641">
                  <c:v>13.3125</c:v>
                </c:pt>
                <c:pt idx="2642">
                  <c:v>13.3125</c:v>
                </c:pt>
                <c:pt idx="2643">
                  <c:v>13.625</c:v>
                </c:pt>
                <c:pt idx="2644">
                  <c:v>13.5</c:v>
                </c:pt>
                <c:pt idx="2645">
                  <c:v>13.3125</c:v>
                </c:pt>
                <c:pt idx="2646">
                  <c:v>13.3125</c:v>
                </c:pt>
                <c:pt idx="2647">
                  <c:v>13.4375</c:v>
                </c:pt>
                <c:pt idx="2648">
                  <c:v>13.375</c:v>
                </c:pt>
                <c:pt idx="2649">
                  <c:v>13.4375</c:v>
                </c:pt>
                <c:pt idx="2650">
                  <c:v>13.5</c:v>
                </c:pt>
                <c:pt idx="2651">
                  <c:v>13.375</c:v>
                </c:pt>
                <c:pt idx="2652">
                  <c:v>13.25</c:v>
                </c:pt>
                <c:pt idx="2653">
                  <c:v>13.3125</c:v>
                </c:pt>
                <c:pt idx="2654">
                  <c:v>13.3125</c:v>
                </c:pt>
                <c:pt idx="2655">
                  <c:v>13.0625</c:v>
                </c:pt>
                <c:pt idx="2656">
                  <c:v>12.875</c:v>
                </c:pt>
                <c:pt idx="2657">
                  <c:v>13</c:v>
                </c:pt>
                <c:pt idx="2658">
                  <c:v>12.875</c:v>
                </c:pt>
                <c:pt idx="2659">
                  <c:v>12.8125</c:v>
                </c:pt>
                <c:pt idx="2660">
                  <c:v>13</c:v>
                </c:pt>
                <c:pt idx="2661">
                  <c:v>13.125</c:v>
                </c:pt>
                <c:pt idx="2662">
                  <c:v>13</c:v>
                </c:pt>
                <c:pt idx="2663">
                  <c:v>13.0625</c:v>
                </c:pt>
                <c:pt idx="2664">
                  <c:v>12.9375</c:v>
                </c:pt>
                <c:pt idx="2665">
                  <c:v>13.0625</c:v>
                </c:pt>
                <c:pt idx="2666">
                  <c:v>12.8125</c:v>
                </c:pt>
                <c:pt idx="2667">
                  <c:v>12.9375</c:v>
                </c:pt>
                <c:pt idx="2668">
                  <c:v>12.9375</c:v>
                </c:pt>
                <c:pt idx="2669">
                  <c:v>13.0625</c:v>
                </c:pt>
                <c:pt idx="2670">
                  <c:v>13.125</c:v>
                </c:pt>
                <c:pt idx="2671">
                  <c:v>13.1875</c:v>
                </c:pt>
                <c:pt idx="2672">
                  <c:v>13.25</c:v>
                </c:pt>
                <c:pt idx="2673">
                  <c:v>13.375</c:v>
                </c:pt>
                <c:pt idx="2674">
                  <c:v>13.5</c:v>
                </c:pt>
                <c:pt idx="2675">
                  <c:v>13.5</c:v>
                </c:pt>
                <c:pt idx="2676">
                  <c:v>13.5625</c:v>
                </c:pt>
                <c:pt idx="2677">
                  <c:v>13.5</c:v>
                </c:pt>
                <c:pt idx="2678">
                  <c:v>13.625</c:v>
                </c:pt>
                <c:pt idx="2679">
                  <c:v>13.5</c:v>
                </c:pt>
                <c:pt idx="2680">
                  <c:v>13.5625</c:v>
                </c:pt>
                <c:pt idx="2681">
                  <c:v>13.3125</c:v>
                </c:pt>
                <c:pt idx="2682">
                  <c:v>13.375</c:v>
                </c:pt>
                <c:pt idx="2683">
                  <c:v>13.3125</c:v>
                </c:pt>
                <c:pt idx="2684">
                  <c:v>13.5</c:v>
                </c:pt>
                <c:pt idx="2685">
                  <c:v>13.0625</c:v>
                </c:pt>
                <c:pt idx="2686">
                  <c:v>12.9375</c:v>
                </c:pt>
                <c:pt idx="2687">
                  <c:v>13</c:v>
                </c:pt>
                <c:pt idx="2688">
                  <c:v>12.875</c:v>
                </c:pt>
                <c:pt idx="2689">
                  <c:v>12.8125</c:v>
                </c:pt>
                <c:pt idx="2690">
                  <c:v>12.625</c:v>
                </c:pt>
                <c:pt idx="2691">
                  <c:v>12.625</c:v>
                </c:pt>
                <c:pt idx="2692">
                  <c:v>12.75</c:v>
                </c:pt>
                <c:pt idx="2693">
                  <c:v>12.75</c:v>
                </c:pt>
                <c:pt idx="2694">
                  <c:v>12.5625</c:v>
                </c:pt>
                <c:pt idx="2695">
                  <c:v>12.625</c:v>
                </c:pt>
                <c:pt idx="2696">
                  <c:v>12.8125</c:v>
                </c:pt>
                <c:pt idx="2697">
                  <c:v>12.875</c:v>
                </c:pt>
                <c:pt idx="2698">
                  <c:v>13</c:v>
                </c:pt>
                <c:pt idx="2699">
                  <c:v>12.75</c:v>
                </c:pt>
                <c:pt idx="2700">
                  <c:v>12.5</c:v>
                </c:pt>
                <c:pt idx="2701">
                  <c:v>12.875</c:v>
                </c:pt>
                <c:pt idx="2702">
                  <c:v>12.875</c:v>
                </c:pt>
                <c:pt idx="2703">
                  <c:v>12.875</c:v>
                </c:pt>
                <c:pt idx="2704">
                  <c:v>12.9375</c:v>
                </c:pt>
                <c:pt idx="2705">
                  <c:v>13.125</c:v>
                </c:pt>
                <c:pt idx="2706">
                  <c:v>13.0625</c:v>
                </c:pt>
                <c:pt idx="2707">
                  <c:v>13.125</c:v>
                </c:pt>
                <c:pt idx="2708">
                  <c:v>13.0625</c:v>
                </c:pt>
                <c:pt idx="2709">
                  <c:v>13.1875</c:v>
                </c:pt>
                <c:pt idx="2710">
                  <c:v>13.25</c:v>
                </c:pt>
                <c:pt idx="2711">
                  <c:v>13.3125</c:v>
                </c:pt>
                <c:pt idx="2712">
                  <c:v>13.0625</c:v>
                </c:pt>
                <c:pt idx="2713">
                  <c:v>13.125</c:v>
                </c:pt>
                <c:pt idx="2714">
                  <c:v>13.25</c:v>
                </c:pt>
                <c:pt idx="2715">
                  <c:v>13.625</c:v>
                </c:pt>
                <c:pt idx="2716">
                  <c:v>13.6875</c:v>
                </c:pt>
                <c:pt idx="2717">
                  <c:v>13.625</c:v>
                </c:pt>
                <c:pt idx="2718">
                  <c:v>13.4375</c:v>
                </c:pt>
                <c:pt idx="2719">
                  <c:v>13.5</c:v>
                </c:pt>
                <c:pt idx="2720">
                  <c:v>13.4375</c:v>
                </c:pt>
                <c:pt idx="2721">
                  <c:v>13.1875</c:v>
                </c:pt>
                <c:pt idx="2722">
                  <c:v>13.375</c:v>
                </c:pt>
                <c:pt idx="2723">
                  <c:v>13.3125</c:v>
                </c:pt>
                <c:pt idx="2724">
                  <c:v>13.25</c:v>
                </c:pt>
                <c:pt idx="2725">
                  <c:v>13.0625</c:v>
                </c:pt>
                <c:pt idx="2726">
                  <c:v>13.1875</c:v>
                </c:pt>
                <c:pt idx="2727">
                  <c:v>13.125</c:v>
                </c:pt>
                <c:pt idx="2728">
                  <c:v>13.25</c:v>
                </c:pt>
                <c:pt idx="2729">
                  <c:v>13.1875</c:v>
                </c:pt>
                <c:pt idx="2730">
                  <c:v>13</c:v>
                </c:pt>
                <c:pt idx="2731">
                  <c:v>12.6875</c:v>
                </c:pt>
                <c:pt idx="2732">
                  <c:v>12.8125</c:v>
                </c:pt>
                <c:pt idx="2733">
                  <c:v>12.875</c:v>
                </c:pt>
                <c:pt idx="2734">
                  <c:v>13.1875</c:v>
                </c:pt>
                <c:pt idx="2735">
                  <c:v>13.1875</c:v>
                </c:pt>
                <c:pt idx="2736">
                  <c:v>13.375</c:v>
                </c:pt>
                <c:pt idx="2737">
                  <c:v>13.375</c:v>
                </c:pt>
                <c:pt idx="2738">
                  <c:v>13.375</c:v>
                </c:pt>
                <c:pt idx="2739">
                  <c:v>13.375</c:v>
                </c:pt>
                <c:pt idx="2740">
                  <c:v>13.1875</c:v>
                </c:pt>
                <c:pt idx="2741">
                  <c:v>13.4375</c:v>
                </c:pt>
                <c:pt idx="2742">
                  <c:v>13.3125</c:v>
                </c:pt>
                <c:pt idx="2743">
                  <c:v>13.25</c:v>
                </c:pt>
                <c:pt idx="2744">
                  <c:v>13.25</c:v>
                </c:pt>
                <c:pt idx="2745">
                  <c:v>13.375</c:v>
                </c:pt>
                <c:pt idx="2746">
                  <c:v>13.25</c:v>
                </c:pt>
                <c:pt idx="2747">
                  <c:v>13.5</c:v>
                </c:pt>
                <c:pt idx="2748">
                  <c:v>13.5625</c:v>
                </c:pt>
                <c:pt idx="2749">
                  <c:v>13.4375</c:v>
                </c:pt>
                <c:pt idx="2750">
                  <c:v>13.4375</c:v>
                </c:pt>
                <c:pt idx="2751">
                  <c:v>13.25</c:v>
                </c:pt>
                <c:pt idx="2752">
                  <c:v>13.1875</c:v>
                </c:pt>
                <c:pt idx="2753">
                  <c:v>13.25</c:v>
                </c:pt>
                <c:pt idx="2754">
                  <c:v>13.25</c:v>
                </c:pt>
                <c:pt idx="2755">
                  <c:v>13.1875</c:v>
                </c:pt>
                <c:pt idx="2756">
                  <c:v>13.4375</c:v>
                </c:pt>
                <c:pt idx="2757">
                  <c:v>13.375</c:v>
                </c:pt>
                <c:pt idx="2758">
                  <c:v>13.3125</c:v>
                </c:pt>
                <c:pt idx="2759">
                  <c:v>13.5</c:v>
                </c:pt>
                <c:pt idx="2760">
                  <c:v>13.5</c:v>
                </c:pt>
                <c:pt idx="2761">
                  <c:v>13.375</c:v>
                </c:pt>
                <c:pt idx="2762">
                  <c:v>13.5625</c:v>
                </c:pt>
                <c:pt idx="2763">
                  <c:v>13.5</c:v>
                </c:pt>
                <c:pt idx="2764">
                  <c:v>13.3125</c:v>
                </c:pt>
                <c:pt idx="2765">
                  <c:v>13.5</c:v>
                </c:pt>
                <c:pt idx="2766">
                  <c:v>13.375</c:v>
                </c:pt>
                <c:pt idx="2767">
                  <c:v>13.1875</c:v>
                </c:pt>
                <c:pt idx="2768">
                  <c:v>13.4375</c:v>
                </c:pt>
                <c:pt idx="2769">
                  <c:v>13.4375</c:v>
                </c:pt>
                <c:pt idx="2770">
                  <c:v>13.5</c:v>
                </c:pt>
                <c:pt idx="2771">
                  <c:v>13.625</c:v>
                </c:pt>
                <c:pt idx="2772">
                  <c:v>13.5</c:v>
                </c:pt>
                <c:pt idx="2773">
                  <c:v>13.5</c:v>
                </c:pt>
                <c:pt idx="2774">
                  <c:v>13.6875</c:v>
                </c:pt>
                <c:pt idx="2775">
                  <c:v>13.375</c:v>
                </c:pt>
                <c:pt idx="2776">
                  <c:v>13.3125</c:v>
                </c:pt>
                <c:pt idx="2777">
                  <c:v>13.4375</c:v>
                </c:pt>
                <c:pt idx="2778">
                  <c:v>13.125</c:v>
                </c:pt>
                <c:pt idx="2779">
                  <c:v>13.1875</c:v>
                </c:pt>
                <c:pt idx="2780">
                  <c:v>13.125</c:v>
                </c:pt>
                <c:pt idx="2781">
                  <c:v>13.0625</c:v>
                </c:pt>
                <c:pt idx="2782">
                  <c:v>12.9375</c:v>
                </c:pt>
                <c:pt idx="2783">
                  <c:v>13.25</c:v>
                </c:pt>
                <c:pt idx="2784">
                  <c:v>12.8125</c:v>
                </c:pt>
                <c:pt idx="2785">
                  <c:v>12.6875</c:v>
                </c:pt>
                <c:pt idx="2786">
                  <c:v>12.625</c:v>
                </c:pt>
                <c:pt idx="2787">
                  <c:v>12.6875</c:v>
                </c:pt>
                <c:pt idx="2788">
                  <c:v>12.625</c:v>
                </c:pt>
                <c:pt idx="2789">
                  <c:v>12.3125</c:v>
                </c:pt>
                <c:pt idx="2790">
                  <c:v>12.25</c:v>
                </c:pt>
                <c:pt idx="2791">
                  <c:v>12.375</c:v>
                </c:pt>
                <c:pt idx="2792">
                  <c:v>12.4375</c:v>
                </c:pt>
                <c:pt idx="2793">
                  <c:v>12.4375</c:v>
                </c:pt>
                <c:pt idx="2794">
                  <c:v>12.625</c:v>
                </c:pt>
                <c:pt idx="2795">
                  <c:v>12.625</c:v>
                </c:pt>
                <c:pt idx="2796">
                  <c:v>12.75</c:v>
                </c:pt>
                <c:pt idx="2797">
                  <c:v>12.625</c:v>
                </c:pt>
                <c:pt idx="2798">
                  <c:v>12.5625</c:v>
                </c:pt>
                <c:pt idx="2799">
                  <c:v>12.5625</c:v>
                </c:pt>
                <c:pt idx="2800">
                  <c:v>12.6875</c:v>
                </c:pt>
                <c:pt idx="2801">
                  <c:v>12.75</c:v>
                </c:pt>
                <c:pt idx="2802">
                  <c:v>12.6875</c:v>
                </c:pt>
                <c:pt idx="2803">
                  <c:v>12.4375</c:v>
                </c:pt>
                <c:pt idx="2804">
                  <c:v>12.6875</c:v>
                </c:pt>
                <c:pt idx="2805">
                  <c:v>12.8125</c:v>
                </c:pt>
                <c:pt idx="2806">
                  <c:v>12.75</c:v>
                </c:pt>
                <c:pt idx="2807">
                  <c:v>12.6875</c:v>
                </c:pt>
                <c:pt idx="2808">
                  <c:v>12.6875</c:v>
                </c:pt>
                <c:pt idx="2809">
                  <c:v>12.4375</c:v>
                </c:pt>
                <c:pt idx="2810">
                  <c:v>12.625</c:v>
                </c:pt>
                <c:pt idx="2811">
                  <c:v>12.6875</c:v>
                </c:pt>
                <c:pt idx="2812">
                  <c:v>12.625</c:v>
                </c:pt>
                <c:pt idx="2813">
                  <c:v>12.5625</c:v>
                </c:pt>
                <c:pt idx="2814">
                  <c:v>12.9375</c:v>
                </c:pt>
                <c:pt idx="2815">
                  <c:v>12.75</c:v>
                </c:pt>
                <c:pt idx="2816">
                  <c:v>12.9375</c:v>
                </c:pt>
                <c:pt idx="2817">
                  <c:v>13</c:v>
                </c:pt>
                <c:pt idx="2818">
                  <c:v>13</c:v>
                </c:pt>
                <c:pt idx="2819">
                  <c:v>13.0625</c:v>
                </c:pt>
                <c:pt idx="2820">
                  <c:v>12.9375</c:v>
                </c:pt>
                <c:pt idx="2821">
                  <c:v>13.1875</c:v>
                </c:pt>
                <c:pt idx="2822">
                  <c:v>13.1875</c:v>
                </c:pt>
                <c:pt idx="2823">
                  <c:v>13.1875</c:v>
                </c:pt>
                <c:pt idx="2824">
                  <c:v>13.125</c:v>
                </c:pt>
                <c:pt idx="2825">
                  <c:v>13.375</c:v>
                </c:pt>
                <c:pt idx="2826">
                  <c:v>13.4375</c:v>
                </c:pt>
                <c:pt idx="2827">
                  <c:v>13.4375</c:v>
                </c:pt>
                <c:pt idx="2828">
                  <c:v>13.5</c:v>
                </c:pt>
                <c:pt idx="2829">
                  <c:v>13.5625</c:v>
                </c:pt>
                <c:pt idx="2830">
                  <c:v>13.4375</c:v>
                </c:pt>
                <c:pt idx="2831">
                  <c:v>13.5625</c:v>
                </c:pt>
                <c:pt idx="2832">
                  <c:v>13.625</c:v>
                </c:pt>
                <c:pt idx="2833">
                  <c:v>13.625</c:v>
                </c:pt>
                <c:pt idx="2834">
                  <c:v>13.625</c:v>
                </c:pt>
                <c:pt idx="2835">
                  <c:v>13.6875</c:v>
                </c:pt>
                <c:pt idx="2836">
                  <c:v>13.625</c:v>
                </c:pt>
                <c:pt idx="2837">
                  <c:v>13.5</c:v>
                </c:pt>
                <c:pt idx="2838">
                  <c:v>13.625</c:v>
                </c:pt>
                <c:pt idx="2839">
                  <c:v>13.6875</c:v>
                </c:pt>
                <c:pt idx="2840">
                  <c:v>13.625</c:v>
                </c:pt>
                <c:pt idx="2841">
                  <c:v>13.5625</c:v>
                </c:pt>
                <c:pt idx="2842">
                  <c:v>13.3125</c:v>
                </c:pt>
                <c:pt idx="2843">
                  <c:v>13.0625</c:v>
                </c:pt>
                <c:pt idx="2844">
                  <c:v>13.0625</c:v>
                </c:pt>
                <c:pt idx="2845">
                  <c:v>13.125</c:v>
                </c:pt>
                <c:pt idx="2846">
                  <c:v>13.25</c:v>
                </c:pt>
                <c:pt idx="2847">
                  <c:v>13.25</c:v>
                </c:pt>
                <c:pt idx="2848">
                  <c:v>12.9375</c:v>
                </c:pt>
                <c:pt idx="2849">
                  <c:v>13.0625</c:v>
                </c:pt>
                <c:pt idx="2850">
                  <c:v>13.0625</c:v>
                </c:pt>
                <c:pt idx="2851">
                  <c:v>13.25</c:v>
                </c:pt>
                <c:pt idx="2852">
                  <c:v>13.25</c:v>
                </c:pt>
                <c:pt idx="2853">
                  <c:v>13.25</c:v>
                </c:pt>
                <c:pt idx="2854">
                  <c:v>13.1875</c:v>
                </c:pt>
                <c:pt idx="2855">
                  <c:v>13.125</c:v>
                </c:pt>
                <c:pt idx="2856">
                  <c:v>13.375</c:v>
                </c:pt>
                <c:pt idx="2857">
                  <c:v>13.5625</c:v>
                </c:pt>
                <c:pt idx="2858">
                  <c:v>13.625</c:v>
                </c:pt>
                <c:pt idx="2859">
                  <c:v>13.8125</c:v>
                </c:pt>
                <c:pt idx="2860">
                  <c:v>13.9375</c:v>
                </c:pt>
                <c:pt idx="2861">
                  <c:v>13.875</c:v>
                </c:pt>
                <c:pt idx="2862">
                  <c:v>13.75</c:v>
                </c:pt>
                <c:pt idx="2863">
                  <c:v>13.625</c:v>
                </c:pt>
                <c:pt idx="2864">
                  <c:v>13.6875</c:v>
                </c:pt>
                <c:pt idx="2865">
                  <c:v>13.625</c:v>
                </c:pt>
                <c:pt idx="2866">
                  <c:v>13.5625</c:v>
                </c:pt>
                <c:pt idx="2867">
                  <c:v>13.375</c:v>
                </c:pt>
                <c:pt idx="2868">
                  <c:v>13.375</c:v>
                </c:pt>
                <c:pt idx="2869">
                  <c:v>13.3125</c:v>
                </c:pt>
                <c:pt idx="2870">
                  <c:v>13.3125</c:v>
                </c:pt>
                <c:pt idx="2871">
                  <c:v>13.1875</c:v>
                </c:pt>
                <c:pt idx="2872">
                  <c:v>13.125</c:v>
                </c:pt>
                <c:pt idx="2873">
                  <c:v>12.875</c:v>
                </c:pt>
                <c:pt idx="2874">
                  <c:v>12.875</c:v>
                </c:pt>
                <c:pt idx="2875">
                  <c:v>12.8125</c:v>
                </c:pt>
                <c:pt idx="2876">
                  <c:v>12.625</c:v>
                </c:pt>
                <c:pt idx="2877">
                  <c:v>12.75</c:v>
                </c:pt>
                <c:pt idx="2878">
                  <c:v>12.6875</c:v>
                </c:pt>
                <c:pt idx="2879">
                  <c:v>12.6875</c:v>
                </c:pt>
                <c:pt idx="2880">
                  <c:v>12.8125</c:v>
                </c:pt>
                <c:pt idx="2881">
                  <c:v>12.8125</c:v>
                </c:pt>
                <c:pt idx="2882">
                  <c:v>12.8125</c:v>
                </c:pt>
                <c:pt idx="2883">
                  <c:v>12.9375</c:v>
                </c:pt>
                <c:pt idx="2884">
                  <c:v>12.9375</c:v>
                </c:pt>
                <c:pt idx="2885">
                  <c:v>13</c:v>
                </c:pt>
                <c:pt idx="2886">
                  <c:v>13</c:v>
                </c:pt>
                <c:pt idx="2887">
                  <c:v>13.1875</c:v>
                </c:pt>
                <c:pt idx="2888">
                  <c:v>13.125</c:v>
                </c:pt>
                <c:pt idx="2889">
                  <c:v>13.375</c:v>
                </c:pt>
                <c:pt idx="2890">
                  <c:v>13.375</c:v>
                </c:pt>
                <c:pt idx="2891">
                  <c:v>13.375</c:v>
                </c:pt>
                <c:pt idx="2892">
                  <c:v>13.4375</c:v>
                </c:pt>
                <c:pt idx="2893">
                  <c:v>13.4375</c:v>
                </c:pt>
                <c:pt idx="2894">
                  <c:v>13.375</c:v>
                </c:pt>
                <c:pt idx="2895">
                  <c:v>13.5625</c:v>
                </c:pt>
                <c:pt idx="2896">
                  <c:v>13.5625</c:v>
                </c:pt>
                <c:pt idx="2897">
                  <c:v>13.3125</c:v>
                </c:pt>
                <c:pt idx="2898">
                  <c:v>13.4375</c:v>
                </c:pt>
                <c:pt idx="2899">
                  <c:v>13.4375</c:v>
                </c:pt>
                <c:pt idx="2900">
                  <c:v>13.5</c:v>
                </c:pt>
                <c:pt idx="2901">
                  <c:v>13.5</c:v>
                </c:pt>
                <c:pt idx="2902">
                  <c:v>13.4375</c:v>
                </c:pt>
                <c:pt idx="2903">
                  <c:v>13.4375</c:v>
                </c:pt>
                <c:pt idx="2904">
                  <c:v>13.25</c:v>
                </c:pt>
                <c:pt idx="2905">
                  <c:v>12.9375</c:v>
                </c:pt>
                <c:pt idx="2906">
                  <c:v>13.125</c:v>
                </c:pt>
                <c:pt idx="2907">
                  <c:v>13.0625</c:v>
                </c:pt>
                <c:pt idx="2908">
                  <c:v>13.125</c:v>
                </c:pt>
                <c:pt idx="2909">
                  <c:v>12.875</c:v>
                </c:pt>
                <c:pt idx="2910">
                  <c:v>13.0625</c:v>
                </c:pt>
                <c:pt idx="2911">
                  <c:v>12.875</c:v>
                </c:pt>
                <c:pt idx="2912">
                  <c:v>12.75</c:v>
                </c:pt>
                <c:pt idx="2913">
                  <c:v>12.9375</c:v>
                </c:pt>
                <c:pt idx="2914">
                  <c:v>12.9375</c:v>
                </c:pt>
                <c:pt idx="2915">
                  <c:v>12.9375</c:v>
                </c:pt>
                <c:pt idx="2916">
                  <c:v>12.9375</c:v>
                </c:pt>
                <c:pt idx="2917">
                  <c:v>13</c:v>
                </c:pt>
                <c:pt idx="2918">
                  <c:v>13</c:v>
                </c:pt>
                <c:pt idx="2919">
                  <c:v>13.125</c:v>
                </c:pt>
                <c:pt idx="2920">
                  <c:v>13.125</c:v>
                </c:pt>
                <c:pt idx="2921">
                  <c:v>13.25</c:v>
                </c:pt>
                <c:pt idx="2922">
                  <c:v>13.1875</c:v>
                </c:pt>
                <c:pt idx="2923">
                  <c:v>13.0625</c:v>
                </c:pt>
                <c:pt idx="2924">
                  <c:v>12.9375</c:v>
                </c:pt>
                <c:pt idx="2925">
                  <c:v>13.375</c:v>
                </c:pt>
                <c:pt idx="2926">
                  <c:v>13.1875</c:v>
                </c:pt>
                <c:pt idx="2927">
                  <c:v>13.25</c:v>
                </c:pt>
                <c:pt idx="2928">
                  <c:v>13.3125</c:v>
                </c:pt>
                <c:pt idx="2929">
                  <c:v>13.4375</c:v>
                </c:pt>
                <c:pt idx="2930">
                  <c:v>13.25</c:v>
                </c:pt>
                <c:pt idx="2931">
                  <c:v>13.1875</c:v>
                </c:pt>
                <c:pt idx="2932">
                  <c:v>13.25</c:v>
                </c:pt>
                <c:pt idx="2933">
                  <c:v>13.125</c:v>
                </c:pt>
                <c:pt idx="2934">
                  <c:v>13.25</c:v>
                </c:pt>
                <c:pt idx="2935">
                  <c:v>13</c:v>
                </c:pt>
                <c:pt idx="2936">
                  <c:v>13.25</c:v>
                </c:pt>
                <c:pt idx="2937">
                  <c:v>13.3125</c:v>
                </c:pt>
                <c:pt idx="2938">
                  <c:v>13.0625</c:v>
                </c:pt>
                <c:pt idx="2939">
                  <c:v>13.4375</c:v>
                </c:pt>
                <c:pt idx="2940">
                  <c:v>13.375</c:v>
                </c:pt>
                <c:pt idx="2941">
                  <c:v>13.125</c:v>
                </c:pt>
                <c:pt idx="2942">
                  <c:v>13.1875</c:v>
                </c:pt>
                <c:pt idx="2943">
                  <c:v>13.25</c:v>
                </c:pt>
                <c:pt idx="2944">
                  <c:v>13.1875</c:v>
                </c:pt>
                <c:pt idx="2945">
                  <c:v>13.125</c:v>
                </c:pt>
                <c:pt idx="2946">
                  <c:v>13.125</c:v>
                </c:pt>
                <c:pt idx="2947">
                  <c:v>13.125</c:v>
                </c:pt>
                <c:pt idx="2948">
                  <c:v>13</c:v>
                </c:pt>
                <c:pt idx="2949">
                  <c:v>13.0625</c:v>
                </c:pt>
                <c:pt idx="2950">
                  <c:v>13</c:v>
                </c:pt>
                <c:pt idx="2951">
                  <c:v>13.0625</c:v>
                </c:pt>
                <c:pt idx="2952">
                  <c:v>12.875</c:v>
                </c:pt>
                <c:pt idx="2953">
                  <c:v>12.8125</c:v>
                </c:pt>
                <c:pt idx="2954">
                  <c:v>12.8125</c:v>
                </c:pt>
                <c:pt idx="2955">
                  <c:v>12.5625</c:v>
                </c:pt>
                <c:pt idx="2956">
                  <c:v>12.625</c:v>
                </c:pt>
                <c:pt idx="2957">
                  <c:v>12.6875</c:v>
                </c:pt>
                <c:pt idx="2958">
                  <c:v>12.5625</c:v>
                </c:pt>
                <c:pt idx="2959">
                  <c:v>12.4375</c:v>
                </c:pt>
                <c:pt idx="2960">
                  <c:v>12.625</c:v>
                </c:pt>
                <c:pt idx="2961">
                  <c:v>12.75</c:v>
                </c:pt>
                <c:pt idx="2962">
                  <c:v>12.9375</c:v>
                </c:pt>
                <c:pt idx="2963">
                  <c:v>12.9375</c:v>
                </c:pt>
                <c:pt idx="2964">
                  <c:v>12.9375</c:v>
                </c:pt>
                <c:pt idx="2965">
                  <c:v>13.0625</c:v>
                </c:pt>
                <c:pt idx="2966">
                  <c:v>13.0625</c:v>
                </c:pt>
                <c:pt idx="2967">
                  <c:v>13.125</c:v>
                </c:pt>
                <c:pt idx="2968">
                  <c:v>13.0625</c:v>
                </c:pt>
                <c:pt idx="2969">
                  <c:v>13.1875</c:v>
                </c:pt>
                <c:pt idx="2970">
                  <c:v>13.375</c:v>
                </c:pt>
                <c:pt idx="2971">
                  <c:v>13.3125</c:v>
                </c:pt>
                <c:pt idx="2972">
                  <c:v>13.3125</c:v>
                </c:pt>
                <c:pt idx="2973">
                  <c:v>13.3125</c:v>
                </c:pt>
                <c:pt idx="2974">
                  <c:v>13.3125</c:v>
                </c:pt>
                <c:pt idx="2975">
                  <c:v>13.4375</c:v>
                </c:pt>
                <c:pt idx="2976">
                  <c:v>13.3125</c:v>
                </c:pt>
                <c:pt idx="2977">
                  <c:v>13</c:v>
                </c:pt>
                <c:pt idx="2978">
                  <c:v>13.0625</c:v>
                </c:pt>
                <c:pt idx="2979">
                  <c:v>13.125</c:v>
                </c:pt>
                <c:pt idx="2980">
                  <c:v>13.1875</c:v>
                </c:pt>
                <c:pt idx="2981">
                  <c:v>13.1875</c:v>
                </c:pt>
                <c:pt idx="2982">
                  <c:v>13.1875</c:v>
                </c:pt>
                <c:pt idx="2983">
                  <c:v>13.1875</c:v>
                </c:pt>
                <c:pt idx="2984">
                  <c:v>13.4375</c:v>
                </c:pt>
                <c:pt idx="2985">
                  <c:v>13.375</c:v>
                </c:pt>
                <c:pt idx="2986">
                  <c:v>13.375</c:v>
                </c:pt>
                <c:pt idx="2987">
                  <c:v>13.4375</c:v>
                </c:pt>
                <c:pt idx="2988">
                  <c:v>13.5625</c:v>
                </c:pt>
                <c:pt idx="2989">
                  <c:v>13.625</c:v>
                </c:pt>
                <c:pt idx="2990">
                  <c:v>13.625</c:v>
                </c:pt>
                <c:pt idx="2991">
                  <c:v>13.375</c:v>
                </c:pt>
                <c:pt idx="2992">
                  <c:v>13.4375</c:v>
                </c:pt>
                <c:pt idx="2993">
                  <c:v>13.6875</c:v>
                </c:pt>
                <c:pt idx="2994">
                  <c:v>13.5625</c:v>
                </c:pt>
                <c:pt idx="2995">
                  <c:v>13.4375</c:v>
                </c:pt>
                <c:pt idx="2996">
                  <c:v>13.3125</c:v>
                </c:pt>
                <c:pt idx="2997">
                  <c:v>13.3125</c:v>
                </c:pt>
                <c:pt idx="2998">
                  <c:v>13.4375</c:v>
                </c:pt>
                <c:pt idx="2999">
                  <c:v>13.375</c:v>
                </c:pt>
                <c:pt idx="3000">
                  <c:v>13.375</c:v>
                </c:pt>
                <c:pt idx="3001">
                  <c:v>13.25</c:v>
                </c:pt>
                <c:pt idx="3002">
                  <c:v>13.3125</c:v>
                </c:pt>
                <c:pt idx="3003">
                  <c:v>13.3125</c:v>
                </c:pt>
                <c:pt idx="3004">
                  <c:v>13.125</c:v>
                </c:pt>
                <c:pt idx="3005">
                  <c:v>12.875</c:v>
                </c:pt>
                <c:pt idx="3006">
                  <c:v>13.25</c:v>
                </c:pt>
                <c:pt idx="3007">
                  <c:v>13.25</c:v>
                </c:pt>
                <c:pt idx="3008">
                  <c:v>13.1875</c:v>
                </c:pt>
                <c:pt idx="3009">
                  <c:v>12.875</c:v>
                </c:pt>
                <c:pt idx="3010">
                  <c:v>13.0625</c:v>
                </c:pt>
                <c:pt idx="3011">
                  <c:v>13.125</c:v>
                </c:pt>
                <c:pt idx="3012">
                  <c:v>13.0625</c:v>
                </c:pt>
                <c:pt idx="3013">
                  <c:v>12.9375</c:v>
                </c:pt>
                <c:pt idx="3014">
                  <c:v>12.875</c:v>
                </c:pt>
                <c:pt idx="3015">
                  <c:v>12.875</c:v>
                </c:pt>
                <c:pt idx="3016">
                  <c:v>12.8125</c:v>
                </c:pt>
                <c:pt idx="3017">
                  <c:v>12.8125</c:v>
                </c:pt>
                <c:pt idx="3018">
                  <c:v>12.8125</c:v>
                </c:pt>
                <c:pt idx="3019">
                  <c:v>13</c:v>
                </c:pt>
                <c:pt idx="3020">
                  <c:v>13.125</c:v>
                </c:pt>
                <c:pt idx="3021">
                  <c:v>13.125</c:v>
                </c:pt>
                <c:pt idx="3022">
                  <c:v>12.875</c:v>
                </c:pt>
                <c:pt idx="3023">
                  <c:v>12.9375</c:v>
                </c:pt>
                <c:pt idx="3024">
                  <c:v>12.8125</c:v>
                </c:pt>
                <c:pt idx="3025">
                  <c:v>12.875</c:v>
                </c:pt>
                <c:pt idx="3026">
                  <c:v>12.875</c:v>
                </c:pt>
                <c:pt idx="3027">
                  <c:v>12.6875</c:v>
                </c:pt>
                <c:pt idx="3028">
                  <c:v>12.875</c:v>
                </c:pt>
                <c:pt idx="3029">
                  <c:v>12.75</c:v>
                </c:pt>
                <c:pt idx="3030">
                  <c:v>12.75</c:v>
                </c:pt>
                <c:pt idx="3031">
                  <c:v>12.6875</c:v>
                </c:pt>
                <c:pt idx="3032">
                  <c:v>12.75</c:v>
                </c:pt>
                <c:pt idx="3033">
                  <c:v>12.8125</c:v>
                </c:pt>
                <c:pt idx="3034">
                  <c:v>12.6875</c:v>
                </c:pt>
                <c:pt idx="3035">
                  <c:v>12.5625</c:v>
                </c:pt>
                <c:pt idx="3036">
                  <c:v>12.625</c:v>
                </c:pt>
                <c:pt idx="3037">
                  <c:v>12.75</c:v>
                </c:pt>
                <c:pt idx="3038">
                  <c:v>12.75</c:v>
                </c:pt>
                <c:pt idx="3039">
                  <c:v>12.875</c:v>
                </c:pt>
                <c:pt idx="3040">
                  <c:v>13.125</c:v>
                </c:pt>
                <c:pt idx="3041">
                  <c:v>13.25</c:v>
                </c:pt>
                <c:pt idx="3042">
                  <c:v>13.0625</c:v>
                </c:pt>
                <c:pt idx="3043">
                  <c:v>13.3125</c:v>
                </c:pt>
                <c:pt idx="3044">
                  <c:v>13.1875</c:v>
                </c:pt>
                <c:pt idx="3045">
                  <c:v>13.375</c:v>
                </c:pt>
                <c:pt idx="3046">
                  <c:v>13.4375</c:v>
                </c:pt>
                <c:pt idx="3047">
                  <c:v>13.75</c:v>
                </c:pt>
                <c:pt idx="3048">
                  <c:v>13.4375</c:v>
                </c:pt>
                <c:pt idx="3049">
                  <c:v>13.3125</c:v>
                </c:pt>
                <c:pt idx="3050">
                  <c:v>13.3125</c:v>
                </c:pt>
                <c:pt idx="3051">
                  <c:v>13.4375</c:v>
                </c:pt>
                <c:pt idx="3052">
                  <c:v>13.25</c:v>
                </c:pt>
                <c:pt idx="3053">
                  <c:v>13.1875</c:v>
                </c:pt>
                <c:pt idx="3054">
                  <c:v>13.125</c:v>
                </c:pt>
                <c:pt idx="3055">
                  <c:v>13.1875</c:v>
                </c:pt>
                <c:pt idx="3056">
                  <c:v>13.0625</c:v>
                </c:pt>
                <c:pt idx="3057">
                  <c:v>13</c:v>
                </c:pt>
                <c:pt idx="3058">
                  <c:v>12.875</c:v>
                </c:pt>
                <c:pt idx="3059">
                  <c:v>12.875</c:v>
                </c:pt>
                <c:pt idx="3060">
                  <c:v>13.1875</c:v>
                </c:pt>
                <c:pt idx="3061">
                  <c:v>13.0625</c:v>
                </c:pt>
                <c:pt idx="3062">
                  <c:v>13.125</c:v>
                </c:pt>
                <c:pt idx="3063">
                  <c:v>12.9375</c:v>
                </c:pt>
                <c:pt idx="3064">
                  <c:v>13.0625</c:v>
                </c:pt>
                <c:pt idx="3065">
                  <c:v>13.0625</c:v>
                </c:pt>
                <c:pt idx="3066">
                  <c:v>13.0625</c:v>
                </c:pt>
                <c:pt idx="3067">
                  <c:v>12.8125</c:v>
                </c:pt>
                <c:pt idx="3068">
                  <c:v>12.75</c:v>
                </c:pt>
                <c:pt idx="3069">
                  <c:v>12.9375</c:v>
                </c:pt>
                <c:pt idx="3070">
                  <c:v>13</c:v>
                </c:pt>
                <c:pt idx="3071">
                  <c:v>12.75</c:v>
                </c:pt>
                <c:pt idx="3072">
                  <c:v>12.8125</c:v>
                </c:pt>
                <c:pt idx="3073">
                  <c:v>12.875</c:v>
                </c:pt>
                <c:pt idx="3074">
                  <c:v>13</c:v>
                </c:pt>
                <c:pt idx="3075">
                  <c:v>13.125</c:v>
                </c:pt>
                <c:pt idx="3076">
                  <c:v>12.8125</c:v>
                </c:pt>
                <c:pt idx="3077">
                  <c:v>12.75</c:v>
                </c:pt>
                <c:pt idx="3078">
                  <c:v>12.625</c:v>
                </c:pt>
                <c:pt idx="3079">
                  <c:v>12.5625</c:v>
                </c:pt>
                <c:pt idx="3080">
                  <c:v>12.5625</c:v>
                </c:pt>
                <c:pt idx="3081">
                  <c:v>12.6875</c:v>
                </c:pt>
                <c:pt idx="3082">
                  <c:v>12.625</c:v>
                </c:pt>
                <c:pt idx="3083">
                  <c:v>12.8125</c:v>
                </c:pt>
                <c:pt idx="3084">
                  <c:v>12.875</c:v>
                </c:pt>
                <c:pt idx="3085">
                  <c:v>12.75</c:v>
                </c:pt>
                <c:pt idx="3086">
                  <c:v>12.75</c:v>
                </c:pt>
                <c:pt idx="3087">
                  <c:v>12.9375</c:v>
                </c:pt>
                <c:pt idx="3088">
                  <c:v>12.875</c:v>
                </c:pt>
                <c:pt idx="3089">
                  <c:v>13.125</c:v>
                </c:pt>
                <c:pt idx="3090">
                  <c:v>13.0625</c:v>
                </c:pt>
                <c:pt idx="3091">
                  <c:v>12.9375</c:v>
                </c:pt>
                <c:pt idx="3092">
                  <c:v>12.875</c:v>
                </c:pt>
                <c:pt idx="3093">
                  <c:v>12.9375</c:v>
                </c:pt>
                <c:pt idx="3094">
                  <c:v>12.625</c:v>
                </c:pt>
                <c:pt idx="3095">
                  <c:v>12.8125</c:v>
                </c:pt>
                <c:pt idx="3096">
                  <c:v>12.875</c:v>
                </c:pt>
                <c:pt idx="3097">
                  <c:v>13.125</c:v>
                </c:pt>
                <c:pt idx="3098">
                  <c:v>12.9375</c:v>
                </c:pt>
                <c:pt idx="3099">
                  <c:v>13.0625</c:v>
                </c:pt>
                <c:pt idx="3100">
                  <c:v>13.1875</c:v>
                </c:pt>
                <c:pt idx="3101">
                  <c:v>13.3125</c:v>
                </c:pt>
                <c:pt idx="3102">
                  <c:v>13.1875</c:v>
                </c:pt>
                <c:pt idx="3103">
                  <c:v>13.3125</c:v>
                </c:pt>
                <c:pt idx="3104">
                  <c:v>13.5</c:v>
                </c:pt>
                <c:pt idx="3105">
                  <c:v>13.125</c:v>
                </c:pt>
                <c:pt idx="3106">
                  <c:v>13.25</c:v>
                </c:pt>
                <c:pt idx="3107">
                  <c:v>13.1875</c:v>
                </c:pt>
                <c:pt idx="3108">
                  <c:v>13.125</c:v>
                </c:pt>
                <c:pt idx="3109">
                  <c:v>13.25</c:v>
                </c:pt>
                <c:pt idx="3110">
                  <c:v>13.5</c:v>
                </c:pt>
                <c:pt idx="3111">
                  <c:v>13.5</c:v>
                </c:pt>
                <c:pt idx="3112">
                  <c:v>13.4375</c:v>
                </c:pt>
                <c:pt idx="3113">
                  <c:v>13.1875</c:v>
                </c:pt>
                <c:pt idx="3114">
                  <c:v>13.25</c:v>
                </c:pt>
                <c:pt idx="3115">
                  <c:v>13.3125</c:v>
                </c:pt>
                <c:pt idx="3116">
                  <c:v>13.1875</c:v>
                </c:pt>
                <c:pt idx="3117">
                  <c:v>13</c:v>
                </c:pt>
                <c:pt idx="3118">
                  <c:v>12.8125</c:v>
                </c:pt>
                <c:pt idx="3119">
                  <c:v>12.875</c:v>
                </c:pt>
                <c:pt idx="3120">
                  <c:v>12.6875</c:v>
                </c:pt>
                <c:pt idx="3121">
                  <c:v>12.9375</c:v>
                </c:pt>
                <c:pt idx="3122">
                  <c:v>12.8125</c:v>
                </c:pt>
                <c:pt idx="3123">
                  <c:v>12.9375</c:v>
                </c:pt>
                <c:pt idx="3124">
                  <c:v>13.0625</c:v>
                </c:pt>
                <c:pt idx="3125">
                  <c:v>13</c:v>
                </c:pt>
                <c:pt idx="3126">
                  <c:v>12.9375</c:v>
                </c:pt>
                <c:pt idx="3127">
                  <c:v>12.875</c:v>
                </c:pt>
                <c:pt idx="3128">
                  <c:v>13</c:v>
                </c:pt>
                <c:pt idx="3129">
                  <c:v>13.0625</c:v>
                </c:pt>
                <c:pt idx="3130">
                  <c:v>13.375</c:v>
                </c:pt>
                <c:pt idx="3131">
                  <c:v>13.0625</c:v>
                </c:pt>
                <c:pt idx="3132">
                  <c:v>13.3125</c:v>
                </c:pt>
                <c:pt idx="3133">
                  <c:v>13.3125</c:v>
                </c:pt>
                <c:pt idx="3134">
                  <c:v>13.6875</c:v>
                </c:pt>
                <c:pt idx="3135">
                  <c:v>13.5625</c:v>
                </c:pt>
                <c:pt idx="3136">
                  <c:v>13.625</c:v>
                </c:pt>
                <c:pt idx="3137">
                  <c:v>13.5</c:v>
                </c:pt>
                <c:pt idx="3138">
                  <c:v>13.6875</c:v>
                </c:pt>
                <c:pt idx="3139">
                  <c:v>13.4375</c:v>
                </c:pt>
                <c:pt idx="3140">
                  <c:v>13.5625</c:v>
                </c:pt>
                <c:pt idx="3141">
                  <c:v>13.625</c:v>
                </c:pt>
                <c:pt idx="3142">
                  <c:v>13.625</c:v>
                </c:pt>
                <c:pt idx="3143">
                  <c:v>13.6875</c:v>
                </c:pt>
                <c:pt idx="3144">
                  <c:v>13.625</c:v>
                </c:pt>
                <c:pt idx="3145">
                  <c:v>13.375</c:v>
                </c:pt>
                <c:pt idx="3146">
                  <c:v>13.375</c:v>
                </c:pt>
                <c:pt idx="3147">
                  <c:v>13.375</c:v>
                </c:pt>
                <c:pt idx="3148">
                  <c:v>12.875</c:v>
                </c:pt>
                <c:pt idx="3149">
                  <c:v>13</c:v>
                </c:pt>
                <c:pt idx="3150">
                  <c:v>13</c:v>
                </c:pt>
                <c:pt idx="3151">
                  <c:v>13.0625</c:v>
                </c:pt>
                <c:pt idx="3152">
                  <c:v>12.875</c:v>
                </c:pt>
                <c:pt idx="3153">
                  <c:v>12.9375</c:v>
                </c:pt>
                <c:pt idx="3154">
                  <c:v>12.75</c:v>
                </c:pt>
                <c:pt idx="3155">
                  <c:v>12.75</c:v>
                </c:pt>
                <c:pt idx="3156">
                  <c:v>12.6875</c:v>
                </c:pt>
                <c:pt idx="3157">
                  <c:v>12.5625</c:v>
                </c:pt>
                <c:pt idx="3158">
                  <c:v>12.625</c:v>
                </c:pt>
                <c:pt idx="3159">
                  <c:v>12.5</c:v>
                </c:pt>
                <c:pt idx="3160">
                  <c:v>12.5</c:v>
                </c:pt>
                <c:pt idx="3161">
                  <c:v>12.5625</c:v>
                </c:pt>
                <c:pt idx="3162">
                  <c:v>12.5</c:v>
                </c:pt>
                <c:pt idx="3163">
                  <c:v>12.8125</c:v>
                </c:pt>
                <c:pt idx="3164">
                  <c:v>12.9375</c:v>
                </c:pt>
                <c:pt idx="3165">
                  <c:v>12.9375</c:v>
                </c:pt>
                <c:pt idx="3166">
                  <c:v>12.8125</c:v>
                </c:pt>
                <c:pt idx="3167">
                  <c:v>12.875</c:v>
                </c:pt>
                <c:pt idx="3168">
                  <c:v>12.9375</c:v>
                </c:pt>
                <c:pt idx="3169">
                  <c:v>12.75</c:v>
                </c:pt>
                <c:pt idx="3170">
                  <c:v>12.8125</c:v>
                </c:pt>
                <c:pt idx="3171">
                  <c:v>13.0625</c:v>
                </c:pt>
                <c:pt idx="3172">
                  <c:v>13</c:v>
                </c:pt>
                <c:pt idx="3173">
                  <c:v>12.9375</c:v>
                </c:pt>
                <c:pt idx="3174">
                  <c:v>12.9375</c:v>
                </c:pt>
                <c:pt idx="3175">
                  <c:v>12.8125</c:v>
                </c:pt>
                <c:pt idx="3176">
                  <c:v>12.8125</c:v>
                </c:pt>
                <c:pt idx="3177">
                  <c:v>12.875</c:v>
                </c:pt>
                <c:pt idx="3178">
                  <c:v>12.8125</c:v>
                </c:pt>
                <c:pt idx="3179">
                  <c:v>12.75</c:v>
                </c:pt>
                <c:pt idx="3180">
                  <c:v>12.75</c:v>
                </c:pt>
                <c:pt idx="3181">
                  <c:v>12.6875</c:v>
                </c:pt>
                <c:pt idx="3182">
                  <c:v>12.8125</c:v>
                </c:pt>
                <c:pt idx="3183">
                  <c:v>12.5625</c:v>
                </c:pt>
                <c:pt idx="3184">
                  <c:v>12.5625</c:v>
                </c:pt>
                <c:pt idx="3185">
                  <c:v>12.75</c:v>
                </c:pt>
                <c:pt idx="3186">
                  <c:v>12.6875</c:v>
                </c:pt>
                <c:pt idx="3187">
                  <c:v>12.625</c:v>
                </c:pt>
                <c:pt idx="3188">
                  <c:v>12.8125</c:v>
                </c:pt>
                <c:pt idx="3189">
                  <c:v>12.9375</c:v>
                </c:pt>
                <c:pt idx="3190">
                  <c:v>12.875</c:v>
                </c:pt>
                <c:pt idx="3191">
                  <c:v>13</c:v>
                </c:pt>
                <c:pt idx="3192">
                  <c:v>12.9375</c:v>
                </c:pt>
                <c:pt idx="3193">
                  <c:v>13</c:v>
                </c:pt>
                <c:pt idx="3194">
                  <c:v>13.125</c:v>
                </c:pt>
                <c:pt idx="3195">
                  <c:v>13.0625</c:v>
                </c:pt>
                <c:pt idx="3196">
                  <c:v>13.1875</c:v>
                </c:pt>
                <c:pt idx="3197">
                  <c:v>13.25</c:v>
                </c:pt>
                <c:pt idx="3198">
                  <c:v>13.25</c:v>
                </c:pt>
                <c:pt idx="3199">
                  <c:v>13.25</c:v>
                </c:pt>
                <c:pt idx="3200">
                  <c:v>13.3125</c:v>
                </c:pt>
                <c:pt idx="3201">
                  <c:v>13.5625</c:v>
                </c:pt>
                <c:pt idx="3202">
                  <c:v>13.5</c:v>
                </c:pt>
                <c:pt idx="3203">
                  <c:v>13.5</c:v>
                </c:pt>
                <c:pt idx="3204">
                  <c:v>13.3125</c:v>
                </c:pt>
                <c:pt idx="3205">
                  <c:v>13.375</c:v>
                </c:pt>
                <c:pt idx="3206">
                  <c:v>13.3125</c:v>
                </c:pt>
                <c:pt idx="3207">
                  <c:v>13.375</c:v>
                </c:pt>
                <c:pt idx="3208">
                  <c:v>13.5</c:v>
                </c:pt>
                <c:pt idx="3209">
                  <c:v>13.8125</c:v>
                </c:pt>
                <c:pt idx="3210">
                  <c:v>13.5</c:v>
                </c:pt>
                <c:pt idx="3211">
                  <c:v>13.5</c:v>
                </c:pt>
                <c:pt idx="3212">
                  <c:v>13.5625</c:v>
                </c:pt>
                <c:pt idx="3213">
                  <c:v>13.4375</c:v>
                </c:pt>
                <c:pt idx="3214">
                  <c:v>13.5</c:v>
                </c:pt>
                <c:pt idx="3215">
                  <c:v>13.5</c:v>
                </c:pt>
                <c:pt idx="3216">
                  <c:v>13.625</c:v>
                </c:pt>
                <c:pt idx="3217">
                  <c:v>13.3125</c:v>
                </c:pt>
                <c:pt idx="3218">
                  <c:v>13.625</c:v>
                </c:pt>
                <c:pt idx="3219">
                  <c:v>13.625</c:v>
                </c:pt>
                <c:pt idx="3220">
                  <c:v>13.75</c:v>
                </c:pt>
                <c:pt idx="3221">
                  <c:v>13.875</c:v>
                </c:pt>
                <c:pt idx="3222">
                  <c:v>13.9375</c:v>
                </c:pt>
                <c:pt idx="3223">
                  <c:v>13.6875</c:v>
                </c:pt>
                <c:pt idx="3224">
                  <c:v>13.75</c:v>
                </c:pt>
                <c:pt idx="3225">
                  <c:v>13.1875</c:v>
                </c:pt>
                <c:pt idx="3226">
                  <c:v>13.5</c:v>
                </c:pt>
                <c:pt idx="3227">
                  <c:v>13.375</c:v>
                </c:pt>
                <c:pt idx="3228">
                  <c:v>13.375</c:v>
                </c:pt>
                <c:pt idx="3229">
                  <c:v>13.625</c:v>
                </c:pt>
                <c:pt idx="3230">
                  <c:v>13.375</c:v>
                </c:pt>
                <c:pt idx="3231">
                  <c:v>13.4375</c:v>
                </c:pt>
                <c:pt idx="3232">
                  <c:v>13.25</c:v>
                </c:pt>
                <c:pt idx="3233">
                  <c:v>13.3125</c:v>
                </c:pt>
                <c:pt idx="3234">
                  <c:v>13.125</c:v>
                </c:pt>
                <c:pt idx="3235">
                  <c:v>13.0625</c:v>
                </c:pt>
                <c:pt idx="3236">
                  <c:v>13</c:v>
                </c:pt>
                <c:pt idx="3237">
                  <c:v>12.75</c:v>
                </c:pt>
                <c:pt idx="3238">
                  <c:v>12.75</c:v>
                </c:pt>
                <c:pt idx="3239">
                  <c:v>12.9375</c:v>
                </c:pt>
                <c:pt idx="3240">
                  <c:v>12.75</c:v>
                </c:pt>
                <c:pt idx="3241">
                  <c:v>13</c:v>
                </c:pt>
                <c:pt idx="3242">
                  <c:v>12.875</c:v>
                </c:pt>
                <c:pt idx="3243">
                  <c:v>12.8125</c:v>
                </c:pt>
                <c:pt idx="3244">
                  <c:v>12.8125</c:v>
                </c:pt>
                <c:pt idx="3245">
                  <c:v>12.625</c:v>
                </c:pt>
                <c:pt idx="3246">
                  <c:v>12.625</c:v>
                </c:pt>
                <c:pt idx="3247">
                  <c:v>12.4375</c:v>
                </c:pt>
                <c:pt idx="3248">
                  <c:v>12.4375</c:v>
                </c:pt>
                <c:pt idx="3249">
                  <c:v>12.375</c:v>
                </c:pt>
                <c:pt idx="3250">
                  <c:v>12.375</c:v>
                </c:pt>
                <c:pt idx="3251">
                  <c:v>12.3125</c:v>
                </c:pt>
                <c:pt idx="3252">
                  <c:v>12.4375</c:v>
                </c:pt>
                <c:pt idx="3253">
                  <c:v>12.4375</c:v>
                </c:pt>
                <c:pt idx="3254">
                  <c:v>12.4375</c:v>
                </c:pt>
                <c:pt idx="3255">
                  <c:v>12.4375</c:v>
                </c:pt>
                <c:pt idx="3256">
                  <c:v>12.375</c:v>
                </c:pt>
                <c:pt idx="3257">
                  <c:v>12.375</c:v>
                </c:pt>
                <c:pt idx="3258">
                  <c:v>12.25</c:v>
                </c:pt>
                <c:pt idx="3259">
                  <c:v>12.3125</c:v>
                </c:pt>
                <c:pt idx="3260">
                  <c:v>12.25</c:v>
                </c:pt>
                <c:pt idx="3261">
                  <c:v>12.4375</c:v>
                </c:pt>
                <c:pt idx="3262">
                  <c:v>12.5</c:v>
                </c:pt>
                <c:pt idx="3263">
                  <c:v>12.625</c:v>
                </c:pt>
                <c:pt idx="3264">
                  <c:v>12.75</c:v>
                </c:pt>
                <c:pt idx="3265">
                  <c:v>12.75</c:v>
                </c:pt>
                <c:pt idx="3266">
                  <c:v>12.8125</c:v>
                </c:pt>
                <c:pt idx="3267">
                  <c:v>12.9375</c:v>
                </c:pt>
                <c:pt idx="3268">
                  <c:v>12.625</c:v>
                </c:pt>
                <c:pt idx="3269">
                  <c:v>12.75</c:v>
                </c:pt>
                <c:pt idx="3270">
                  <c:v>12.8125</c:v>
                </c:pt>
                <c:pt idx="3271">
                  <c:v>12.625</c:v>
                </c:pt>
                <c:pt idx="3272">
                  <c:v>13</c:v>
                </c:pt>
                <c:pt idx="3273">
                  <c:v>13.0625</c:v>
                </c:pt>
                <c:pt idx="3274">
                  <c:v>13.1875</c:v>
                </c:pt>
                <c:pt idx="3275">
                  <c:v>13.25</c:v>
                </c:pt>
                <c:pt idx="3276">
                  <c:v>13.25</c:v>
                </c:pt>
                <c:pt idx="3277">
                  <c:v>12.9375</c:v>
                </c:pt>
                <c:pt idx="3278">
                  <c:v>12.9375</c:v>
                </c:pt>
                <c:pt idx="3279">
                  <c:v>13</c:v>
                </c:pt>
                <c:pt idx="3280">
                  <c:v>13.0625</c:v>
                </c:pt>
                <c:pt idx="3281">
                  <c:v>13</c:v>
                </c:pt>
                <c:pt idx="3282">
                  <c:v>13.125</c:v>
                </c:pt>
                <c:pt idx="3283">
                  <c:v>13.125</c:v>
                </c:pt>
                <c:pt idx="3284">
                  <c:v>13.375</c:v>
                </c:pt>
                <c:pt idx="3285">
                  <c:v>13.375</c:v>
                </c:pt>
                <c:pt idx="3286">
                  <c:v>13.5</c:v>
                </c:pt>
                <c:pt idx="3287">
                  <c:v>13.6875</c:v>
                </c:pt>
                <c:pt idx="3288">
                  <c:v>13.5625</c:v>
                </c:pt>
                <c:pt idx="3289">
                  <c:v>13.4375</c:v>
                </c:pt>
                <c:pt idx="3290">
                  <c:v>13.5</c:v>
                </c:pt>
                <c:pt idx="3291">
                  <c:v>13.375</c:v>
                </c:pt>
                <c:pt idx="3292">
                  <c:v>13.5</c:v>
                </c:pt>
                <c:pt idx="3293">
                  <c:v>13.6875</c:v>
                </c:pt>
                <c:pt idx="3294">
                  <c:v>13.5</c:v>
                </c:pt>
                <c:pt idx="3295">
                  <c:v>13.5625</c:v>
                </c:pt>
                <c:pt idx="3296">
                  <c:v>13.3125</c:v>
                </c:pt>
                <c:pt idx="3297">
                  <c:v>13.5</c:v>
                </c:pt>
                <c:pt idx="3298">
                  <c:v>13.5</c:v>
                </c:pt>
                <c:pt idx="3299">
                  <c:v>13.4375</c:v>
                </c:pt>
                <c:pt idx="3300">
                  <c:v>13.5625</c:v>
                </c:pt>
                <c:pt idx="3301">
                  <c:v>13.3125</c:v>
                </c:pt>
                <c:pt idx="3302">
                  <c:v>13.125</c:v>
                </c:pt>
                <c:pt idx="3303">
                  <c:v>13.1875</c:v>
                </c:pt>
                <c:pt idx="3304">
                  <c:v>13</c:v>
                </c:pt>
                <c:pt idx="3305">
                  <c:v>13.125</c:v>
                </c:pt>
                <c:pt idx="3306">
                  <c:v>13.125</c:v>
                </c:pt>
                <c:pt idx="3307">
                  <c:v>13.1875</c:v>
                </c:pt>
                <c:pt idx="3308">
                  <c:v>13.125</c:v>
                </c:pt>
                <c:pt idx="3309">
                  <c:v>13.1875</c:v>
                </c:pt>
                <c:pt idx="3310">
                  <c:v>13.3125</c:v>
                </c:pt>
                <c:pt idx="3311">
                  <c:v>13.3125</c:v>
                </c:pt>
                <c:pt idx="3312">
                  <c:v>13.3125</c:v>
                </c:pt>
                <c:pt idx="3313">
                  <c:v>13.1875</c:v>
                </c:pt>
                <c:pt idx="3314">
                  <c:v>12.875</c:v>
                </c:pt>
                <c:pt idx="3315">
                  <c:v>12.875</c:v>
                </c:pt>
                <c:pt idx="3316">
                  <c:v>12.6875</c:v>
                </c:pt>
                <c:pt idx="3317">
                  <c:v>12.875</c:v>
                </c:pt>
                <c:pt idx="3318">
                  <c:v>12.8125</c:v>
                </c:pt>
                <c:pt idx="3319">
                  <c:v>12.75</c:v>
                </c:pt>
                <c:pt idx="3320">
                  <c:v>12.9375</c:v>
                </c:pt>
                <c:pt idx="3321">
                  <c:v>12.8125</c:v>
                </c:pt>
                <c:pt idx="3322">
                  <c:v>12.8125</c:v>
                </c:pt>
                <c:pt idx="3323">
                  <c:v>12.75</c:v>
                </c:pt>
                <c:pt idx="3324">
                  <c:v>12.6875</c:v>
                </c:pt>
                <c:pt idx="3325">
                  <c:v>12.625</c:v>
                </c:pt>
                <c:pt idx="3326">
                  <c:v>12.75</c:v>
                </c:pt>
                <c:pt idx="3327">
                  <c:v>12.875</c:v>
                </c:pt>
                <c:pt idx="3328">
                  <c:v>13.0625</c:v>
                </c:pt>
                <c:pt idx="3329">
                  <c:v>13.125</c:v>
                </c:pt>
                <c:pt idx="3330">
                  <c:v>13.1875</c:v>
                </c:pt>
                <c:pt idx="3331">
                  <c:v>13.1875</c:v>
                </c:pt>
                <c:pt idx="3332">
                  <c:v>13.1875</c:v>
                </c:pt>
                <c:pt idx="3333">
                  <c:v>13.3125</c:v>
                </c:pt>
                <c:pt idx="3334">
                  <c:v>13.25</c:v>
                </c:pt>
                <c:pt idx="3335">
                  <c:v>13.0625</c:v>
                </c:pt>
                <c:pt idx="3336">
                  <c:v>12.875</c:v>
                </c:pt>
                <c:pt idx="3337">
                  <c:v>12.9375</c:v>
                </c:pt>
                <c:pt idx="3338">
                  <c:v>13</c:v>
                </c:pt>
                <c:pt idx="3339">
                  <c:v>13.1875</c:v>
                </c:pt>
                <c:pt idx="3340">
                  <c:v>13.3125</c:v>
                </c:pt>
                <c:pt idx="3341">
                  <c:v>13.25</c:v>
                </c:pt>
                <c:pt idx="3342">
                  <c:v>13.1875</c:v>
                </c:pt>
                <c:pt idx="3343">
                  <c:v>13.1875</c:v>
                </c:pt>
                <c:pt idx="3344">
                  <c:v>13.1875</c:v>
                </c:pt>
                <c:pt idx="3345">
                  <c:v>13.125</c:v>
                </c:pt>
                <c:pt idx="3346">
                  <c:v>13.3125</c:v>
                </c:pt>
                <c:pt idx="3347">
                  <c:v>13.375</c:v>
                </c:pt>
                <c:pt idx="3348">
                  <c:v>13.3125</c:v>
                </c:pt>
                <c:pt idx="3349">
                  <c:v>13.125</c:v>
                </c:pt>
                <c:pt idx="3350">
                  <c:v>13.25</c:v>
                </c:pt>
                <c:pt idx="3351">
                  <c:v>13.5625</c:v>
                </c:pt>
                <c:pt idx="3352">
                  <c:v>13.5625</c:v>
                </c:pt>
                <c:pt idx="3353">
                  <c:v>13.4375</c:v>
                </c:pt>
                <c:pt idx="3354">
                  <c:v>13.375</c:v>
                </c:pt>
                <c:pt idx="3355">
                  <c:v>13.375</c:v>
                </c:pt>
                <c:pt idx="3356">
                  <c:v>13.375</c:v>
                </c:pt>
                <c:pt idx="3357">
                  <c:v>13.3125</c:v>
                </c:pt>
                <c:pt idx="3358">
                  <c:v>13.3125</c:v>
                </c:pt>
                <c:pt idx="3359">
                  <c:v>12.9375</c:v>
                </c:pt>
                <c:pt idx="3360">
                  <c:v>13</c:v>
                </c:pt>
                <c:pt idx="3361">
                  <c:v>12.9375</c:v>
                </c:pt>
                <c:pt idx="3362">
                  <c:v>12.8125</c:v>
                </c:pt>
                <c:pt idx="3363">
                  <c:v>12.625</c:v>
                </c:pt>
                <c:pt idx="3364">
                  <c:v>12.5625</c:v>
                </c:pt>
                <c:pt idx="3365">
                  <c:v>12.5625</c:v>
                </c:pt>
                <c:pt idx="3366">
                  <c:v>12.625</c:v>
                </c:pt>
                <c:pt idx="3367">
                  <c:v>12.5625</c:v>
                </c:pt>
                <c:pt idx="3368">
                  <c:v>12.625</c:v>
                </c:pt>
                <c:pt idx="3369">
                  <c:v>12.8125</c:v>
                </c:pt>
                <c:pt idx="3370">
                  <c:v>12.8125</c:v>
                </c:pt>
                <c:pt idx="3371">
                  <c:v>12.4375</c:v>
                </c:pt>
                <c:pt idx="3372">
                  <c:v>12.5</c:v>
                </c:pt>
                <c:pt idx="3373">
                  <c:v>12.4375</c:v>
                </c:pt>
                <c:pt idx="3374">
                  <c:v>12.5625</c:v>
                </c:pt>
                <c:pt idx="3375">
                  <c:v>12.6875</c:v>
                </c:pt>
                <c:pt idx="3376">
                  <c:v>12.75</c:v>
                </c:pt>
                <c:pt idx="3377">
                  <c:v>12.6875</c:v>
                </c:pt>
                <c:pt idx="3378">
                  <c:v>12.75</c:v>
                </c:pt>
                <c:pt idx="3379">
                  <c:v>13</c:v>
                </c:pt>
                <c:pt idx="3380">
                  <c:v>13.1875</c:v>
                </c:pt>
                <c:pt idx="3381">
                  <c:v>13.1875</c:v>
                </c:pt>
                <c:pt idx="3382">
                  <c:v>13.0625</c:v>
                </c:pt>
                <c:pt idx="3383">
                  <c:v>13.0625</c:v>
                </c:pt>
                <c:pt idx="3384">
                  <c:v>13</c:v>
                </c:pt>
                <c:pt idx="3385">
                  <c:v>13.125</c:v>
                </c:pt>
                <c:pt idx="3386">
                  <c:v>13</c:v>
                </c:pt>
                <c:pt idx="3387">
                  <c:v>13.125</c:v>
                </c:pt>
                <c:pt idx="3388">
                  <c:v>13</c:v>
                </c:pt>
                <c:pt idx="3389">
                  <c:v>13.25</c:v>
                </c:pt>
                <c:pt idx="3390">
                  <c:v>13.1875</c:v>
                </c:pt>
                <c:pt idx="3391">
                  <c:v>13.25</c:v>
                </c:pt>
                <c:pt idx="3392">
                  <c:v>13</c:v>
                </c:pt>
                <c:pt idx="3393">
                  <c:v>13.125</c:v>
                </c:pt>
                <c:pt idx="3394">
                  <c:v>13</c:v>
                </c:pt>
                <c:pt idx="3395">
                  <c:v>13</c:v>
                </c:pt>
                <c:pt idx="3396">
                  <c:v>12.9375</c:v>
                </c:pt>
                <c:pt idx="3397">
                  <c:v>13</c:v>
                </c:pt>
                <c:pt idx="3398">
                  <c:v>13.125</c:v>
                </c:pt>
                <c:pt idx="3399">
                  <c:v>13.0625</c:v>
                </c:pt>
                <c:pt idx="3400">
                  <c:v>13.125</c:v>
                </c:pt>
                <c:pt idx="3401">
                  <c:v>13</c:v>
                </c:pt>
                <c:pt idx="3402">
                  <c:v>13.0625</c:v>
                </c:pt>
                <c:pt idx="3403">
                  <c:v>13.0625</c:v>
                </c:pt>
                <c:pt idx="3404">
                  <c:v>13.1875</c:v>
                </c:pt>
                <c:pt idx="3405">
                  <c:v>12.9375</c:v>
                </c:pt>
                <c:pt idx="3406">
                  <c:v>13.0625</c:v>
                </c:pt>
                <c:pt idx="3407">
                  <c:v>12.9375</c:v>
                </c:pt>
                <c:pt idx="3408">
                  <c:v>13.0625</c:v>
                </c:pt>
                <c:pt idx="3409">
                  <c:v>13.0625</c:v>
                </c:pt>
                <c:pt idx="3410">
                  <c:v>12.9375</c:v>
                </c:pt>
                <c:pt idx="3411">
                  <c:v>12.8125</c:v>
                </c:pt>
                <c:pt idx="3412">
                  <c:v>13</c:v>
                </c:pt>
                <c:pt idx="3413">
                  <c:v>12.75</c:v>
                </c:pt>
                <c:pt idx="3414">
                  <c:v>12.8125</c:v>
                </c:pt>
                <c:pt idx="3415">
                  <c:v>12.75</c:v>
                </c:pt>
                <c:pt idx="3416">
                  <c:v>12.5625</c:v>
                </c:pt>
                <c:pt idx="3417">
                  <c:v>12.5</c:v>
                </c:pt>
                <c:pt idx="3418">
                  <c:v>12.4375</c:v>
                </c:pt>
                <c:pt idx="3419">
                  <c:v>12.5625</c:v>
                </c:pt>
                <c:pt idx="3420">
                  <c:v>12.5</c:v>
                </c:pt>
                <c:pt idx="3421">
                  <c:v>12.5</c:v>
                </c:pt>
                <c:pt idx="3422">
                  <c:v>12.5</c:v>
                </c:pt>
                <c:pt idx="3423">
                  <c:v>12.6875</c:v>
                </c:pt>
                <c:pt idx="3424">
                  <c:v>12.4375</c:v>
                </c:pt>
                <c:pt idx="3425">
                  <c:v>12.5</c:v>
                </c:pt>
                <c:pt idx="3426">
                  <c:v>12.875</c:v>
                </c:pt>
                <c:pt idx="3427">
                  <c:v>12.6875</c:v>
                </c:pt>
                <c:pt idx="3428">
                  <c:v>12.5625</c:v>
                </c:pt>
                <c:pt idx="3429">
                  <c:v>12.8125</c:v>
                </c:pt>
                <c:pt idx="3430">
                  <c:v>12.625</c:v>
                </c:pt>
                <c:pt idx="3431">
                  <c:v>12.875</c:v>
                </c:pt>
                <c:pt idx="3432">
                  <c:v>12.9375</c:v>
                </c:pt>
                <c:pt idx="3433">
                  <c:v>12.875</c:v>
                </c:pt>
                <c:pt idx="3434">
                  <c:v>12.875</c:v>
                </c:pt>
                <c:pt idx="3435">
                  <c:v>13</c:v>
                </c:pt>
                <c:pt idx="3436">
                  <c:v>12.875</c:v>
                </c:pt>
                <c:pt idx="3437">
                  <c:v>12.875</c:v>
                </c:pt>
                <c:pt idx="3438">
                  <c:v>12.875</c:v>
                </c:pt>
                <c:pt idx="3439">
                  <c:v>12.8125</c:v>
                </c:pt>
                <c:pt idx="3440">
                  <c:v>13.125</c:v>
                </c:pt>
                <c:pt idx="3441">
                  <c:v>13.0625</c:v>
                </c:pt>
                <c:pt idx="3442">
                  <c:v>12.8125</c:v>
                </c:pt>
                <c:pt idx="3443">
                  <c:v>12.9375</c:v>
                </c:pt>
                <c:pt idx="3444">
                  <c:v>12.6875</c:v>
                </c:pt>
                <c:pt idx="3445">
                  <c:v>12.5</c:v>
                </c:pt>
                <c:pt idx="3446">
                  <c:v>12.6875</c:v>
                </c:pt>
                <c:pt idx="3447">
                  <c:v>12.375</c:v>
                </c:pt>
                <c:pt idx="3448">
                  <c:v>12.3125</c:v>
                </c:pt>
                <c:pt idx="3449">
                  <c:v>12.3125</c:v>
                </c:pt>
                <c:pt idx="3450">
                  <c:v>12.4375</c:v>
                </c:pt>
                <c:pt idx="3451">
                  <c:v>12.25</c:v>
                </c:pt>
                <c:pt idx="3452">
                  <c:v>12.4375</c:v>
                </c:pt>
                <c:pt idx="3453">
                  <c:v>12.5625</c:v>
                </c:pt>
                <c:pt idx="3454">
                  <c:v>12.5625</c:v>
                </c:pt>
                <c:pt idx="3455">
                  <c:v>12.6875</c:v>
                </c:pt>
                <c:pt idx="3456">
                  <c:v>12.5625</c:v>
                </c:pt>
                <c:pt idx="3457">
                  <c:v>12.5</c:v>
                </c:pt>
                <c:pt idx="3458">
                  <c:v>12.5</c:v>
                </c:pt>
                <c:pt idx="3459">
                  <c:v>12.4375</c:v>
                </c:pt>
                <c:pt idx="3460">
                  <c:v>12.875</c:v>
                </c:pt>
                <c:pt idx="3461">
                  <c:v>13.125</c:v>
                </c:pt>
                <c:pt idx="3462">
                  <c:v>13.125</c:v>
                </c:pt>
                <c:pt idx="3463">
                  <c:v>13.125</c:v>
                </c:pt>
                <c:pt idx="3464">
                  <c:v>13.1875</c:v>
                </c:pt>
                <c:pt idx="3465">
                  <c:v>13.3125</c:v>
                </c:pt>
                <c:pt idx="3466">
                  <c:v>13.125</c:v>
                </c:pt>
                <c:pt idx="3467">
                  <c:v>13.375</c:v>
                </c:pt>
                <c:pt idx="3468">
                  <c:v>13.3125</c:v>
                </c:pt>
                <c:pt idx="3469">
                  <c:v>13.3125</c:v>
                </c:pt>
                <c:pt idx="3470">
                  <c:v>13.3125</c:v>
                </c:pt>
                <c:pt idx="3471">
                  <c:v>13.1875</c:v>
                </c:pt>
                <c:pt idx="3472">
                  <c:v>13.1875</c:v>
                </c:pt>
                <c:pt idx="3473">
                  <c:v>13.375</c:v>
                </c:pt>
                <c:pt idx="3474">
                  <c:v>13.3125</c:v>
                </c:pt>
                <c:pt idx="3475">
                  <c:v>13.4375</c:v>
                </c:pt>
                <c:pt idx="3476">
                  <c:v>13.125</c:v>
                </c:pt>
                <c:pt idx="3477">
                  <c:v>12.9375</c:v>
                </c:pt>
                <c:pt idx="3478">
                  <c:v>13</c:v>
                </c:pt>
                <c:pt idx="3479">
                  <c:v>13.125</c:v>
                </c:pt>
                <c:pt idx="3480">
                  <c:v>13.25</c:v>
                </c:pt>
                <c:pt idx="3481">
                  <c:v>13.1875</c:v>
                </c:pt>
                <c:pt idx="3482">
                  <c:v>13.3125</c:v>
                </c:pt>
                <c:pt idx="3483">
                  <c:v>13.0625</c:v>
                </c:pt>
                <c:pt idx="3484">
                  <c:v>12.8125</c:v>
                </c:pt>
                <c:pt idx="3485">
                  <c:v>12.9375</c:v>
                </c:pt>
                <c:pt idx="3486">
                  <c:v>12.875</c:v>
                </c:pt>
                <c:pt idx="3487">
                  <c:v>12.9375</c:v>
                </c:pt>
                <c:pt idx="3488">
                  <c:v>13</c:v>
                </c:pt>
                <c:pt idx="3489">
                  <c:v>12.875</c:v>
                </c:pt>
                <c:pt idx="3490">
                  <c:v>12.875</c:v>
                </c:pt>
                <c:pt idx="3491">
                  <c:v>12.9375</c:v>
                </c:pt>
                <c:pt idx="3492">
                  <c:v>13.0625</c:v>
                </c:pt>
                <c:pt idx="3493">
                  <c:v>13.0625</c:v>
                </c:pt>
                <c:pt idx="3494">
                  <c:v>13</c:v>
                </c:pt>
                <c:pt idx="3495">
                  <c:v>12.9375</c:v>
                </c:pt>
                <c:pt idx="3496">
                  <c:v>12.9375</c:v>
                </c:pt>
                <c:pt idx="3497">
                  <c:v>13.0625</c:v>
                </c:pt>
                <c:pt idx="3498">
                  <c:v>13.125</c:v>
                </c:pt>
                <c:pt idx="3499">
                  <c:v>13.25</c:v>
                </c:pt>
                <c:pt idx="3500">
                  <c:v>13.625</c:v>
                </c:pt>
                <c:pt idx="3501">
                  <c:v>13.375</c:v>
                </c:pt>
                <c:pt idx="3502">
                  <c:v>13.3125</c:v>
                </c:pt>
                <c:pt idx="3503">
                  <c:v>13.25</c:v>
                </c:pt>
                <c:pt idx="3504">
                  <c:v>13.25</c:v>
                </c:pt>
                <c:pt idx="3505">
                  <c:v>13.0625</c:v>
                </c:pt>
                <c:pt idx="3506">
                  <c:v>13.3125</c:v>
                </c:pt>
                <c:pt idx="3507">
                  <c:v>13.25</c:v>
                </c:pt>
                <c:pt idx="3508">
                  <c:v>13.1875</c:v>
                </c:pt>
                <c:pt idx="3509">
                  <c:v>13.125</c:v>
                </c:pt>
                <c:pt idx="3510">
                  <c:v>13</c:v>
                </c:pt>
                <c:pt idx="3511">
                  <c:v>13.1875</c:v>
                </c:pt>
                <c:pt idx="3512">
                  <c:v>13</c:v>
                </c:pt>
                <c:pt idx="3513">
                  <c:v>13.0625</c:v>
                </c:pt>
                <c:pt idx="3514">
                  <c:v>13</c:v>
                </c:pt>
                <c:pt idx="3515">
                  <c:v>13</c:v>
                </c:pt>
                <c:pt idx="3516">
                  <c:v>12.6875</c:v>
                </c:pt>
                <c:pt idx="3517">
                  <c:v>12.8125</c:v>
                </c:pt>
                <c:pt idx="3518">
                  <c:v>12.875</c:v>
                </c:pt>
                <c:pt idx="3519">
                  <c:v>12.8125</c:v>
                </c:pt>
                <c:pt idx="3520">
                  <c:v>12.8125</c:v>
                </c:pt>
                <c:pt idx="3521">
                  <c:v>12.9375</c:v>
                </c:pt>
                <c:pt idx="3522">
                  <c:v>13.125</c:v>
                </c:pt>
                <c:pt idx="3523">
                  <c:v>13.1875</c:v>
                </c:pt>
                <c:pt idx="3524">
                  <c:v>13.125</c:v>
                </c:pt>
                <c:pt idx="3525">
                  <c:v>13.1875</c:v>
                </c:pt>
                <c:pt idx="3526">
                  <c:v>13.3125</c:v>
                </c:pt>
                <c:pt idx="3527">
                  <c:v>13.125</c:v>
                </c:pt>
                <c:pt idx="3528">
                  <c:v>13.375</c:v>
                </c:pt>
                <c:pt idx="3529">
                  <c:v>13.0625</c:v>
                </c:pt>
                <c:pt idx="3530">
                  <c:v>13.0625</c:v>
                </c:pt>
                <c:pt idx="3531">
                  <c:v>13</c:v>
                </c:pt>
                <c:pt idx="3532">
                  <c:v>13.0625</c:v>
                </c:pt>
                <c:pt idx="3533">
                  <c:v>13.0625</c:v>
                </c:pt>
                <c:pt idx="3534">
                  <c:v>12.9375</c:v>
                </c:pt>
                <c:pt idx="3535">
                  <c:v>13.0625</c:v>
                </c:pt>
                <c:pt idx="3536">
                  <c:v>13</c:v>
                </c:pt>
                <c:pt idx="3537">
                  <c:v>13.125</c:v>
                </c:pt>
                <c:pt idx="3538">
                  <c:v>12.625</c:v>
                </c:pt>
                <c:pt idx="3539">
                  <c:v>12.625</c:v>
                </c:pt>
                <c:pt idx="3540">
                  <c:v>12.75</c:v>
                </c:pt>
                <c:pt idx="3541">
                  <c:v>12.875</c:v>
                </c:pt>
                <c:pt idx="3542">
                  <c:v>12.6875</c:v>
                </c:pt>
                <c:pt idx="3543">
                  <c:v>12.6875</c:v>
                </c:pt>
                <c:pt idx="3544">
                  <c:v>12.625</c:v>
                </c:pt>
                <c:pt idx="3545">
                  <c:v>12.9375</c:v>
                </c:pt>
                <c:pt idx="3546">
                  <c:v>12.875</c:v>
                </c:pt>
                <c:pt idx="3547">
                  <c:v>13.0625</c:v>
                </c:pt>
                <c:pt idx="3548">
                  <c:v>13.0625</c:v>
                </c:pt>
                <c:pt idx="3549">
                  <c:v>12.9375</c:v>
                </c:pt>
                <c:pt idx="3550">
                  <c:v>12.9375</c:v>
                </c:pt>
                <c:pt idx="3551">
                  <c:v>12.9375</c:v>
                </c:pt>
                <c:pt idx="3552">
                  <c:v>12.9375</c:v>
                </c:pt>
                <c:pt idx="3553">
                  <c:v>12.875</c:v>
                </c:pt>
                <c:pt idx="3554">
                  <c:v>13.0625</c:v>
                </c:pt>
                <c:pt idx="3555">
                  <c:v>13.0625</c:v>
                </c:pt>
                <c:pt idx="3556">
                  <c:v>12.875</c:v>
                </c:pt>
                <c:pt idx="3557">
                  <c:v>12.8125</c:v>
                </c:pt>
                <c:pt idx="3558">
                  <c:v>12.875</c:v>
                </c:pt>
                <c:pt idx="3559">
                  <c:v>13.125</c:v>
                </c:pt>
                <c:pt idx="3560">
                  <c:v>13.0625</c:v>
                </c:pt>
                <c:pt idx="3561">
                  <c:v>12.75</c:v>
                </c:pt>
                <c:pt idx="3562">
                  <c:v>12.9375</c:v>
                </c:pt>
                <c:pt idx="3563">
                  <c:v>12.75</c:v>
                </c:pt>
                <c:pt idx="3564">
                  <c:v>12.6875</c:v>
                </c:pt>
                <c:pt idx="3565">
                  <c:v>12.9375</c:v>
                </c:pt>
                <c:pt idx="3566">
                  <c:v>13</c:v>
                </c:pt>
                <c:pt idx="3567">
                  <c:v>13</c:v>
                </c:pt>
                <c:pt idx="3568">
                  <c:v>13</c:v>
                </c:pt>
                <c:pt idx="3569">
                  <c:v>12.9375</c:v>
                </c:pt>
                <c:pt idx="3570">
                  <c:v>13.0625</c:v>
                </c:pt>
                <c:pt idx="3571">
                  <c:v>12.9375</c:v>
                </c:pt>
                <c:pt idx="3572">
                  <c:v>13.0625</c:v>
                </c:pt>
                <c:pt idx="3573">
                  <c:v>13.1875</c:v>
                </c:pt>
                <c:pt idx="3574">
                  <c:v>13.1875</c:v>
                </c:pt>
                <c:pt idx="3575">
                  <c:v>13</c:v>
                </c:pt>
                <c:pt idx="3576">
                  <c:v>13.0625</c:v>
                </c:pt>
                <c:pt idx="3577">
                  <c:v>13.375</c:v>
                </c:pt>
                <c:pt idx="3578">
                  <c:v>13.375</c:v>
                </c:pt>
                <c:pt idx="3579">
                  <c:v>13.1875</c:v>
                </c:pt>
                <c:pt idx="3580">
                  <c:v>13.375</c:v>
                </c:pt>
                <c:pt idx="3581">
                  <c:v>13.25</c:v>
                </c:pt>
                <c:pt idx="3582">
                  <c:v>13.3125</c:v>
                </c:pt>
                <c:pt idx="3583">
                  <c:v>13.25</c:v>
                </c:pt>
                <c:pt idx="3584">
                  <c:v>13.1875</c:v>
                </c:pt>
                <c:pt idx="3585">
                  <c:v>13.375</c:v>
                </c:pt>
                <c:pt idx="3586">
                  <c:v>13.25</c:v>
                </c:pt>
                <c:pt idx="3587">
                  <c:v>13.3125</c:v>
                </c:pt>
                <c:pt idx="3588">
                  <c:v>13.5</c:v>
                </c:pt>
                <c:pt idx="3589">
                  <c:v>13.4375</c:v>
                </c:pt>
                <c:pt idx="3590">
                  <c:v>13.6875</c:v>
                </c:pt>
                <c:pt idx="3591">
                  <c:v>13.6875</c:v>
                </c:pt>
                <c:pt idx="3592">
                  <c:v>13.5</c:v>
                </c:pt>
                <c:pt idx="3593">
                  <c:v>13.25</c:v>
                </c:pt>
                <c:pt idx="3594">
                  <c:v>13.25</c:v>
                </c:pt>
                <c:pt idx="3595">
                  <c:v>13.5625</c:v>
                </c:pt>
                <c:pt idx="3596">
                  <c:v>13.5625</c:v>
                </c:pt>
                <c:pt idx="3597">
                  <c:v>13.8125</c:v>
                </c:pt>
                <c:pt idx="3598">
                  <c:v>13.6875</c:v>
                </c:pt>
                <c:pt idx="3599">
                  <c:v>13.8125</c:v>
                </c:pt>
                <c:pt idx="3600">
                  <c:v>13.625</c:v>
                </c:pt>
                <c:pt idx="3601">
                  <c:v>13.5625</c:v>
                </c:pt>
                <c:pt idx="3602">
                  <c:v>13.4375</c:v>
                </c:pt>
                <c:pt idx="3603">
                  <c:v>13.5</c:v>
                </c:pt>
                <c:pt idx="3604">
                  <c:v>13.1875</c:v>
                </c:pt>
                <c:pt idx="3605">
                  <c:v>13.3125</c:v>
                </c:pt>
                <c:pt idx="3606">
                  <c:v>13.25</c:v>
                </c:pt>
                <c:pt idx="3607">
                  <c:v>13.25</c:v>
                </c:pt>
                <c:pt idx="3608">
                  <c:v>13.375</c:v>
                </c:pt>
                <c:pt idx="3609">
                  <c:v>13.5</c:v>
                </c:pt>
                <c:pt idx="3610">
                  <c:v>13.375</c:v>
                </c:pt>
                <c:pt idx="3611">
                  <c:v>13.1875</c:v>
                </c:pt>
                <c:pt idx="3612">
                  <c:v>13.1875</c:v>
                </c:pt>
                <c:pt idx="3613">
                  <c:v>13.0625</c:v>
                </c:pt>
                <c:pt idx="3614">
                  <c:v>12.9375</c:v>
                </c:pt>
                <c:pt idx="3615">
                  <c:v>12.8125</c:v>
                </c:pt>
                <c:pt idx="3616">
                  <c:v>13</c:v>
                </c:pt>
                <c:pt idx="3617">
                  <c:v>12.9375</c:v>
                </c:pt>
                <c:pt idx="3618">
                  <c:v>13.1875</c:v>
                </c:pt>
                <c:pt idx="3619">
                  <c:v>13</c:v>
                </c:pt>
                <c:pt idx="3620">
                  <c:v>13.0625</c:v>
                </c:pt>
                <c:pt idx="3621">
                  <c:v>12.9375</c:v>
                </c:pt>
                <c:pt idx="3622">
                  <c:v>12.9375</c:v>
                </c:pt>
                <c:pt idx="3623">
                  <c:v>13</c:v>
                </c:pt>
                <c:pt idx="3624">
                  <c:v>12.9375</c:v>
                </c:pt>
                <c:pt idx="3625">
                  <c:v>12.875</c:v>
                </c:pt>
                <c:pt idx="3626">
                  <c:v>12.875</c:v>
                </c:pt>
                <c:pt idx="3627">
                  <c:v>12.9375</c:v>
                </c:pt>
                <c:pt idx="3628">
                  <c:v>12.875</c:v>
                </c:pt>
                <c:pt idx="3629">
                  <c:v>12.6875</c:v>
                </c:pt>
                <c:pt idx="3630">
                  <c:v>12.6875</c:v>
                </c:pt>
                <c:pt idx="3631">
                  <c:v>12.8125</c:v>
                </c:pt>
                <c:pt idx="3632">
                  <c:v>12.9375</c:v>
                </c:pt>
                <c:pt idx="3633">
                  <c:v>12.875</c:v>
                </c:pt>
                <c:pt idx="3634">
                  <c:v>12.6875</c:v>
                </c:pt>
                <c:pt idx="3635">
                  <c:v>12.875</c:v>
                </c:pt>
                <c:pt idx="3636">
                  <c:v>13.0625</c:v>
                </c:pt>
                <c:pt idx="3637">
                  <c:v>13.125</c:v>
                </c:pt>
                <c:pt idx="3638">
                  <c:v>13</c:v>
                </c:pt>
                <c:pt idx="3639">
                  <c:v>12.9375</c:v>
                </c:pt>
                <c:pt idx="3640">
                  <c:v>13.0625</c:v>
                </c:pt>
                <c:pt idx="3641">
                  <c:v>13</c:v>
                </c:pt>
                <c:pt idx="3642">
                  <c:v>13.0625</c:v>
                </c:pt>
                <c:pt idx="3643">
                  <c:v>13.1875</c:v>
                </c:pt>
                <c:pt idx="3644">
                  <c:v>13.1875</c:v>
                </c:pt>
                <c:pt idx="3645">
                  <c:v>13.375</c:v>
                </c:pt>
                <c:pt idx="3646">
                  <c:v>13.5</c:v>
                </c:pt>
                <c:pt idx="3647">
                  <c:v>13.4375</c:v>
                </c:pt>
                <c:pt idx="3648">
                  <c:v>13.4375</c:v>
                </c:pt>
                <c:pt idx="3649">
                  <c:v>13.4375</c:v>
                </c:pt>
                <c:pt idx="3650">
                  <c:v>13.4375</c:v>
                </c:pt>
                <c:pt idx="3651">
                  <c:v>13.4375</c:v>
                </c:pt>
                <c:pt idx="3652">
                  <c:v>13.3125</c:v>
                </c:pt>
                <c:pt idx="3653">
                  <c:v>13.1875</c:v>
                </c:pt>
                <c:pt idx="3654">
                  <c:v>13.125</c:v>
                </c:pt>
                <c:pt idx="3655">
                  <c:v>13.0625</c:v>
                </c:pt>
                <c:pt idx="3656">
                  <c:v>13.125</c:v>
                </c:pt>
                <c:pt idx="3657">
                  <c:v>13.1875</c:v>
                </c:pt>
                <c:pt idx="3658">
                  <c:v>13.1875</c:v>
                </c:pt>
                <c:pt idx="3659">
                  <c:v>12.9375</c:v>
                </c:pt>
                <c:pt idx="3660">
                  <c:v>13</c:v>
                </c:pt>
                <c:pt idx="3661">
                  <c:v>12.6875</c:v>
                </c:pt>
                <c:pt idx="3662">
                  <c:v>12.8125</c:v>
                </c:pt>
                <c:pt idx="3663">
                  <c:v>12.8125</c:v>
                </c:pt>
                <c:pt idx="3664">
                  <c:v>12.625</c:v>
                </c:pt>
                <c:pt idx="3665">
                  <c:v>12.8125</c:v>
                </c:pt>
                <c:pt idx="3666">
                  <c:v>12.8125</c:v>
                </c:pt>
                <c:pt idx="3667">
                  <c:v>12.875</c:v>
                </c:pt>
                <c:pt idx="3668">
                  <c:v>12.8125</c:v>
                </c:pt>
                <c:pt idx="3669">
                  <c:v>12.9375</c:v>
                </c:pt>
                <c:pt idx="3670">
                  <c:v>13.125</c:v>
                </c:pt>
                <c:pt idx="3671">
                  <c:v>13</c:v>
                </c:pt>
                <c:pt idx="3672">
                  <c:v>12.8125</c:v>
                </c:pt>
                <c:pt idx="3673">
                  <c:v>12.9375</c:v>
                </c:pt>
                <c:pt idx="3674">
                  <c:v>12.75</c:v>
                </c:pt>
                <c:pt idx="3675">
                  <c:v>12.9375</c:v>
                </c:pt>
                <c:pt idx="3676">
                  <c:v>12.8125</c:v>
                </c:pt>
                <c:pt idx="3677">
                  <c:v>12.875</c:v>
                </c:pt>
                <c:pt idx="3678">
                  <c:v>13</c:v>
                </c:pt>
                <c:pt idx="3679">
                  <c:v>12.8125</c:v>
                </c:pt>
                <c:pt idx="3680">
                  <c:v>13.0625</c:v>
                </c:pt>
                <c:pt idx="3681">
                  <c:v>12.8125</c:v>
                </c:pt>
                <c:pt idx="3682">
                  <c:v>12.9375</c:v>
                </c:pt>
                <c:pt idx="3683">
                  <c:v>12.625</c:v>
                </c:pt>
                <c:pt idx="3684">
                  <c:v>12.6875</c:v>
                </c:pt>
                <c:pt idx="3685">
                  <c:v>12.75</c:v>
                </c:pt>
                <c:pt idx="3686">
                  <c:v>12.6875</c:v>
                </c:pt>
                <c:pt idx="3687">
                  <c:v>12.9375</c:v>
                </c:pt>
                <c:pt idx="3688">
                  <c:v>13</c:v>
                </c:pt>
                <c:pt idx="3689">
                  <c:v>12.875</c:v>
                </c:pt>
                <c:pt idx="3690">
                  <c:v>13.125</c:v>
                </c:pt>
                <c:pt idx="3691">
                  <c:v>13.0625</c:v>
                </c:pt>
                <c:pt idx="3692">
                  <c:v>13.1875</c:v>
                </c:pt>
                <c:pt idx="3693">
                  <c:v>13.3125</c:v>
                </c:pt>
                <c:pt idx="3694">
                  <c:v>13</c:v>
                </c:pt>
                <c:pt idx="3695">
                  <c:v>13.375</c:v>
                </c:pt>
                <c:pt idx="3696">
                  <c:v>13.3125</c:v>
                </c:pt>
                <c:pt idx="3697">
                  <c:v>13.4375</c:v>
                </c:pt>
                <c:pt idx="3698">
                  <c:v>13.5</c:v>
                </c:pt>
                <c:pt idx="3699">
                  <c:v>13.6875</c:v>
                </c:pt>
                <c:pt idx="3700">
                  <c:v>13.625</c:v>
                </c:pt>
                <c:pt idx="3701">
                  <c:v>13.6875</c:v>
                </c:pt>
                <c:pt idx="3702">
                  <c:v>13.8125</c:v>
                </c:pt>
                <c:pt idx="3703">
                  <c:v>13.6875</c:v>
                </c:pt>
                <c:pt idx="3704">
                  <c:v>13.8125</c:v>
                </c:pt>
                <c:pt idx="3705">
                  <c:v>13.8125</c:v>
                </c:pt>
                <c:pt idx="3706">
                  <c:v>13.875</c:v>
                </c:pt>
                <c:pt idx="3707">
                  <c:v>13.875</c:v>
                </c:pt>
                <c:pt idx="3708">
                  <c:v>14</c:v>
                </c:pt>
                <c:pt idx="3709">
                  <c:v>13.875</c:v>
                </c:pt>
                <c:pt idx="3710">
                  <c:v>13.875</c:v>
                </c:pt>
                <c:pt idx="3711">
                  <c:v>13.6875</c:v>
                </c:pt>
                <c:pt idx="3712">
                  <c:v>13.625</c:v>
                </c:pt>
                <c:pt idx="3713">
                  <c:v>13.8125</c:v>
                </c:pt>
                <c:pt idx="3714">
                  <c:v>13.6875</c:v>
                </c:pt>
                <c:pt idx="3715">
                  <c:v>13.8125</c:v>
                </c:pt>
                <c:pt idx="3716">
                  <c:v>13.9375</c:v>
                </c:pt>
                <c:pt idx="3717">
                  <c:v>13.625</c:v>
                </c:pt>
                <c:pt idx="3718">
                  <c:v>13.4375</c:v>
                </c:pt>
                <c:pt idx="3719">
                  <c:v>13.375</c:v>
                </c:pt>
                <c:pt idx="3720">
                  <c:v>13.125</c:v>
                </c:pt>
                <c:pt idx="3721">
                  <c:v>13.1875</c:v>
                </c:pt>
                <c:pt idx="3722">
                  <c:v>13</c:v>
                </c:pt>
                <c:pt idx="3723">
                  <c:v>13.0625</c:v>
                </c:pt>
                <c:pt idx="3724">
                  <c:v>12.8125</c:v>
                </c:pt>
                <c:pt idx="3725">
                  <c:v>12.9375</c:v>
                </c:pt>
                <c:pt idx="3726">
                  <c:v>13.125</c:v>
                </c:pt>
                <c:pt idx="3727">
                  <c:v>13.0625</c:v>
                </c:pt>
                <c:pt idx="3728">
                  <c:v>13.0625</c:v>
                </c:pt>
                <c:pt idx="3729">
                  <c:v>12.875</c:v>
                </c:pt>
                <c:pt idx="3730">
                  <c:v>12.875</c:v>
                </c:pt>
                <c:pt idx="3731">
                  <c:v>12.8125</c:v>
                </c:pt>
                <c:pt idx="3732">
                  <c:v>12.6875</c:v>
                </c:pt>
                <c:pt idx="3733">
                  <c:v>12.8125</c:v>
                </c:pt>
                <c:pt idx="3734">
                  <c:v>12.8125</c:v>
                </c:pt>
                <c:pt idx="3735">
                  <c:v>13.0625</c:v>
                </c:pt>
                <c:pt idx="3736">
                  <c:v>13.125</c:v>
                </c:pt>
                <c:pt idx="3737">
                  <c:v>13</c:v>
                </c:pt>
                <c:pt idx="3738">
                  <c:v>13.0625</c:v>
                </c:pt>
                <c:pt idx="3739">
                  <c:v>12.75</c:v>
                </c:pt>
                <c:pt idx="3740">
                  <c:v>12.9375</c:v>
                </c:pt>
                <c:pt idx="3741">
                  <c:v>12.875</c:v>
                </c:pt>
                <c:pt idx="3742">
                  <c:v>12.6875</c:v>
                </c:pt>
                <c:pt idx="3743">
                  <c:v>12.75</c:v>
                </c:pt>
                <c:pt idx="3744">
                  <c:v>12.75</c:v>
                </c:pt>
                <c:pt idx="3745">
                  <c:v>12.8125</c:v>
                </c:pt>
                <c:pt idx="3746">
                  <c:v>12.8125</c:v>
                </c:pt>
                <c:pt idx="3747">
                  <c:v>12.625</c:v>
                </c:pt>
                <c:pt idx="3748">
                  <c:v>12.625</c:v>
                </c:pt>
                <c:pt idx="3749">
                  <c:v>12.5625</c:v>
                </c:pt>
                <c:pt idx="3750">
                  <c:v>12.6875</c:v>
                </c:pt>
                <c:pt idx="3751">
                  <c:v>12.5</c:v>
                </c:pt>
                <c:pt idx="3752">
                  <c:v>12.625</c:v>
                </c:pt>
                <c:pt idx="3753">
                  <c:v>12.5625</c:v>
                </c:pt>
                <c:pt idx="3754">
                  <c:v>12.625</c:v>
                </c:pt>
                <c:pt idx="3755">
                  <c:v>12.75</c:v>
                </c:pt>
                <c:pt idx="3756">
                  <c:v>12.625</c:v>
                </c:pt>
                <c:pt idx="3757">
                  <c:v>12.5625</c:v>
                </c:pt>
                <c:pt idx="3758">
                  <c:v>12.8125</c:v>
                </c:pt>
                <c:pt idx="3759">
                  <c:v>12.6875</c:v>
                </c:pt>
                <c:pt idx="3760">
                  <c:v>12.875</c:v>
                </c:pt>
                <c:pt idx="3761">
                  <c:v>12.6875</c:v>
                </c:pt>
                <c:pt idx="3762">
                  <c:v>12.6875</c:v>
                </c:pt>
                <c:pt idx="3763">
                  <c:v>12.75</c:v>
                </c:pt>
                <c:pt idx="3764">
                  <c:v>12.8125</c:v>
                </c:pt>
                <c:pt idx="3765">
                  <c:v>12.875</c:v>
                </c:pt>
                <c:pt idx="3766">
                  <c:v>12.875</c:v>
                </c:pt>
                <c:pt idx="3767">
                  <c:v>13</c:v>
                </c:pt>
                <c:pt idx="3768">
                  <c:v>13.125</c:v>
                </c:pt>
                <c:pt idx="3769">
                  <c:v>13.1875</c:v>
                </c:pt>
                <c:pt idx="3770">
                  <c:v>13.0625</c:v>
                </c:pt>
                <c:pt idx="3771">
                  <c:v>13.1875</c:v>
                </c:pt>
                <c:pt idx="3772">
                  <c:v>13.1875</c:v>
                </c:pt>
                <c:pt idx="3773">
                  <c:v>13.4375</c:v>
                </c:pt>
                <c:pt idx="3774">
                  <c:v>13.1875</c:v>
                </c:pt>
                <c:pt idx="3775">
                  <c:v>13.3125</c:v>
                </c:pt>
                <c:pt idx="3776">
                  <c:v>13.1875</c:v>
                </c:pt>
                <c:pt idx="3777">
                  <c:v>13.0625</c:v>
                </c:pt>
                <c:pt idx="3778">
                  <c:v>13.125</c:v>
                </c:pt>
                <c:pt idx="3779">
                  <c:v>13.25</c:v>
                </c:pt>
                <c:pt idx="3780">
                  <c:v>13.25</c:v>
                </c:pt>
                <c:pt idx="3781">
                  <c:v>13.0625</c:v>
                </c:pt>
                <c:pt idx="3782">
                  <c:v>12.8125</c:v>
                </c:pt>
                <c:pt idx="3783">
                  <c:v>12.9375</c:v>
                </c:pt>
                <c:pt idx="3784">
                  <c:v>12.6875</c:v>
                </c:pt>
                <c:pt idx="3785">
                  <c:v>12.875</c:v>
                </c:pt>
                <c:pt idx="3786">
                  <c:v>12.75</c:v>
                </c:pt>
                <c:pt idx="3787">
                  <c:v>12.8125</c:v>
                </c:pt>
                <c:pt idx="3788">
                  <c:v>12.6875</c:v>
                </c:pt>
                <c:pt idx="3789">
                  <c:v>12.5625</c:v>
                </c:pt>
                <c:pt idx="3790">
                  <c:v>12.875</c:v>
                </c:pt>
                <c:pt idx="3791">
                  <c:v>12.75</c:v>
                </c:pt>
                <c:pt idx="3792">
                  <c:v>12.625</c:v>
                </c:pt>
                <c:pt idx="3793">
                  <c:v>13</c:v>
                </c:pt>
                <c:pt idx="3794">
                  <c:v>12.6875</c:v>
                </c:pt>
                <c:pt idx="3795">
                  <c:v>12.5625</c:v>
                </c:pt>
                <c:pt idx="3796">
                  <c:v>12.6875</c:v>
                </c:pt>
                <c:pt idx="3797">
                  <c:v>12.875</c:v>
                </c:pt>
                <c:pt idx="3798">
                  <c:v>13</c:v>
                </c:pt>
                <c:pt idx="3799">
                  <c:v>12.8125</c:v>
                </c:pt>
                <c:pt idx="3800">
                  <c:v>13</c:v>
                </c:pt>
                <c:pt idx="3801">
                  <c:v>12.9375</c:v>
                </c:pt>
                <c:pt idx="3802">
                  <c:v>13.125</c:v>
                </c:pt>
                <c:pt idx="3803">
                  <c:v>13</c:v>
                </c:pt>
                <c:pt idx="3804">
                  <c:v>13.125</c:v>
                </c:pt>
                <c:pt idx="3805">
                  <c:v>13.0625</c:v>
                </c:pt>
                <c:pt idx="3806">
                  <c:v>12.875</c:v>
                </c:pt>
                <c:pt idx="3807">
                  <c:v>12.8125</c:v>
                </c:pt>
                <c:pt idx="3808">
                  <c:v>13.0625</c:v>
                </c:pt>
                <c:pt idx="3809">
                  <c:v>12.875</c:v>
                </c:pt>
                <c:pt idx="3810">
                  <c:v>13.3125</c:v>
                </c:pt>
                <c:pt idx="3811">
                  <c:v>13.375</c:v>
                </c:pt>
                <c:pt idx="3812">
                  <c:v>13.3125</c:v>
                </c:pt>
                <c:pt idx="3813">
                  <c:v>13.125</c:v>
                </c:pt>
                <c:pt idx="3814">
                  <c:v>13.1875</c:v>
                </c:pt>
                <c:pt idx="3815">
                  <c:v>13.25</c:v>
                </c:pt>
                <c:pt idx="3816">
                  <c:v>13.125</c:v>
                </c:pt>
                <c:pt idx="3817">
                  <c:v>13.125</c:v>
                </c:pt>
                <c:pt idx="3818">
                  <c:v>13</c:v>
                </c:pt>
                <c:pt idx="3819">
                  <c:v>13</c:v>
                </c:pt>
                <c:pt idx="3820">
                  <c:v>12.9375</c:v>
                </c:pt>
                <c:pt idx="3821">
                  <c:v>13.0625</c:v>
                </c:pt>
                <c:pt idx="3822">
                  <c:v>13.0625</c:v>
                </c:pt>
                <c:pt idx="3823">
                  <c:v>13.1875</c:v>
                </c:pt>
                <c:pt idx="3824">
                  <c:v>13</c:v>
                </c:pt>
                <c:pt idx="3825">
                  <c:v>13</c:v>
                </c:pt>
                <c:pt idx="3826">
                  <c:v>12.9375</c:v>
                </c:pt>
                <c:pt idx="3827">
                  <c:v>13.0625</c:v>
                </c:pt>
                <c:pt idx="3828">
                  <c:v>13.0625</c:v>
                </c:pt>
                <c:pt idx="3829">
                  <c:v>13.3125</c:v>
                </c:pt>
                <c:pt idx="3830">
                  <c:v>13.125</c:v>
                </c:pt>
                <c:pt idx="3831">
                  <c:v>13.125</c:v>
                </c:pt>
                <c:pt idx="3832">
                  <c:v>13.25</c:v>
                </c:pt>
                <c:pt idx="3833">
                  <c:v>13.25</c:v>
                </c:pt>
                <c:pt idx="3834">
                  <c:v>13.1875</c:v>
                </c:pt>
                <c:pt idx="3835">
                  <c:v>13.125</c:v>
                </c:pt>
                <c:pt idx="3836">
                  <c:v>13.3125</c:v>
                </c:pt>
                <c:pt idx="3837">
                  <c:v>13.375</c:v>
                </c:pt>
                <c:pt idx="3838">
                  <c:v>13.25</c:v>
                </c:pt>
                <c:pt idx="3839">
                  <c:v>13.125</c:v>
                </c:pt>
                <c:pt idx="3840">
                  <c:v>13.125</c:v>
                </c:pt>
                <c:pt idx="3841">
                  <c:v>13.1875</c:v>
                </c:pt>
                <c:pt idx="3842">
                  <c:v>13.0625</c:v>
                </c:pt>
                <c:pt idx="3843">
                  <c:v>13</c:v>
                </c:pt>
                <c:pt idx="3844">
                  <c:v>13.0625</c:v>
                </c:pt>
                <c:pt idx="3845">
                  <c:v>12.875</c:v>
                </c:pt>
                <c:pt idx="3846">
                  <c:v>13</c:v>
                </c:pt>
                <c:pt idx="3847">
                  <c:v>12.875</c:v>
                </c:pt>
                <c:pt idx="3848">
                  <c:v>12.9375</c:v>
                </c:pt>
                <c:pt idx="3849">
                  <c:v>12.9375</c:v>
                </c:pt>
                <c:pt idx="3850">
                  <c:v>12.8125</c:v>
                </c:pt>
                <c:pt idx="3851">
                  <c:v>13.0625</c:v>
                </c:pt>
                <c:pt idx="3852">
                  <c:v>12.875</c:v>
                </c:pt>
                <c:pt idx="3853">
                  <c:v>12.75</c:v>
                </c:pt>
                <c:pt idx="3854">
                  <c:v>12.9375</c:v>
                </c:pt>
                <c:pt idx="3855">
                  <c:v>13</c:v>
                </c:pt>
                <c:pt idx="3856">
                  <c:v>13.1875</c:v>
                </c:pt>
                <c:pt idx="3857">
                  <c:v>13.1875</c:v>
                </c:pt>
                <c:pt idx="3858">
                  <c:v>13.0625</c:v>
                </c:pt>
                <c:pt idx="3859">
                  <c:v>13.0625</c:v>
                </c:pt>
                <c:pt idx="3860">
                  <c:v>12.9375</c:v>
                </c:pt>
                <c:pt idx="3861">
                  <c:v>13.1875</c:v>
                </c:pt>
                <c:pt idx="3862">
                  <c:v>13.1875</c:v>
                </c:pt>
                <c:pt idx="3863">
                  <c:v>13.125</c:v>
                </c:pt>
                <c:pt idx="3864">
                  <c:v>12.875</c:v>
                </c:pt>
                <c:pt idx="3865">
                  <c:v>12.6875</c:v>
                </c:pt>
                <c:pt idx="3866">
                  <c:v>13.1875</c:v>
                </c:pt>
                <c:pt idx="3867">
                  <c:v>12.9375</c:v>
                </c:pt>
                <c:pt idx="3868">
                  <c:v>13</c:v>
                </c:pt>
                <c:pt idx="3869">
                  <c:v>12.8125</c:v>
                </c:pt>
                <c:pt idx="3870">
                  <c:v>12.75</c:v>
                </c:pt>
                <c:pt idx="3871">
                  <c:v>12.625</c:v>
                </c:pt>
                <c:pt idx="3872">
                  <c:v>12.375</c:v>
                </c:pt>
                <c:pt idx="3873">
                  <c:v>12.4375</c:v>
                </c:pt>
                <c:pt idx="3874">
                  <c:v>12.6875</c:v>
                </c:pt>
                <c:pt idx="3875">
                  <c:v>12.6875</c:v>
                </c:pt>
                <c:pt idx="3876">
                  <c:v>12.8125</c:v>
                </c:pt>
                <c:pt idx="3877">
                  <c:v>12.5625</c:v>
                </c:pt>
                <c:pt idx="3878">
                  <c:v>12.75</c:v>
                </c:pt>
                <c:pt idx="3879">
                  <c:v>12.75</c:v>
                </c:pt>
                <c:pt idx="3880">
                  <c:v>13</c:v>
                </c:pt>
                <c:pt idx="3881">
                  <c:v>13.125</c:v>
                </c:pt>
                <c:pt idx="3882">
                  <c:v>12.9375</c:v>
                </c:pt>
                <c:pt idx="3883">
                  <c:v>13.1875</c:v>
                </c:pt>
                <c:pt idx="3884">
                  <c:v>13.125</c:v>
                </c:pt>
                <c:pt idx="3885">
                  <c:v>13.125</c:v>
                </c:pt>
                <c:pt idx="3886">
                  <c:v>13.0625</c:v>
                </c:pt>
                <c:pt idx="3887">
                  <c:v>13.3125</c:v>
                </c:pt>
                <c:pt idx="3888">
                  <c:v>13.375</c:v>
                </c:pt>
                <c:pt idx="3889">
                  <c:v>13.3125</c:v>
                </c:pt>
                <c:pt idx="3890">
                  <c:v>13.1875</c:v>
                </c:pt>
                <c:pt idx="3891">
                  <c:v>13.125</c:v>
                </c:pt>
                <c:pt idx="3892">
                  <c:v>13.0625</c:v>
                </c:pt>
                <c:pt idx="3893">
                  <c:v>13.125</c:v>
                </c:pt>
                <c:pt idx="3894">
                  <c:v>13</c:v>
                </c:pt>
                <c:pt idx="3895">
                  <c:v>13.125</c:v>
                </c:pt>
                <c:pt idx="3896">
                  <c:v>12.9375</c:v>
                </c:pt>
                <c:pt idx="3897">
                  <c:v>12.9375</c:v>
                </c:pt>
                <c:pt idx="3898">
                  <c:v>12.8125</c:v>
                </c:pt>
                <c:pt idx="3899">
                  <c:v>12.75</c:v>
                </c:pt>
                <c:pt idx="3900">
                  <c:v>12.875</c:v>
                </c:pt>
                <c:pt idx="3901">
                  <c:v>12.9375</c:v>
                </c:pt>
                <c:pt idx="3902">
                  <c:v>13</c:v>
                </c:pt>
                <c:pt idx="3903">
                  <c:v>12.9375</c:v>
                </c:pt>
                <c:pt idx="3904">
                  <c:v>12.75</c:v>
                </c:pt>
                <c:pt idx="3905">
                  <c:v>12.75</c:v>
                </c:pt>
                <c:pt idx="3906">
                  <c:v>12.875</c:v>
                </c:pt>
                <c:pt idx="3907">
                  <c:v>13</c:v>
                </c:pt>
                <c:pt idx="3908">
                  <c:v>12.875</c:v>
                </c:pt>
                <c:pt idx="3909">
                  <c:v>13.0625</c:v>
                </c:pt>
                <c:pt idx="3910">
                  <c:v>13.1875</c:v>
                </c:pt>
                <c:pt idx="3911">
                  <c:v>13.125</c:v>
                </c:pt>
                <c:pt idx="3912">
                  <c:v>13.1875</c:v>
                </c:pt>
                <c:pt idx="3913">
                  <c:v>13.0625</c:v>
                </c:pt>
                <c:pt idx="3914">
                  <c:v>13.25</c:v>
                </c:pt>
                <c:pt idx="3915">
                  <c:v>13.1875</c:v>
                </c:pt>
                <c:pt idx="3916">
                  <c:v>13.25</c:v>
                </c:pt>
                <c:pt idx="3917">
                  <c:v>13.25</c:v>
                </c:pt>
                <c:pt idx="3918">
                  <c:v>13.5</c:v>
                </c:pt>
                <c:pt idx="3919">
                  <c:v>13.25</c:v>
                </c:pt>
                <c:pt idx="3920">
                  <c:v>13.4375</c:v>
                </c:pt>
                <c:pt idx="3921">
                  <c:v>13.3125</c:v>
                </c:pt>
                <c:pt idx="3922">
                  <c:v>13.125</c:v>
                </c:pt>
                <c:pt idx="3923">
                  <c:v>13.1875</c:v>
                </c:pt>
                <c:pt idx="3924">
                  <c:v>13.125</c:v>
                </c:pt>
                <c:pt idx="3925">
                  <c:v>12.9375</c:v>
                </c:pt>
                <c:pt idx="3926">
                  <c:v>12.75</c:v>
                </c:pt>
                <c:pt idx="3927">
                  <c:v>12.6875</c:v>
                </c:pt>
                <c:pt idx="3928">
                  <c:v>12.6875</c:v>
                </c:pt>
                <c:pt idx="3929">
                  <c:v>12.875</c:v>
                </c:pt>
                <c:pt idx="3930">
                  <c:v>12.625</c:v>
                </c:pt>
                <c:pt idx="3931">
                  <c:v>12.6875</c:v>
                </c:pt>
                <c:pt idx="3932">
                  <c:v>12.5625</c:v>
                </c:pt>
                <c:pt idx="3933">
                  <c:v>12.6875</c:v>
                </c:pt>
                <c:pt idx="3934">
                  <c:v>12.4375</c:v>
                </c:pt>
                <c:pt idx="3935">
                  <c:v>12.625</c:v>
                </c:pt>
                <c:pt idx="3936">
                  <c:v>12.5625</c:v>
                </c:pt>
                <c:pt idx="3937">
                  <c:v>12.6875</c:v>
                </c:pt>
                <c:pt idx="3938">
                  <c:v>12.6875</c:v>
                </c:pt>
                <c:pt idx="3939">
                  <c:v>12.4375</c:v>
                </c:pt>
                <c:pt idx="3940">
                  <c:v>12.5625</c:v>
                </c:pt>
                <c:pt idx="3941">
                  <c:v>12.75</c:v>
                </c:pt>
                <c:pt idx="3942">
                  <c:v>12.875</c:v>
                </c:pt>
                <c:pt idx="3943">
                  <c:v>12.9375</c:v>
                </c:pt>
                <c:pt idx="3944">
                  <c:v>12.8125</c:v>
                </c:pt>
                <c:pt idx="3945">
                  <c:v>12.875</c:v>
                </c:pt>
                <c:pt idx="3946">
                  <c:v>13.125</c:v>
                </c:pt>
                <c:pt idx="3947">
                  <c:v>12.8125</c:v>
                </c:pt>
                <c:pt idx="3948">
                  <c:v>12.875</c:v>
                </c:pt>
                <c:pt idx="3949">
                  <c:v>12.875</c:v>
                </c:pt>
                <c:pt idx="3950">
                  <c:v>12.9375</c:v>
                </c:pt>
                <c:pt idx="3951">
                  <c:v>12.9375</c:v>
                </c:pt>
                <c:pt idx="3952">
                  <c:v>12.875</c:v>
                </c:pt>
                <c:pt idx="3953">
                  <c:v>12.875</c:v>
                </c:pt>
                <c:pt idx="3954">
                  <c:v>13.0625</c:v>
                </c:pt>
                <c:pt idx="3955">
                  <c:v>13</c:v>
                </c:pt>
                <c:pt idx="3956">
                  <c:v>13</c:v>
                </c:pt>
                <c:pt idx="3957">
                  <c:v>12.75</c:v>
                </c:pt>
                <c:pt idx="3958">
                  <c:v>12.5</c:v>
                </c:pt>
                <c:pt idx="3959">
                  <c:v>12.6875</c:v>
                </c:pt>
                <c:pt idx="3960">
                  <c:v>12.625</c:v>
                </c:pt>
                <c:pt idx="3961">
                  <c:v>12.75</c:v>
                </c:pt>
                <c:pt idx="3962">
                  <c:v>12.5625</c:v>
                </c:pt>
                <c:pt idx="3963">
                  <c:v>12.875</c:v>
                </c:pt>
                <c:pt idx="3964">
                  <c:v>12.8125</c:v>
                </c:pt>
                <c:pt idx="3965">
                  <c:v>12.75</c:v>
                </c:pt>
                <c:pt idx="3966">
                  <c:v>12.75</c:v>
                </c:pt>
                <c:pt idx="3967">
                  <c:v>12.75</c:v>
                </c:pt>
                <c:pt idx="3968">
                  <c:v>12.75</c:v>
                </c:pt>
                <c:pt idx="3969">
                  <c:v>12.5625</c:v>
                </c:pt>
                <c:pt idx="3970">
                  <c:v>12.625</c:v>
                </c:pt>
                <c:pt idx="3971">
                  <c:v>12.6875</c:v>
                </c:pt>
                <c:pt idx="3972">
                  <c:v>12.75</c:v>
                </c:pt>
                <c:pt idx="3973">
                  <c:v>12.75</c:v>
                </c:pt>
                <c:pt idx="3974">
                  <c:v>12.8125</c:v>
                </c:pt>
                <c:pt idx="3975">
                  <c:v>12.75</c:v>
                </c:pt>
                <c:pt idx="3976">
                  <c:v>12.9375</c:v>
                </c:pt>
                <c:pt idx="3977">
                  <c:v>12.75</c:v>
                </c:pt>
                <c:pt idx="3978">
                  <c:v>12.75</c:v>
                </c:pt>
                <c:pt idx="3979">
                  <c:v>12.875</c:v>
                </c:pt>
                <c:pt idx="3980">
                  <c:v>12.875</c:v>
                </c:pt>
                <c:pt idx="3981">
                  <c:v>13.0625</c:v>
                </c:pt>
                <c:pt idx="3982">
                  <c:v>13</c:v>
                </c:pt>
                <c:pt idx="3983">
                  <c:v>13.125</c:v>
                </c:pt>
                <c:pt idx="3984">
                  <c:v>12.6875</c:v>
                </c:pt>
                <c:pt idx="3985">
                  <c:v>12.866666666666667</c:v>
                </c:pt>
                <c:pt idx="3986">
                  <c:v>12.642857142857142</c:v>
                </c:pt>
                <c:pt idx="3987">
                  <c:v>12.692307692307692</c:v>
                </c:pt>
                <c:pt idx="3988">
                  <c:v>12.583333333333334</c:v>
                </c:pt>
                <c:pt idx="3989">
                  <c:v>12.727272727272727</c:v>
                </c:pt>
                <c:pt idx="3990">
                  <c:v>12.8</c:v>
                </c:pt>
                <c:pt idx="3991">
                  <c:v>12.666666666666666</c:v>
                </c:pt>
                <c:pt idx="3992">
                  <c:v>12.625</c:v>
                </c:pt>
                <c:pt idx="3993">
                  <c:v>12.428571428571429</c:v>
                </c:pt>
                <c:pt idx="3994">
                  <c:v>12.5</c:v>
                </c:pt>
                <c:pt idx="3995">
                  <c:v>12.5</c:v>
                </c:pt>
                <c:pt idx="3996">
                  <c:v>12.5</c:v>
                </c:pt>
                <c:pt idx="3997">
                  <c:v>12.5</c:v>
                </c:pt>
                <c:pt idx="3998">
                  <c:v>12.5</c:v>
                </c:pt>
                <c:pt idx="3999">
                  <c:v>12.5</c:v>
                </c:pt>
                <c:pt idx="4000">
                  <c:v>12.5</c:v>
                </c:pt>
              </c:numCache>
            </c:numRef>
          </c:yVal>
          <c:smooth val="1"/>
          <c:extLst>
            <c:ext xmlns:c16="http://schemas.microsoft.com/office/drawing/2014/chart" uri="{C3380CC4-5D6E-409C-BE32-E72D297353CC}">
              <c16:uniqueId val="{00000000-5415-4D0B-AA8F-6CE61EF8DC6F}"/>
            </c:ext>
          </c:extLst>
        </c:ser>
        <c:ser>
          <c:idx val="4"/>
          <c:order val="1"/>
          <c:tx>
            <c:strRef>
              <c:f>'FR=7 AHP=1'!$K$3</c:f>
              <c:strCache>
                <c:ptCount val="1"/>
                <c:pt idx="0">
                  <c:v>FR = 7</c:v>
                </c:pt>
              </c:strCache>
            </c:strRef>
          </c:tx>
          <c:spPr>
            <a:ln w="28575" cap="rnd">
              <a:solidFill>
                <a:srgbClr val="00B050"/>
              </a:solidFill>
              <a:round/>
            </a:ln>
            <a:effectLst/>
          </c:spPr>
          <c:marker>
            <c:symbol val="none"/>
          </c:marker>
          <c:xVal>
            <c:numRef>
              <c:f>'FR=7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'FR=7 AHP=1'!$K$4:$K$4004</c:f>
              <c:numCache>
                <c:formatCode>General</c:formatCode>
                <c:ptCount val="4001"/>
                <c:pt idx="0">
                  <c:v>6.5625</c:v>
                </c:pt>
                <c:pt idx="1">
                  <c:v>7</c:v>
                </c:pt>
                <c:pt idx="2">
                  <c:v>6.875</c:v>
                </c:pt>
                <c:pt idx="3">
                  <c:v>7.0625</c:v>
                </c:pt>
                <c:pt idx="4">
                  <c:v>7.0625</c:v>
                </c:pt>
                <c:pt idx="5">
                  <c:v>7.125</c:v>
                </c:pt>
                <c:pt idx="6">
                  <c:v>7.125</c:v>
                </c:pt>
                <c:pt idx="7">
                  <c:v>6.875</c:v>
                </c:pt>
                <c:pt idx="8">
                  <c:v>6.9375</c:v>
                </c:pt>
                <c:pt idx="9">
                  <c:v>7.1875</c:v>
                </c:pt>
                <c:pt idx="10">
                  <c:v>7.0625</c:v>
                </c:pt>
                <c:pt idx="11">
                  <c:v>7</c:v>
                </c:pt>
                <c:pt idx="12">
                  <c:v>6.6875</c:v>
                </c:pt>
                <c:pt idx="13">
                  <c:v>7</c:v>
                </c:pt>
                <c:pt idx="14">
                  <c:v>7.0625</c:v>
                </c:pt>
                <c:pt idx="15">
                  <c:v>7.0625</c:v>
                </c:pt>
                <c:pt idx="16">
                  <c:v>7.0625</c:v>
                </c:pt>
                <c:pt idx="17">
                  <c:v>7.0625</c:v>
                </c:pt>
                <c:pt idx="18">
                  <c:v>7</c:v>
                </c:pt>
                <c:pt idx="19">
                  <c:v>6.9375</c:v>
                </c:pt>
                <c:pt idx="20">
                  <c:v>6.8125</c:v>
                </c:pt>
                <c:pt idx="21">
                  <c:v>6.875</c:v>
                </c:pt>
                <c:pt idx="22">
                  <c:v>6.875</c:v>
                </c:pt>
                <c:pt idx="23">
                  <c:v>6.875</c:v>
                </c:pt>
                <c:pt idx="24">
                  <c:v>6.875</c:v>
                </c:pt>
                <c:pt idx="25">
                  <c:v>6.6875</c:v>
                </c:pt>
                <c:pt idx="26">
                  <c:v>6.75</c:v>
                </c:pt>
                <c:pt idx="27">
                  <c:v>6.625</c:v>
                </c:pt>
                <c:pt idx="28">
                  <c:v>6.75</c:v>
                </c:pt>
                <c:pt idx="29">
                  <c:v>6.6875</c:v>
                </c:pt>
                <c:pt idx="30">
                  <c:v>6.6875</c:v>
                </c:pt>
                <c:pt idx="31">
                  <c:v>6.6875</c:v>
                </c:pt>
                <c:pt idx="32">
                  <c:v>6.5625</c:v>
                </c:pt>
                <c:pt idx="33">
                  <c:v>6.625</c:v>
                </c:pt>
                <c:pt idx="34">
                  <c:v>6.625</c:v>
                </c:pt>
                <c:pt idx="35">
                  <c:v>6.6875</c:v>
                </c:pt>
                <c:pt idx="36">
                  <c:v>6.8125</c:v>
                </c:pt>
                <c:pt idx="37">
                  <c:v>6.625</c:v>
                </c:pt>
                <c:pt idx="38">
                  <c:v>6.6875</c:v>
                </c:pt>
                <c:pt idx="39">
                  <c:v>6.5625</c:v>
                </c:pt>
                <c:pt idx="40">
                  <c:v>6.625</c:v>
                </c:pt>
                <c:pt idx="41">
                  <c:v>6.5625</c:v>
                </c:pt>
                <c:pt idx="42">
                  <c:v>6.625</c:v>
                </c:pt>
                <c:pt idx="43">
                  <c:v>6.625</c:v>
                </c:pt>
                <c:pt idx="44">
                  <c:v>6.6875</c:v>
                </c:pt>
                <c:pt idx="45">
                  <c:v>6.625</c:v>
                </c:pt>
                <c:pt idx="46">
                  <c:v>6.75</c:v>
                </c:pt>
                <c:pt idx="47">
                  <c:v>6.75</c:v>
                </c:pt>
                <c:pt idx="48">
                  <c:v>6.8125</c:v>
                </c:pt>
                <c:pt idx="49">
                  <c:v>6.75</c:v>
                </c:pt>
                <c:pt idx="50">
                  <c:v>6.75</c:v>
                </c:pt>
                <c:pt idx="51">
                  <c:v>6.8125</c:v>
                </c:pt>
                <c:pt idx="52">
                  <c:v>6.75</c:v>
                </c:pt>
                <c:pt idx="53">
                  <c:v>6.875</c:v>
                </c:pt>
                <c:pt idx="54">
                  <c:v>7</c:v>
                </c:pt>
                <c:pt idx="55">
                  <c:v>7.1875</c:v>
                </c:pt>
                <c:pt idx="56">
                  <c:v>7.25</c:v>
                </c:pt>
                <c:pt idx="57">
                  <c:v>7.25</c:v>
                </c:pt>
                <c:pt idx="58">
                  <c:v>7.3125</c:v>
                </c:pt>
                <c:pt idx="59">
                  <c:v>7.3125</c:v>
                </c:pt>
                <c:pt idx="60">
                  <c:v>7.3125</c:v>
                </c:pt>
                <c:pt idx="61">
                  <c:v>7.3125</c:v>
                </c:pt>
                <c:pt idx="62">
                  <c:v>7.3125</c:v>
                </c:pt>
                <c:pt idx="63">
                  <c:v>7.3125</c:v>
                </c:pt>
                <c:pt idx="64">
                  <c:v>7.4375</c:v>
                </c:pt>
                <c:pt idx="65">
                  <c:v>7.3125</c:v>
                </c:pt>
                <c:pt idx="66">
                  <c:v>7.3125</c:v>
                </c:pt>
                <c:pt idx="67">
                  <c:v>7.3125</c:v>
                </c:pt>
                <c:pt idx="68">
                  <c:v>7.375</c:v>
                </c:pt>
                <c:pt idx="69">
                  <c:v>7.25</c:v>
                </c:pt>
                <c:pt idx="70">
                  <c:v>7.125</c:v>
                </c:pt>
                <c:pt idx="71">
                  <c:v>7.25</c:v>
                </c:pt>
                <c:pt idx="72">
                  <c:v>7.0625</c:v>
                </c:pt>
                <c:pt idx="73">
                  <c:v>7.125</c:v>
                </c:pt>
                <c:pt idx="74">
                  <c:v>7.0625</c:v>
                </c:pt>
                <c:pt idx="75">
                  <c:v>7.0625</c:v>
                </c:pt>
                <c:pt idx="76">
                  <c:v>7.25</c:v>
                </c:pt>
                <c:pt idx="77">
                  <c:v>7.25</c:v>
                </c:pt>
                <c:pt idx="78">
                  <c:v>7.125</c:v>
                </c:pt>
                <c:pt idx="79">
                  <c:v>7.125</c:v>
                </c:pt>
                <c:pt idx="80">
                  <c:v>7.125</c:v>
                </c:pt>
                <c:pt idx="81">
                  <c:v>7.1875</c:v>
                </c:pt>
                <c:pt idx="82">
                  <c:v>7.25</c:v>
                </c:pt>
                <c:pt idx="83">
                  <c:v>7.125</c:v>
                </c:pt>
                <c:pt idx="84">
                  <c:v>7</c:v>
                </c:pt>
                <c:pt idx="85">
                  <c:v>7</c:v>
                </c:pt>
                <c:pt idx="86">
                  <c:v>7.0625</c:v>
                </c:pt>
                <c:pt idx="87">
                  <c:v>7.0625</c:v>
                </c:pt>
                <c:pt idx="88">
                  <c:v>7.0625</c:v>
                </c:pt>
                <c:pt idx="89">
                  <c:v>6.875</c:v>
                </c:pt>
                <c:pt idx="90">
                  <c:v>7</c:v>
                </c:pt>
                <c:pt idx="91">
                  <c:v>7.1875</c:v>
                </c:pt>
                <c:pt idx="92">
                  <c:v>7.0625</c:v>
                </c:pt>
                <c:pt idx="93">
                  <c:v>7.0625</c:v>
                </c:pt>
                <c:pt idx="94">
                  <c:v>7.125</c:v>
                </c:pt>
                <c:pt idx="95">
                  <c:v>7.1875</c:v>
                </c:pt>
                <c:pt idx="96">
                  <c:v>7.25</c:v>
                </c:pt>
                <c:pt idx="97">
                  <c:v>7.375</c:v>
                </c:pt>
                <c:pt idx="98">
                  <c:v>7.5</c:v>
                </c:pt>
                <c:pt idx="99">
                  <c:v>7.25</c:v>
                </c:pt>
                <c:pt idx="100">
                  <c:v>7.375</c:v>
                </c:pt>
                <c:pt idx="101">
                  <c:v>7.5</c:v>
                </c:pt>
                <c:pt idx="102">
                  <c:v>7.375</c:v>
                </c:pt>
                <c:pt idx="103">
                  <c:v>7.3125</c:v>
                </c:pt>
                <c:pt idx="104">
                  <c:v>7.4375</c:v>
                </c:pt>
                <c:pt idx="105">
                  <c:v>7.5625</c:v>
                </c:pt>
                <c:pt idx="106">
                  <c:v>7.4375</c:v>
                </c:pt>
                <c:pt idx="107">
                  <c:v>7.3125</c:v>
                </c:pt>
                <c:pt idx="108">
                  <c:v>7.25</c:v>
                </c:pt>
                <c:pt idx="109">
                  <c:v>7.3125</c:v>
                </c:pt>
                <c:pt idx="110">
                  <c:v>7.3125</c:v>
                </c:pt>
                <c:pt idx="111">
                  <c:v>7.3125</c:v>
                </c:pt>
                <c:pt idx="112">
                  <c:v>7.0625</c:v>
                </c:pt>
                <c:pt idx="113">
                  <c:v>7</c:v>
                </c:pt>
                <c:pt idx="114">
                  <c:v>6.8125</c:v>
                </c:pt>
                <c:pt idx="115">
                  <c:v>7.0625</c:v>
                </c:pt>
                <c:pt idx="116">
                  <c:v>7</c:v>
                </c:pt>
                <c:pt idx="117">
                  <c:v>7</c:v>
                </c:pt>
                <c:pt idx="118">
                  <c:v>6.9375</c:v>
                </c:pt>
                <c:pt idx="119">
                  <c:v>6.875</c:v>
                </c:pt>
                <c:pt idx="120">
                  <c:v>6.875</c:v>
                </c:pt>
                <c:pt idx="121">
                  <c:v>6.9375</c:v>
                </c:pt>
                <c:pt idx="122">
                  <c:v>6.875</c:v>
                </c:pt>
                <c:pt idx="123">
                  <c:v>6.9375</c:v>
                </c:pt>
                <c:pt idx="124">
                  <c:v>6.9375</c:v>
                </c:pt>
                <c:pt idx="125">
                  <c:v>6.875</c:v>
                </c:pt>
                <c:pt idx="126">
                  <c:v>6.75</c:v>
                </c:pt>
                <c:pt idx="127">
                  <c:v>6.9375</c:v>
                </c:pt>
                <c:pt idx="128">
                  <c:v>7.0625</c:v>
                </c:pt>
                <c:pt idx="129">
                  <c:v>7.125</c:v>
                </c:pt>
                <c:pt idx="130">
                  <c:v>7.1875</c:v>
                </c:pt>
                <c:pt idx="131">
                  <c:v>7.1875</c:v>
                </c:pt>
                <c:pt idx="132">
                  <c:v>7.125</c:v>
                </c:pt>
                <c:pt idx="133">
                  <c:v>6.875</c:v>
                </c:pt>
                <c:pt idx="134">
                  <c:v>7.125</c:v>
                </c:pt>
                <c:pt idx="135">
                  <c:v>7.0625</c:v>
                </c:pt>
                <c:pt idx="136">
                  <c:v>6.9375</c:v>
                </c:pt>
                <c:pt idx="137">
                  <c:v>6.75</c:v>
                </c:pt>
                <c:pt idx="138">
                  <c:v>6.625</c:v>
                </c:pt>
                <c:pt idx="139">
                  <c:v>6.6875</c:v>
                </c:pt>
                <c:pt idx="140">
                  <c:v>6.6875</c:v>
                </c:pt>
                <c:pt idx="141">
                  <c:v>6.6875</c:v>
                </c:pt>
                <c:pt idx="142">
                  <c:v>6.75</c:v>
                </c:pt>
                <c:pt idx="143">
                  <c:v>6.625</c:v>
                </c:pt>
                <c:pt idx="144">
                  <c:v>6.6875</c:v>
                </c:pt>
                <c:pt idx="145">
                  <c:v>6.5</c:v>
                </c:pt>
                <c:pt idx="146">
                  <c:v>6.5625</c:v>
                </c:pt>
                <c:pt idx="147">
                  <c:v>6.5625</c:v>
                </c:pt>
                <c:pt idx="148">
                  <c:v>6.5625</c:v>
                </c:pt>
                <c:pt idx="149">
                  <c:v>6.6875</c:v>
                </c:pt>
                <c:pt idx="150">
                  <c:v>6.625</c:v>
                </c:pt>
                <c:pt idx="151">
                  <c:v>6.625</c:v>
                </c:pt>
                <c:pt idx="152">
                  <c:v>6.75</c:v>
                </c:pt>
                <c:pt idx="153">
                  <c:v>6.9375</c:v>
                </c:pt>
                <c:pt idx="154">
                  <c:v>7.0625</c:v>
                </c:pt>
                <c:pt idx="155">
                  <c:v>7.0625</c:v>
                </c:pt>
                <c:pt idx="156">
                  <c:v>6.875</c:v>
                </c:pt>
                <c:pt idx="157">
                  <c:v>6.9375</c:v>
                </c:pt>
                <c:pt idx="158">
                  <c:v>6.8125</c:v>
                </c:pt>
                <c:pt idx="159">
                  <c:v>6.75</c:v>
                </c:pt>
                <c:pt idx="160">
                  <c:v>6.625</c:v>
                </c:pt>
                <c:pt idx="161">
                  <c:v>6.8125</c:v>
                </c:pt>
                <c:pt idx="162">
                  <c:v>6.625</c:v>
                </c:pt>
                <c:pt idx="163">
                  <c:v>6.5625</c:v>
                </c:pt>
                <c:pt idx="164">
                  <c:v>6.625</c:v>
                </c:pt>
                <c:pt idx="165">
                  <c:v>6.75</c:v>
                </c:pt>
                <c:pt idx="166">
                  <c:v>6.6875</c:v>
                </c:pt>
                <c:pt idx="167">
                  <c:v>6.75</c:v>
                </c:pt>
                <c:pt idx="168">
                  <c:v>6.625</c:v>
                </c:pt>
                <c:pt idx="169">
                  <c:v>6.5625</c:v>
                </c:pt>
                <c:pt idx="170">
                  <c:v>6.5</c:v>
                </c:pt>
                <c:pt idx="171">
                  <c:v>6.375</c:v>
                </c:pt>
                <c:pt idx="172">
                  <c:v>6.5625</c:v>
                </c:pt>
                <c:pt idx="173">
                  <c:v>6.4375</c:v>
                </c:pt>
                <c:pt idx="174">
                  <c:v>6.6875</c:v>
                </c:pt>
                <c:pt idx="175">
                  <c:v>6.625</c:v>
                </c:pt>
                <c:pt idx="176">
                  <c:v>6.5625</c:v>
                </c:pt>
                <c:pt idx="177">
                  <c:v>6.4375</c:v>
                </c:pt>
                <c:pt idx="178">
                  <c:v>6.625</c:v>
                </c:pt>
                <c:pt idx="179">
                  <c:v>6.8125</c:v>
                </c:pt>
                <c:pt idx="180">
                  <c:v>6.875</c:v>
                </c:pt>
                <c:pt idx="181">
                  <c:v>6.875</c:v>
                </c:pt>
                <c:pt idx="182">
                  <c:v>7</c:v>
                </c:pt>
                <c:pt idx="183">
                  <c:v>6.9375</c:v>
                </c:pt>
                <c:pt idx="184">
                  <c:v>7</c:v>
                </c:pt>
                <c:pt idx="185">
                  <c:v>6.9375</c:v>
                </c:pt>
                <c:pt idx="186">
                  <c:v>7.0625</c:v>
                </c:pt>
                <c:pt idx="187">
                  <c:v>7.1875</c:v>
                </c:pt>
                <c:pt idx="188">
                  <c:v>7.1875</c:v>
                </c:pt>
                <c:pt idx="189">
                  <c:v>7.1875</c:v>
                </c:pt>
                <c:pt idx="190">
                  <c:v>7.25</c:v>
                </c:pt>
                <c:pt idx="191">
                  <c:v>7.125</c:v>
                </c:pt>
                <c:pt idx="192">
                  <c:v>7.25</c:v>
                </c:pt>
                <c:pt idx="193">
                  <c:v>7.375</c:v>
                </c:pt>
                <c:pt idx="194">
                  <c:v>7.3125</c:v>
                </c:pt>
                <c:pt idx="195">
                  <c:v>7.1875</c:v>
                </c:pt>
                <c:pt idx="196">
                  <c:v>7.3125</c:v>
                </c:pt>
                <c:pt idx="197">
                  <c:v>7.1875</c:v>
                </c:pt>
                <c:pt idx="198">
                  <c:v>7.125</c:v>
                </c:pt>
                <c:pt idx="199">
                  <c:v>7.1875</c:v>
                </c:pt>
                <c:pt idx="200">
                  <c:v>7.1875</c:v>
                </c:pt>
                <c:pt idx="201">
                  <c:v>7.25</c:v>
                </c:pt>
                <c:pt idx="202">
                  <c:v>7.375</c:v>
                </c:pt>
                <c:pt idx="203">
                  <c:v>7.375</c:v>
                </c:pt>
                <c:pt idx="204">
                  <c:v>7.3125</c:v>
                </c:pt>
                <c:pt idx="205">
                  <c:v>7.5</c:v>
                </c:pt>
                <c:pt idx="206">
                  <c:v>7.375</c:v>
                </c:pt>
                <c:pt idx="207">
                  <c:v>7.5625</c:v>
                </c:pt>
                <c:pt idx="208">
                  <c:v>7.5625</c:v>
                </c:pt>
                <c:pt idx="209">
                  <c:v>7.625</c:v>
                </c:pt>
                <c:pt idx="210">
                  <c:v>7.5</c:v>
                </c:pt>
                <c:pt idx="211">
                  <c:v>7.5625</c:v>
                </c:pt>
                <c:pt idx="212">
                  <c:v>7.25</c:v>
                </c:pt>
                <c:pt idx="213">
                  <c:v>7.4375</c:v>
                </c:pt>
                <c:pt idx="214">
                  <c:v>7.25</c:v>
                </c:pt>
                <c:pt idx="215">
                  <c:v>7.3125</c:v>
                </c:pt>
                <c:pt idx="216">
                  <c:v>7.375</c:v>
                </c:pt>
                <c:pt idx="217">
                  <c:v>7.375</c:v>
                </c:pt>
                <c:pt idx="218">
                  <c:v>7.375</c:v>
                </c:pt>
                <c:pt idx="219">
                  <c:v>7.25</c:v>
                </c:pt>
                <c:pt idx="220">
                  <c:v>7.25</c:v>
                </c:pt>
                <c:pt idx="221">
                  <c:v>7.1875</c:v>
                </c:pt>
                <c:pt idx="222">
                  <c:v>7.125</c:v>
                </c:pt>
                <c:pt idx="223">
                  <c:v>7</c:v>
                </c:pt>
                <c:pt idx="224">
                  <c:v>7</c:v>
                </c:pt>
                <c:pt idx="225">
                  <c:v>6.9375</c:v>
                </c:pt>
                <c:pt idx="226">
                  <c:v>7</c:v>
                </c:pt>
                <c:pt idx="227">
                  <c:v>7.125</c:v>
                </c:pt>
                <c:pt idx="228">
                  <c:v>7.25</c:v>
                </c:pt>
                <c:pt idx="229">
                  <c:v>7</c:v>
                </c:pt>
                <c:pt idx="230">
                  <c:v>7.1875</c:v>
                </c:pt>
                <c:pt idx="231">
                  <c:v>7.1875</c:v>
                </c:pt>
                <c:pt idx="232">
                  <c:v>7.0625</c:v>
                </c:pt>
                <c:pt idx="233">
                  <c:v>7</c:v>
                </c:pt>
                <c:pt idx="234">
                  <c:v>6.9375</c:v>
                </c:pt>
                <c:pt idx="235">
                  <c:v>7</c:v>
                </c:pt>
                <c:pt idx="236">
                  <c:v>7.125</c:v>
                </c:pt>
                <c:pt idx="237">
                  <c:v>7.125</c:v>
                </c:pt>
                <c:pt idx="238">
                  <c:v>7.125</c:v>
                </c:pt>
                <c:pt idx="239">
                  <c:v>7.1875</c:v>
                </c:pt>
                <c:pt idx="240">
                  <c:v>7.125</c:v>
                </c:pt>
                <c:pt idx="241">
                  <c:v>7.125</c:v>
                </c:pt>
                <c:pt idx="242">
                  <c:v>7.125</c:v>
                </c:pt>
                <c:pt idx="243">
                  <c:v>6.875</c:v>
                </c:pt>
                <c:pt idx="244">
                  <c:v>6.9375</c:v>
                </c:pt>
                <c:pt idx="245">
                  <c:v>7</c:v>
                </c:pt>
                <c:pt idx="246">
                  <c:v>6.8125</c:v>
                </c:pt>
                <c:pt idx="247">
                  <c:v>6.6875</c:v>
                </c:pt>
                <c:pt idx="248">
                  <c:v>6.8125</c:v>
                </c:pt>
                <c:pt idx="249">
                  <c:v>6.8125</c:v>
                </c:pt>
                <c:pt idx="250">
                  <c:v>6.6875</c:v>
                </c:pt>
                <c:pt idx="251">
                  <c:v>6.5625</c:v>
                </c:pt>
                <c:pt idx="252">
                  <c:v>6.375</c:v>
                </c:pt>
                <c:pt idx="253">
                  <c:v>6.375</c:v>
                </c:pt>
                <c:pt idx="254">
                  <c:v>6.3125</c:v>
                </c:pt>
                <c:pt idx="255">
                  <c:v>6.3125</c:v>
                </c:pt>
                <c:pt idx="256">
                  <c:v>6.3125</c:v>
                </c:pt>
                <c:pt idx="257">
                  <c:v>6.1875</c:v>
                </c:pt>
                <c:pt idx="258">
                  <c:v>6.125</c:v>
                </c:pt>
                <c:pt idx="259">
                  <c:v>6.1875</c:v>
                </c:pt>
                <c:pt idx="260">
                  <c:v>6.0625</c:v>
                </c:pt>
                <c:pt idx="261">
                  <c:v>6.0625</c:v>
                </c:pt>
                <c:pt idx="262">
                  <c:v>6.125</c:v>
                </c:pt>
                <c:pt idx="263">
                  <c:v>6.1875</c:v>
                </c:pt>
                <c:pt idx="264">
                  <c:v>6.1875</c:v>
                </c:pt>
                <c:pt idx="265">
                  <c:v>6.3125</c:v>
                </c:pt>
                <c:pt idx="266">
                  <c:v>6.4375</c:v>
                </c:pt>
                <c:pt idx="267">
                  <c:v>6.4375</c:v>
                </c:pt>
                <c:pt idx="268">
                  <c:v>6.6875</c:v>
                </c:pt>
                <c:pt idx="269">
                  <c:v>6.6875</c:v>
                </c:pt>
                <c:pt idx="270">
                  <c:v>6.6875</c:v>
                </c:pt>
                <c:pt idx="271">
                  <c:v>6.8125</c:v>
                </c:pt>
                <c:pt idx="272">
                  <c:v>6.9375</c:v>
                </c:pt>
                <c:pt idx="273">
                  <c:v>7</c:v>
                </c:pt>
                <c:pt idx="274">
                  <c:v>7.1875</c:v>
                </c:pt>
                <c:pt idx="275">
                  <c:v>7.1875</c:v>
                </c:pt>
                <c:pt idx="276">
                  <c:v>7.1875</c:v>
                </c:pt>
                <c:pt idx="277">
                  <c:v>7.375</c:v>
                </c:pt>
                <c:pt idx="278">
                  <c:v>7.375</c:v>
                </c:pt>
                <c:pt idx="279">
                  <c:v>7.375</c:v>
                </c:pt>
                <c:pt idx="280">
                  <c:v>7.3125</c:v>
                </c:pt>
                <c:pt idx="281">
                  <c:v>7.3125</c:v>
                </c:pt>
                <c:pt idx="282">
                  <c:v>7.1875</c:v>
                </c:pt>
                <c:pt idx="283">
                  <c:v>7.25</c:v>
                </c:pt>
                <c:pt idx="284">
                  <c:v>7.125</c:v>
                </c:pt>
                <c:pt idx="285">
                  <c:v>6.9375</c:v>
                </c:pt>
                <c:pt idx="286">
                  <c:v>7</c:v>
                </c:pt>
                <c:pt idx="287">
                  <c:v>6.875</c:v>
                </c:pt>
                <c:pt idx="288">
                  <c:v>6.875</c:v>
                </c:pt>
                <c:pt idx="289">
                  <c:v>6.8125</c:v>
                </c:pt>
                <c:pt idx="290">
                  <c:v>6.8125</c:v>
                </c:pt>
                <c:pt idx="291">
                  <c:v>6.75</c:v>
                </c:pt>
                <c:pt idx="292">
                  <c:v>6.875</c:v>
                </c:pt>
                <c:pt idx="293">
                  <c:v>6.75</c:v>
                </c:pt>
                <c:pt idx="294">
                  <c:v>6.8125</c:v>
                </c:pt>
                <c:pt idx="295">
                  <c:v>6.8125</c:v>
                </c:pt>
                <c:pt idx="296">
                  <c:v>6.875</c:v>
                </c:pt>
                <c:pt idx="297">
                  <c:v>6.9375</c:v>
                </c:pt>
                <c:pt idx="298">
                  <c:v>7</c:v>
                </c:pt>
                <c:pt idx="299">
                  <c:v>7.0625</c:v>
                </c:pt>
                <c:pt idx="300">
                  <c:v>7.125</c:v>
                </c:pt>
                <c:pt idx="301">
                  <c:v>7.1875</c:v>
                </c:pt>
                <c:pt idx="302">
                  <c:v>7.3125</c:v>
                </c:pt>
                <c:pt idx="303">
                  <c:v>7.1875</c:v>
                </c:pt>
                <c:pt idx="304">
                  <c:v>7.0625</c:v>
                </c:pt>
                <c:pt idx="305">
                  <c:v>7.0625</c:v>
                </c:pt>
                <c:pt idx="306">
                  <c:v>7</c:v>
                </c:pt>
                <c:pt idx="307">
                  <c:v>7.125</c:v>
                </c:pt>
                <c:pt idx="308">
                  <c:v>7.125</c:v>
                </c:pt>
                <c:pt idx="309">
                  <c:v>7.125</c:v>
                </c:pt>
                <c:pt idx="310">
                  <c:v>7.125</c:v>
                </c:pt>
                <c:pt idx="311">
                  <c:v>7.125</c:v>
                </c:pt>
                <c:pt idx="312">
                  <c:v>7</c:v>
                </c:pt>
                <c:pt idx="313">
                  <c:v>6.9375</c:v>
                </c:pt>
                <c:pt idx="314">
                  <c:v>6.9375</c:v>
                </c:pt>
                <c:pt idx="315">
                  <c:v>6.9375</c:v>
                </c:pt>
                <c:pt idx="316">
                  <c:v>6.875</c:v>
                </c:pt>
                <c:pt idx="317">
                  <c:v>7.0625</c:v>
                </c:pt>
                <c:pt idx="318">
                  <c:v>7</c:v>
                </c:pt>
                <c:pt idx="319">
                  <c:v>7.125</c:v>
                </c:pt>
                <c:pt idx="320">
                  <c:v>7.1875</c:v>
                </c:pt>
                <c:pt idx="321">
                  <c:v>7.25</c:v>
                </c:pt>
                <c:pt idx="322">
                  <c:v>7.25</c:v>
                </c:pt>
                <c:pt idx="323">
                  <c:v>7.1875</c:v>
                </c:pt>
                <c:pt idx="324">
                  <c:v>7.1875</c:v>
                </c:pt>
                <c:pt idx="325">
                  <c:v>7.0625</c:v>
                </c:pt>
                <c:pt idx="326">
                  <c:v>7.1875</c:v>
                </c:pt>
                <c:pt idx="327">
                  <c:v>7.125</c:v>
                </c:pt>
                <c:pt idx="328">
                  <c:v>7.375</c:v>
                </c:pt>
                <c:pt idx="329">
                  <c:v>7.3125</c:v>
                </c:pt>
                <c:pt idx="330">
                  <c:v>7.375</c:v>
                </c:pt>
                <c:pt idx="331">
                  <c:v>7.25</c:v>
                </c:pt>
                <c:pt idx="332">
                  <c:v>7.25</c:v>
                </c:pt>
                <c:pt idx="333">
                  <c:v>7.25</c:v>
                </c:pt>
                <c:pt idx="334">
                  <c:v>7.25</c:v>
                </c:pt>
                <c:pt idx="335">
                  <c:v>7.25</c:v>
                </c:pt>
                <c:pt idx="336">
                  <c:v>7.25</c:v>
                </c:pt>
                <c:pt idx="337">
                  <c:v>7.25</c:v>
                </c:pt>
                <c:pt idx="338">
                  <c:v>7.1875</c:v>
                </c:pt>
                <c:pt idx="339">
                  <c:v>7.25</c:v>
                </c:pt>
                <c:pt idx="340">
                  <c:v>7.375</c:v>
                </c:pt>
                <c:pt idx="341">
                  <c:v>7.5</c:v>
                </c:pt>
                <c:pt idx="342">
                  <c:v>7.375</c:v>
                </c:pt>
                <c:pt idx="343">
                  <c:v>7.5625</c:v>
                </c:pt>
                <c:pt idx="344">
                  <c:v>7.3125</c:v>
                </c:pt>
                <c:pt idx="345">
                  <c:v>7.375</c:v>
                </c:pt>
                <c:pt idx="346">
                  <c:v>7.1875</c:v>
                </c:pt>
                <c:pt idx="347">
                  <c:v>7.3125</c:v>
                </c:pt>
                <c:pt idx="348">
                  <c:v>7.25</c:v>
                </c:pt>
                <c:pt idx="349">
                  <c:v>7.25</c:v>
                </c:pt>
                <c:pt idx="350">
                  <c:v>7.1875</c:v>
                </c:pt>
                <c:pt idx="351">
                  <c:v>7.125</c:v>
                </c:pt>
                <c:pt idx="352">
                  <c:v>7.1875</c:v>
                </c:pt>
                <c:pt idx="353">
                  <c:v>7.1875</c:v>
                </c:pt>
                <c:pt idx="354">
                  <c:v>7.25</c:v>
                </c:pt>
                <c:pt idx="355">
                  <c:v>7.1875</c:v>
                </c:pt>
                <c:pt idx="356">
                  <c:v>6.9375</c:v>
                </c:pt>
                <c:pt idx="357">
                  <c:v>7.0625</c:v>
                </c:pt>
                <c:pt idx="358">
                  <c:v>7.0625</c:v>
                </c:pt>
                <c:pt idx="359">
                  <c:v>6.75</c:v>
                </c:pt>
                <c:pt idx="360">
                  <c:v>6.75</c:v>
                </c:pt>
                <c:pt idx="361">
                  <c:v>6.625</c:v>
                </c:pt>
                <c:pt idx="362">
                  <c:v>6.75</c:v>
                </c:pt>
                <c:pt idx="363">
                  <c:v>6.75</c:v>
                </c:pt>
                <c:pt idx="364">
                  <c:v>6.75</c:v>
                </c:pt>
                <c:pt idx="365">
                  <c:v>6.5625</c:v>
                </c:pt>
                <c:pt idx="366">
                  <c:v>6.625</c:v>
                </c:pt>
                <c:pt idx="367">
                  <c:v>6.75</c:v>
                </c:pt>
                <c:pt idx="368">
                  <c:v>6.6875</c:v>
                </c:pt>
                <c:pt idx="369">
                  <c:v>6.6875</c:v>
                </c:pt>
                <c:pt idx="370">
                  <c:v>6.75</c:v>
                </c:pt>
                <c:pt idx="371">
                  <c:v>6.5625</c:v>
                </c:pt>
                <c:pt idx="372">
                  <c:v>6.625</c:v>
                </c:pt>
                <c:pt idx="373">
                  <c:v>6.5</c:v>
                </c:pt>
                <c:pt idx="374">
                  <c:v>6.5</c:v>
                </c:pt>
                <c:pt idx="375">
                  <c:v>6.75</c:v>
                </c:pt>
                <c:pt idx="376">
                  <c:v>6.75</c:v>
                </c:pt>
                <c:pt idx="377">
                  <c:v>6.875</c:v>
                </c:pt>
                <c:pt idx="378">
                  <c:v>6.875</c:v>
                </c:pt>
                <c:pt idx="379">
                  <c:v>6.6875</c:v>
                </c:pt>
                <c:pt idx="380">
                  <c:v>6.8125</c:v>
                </c:pt>
                <c:pt idx="381">
                  <c:v>6.9375</c:v>
                </c:pt>
                <c:pt idx="382">
                  <c:v>6.9375</c:v>
                </c:pt>
                <c:pt idx="383">
                  <c:v>6.8125</c:v>
                </c:pt>
                <c:pt idx="384">
                  <c:v>6.875</c:v>
                </c:pt>
                <c:pt idx="385">
                  <c:v>6.8125</c:v>
                </c:pt>
                <c:pt idx="386">
                  <c:v>6.9375</c:v>
                </c:pt>
                <c:pt idx="387">
                  <c:v>7.125</c:v>
                </c:pt>
                <c:pt idx="388">
                  <c:v>7.125</c:v>
                </c:pt>
                <c:pt idx="389">
                  <c:v>7.1875</c:v>
                </c:pt>
                <c:pt idx="390">
                  <c:v>7</c:v>
                </c:pt>
                <c:pt idx="391">
                  <c:v>6.9375</c:v>
                </c:pt>
                <c:pt idx="392">
                  <c:v>7.125</c:v>
                </c:pt>
                <c:pt idx="393">
                  <c:v>7</c:v>
                </c:pt>
                <c:pt idx="394">
                  <c:v>6.9375</c:v>
                </c:pt>
                <c:pt idx="395">
                  <c:v>7.1875</c:v>
                </c:pt>
                <c:pt idx="396">
                  <c:v>7.1875</c:v>
                </c:pt>
                <c:pt idx="397">
                  <c:v>7.1875</c:v>
                </c:pt>
                <c:pt idx="398">
                  <c:v>7.0625</c:v>
                </c:pt>
                <c:pt idx="399">
                  <c:v>7.125</c:v>
                </c:pt>
                <c:pt idx="400">
                  <c:v>7.1875</c:v>
                </c:pt>
                <c:pt idx="401">
                  <c:v>7.1875</c:v>
                </c:pt>
                <c:pt idx="402">
                  <c:v>7.0625</c:v>
                </c:pt>
                <c:pt idx="403">
                  <c:v>7</c:v>
                </c:pt>
                <c:pt idx="404">
                  <c:v>7.0625</c:v>
                </c:pt>
                <c:pt idx="405">
                  <c:v>7.0625</c:v>
                </c:pt>
                <c:pt idx="406">
                  <c:v>7.3125</c:v>
                </c:pt>
                <c:pt idx="407">
                  <c:v>7.375</c:v>
                </c:pt>
                <c:pt idx="408">
                  <c:v>7.125</c:v>
                </c:pt>
                <c:pt idx="409">
                  <c:v>7.0625</c:v>
                </c:pt>
                <c:pt idx="410">
                  <c:v>7.125</c:v>
                </c:pt>
                <c:pt idx="411">
                  <c:v>7</c:v>
                </c:pt>
                <c:pt idx="412">
                  <c:v>7</c:v>
                </c:pt>
                <c:pt idx="413">
                  <c:v>6.8125</c:v>
                </c:pt>
                <c:pt idx="414">
                  <c:v>6.8125</c:v>
                </c:pt>
                <c:pt idx="415">
                  <c:v>6.8125</c:v>
                </c:pt>
                <c:pt idx="416">
                  <c:v>6.75</c:v>
                </c:pt>
                <c:pt idx="417">
                  <c:v>6.75</c:v>
                </c:pt>
                <c:pt idx="418">
                  <c:v>6.625</c:v>
                </c:pt>
                <c:pt idx="419">
                  <c:v>6.75</c:v>
                </c:pt>
                <c:pt idx="420">
                  <c:v>6.625</c:v>
                </c:pt>
                <c:pt idx="421">
                  <c:v>6.5625</c:v>
                </c:pt>
                <c:pt idx="422">
                  <c:v>6.5</c:v>
                </c:pt>
                <c:pt idx="423">
                  <c:v>6.5625</c:v>
                </c:pt>
                <c:pt idx="424">
                  <c:v>6.625</c:v>
                </c:pt>
                <c:pt idx="425">
                  <c:v>6.6875</c:v>
                </c:pt>
                <c:pt idx="426">
                  <c:v>6.6875</c:v>
                </c:pt>
                <c:pt idx="427">
                  <c:v>6.875</c:v>
                </c:pt>
                <c:pt idx="428">
                  <c:v>6.75</c:v>
                </c:pt>
                <c:pt idx="429">
                  <c:v>6.875</c:v>
                </c:pt>
                <c:pt idx="430">
                  <c:v>6.9375</c:v>
                </c:pt>
                <c:pt idx="431">
                  <c:v>6.9375</c:v>
                </c:pt>
                <c:pt idx="432">
                  <c:v>6.6875</c:v>
                </c:pt>
                <c:pt idx="433">
                  <c:v>6.75</c:v>
                </c:pt>
                <c:pt idx="434">
                  <c:v>6.875</c:v>
                </c:pt>
                <c:pt idx="435">
                  <c:v>6.6875</c:v>
                </c:pt>
                <c:pt idx="436">
                  <c:v>6.8125</c:v>
                </c:pt>
                <c:pt idx="437">
                  <c:v>6.8125</c:v>
                </c:pt>
                <c:pt idx="438">
                  <c:v>6.8125</c:v>
                </c:pt>
                <c:pt idx="439">
                  <c:v>6.625</c:v>
                </c:pt>
                <c:pt idx="440">
                  <c:v>6.6875</c:v>
                </c:pt>
                <c:pt idx="441">
                  <c:v>6.8125</c:v>
                </c:pt>
                <c:pt idx="442">
                  <c:v>6.75</c:v>
                </c:pt>
                <c:pt idx="443">
                  <c:v>6.6875</c:v>
                </c:pt>
                <c:pt idx="444">
                  <c:v>6.75</c:v>
                </c:pt>
                <c:pt idx="445">
                  <c:v>6.8125</c:v>
                </c:pt>
                <c:pt idx="446">
                  <c:v>7</c:v>
                </c:pt>
                <c:pt idx="447">
                  <c:v>6.8125</c:v>
                </c:pt>
                <c:pt idx="448">
                  <c:v>7</c:v>
                </c:pt>
                <c:pt idx="449">
                  <c:v>6.9375</c:v>
                </c:pt>
                <c:pt idx="450">
                  <c:v>6.75</c:v>
                </c:pt>
                <c:pt idx="451">
                  <c:v>6.875</c:v>
                </c:pt>
                <c:pt idx="452">
                  <c:v>6.75</c:v>
                </c:pt>
                <c:pt idx="453">
                  <c:v>6.625</c:v>
                </c:pt>
                <c:pt idx="454">
                  <c:v>6.8125</c:v>
                </c:pt>
                <c:pt idx="455">
                  <c:v>6.9375</c:v>
                </c:pt>
                <c:pt idx="456">
                  <c:v>6.875</c:v>
                </c:pt>
                <c:pt idx="457">
                  <c:v>6.875</c:v>
                </c:pt>
                <c:pt idx="458">
                  <c:v>6.75</c:v>
                </c:pt>
                <c:pt idx="459">
                  <c:v>6.8125</c:v>
                </c:pt>
                <c:pt idx="460">
                  <c:v>6.8125</c:v>
                </c:pt>
                <c:pt idx="461">
                  <c:v>6.75</c:v>
                </c:pt>
                <c:pt idx="462">
                  <c:v>6.625</c:v>
                </c:pt>
                <c:pt idx="463">
                  <c:v>6.8125</c:v>
                </c:pt>
                <c:pt idx="464">
                  <c:v>6.75</c:v>
                </c:pt>
                <c:pt idx="465">
                  <c:v>6.8125</c:v>
                </c:pt>
                <c:pt idx="466">
                  <c:v>7</c:v>
                </c:pt>
                <c:pt idx="467">
                  <c:v>6.9375</c:v>
                </c:pt>
                <c:pt idx="468">
                  <c:v>7</c:v>
                </c:pt>
                <c:pt idx="469">
                  <c:v>7</c:v>
                </c:pt>
                <c:pt idx="470">
                  <c:v>6.8125</c:v>
                </c:pt>
                <c:pt idx="471">
                  <c:v>6.75</c:v>
                </c:pt>
                <c:pt idx="472">
                  <c:v>6.8125</c:v>
                </c:pt>
                <c:pt idx="473">
                  <c:v>6.6875</c:v>
                </c:pt>
                <c:pt idx="474">
                  <c:v>6.8125</c:v>
                </c:pt>
                <c:pt idx="475">
                  <c:v>6.6875</c:v>
                </c:pt>
                <c:pt idx="476">
                  <c:v>6.75</c:v>
                </c:pt>
                <c:pt idx="477">
                  <c:v>6.8125</c:v>
                </c:pt>
                <c:pt idx="478">
                  <c:v>6.75</c:v>
                </c:pt>
                <c:pt idx="479">
                  <c:v>6.625</c:v>
                </c:pt>
                <c:pt idx="480">
                  <c:v>6.75</c:v>
                </c:pt>
                <c:pt idx="481">
                  <c:v>6.6875</c:v>
                </c:pt>
                <c:pt idx="482">
                  <c:v>6.625</c:v>
                </c:pt>
                <c:pt idx="483">
                  <c:v>6.6875</c:v>
                </c:pt>
                <c:pt idx="484">
                  <c:v>6.5625</c:v>
                </c:pt>
                <c:pt idx="485">
                  <c:v>6.8125</c:v>
                </c:pt>
                <c:pt idx="486">
                  <c:v>6.8125</c:v>
                </c:pt>
                <c:pt idx="487">
                  <c:v>6.875</c:v>
                </c:pt>
                <c:pt idx="488">
                  <c:v>6.8125</c:v>
                </c:pt>
                <c:pt idx="489">
                  <c:v>6.8125</c:v>
                </c:pt>
                <c:pt idx="490">
                  <c:v>6.9375</c:v>
                </c:pt>
                <c:pt idx="491">
                  <c:v>7</c:v>
                </c:pt>
                <c:pt idx="492">
                  <c:v>7.125</c:v>
                </c:pt>
                <c:pt idx="493">
                  <c:v>7</c:v>
                </c:pt>
                <c:pt idx="494">
                  <c:v>7.125</c:v>
                </c:pt>
                <c:pt idx="495">
                  <c:v>7.3125</c:v>
                </c:pt>
                <c:pt idx="496">
                  <c:v>7.25</c:v>
                </c:pt>
                <c:pt idx="497">
                  <c:v>7.375</c:v>
                </c:pt>
                <c:pt idx="498">
                  <c:v>7.3125</c:v>
                </c:pt>
                <c:pt idx="499">
                  <c:v>7.4375</c:v>
                </c:pt>
                <c:pt idx="500">
                  <c:v>7.5</c:v>
                </c:pt>
                <c:pt idx="501">
                  <c:v>7.3125</c:v>
                </c:pt>
                <c:pt idx="502">
                  <c:v>7.3125</c:v>
                </c:pt>
                <c:pt idx="503">
                  <c:v>7.1875</c:v>
                </c:pt>
                <c:pt idx="504">
                  <c:v>7.3125</c:v>
                </c:pt>
                <c:pt idx="505">
                  <c:v>7.375</c:v>
                </c:pt>
                <c:pt idx="506">
                  <c:v>7.25</c:v>
                </c:pt>
                <c:pt idx="507">
                  <c:v>7.25</c:v>
                </c:pt>
                <c:pt idx="508">
                  <c:v>7.0625</c:v>
                </c:pt>
                <c:pt idx="509">
                  <c:v>6.9375</c:v>
                </c:pt>
                <c:pt idx="510">
                  <c:v>6.9375</c:v>
                </c:pt>
                <c:pt idx="511">
                  <c:v>7.0625</c:v>
                </c:pt>
                <c:pt idx="512">
                  <c:v>7.0625</c:v>
                </c:pt>
                <c:pt idx="513">
                  <c:v>7</c:v>
                </c:pt>
                <c:pt idx="514">
                  <c:v>7</c:v>
                </c:pt>
                <c:pt idx="515">
                  <c:v>6.875</c:v>
                </c:pt>
                <c:pt idx="516">
                  <c:v>7</c:v>
                </c:pt>
                <c:pt idx="517">
                  <c:v>6.9375</c:v>
                </c:pt>
                <c:pt idx="518">
                  <c:v>6.9375</c:v>
                </c:pt>
                <c:pt idx="519">
                  <c:v>7</c:v>
                </c:pt>
                <c:pt idx="520">
                  <c:v>6.875</c:v>
                </c:pt>
                <c:pt idx="521">
                  <c:v>6.9375</c:v>
                </c:pt>
                <c:pt idx="522">
                  <c:v>6.9375</c:v>
                </c:pt>
                <c:pt idx="523">
                  <c:v>6.875</c:v>
                </c:pt>
                <c:pt idx="524">
                  <c:v>6.9375</c:v>
                </c:pt>
                <c:pt idx="525">
                  <c:v>7</c:v>
                </c:pt>
                <c:pt idx="526">
                  <c:v>7.0625</c:v>
                </c:pt>
                <c:pt idx="527">
                  <c:v>6.625</c:v>
                </c:pt>
                <c:pt idx="528">
                  <c:v>6.625</c:v>
                </c:pt>
                <c:pt idx="529">
                  <c:v>6.5</c:v>
                </c:pt>
                <c:pt idx="530">
                  <c:v>6.625</c:v>
                </c:pt>
                <c:pt idx="531">
                  <c:v>6.5625</c:v>
                </c:pt>
                <c:pt idx="532">
                  <c:v>6.4375</c:v>
                </c:pt>
                <c:pt idx="533">
                  <c:v>6.5625</c:v>
                </c:pt>
                <c:pt idx="534">
                  <c:v>6.625</c:v>
                </c:pt>
                <c:pt idx="535">
                  <c:v>6.625</c:v>
                </c:pt>
                <c:pt idx="536">
                  <c:v>6.75</c:v>
                </c:pt>
                <c:pt idx="537">
                  <c:v>6.6875</c:v>
                </c:pt>
                <c:pt idx="538">
                  <c:v>6.6875</c:v>
                </c:pt>
                <c:pt idx="539">
                  <c:v>6.75</c:v>
                </c:pt>
                <c:pt idx="540">
                  <c:v>6.5625</c:v>
                </c:pt>
                <c:pt idx="541">
                  <c:v>6.75</c:v>
                </c:pt>
                <c:pt idx="542">
                  <c:v>6.625</c:v>
                </c:pt>
                <c:pt idx="543">
                  <c:v>6.9375</c:v>
                </c:pt>
                <c:pt idx="544">
                  <c:v>6.9375</c:v>
                </c:pt>
                <c:pt idx="545">
                  <c:v>7.0625</c:v>
                </c:pt>
                <c:pt idx="546">
                  <c:v>7.0625</c:v>
                </c:pt>
                <c:pt idx="547">
                  <c:v>7.0625</c:v>
                </c:pt>
                <c:pt idx="548">
                  <c:v>7.1875</c:v>
                </c:pt>
                <c:pt idx="549">
                  <c:v>7.3125</c:v>
                </c:pt>
                <c:pt idx="550">
                  <c:v>7.1875</c:v>
                </c:pt>
                <c:pt idx="551">
                  <c:v>7.1875</c:v>
                </c:pt>
                <c:pt idx="552">
                  <c:v>7.1875</c:v>
                </c:pt>
                <c:pt idx="553">
                  <c:v>7.1875</c:v>
                </c:pt>
                <c:pt idx="554">
                  <c:v>7.3125</c:v>
                </c:pt>
                <c:pt idx="555">
                  <c:v>7.1875</c:v>
                </c:pt>
                <c:pt idx="556">
                  <c:v>7.125</c:v>
                </c:pt>
                <c:pt idx="557">
                  <c:v>7.125</c:v>
                </c:pt>
                <c:pt idx="558">
                  <c:v>7</c:v>
                </c:pt>
                <c:pt idx="559">
                  <c:v>6.9375</c:v>
                </c:pt>
                <c:pt idx="560">
                  <c:v>6.75</c:v>
                </c:pt>
                <c:pt idx="561">
                  <c:v>6.8125</c:v>
                </c:pt>
                <c:pt idx="562">
                  <c:v>6.75</c:v>
                </c:pt>
                <c:pt idx="563">
                  <c:v>6.8125</c:v>
                </c:pt>
                <c:pt idx="564">
                  <c:v>6.75</c:v>
                </c:pt>
                <c:pt idx="565">
                  <c:v>6.625</c:v>
                </c:pt>
                <c:pt idx="566">
                  <c:v>6.625</c:v>
                </c:pt>
                <c:pt idx="567">
                  <c:v>6.6875</c:v>
                </c:pt>
                <c:pt idx="568">
                  <c:v>6.75</c:v>
                </c:pt>
                <c:pt idx="569">
                  <c:v>6.75</c:v>
                </c:pt>
                <c:pt idx="570">
                  <c:v>6.5</c:v>
                </c:pt>
                <c:pt idx="571">
                  <c:v>6.5625</c:v>
                </c:pt>
                <c:pt idx="572">
                  <c:v>6.625</c:v>
                </c:pt>
                <c:pt idx="573">
                  <c:v>6.5</c:v>
                </c:pt>
                <c:pt idx="574">
                  <c:v>6.625</c:v>
                </c:pt>
                <c:pt idx="575">
                  <c:v>6.6875</c:v>
                </c:pt>
                <c:pt idx="576">
                  <c:v>6.875</c:v>
                </c:pt>
                <c:pt idx="577">
                  <c:v>6.9375</c:v>
                </c:pt>
                <c:pt idx="578">
                  <c:v>6.8125</c:v>
                </c:pt>
                <c:pt idx="579">
                  <c:v>7</c:v>
                </c:pt>
                <c:pt idx="580">
                  <c:v>7</c:v>
                </c:pt>
                <c:pt idx="581">
                  <c:v>7</c:v>
                </c:pt>
                <c:pt idx="582">
                  <c:v>7</c:v>
                </c:pt>
                <c:pt idx="583">
                  <c:v>7</c:v>
                </c:pt>
                <c:pt idx="584">
                  <c:v>6.8125</c:v>
                </c:pt>
                <c:pt idx="585">
                  <c:v>6.875</c:v>
                </c:pt>
                <c:pt idx="586">
                  <c:v>7.125</c:v>
                </c:pt>
                <c:pt idx="587">
                  <c:v>7.0625</c:v>
                </c:pt>
                <c:pt idx="588">
                  <c:v>7.3125</c:v>
                </c:pt>
                <c:pt idx="589">
                  <c:v>7.3125</c:v>
                </c:pt>
                <c:pt idx="590">
                  <c:v>7.1875</c:v>
                </c:pt>
                <c:pt idx="591">
                  <c:v>7.125</c:v>
                </c:pt>
                <c:pt idx="592">
                  <c:v>7.1875</c:v>
                </c:pt>
                <c:pt idx="593">
                  <c:v>7.125</c:v>
                </c:pt>
                <c:pt idx="594">
                  <c:v>7.3125</c:v>
                </c:pt>
                <c:pt idx="595">
                  <c:v>7.0625</c:v>
                </c:pt>
                <c:pt idx="596">
                  <c:v>7.125</c:v>
                </c:pt>
                <c:pt idx="597">
                  <c:v>7.1875</c:v>
                </c:pt>
                <c:pt idx="598">
                  <c:v>7.125</c:v>
                </c:pt>
                <c:pt idx="599">
                  <c:v>7.125</c:v>
                </c:pt>
                <c:pt idx="600">
                  <c:v>7.375</c:v>
                </c:pt>
                <c:pt idx="601">
                  <c:v>7.1875</c:v>
                </c:pt>
                <c:pt idx="602">
                  <c:v>7.25</c:v>
                </c:pt>
                <c:pt idx="603">
                  <c:v>7.25</c:v>
                </c:pt>
                <c:pt idx="604">
                  <c:v>7.0625</c:v>
                </c:pt>
                <c:pt idx="605">
                  <c:v>7.25</c:v>
                </c:pt>
                <c:pt idx="606">
                  <c:v>7.25</c:v>
                </c:pt>
                <c:pt idx="607">
                  <c:v>7.25</c:v>
                </c:pt>
                <c:pt idx="608">
                  <c:v>7.3125</c:v>
                </c:pt>
                <c:pt idx="609">
                  <c:v>7.25</c:v>
                </c:pt>
                <c:pt idx="610">
                  <c:v>7.375</c:v>
                </c:pt>
                <c:pt idx="611">
                  <c:v>7.1875</c:v>
                </c:pt>
                <c:pt idx="612">
                  <c:v>7.1875</c:v>
                </c:pt>
                <c:pt idx="613">
                  <c:v>6.9375</c:v>
                </c:pt>
                <c:pt idx="614">
                  <c:v>6.9375</c:v>
                </c:pt>
                <c:pt idx="615">
                  <c:v>7.0625</c:v>
                </c:pt>
                <c:pt idx="616">
                  <c:v>6.8125</c:v>
                </c:pt>
                <c:pt idx="617">
                  <c:v>6.8125</c:v>
                </c:pt>
                <c:pt idx="618">
                  <c:v>6.8125</c:v>
                </c:pt>
                <c:pt idx="619">
                  <c:v>6.875</c:v>
                </c:pt>
                <c:pt idx="620">
                  <c:v>6.9375</c:v>
                </c:pt>
                <c:pt idx="621">
                  <c:v>6.8125</c:v>
                </c:pt>
                <c:pt idx="622">
                  <c:v>6.8125</c:v>
                </c:pt>
                <c:pt idx="623">
                  <c:v>6.875</c:v>
                </c:pt>
                <c:pt idx="624">
                  <c:v>6.6875</c:v>
                </c:pt>
                <c:pt idx="625">
                  <c:v>6.6875</c:v>
                </c:pt>
                <c:pt idx="626">
                  <c:v>6.5</c:v>
                </c:pt>
                <c:pt idx="627">
                  <c:v>6.8125</c:v>
                </c:pt>
                <c:pt idx="628">
                  <c:v>6.8125</c:v>
                </c:pt>
                <c:pt idx="629">
                  <c:v>6.9375</c:v>
                </c:pt>
                <c:pt idx="630">
                  <c:v>6.9375</c:v>
                </c:pt>
                <c:pt idx="631">
                  <c:v>6.875</c:v>
                </c:pt>
                <c:pt idx="632">
                  <c:v>6.875</c:v>
                </c:pt>
                <c:pt idx="633">
                  <c:v>7.0625</c:v>
                </c:pt>
                <c:pt idx="634">
                  <c:v>6.9375</c:v>
                </c:pt>
                <c:pt idx="635">
                  <c:v>6.9375</c:v>
                </c:pt>
                <c:pt idx="636">
                  <c:v>7</c:v>
                </c:pt>
                <c:pt idx="637">
                  <c:v>7.0625</c:v>
                </c:pt>
                <c:pt idx="638">
                  <c:v>7.25</c:v>
                </c:pt>
                <c:pt idx="639">
                  <c:v>7.25</c:v>
                </c:pt>
                <c:pt idx="640">
                  <c:v>7.3125</c:v>
                </c:pt>
                <c:pt idx="641">
                  <c:v>7.25</c:v>
                </c:pt>
                <c:pt idx="642">
                  <c:v>7.1875</c:v>
                </c:pt>
                <c:pt idx="643">
                  <c:v>7.125</c:v>
                </c:pt>
                <c:pt idx="644">
                  <c:v>7.0625</c:v>
                </c:pt>
                <c:pt idx="645">
                  <c:v>7.1875</c:v>
                </c:pt>
                <c:pt idx="646">
                  <c:v>7.3125</c:v>
                </c:pt>
                <c:pt idx="647">
                  <c:v>7.125</c:v>
                </c:pt>
                <c:pt idx="648">
                  <c:v>7.1875</c:v>
                </c:pt>
                <c:pt idx="649">
                  <c:v>7.125</c:v>
                </c:pt>
                <c:pt idx="650">
                  <c:v>7</c:v>
                </c:pt>
                <c:pt idx="651">
                  <c:v>7.0625</c:v>
                </c:pt>
                <c:pt idx="652">
                  <c:v>6.875</c:v>
                </c:pt>
                <c:pt idx="653">
                  <c:v>6.875</c:v>
                </c:pt>
                <c:pt idx="654">
                  <c:v>6.8125</c:v>
                </c:pt>
                <c:pt idx="655">
                  <c:v>6.75</c:v>
                </c:pt>
                <c:pt idx="656">
                  <c:v>6.75</c:v>
                </c:pt>
                <c:pt idx="657">
                  <c:v>6.75</c:v>
                </c:pt>
                <c:pt idx="658">
                  <c:v>6.875</c:v>
                </c:pt>
                <c:pt idx="659">
                  <c:v>7</c:v>
                </c:pt>
                <c:pt idx="660">
                  <c:v>7.0625</c:v>
                </c:pt>
                <c:pt idx="661">
                  <c:v>6.875</c:v>
                </c:pt>
                <c:pt idx="662">
                  <c:v>7.0625</c:v>
                </c:pt>
                <c:pt idx="663">
                  <c:v>7.125</c:v>
                </c:pt>
                <c:pt idx="664">
                  <c:v>7.0625</c:v>
                </c:pt>
                <c:pt idx="665">
                  <c:v>7.0625</c:v>
                </c:pt>
                <c:pt idx="666">
                  <c:v>7.1875</c:v>
                </c:pt>
                <c:pt idx="667">
                  <c:v>7.125</c:v>
                </c:pt>
                <c:pt idx="668">
                  <c:v>7.25</c:v>
                </c:pt>
                <c:pt idx="669">
                  <c:v>7.125</c:v>
                </c:pt>
                <c:pt idx="670">
                  <c:v>7.25</c:v>
                </c:pt>
                <c:pt idx="671">
                  <c:v>7.25</c:v>
                </c:pt>
                <c:pt idx="672">
                  <c:v>7.1875</c:v>
                </c:pt>
                <c:pt idx="673">
                  <c:v>7.25</c:v>
                </c:pt>
                <c:pt idx="674">
                  <c:v>7.1875</c:v>
                </c:pt>
                <c:pt idx="675">
                  <c:v>7.125</c:v>
                </c:pt>
                <c:pt idx="676">
                  <c:v>7.125</c:v>
                </c:pt>
                <c:pt idx="677">
                  <c:v>7.3125</c:v>
                </c:pt>
                <c:pt idx="678">
                  <c:v>7.1875</c:v>
                </c:pt>
                <c:pt idx="679">
                  <c:v>7.125</c:v>
                </c:pt>
                <c:pt idx="680">
                  <c:v>7.3125</c:v>
                </c:pt>
                <c:pt idx="681">
                  <c:v>7.5</c:v>
                </c:pt>
                <c:pt idx="682">
                  <c:v>7.5</c:v>
                </c:pt>
                <c:pt idx="683">
                  <c:v>7.5</c:v>
                </c:pt>
                <c:pt idx="684">
                  <c:v>7.375</c:v>
                </c:pt>
                <c:pt idx="685">
                  <c:v>7.5</c:v>
                </c:pt>
                <c:pt idx="686">
                  <c:v>7.3125</c:v>
                </c:pt>
                <c:pt idx="687">
                  <c:v>7.25</c:v>
                </c:pt>
                <c:pt idx="688">
                  <c:v>7.125</c:v>
                </c:pt>
                <c:pt idx="689">
                  <c:v>7.125</c:v>
                </c:pt>
                <c:pt idx="690">
                  <c:v>7.125</c:v>
                </c:pt>
                <c:pt idx="691">
                  <c:v>7</c:v>
                </c:pt>
                <c:pt idx="692">
                  <c:v>6.875</c:v>
                </c:pt>
                <c:pt idx="693">
                  <c:v>6.6875</c:v>
                </c:pt>
                <c:pt idx="694">
                  <c:v>6.5625</c:v>
                </c:pt>
                <c:pt idx="695">
                  <c:v>6.6875</c:v>
                </c:pt>
                <c:pt idx="696">
                  <c:v>6.5625</c:v>
                </c:pt>
                <c:pt idx="697">
                  <c:v>6.25</c:v>
                </c:pt>
                <c:pt idx="698">
                  <c:v>6.3125</c:v>
                </c:pt>
                <c:pt idx="699">
                  <c:v>6.25</c:v>
                </c:pt>
                <c:pt idx="700">
                  <c:v>6.4375</c:v>
                </c:pt>
                <c:pt idx="701">
                  <c:v>6.3125</c:v>
                </c:pt>
                <c:pt idx="702">
                  <c:v>6.3125</c:v>
                </c:pt>
                <c:pt idx="703">
                  <c:v>6.3125</c:v>
                </c:pt>
                <c:pt idx="704">
                  <c:v>6.625</c:v>
                </c:pt>
                <c:pt idx="705">
                  <c:v>6.5625</c:v>
                </c:pt>
                <c:pt idx="706">
                  <c:v>6.5625</c:v>
                </c:pt>
                <c:pt idx="707">
                  <c:v>6.8125</c:v>
                </c:pt>
                <c:pt idx="708">
                  <c:v>6.875</c:v>
                </c:pt>
                <c:pt idx="709">
                  <c:v>7.1875</c:v>
                </c:pt>
                <c:pt idx="710">
                  <c:v>7.125</c:v>
                </c:pt>
                <c:pt idx="711">
                  <c:v>7</c:v>
                </c:pt>
                <c:pt idx="712">
                  <c:v>7</c:v>
                </c:pt>
                <c:pt idx="713">
                  <c:v>7.125</c:v>
                </c:pt>
                <c:pt idx="714">
                  <c:v>7.0625</c:v>
                </c:pt>
                <c:pt idx="715">
                  <c:v>7.0625</c:v>
                </c:pt>
                <c:pt idx="716">
                  <c:v>7</c:v>
                </c:pt>
                <c:pt idx="717">
                  <c:v>7.125</c:v>
                </c:pt>
                <c:pt idx="718">
                  <c:v>7.1875</c:v>
                </c:pt>
                <c:pt idx="719">
                  <c:v>7.1875</c:v>
                </c:pt>
                <c:pt idx="720">
                  <c:v>6.9375</c:v>
                </c:pt>
                <c:pt idx="721">
                  <c:v>7.0625</c:v>
                </c:pt>
                <c:pt idx="722">
                  <c:v>7.125</c:v>
                </c:pt>
                <c:pt idx="723">
                  <c:v>6.9375</c:v>
                </c:pt>
                <c:pt idx="724">
                  <c:v>7.0625</c:v>
                </c:pt>
                <c:pt idx="725">
                  <c:v>6.875</c:v>
                </c:pt>
                <c:pt idx="726">
                  <c:v>7.125</c:v>
                </c:pt>
                <c:pt idx="727">
                  <c:v>7.1875</c:v>
                </c:pt>
                <c:pt idx="728">
                  <c:v>7.1875</c:v>
                </c:pt>
                <c:pt idx="729">
                  <c:v>7.125</c:v>
                </c:pt>
                <c:pt idx="730">
                  <c:v>7.125</c:v>
                </c:pt>
                <c:pt idx="731">
                  <c:v>7.1875</c:v>
                </c:pt>
                <c:pt idx="732">
                  <c:v>7.125</c:v>
                </c:pt>
                <c:pt idx="733">
                  <c:v>7</c:v>
                </c:pt>
                <c:pt idx="734">
                  <c:v>7.125</c:v>
                </c:pt>
                <c:pt idx="735">
                  <c:v>7.125</c:v>
                </c:pt>
                <c:pt idx="736">
                  <c:v>7.25</c:v>
                </c:pt>
                <c:pt idx="737">
                  <c:v>7.125</c:v>
                </c:pt>
                <c:pt idx="738">
                  <c:v>7.0625</c:v>
                </c:pt>
                <c:pt idx="739">
                  <c:v>7</c:v>
                </c:pt>
                <c:pt idx="740">
                  <c:v>7</c:v>
                </c:pt>
                <c:pt idx="741">
                  <c:v>6.9375</c:v>
                </c:pt>
                <c:pt idx="742">
                  <c:v>6.875</c:v>
                </c:pt>
                <c:pt idx="743">
                  <c:v>6.9375</c:v>
                </c:pt>
                <c:pt idx="744">
                  <c:v>7</c:v>
                </c:pt>
                <c:pt idx="745">
                  <c:v>6.9375</c:v>
                </c:pt>
                <c:pt idx="746">
                  <c:v>7</c:v>
                </c:pt>
                <c:pt idx="747">
                  <c:v>7.125</c:v>
                </c:pt>
                <c:pt idx="748">
                  <c:v>7.0625</c:v>
                </c:pt>
                <c:pt idx="749">
                  <c:v>7.0625</c:v>
                </c:pt>
                <c:pt idx="750">
                  <c:v>6.9375</c:v>
                </c:pt>
                <c:pt idx="751">
                  <c:v>7</c:v>
                </c:pt>
                <c:pt idx="752">
                  <c:v>7</c:v>
                </c:pt>
                <c:pt idx="753">
                  <c:v>7.125</c:v>
                </c:pt>
                <c:pt idx="754">
                  <c:v>7.0625</c:v>
                </c:pt>
                <c:pt idx="755">
                  <c:v>7.125</c:v>
                </c:pt>
                <c:pt idx="756">
                  <c:v>7.0625</c:v>
                </c:pt>
                <c:pt idx="757">
                  <c:v>7.0625</c:v>
                </c:pt>
                <c:pt idx="758">
                  <c:v>6.9375</c:v>
                </c:pt>
                <c:pt idx="759">
                  <c:v>6.8125</c:v>
                </c:pt>
                <c:pt idx="760">
                  <c:v>6.875</c:v>
                </c:pt>
                <c:pt idx="761">
                  <c:v>6.875</c:v>
                </c:pt>
                <c:pt idx="762">
                  <c:v>6.9375</c:v>
                </c:pt>
                <c:pt idx="763">
                  <c:v>6.8125</c:v>
                </c:pt>
                <c:pt idx="764">
                  <c:v>7</c:v>
                </c:pt>
                <c:pt idx="765">
                  <c:v>7</c:v>
                </c:pt>
                <c:pt idx="766">
                  <c:v>7</c:v>
                </c:pt>
                <c:pt idx="767">
                  <c:v>7.0625</c:v>
                </c:pt>
                <c:pt idx="768">
                  <c:v>7.0625</c:v>
                </c:pt>
                <c:pt idx="769">
                  <c:v>7</c:v>
                </c:pt>
                <c:pt idx="770">
                  <c:v>6.9375</c:v>
                </c:pt>
                <c:pt idx="771">
                  <c:v>7</c:v>
                </c:pt>
                <c:pt idx="772">
                  <c:v>6.875</c:v>
                </c:pt>
                <c:pt idx="773">
                  <c:v>7</c:v>
                </c:pt>
                <c:pt idx="774">
                  <c:v>7.0625</c:v>
                </c:pt>
                <c:pt idx="775">
                  <c:v>7.0625</c:v>
                </c:pt>
                <c:pt idx="776">
                  <c:v>7</c:v>
                </c:pt>
                <c:pt idx="777">
                  <c:v>7</c:v>
                </c:pt>
                <c:pt idx="778">
                  <c:v>6.8125</c:v>
                </c:pt>
                <c:pt idx="779">
                  <c:v>6.75</c:v>
                </c:pt>
                <c:pt idx="780">
                  <c:v>6.625</c:v>
                </c:pt>
                <c:pt idx="781">
                  <c:v>6.75</c:v>
                </c:pt>
                <c:pt idx="782">
                  <c:v>6.8125</c:v>
                </c:pt>
                <c:pt idx="783">
                  <c:v>6.6875</c:v>
                </c:pt>
                <c:pt idx="784">
                  <c:v>6.625</c:v>
                </c:pt>
                <c:pt idx="785">
                  <c:v>6.625</c:v>
                </c:pt>
                <c:pt idx="786">
                  <c:v>6.6875</c:v>
                </c:pt>
                <c:pt idx="787">
                  <c:v>6.5625</c:v>
                </c:pt>
                <c:pt idx="788">
                  <c:v>6.625</c:v>
                </c:pt>
                <c:pt idx="789">
                  <c:v>6.375</c:v>
                </c:pt>
                <c:pt idx="790">
                  <c:v>6.5</c:v>
                </c:pt>
                <c:pt idx="791">
                  <c:v>6.625</c:v>
                </c:pt>
                <c:pt idx="792">
                  <c:v>6.625</c:v>
                </c:pt>
                <c:pt idx="793">
                  <c:v>6.8125</c:v>
                </c:pt>
                <c:pt idx="794">
                  <c:v>6.8125</c:v>
                </c:pt>
                <c:pt idx="795">
                  <c:v>6.875</c:v>
                </c:pt>
                <c:pt idx="796">
                  <c:v>6.875</c:v>
                </c:pt>
                <c:pt idx="797">
                  <c:v>6.875</c:v>
                </c:pt>
                <c:pt idx="798">
                  <c:v>6.875</c:v>
                </c:pt>
                <c:pt idx="799">
                  <c:v>7</c:v>
                </c:pt>
                <c:pt idx="800">
                  <c:v>6.9375</c:v>
                </c:pt>
                <c:pt idx="801">
                  <c:v>7</c:v>
                </c:pt>
                <c:pt idx="802">
                  <c:v>7.0625</c:v>
                </c:pt>
                <c:pt idx="803">
                  <c:v>7.0625</c:v>
                </c:pt>
                <c:pt idx="804">
                  <c:v>7.0625</c:v>
                </c:pt>
                <c:pt idx="805">
                  <c:v>7.375</c:v>
                </c:pt>
                <c:pt idx="806">
                  <c:v>7.0625</c:v>
                </c:pt>
                <c:pt idx="807">
                  <c:v>7.0625</c:v>
                </c:pt>
                <c:pt idx="808">
                  <c:v>6.875</c:v>
                </c:pt>
                <c:pt idx="809">
                  <c:v>6.8125</c:v>
                </c:pt>
                <c:pt idx="810">
                  <c:v>6.75</c:v>
                </c:pt>
                <c:pt idx="811">
                  <c:v>6.75</c:v>
                </c:pt>
                <c:pt idx="812">
                  <c:v>6.8125</c:v>
                </c:pt>
                <c:pt idx="813">
                  <c:v>6.8125</c:v>
                </c:pt>
                <c:pt idx="814">
                  <c:v>6.8125</c:v>
                </c:pt>
                <c:pt idx="815">
                  <c:v>6.6875</c:v>
                </c:pt>
                <c:pt idx="816">
                  <c:v>6.875</c:v>
                </c:pt>
                <c:pt idx="817">
                  <c:v>6.75</c:v>
                </c:pt>
                <c:pt idx="818">
                  <c:v>6.75</c:v>
                </c:pt>
                <c:pt idx="819">
                  <c:v>6.875</c:v>
                </c:pt>
                <c:pt idx="820">
                  <c:v>6.875</c:v>
                </c:pt>
                <c:pt idx="821">
                  <c:v>6.75</c:v>
                </c:pt>
                <c:pt idx="822">
                  <c:v>6.9375</c:v>
                </c:pt>
                <c:pt idx="823">
                  <c:v>6.8125</c:v>
                </c:pt>
                <c:pt idx="824">
                  <c:v>7.0625</c:v>
                </c:pt>
                <c:pt idx="825">
                  <c:v>6.9375</c:v>
                </c:pt>
                <c:pt idx="826">
                  <c:v>7</c:v>
                </c:pt>
                <c:pt idx="827">
                  <c:v>6.9375</c:v>
                </c:pt>
                <c:pt idx="828">
                  <c:v>7</c:v>
                </c:pt>
                <c:pt idx="829">
                  <c:v>6.8125</c:v>
                </c:pt>
                <c:pt idx="830">
                  <c:v>6.8125</c:v>
                </c:pt>
                <c:pt idx="831">
                  <c:v>6.8125</c:v>
                </c:pt>
                <c:pt idx="832">
                  <c:v>6.6875</c:v>
                </c:pt>
                <c:pt idx="833">
                  <c:v>6.8125</c:v>
                </c:pt>
                <c:pt idx="834">
                  <c:v>6.625</c:v>
                </c:pt>
                <c:pt idx="835">
                  <c:v>6.625</c:v>
                </c:pt>
                <c:pt idx="836">
                  <c:v>6.625</c:v>
                </c:pt>
                <c:pt idx="837">
                  <c:v>6.625</c:v>
                </c:pt>
                <c:pt idx="838">
                  <c:v>6.6875</c:v>
                </c:pt>
                <c:pt idx="839">
                  <c:v>6.8125</c:v>
                </c:pt>
                <c:pt idx="840">
                  <c:v>6.6875</c:v>
                </c:pt>
                <c:pt idx="841">
                  <c:v>6.9375</c:v>
                </c:pt>
                <c:pt idx="842">
                  <c:v>6.8125</c:v>
                </c:pt>
                <c:pt idx="843">
                  <c:v>6.8125</c:v>
                </c:pt>
                <c:pt idx="844">
                  <c:v>6.75</c:v>
                </c:pt>
                <c:pt idx="845">
                  <c:v>6.9375</c:v>
                </c:pt>
                <c:pt idx="846">
                  <c:v>6.8125</c:v>
                </c:pt>
                <c:pt idx="847">
                  <c:v>6.9375</c:v>
                </c:pt>
                <c:pt idx="848">
                  <c:v>7.0625</c:v>
                </c:pt>
                <c:pt idx="849">
                  <c:v>6.9375</c:v>
                </c:pt>
                <c:pt idx="850">
                  <c:v>7.25</c:v>
                </c:pt>
                <c:pt idx="851">
                  <c:v>7.1875</c:v>
                </c:pt>
                <c:pt idx="852">
                  <c:v>7.125</c:v>
                </c:pt>
                <c:pt idx="853">
                  <c:v>7.125</c:v>
                </c:pt>
                <c:pt idx="854">
                  <c:v>7.25</c:v>
                </c:pt>
                <c:pt idx="855">
                  <c:v>7.1875</c:v>
                </c:pt>
                <c:pt idx="856">
                  <c:v>7.125</c:v>
                </c:pt>
                <c:pt idx="857">
                  <c:v>6.9375</c:v>
                </c:pt>
                <c:pt idx="858">
                  <c:v>7.125</c:v>
                </c:pt>
                <c:pt idx="859">
                  <c:v>7.125</c:v>
                </c:pt>
                <c:pt idx="860">
                  <c:v>7.1875</c:v>
                </c:pt>
                <c:pt idx="861">
                  <c:v>7.0625</c:v>
                </c:pt>
                <c:pt idx="862">
                  <c:v>7.125</c:v>
                </c:pt>
                <c:pt idx="863">
                  <c:v>7.25</c:v>
                </c:pt>
                <c:pt idx="864">
                  <c:v>7.1875</c:v>
                </c:pt>
                <c:pt idx="865">
                  <c:v>7.1875</c:v>
                </c:pt>
                <c:pt idx="866">
                  <c:v>7</c:v>
                </c:pt>
                <c:pt idx="867">
                  <c:v>7.0625</c:v>
                </c:pt>
                <c:pt idx="868">
                  <c:v>7</c:v>
                </c:pt>
                <c:pt idx="869">
                  <c:v>6.9375</c:v>
                </c:pt>
                <c:pt idx="870">
                  <c:v>6.6875</c:v>
                </c:pt>
                <c:pt idx="871">
                  <c:v>6.8125</c:v>
                </c:pt>
                <c:pt idx="872">
                  <c:v>6.9375</c:v>
                </c:pt>
                <c:pt idx="873">
                  <c:v>7</c:v>
                </c:pt>
                <c:pt idx="874">
                  <c:v>7</c:v>
                </c:pt>
                <c:pt idx="875">
                  <c:v>7</c:v>
                </c:pt>
                <c:pt idx="876">
                  <c:v>6.875</c:v>
                </c:pt>
                <c:pt idx="877">
                  <c:v>6.875</c:v>
                </c:pt>
                <c:pt idx="878">
                  <c:v>6.875</c:v>
                </c:pt>
                <c:pt idx="879">
                  <c:v>6.5625</c:v>
                </c:pt>
                <c:pt idx="880">
                  <c:v>6.4375</c:v>
                </c:pt>
                <c:pt idx="881">
                  <c:v>6.5</c:v>
                </c:pt>
                <c:pt idx="882">
                  <c:v>6.625</c:v>
                </c:pt>
                <c:pt idx="883">
                  <c:v>6.5625</c:v>
                </c:pt>
                <c:pt idx="884">
                  <c:v>6.6875</c:v>
                </c:pt>
                <c:pt idx="885">
                  <c:v>6.8125</c:v>
                </c:pt>
                <c:pt idx="886">
                  <c:v>6.8125</c:v>
                </c:pt>
                <c:pt idx="887">
                  <c:v>6.625</c:v>
                </c:pt>
                <c:pt idx="888">
                  <c:v>6.5625</c:v>
                </c:pt>
                <c:pt idx="889">
                  <c:v>6.6875</c:v>
                </c:pt>
                <c:pt idx="890">
                  <c:v>6.625</c:v>
                </c:pt>
                <c:pt idx="891">
                  <c:v>6.625</c:v>
                </c:pt>
                <c:pt idx="892">
                  <c:v>6.8125</c:v>
                </c:pt>
                <c:pt idx="893">
                  <c:v>6.8125</c:v>
                </c:pt>
                <c:pt idx="894">
                  <c:v>6.8125</c:v>
                </c:pt>
                <c:pt idx="895">
                  <c:v>6.9375</c:v>
                </c:pt>
                <c:pt idx="896">
                  <c:v>7</c:v>
                </c:pt>
                <c:pt idx="897">
                  <c:v>6.9375</c:v>
                </c:pt>
                <c:pt idx="898">
                  <c:v>6.8125</c:v>
                </c:pt>
                <c:pt idx="899">
                  <c:v>6.8125</c:v>
                </c:pt>
                <c:pt idx="900">
                  <c:v>6.75</c:v>
                </c:pt>
                <c:pt idx="901">
                  <c:v>6.75</c:v>
                </c:pt>
                <c:pt idx="902">
                  <c:v>6.75</c:v>
                </c:pt>
                <c:pt idx="903">
                  <c:v>7</c:v>
                </c:pt>
                <c:pt idx="904">
                  <c:v>7</c:v>
                </c:pt>
                <c:pt idx="905">
                  <c:v>6.875</c:v>
                </c:pt>
                <c:pt idx="906">
                  <c:v>7</c:v>
                </c:pt>
                <c:pt idx="907">
                  <c:v>7.125</c:v>
                </c:pt>
                <c:pt idx="908">
                  <c:v>6.9375</c:v>
                </c:pt>
                <c:pt idx="909">
                  <c:v>7.125</c:v>
                </c:pt>
                <c:pt idx="910">
                  <c:v>6.9375</c:v>
                </c:pt>
                <c:pt idx="911">
                  <c:v>7</c:v>
                </c:pt>
                <c:pt idx="912">
                  <c:v>7.0625</c:v>
                </c:pt>
                <c:pt idx="913">
                  <c:v>7</c:v>
                </c:pt>
                <c:pt idx="914">
                  <c:v>7.0625</c:v>
                </c:pt>
                <c:pt idx="915">
                  <c:v>7.0625</c:v>
                </c:pt>
                <c:pt idx="916">
                  <c:v>7.3125</c:v>
                </c:pt>
                <c:pt idx="917">
                  <c:v>7.25</c:v>
                </c:pt>
                <c:pt idx="918">
                  <c:v>7.3125</c:v>
                </c:pt>
                <c:pt idx="919">
                  <c:v>7.1875</c:v>
                </c:pt>
                <c:pt idx="920">
                  <c:v>7.125</c:v>
                </c:pt>
                <c:pt idx="921">
                  <c:v>7.125</c:v>
                </c:pt>
                <c:pt idx="922">
                  <c:v>7.125</c:v>
                </c:pt>
                <c:pt idx="923">
                  <c:v>7.0625</c:v>
                </c:pt>
                <c:pt idx="924">
                  <c:v>7.125</c:v>
                </c:pt>
                <c:pt idx="925">
                  <c:v>7</c:v>
                </c:pt>
                <c:pt idx="926">
                  <c:v>7.3125</c:v>
                </c:pt>
                <c:pt idx="927">
                  <c:v>7.1875</c:v>
                </c:pt>
                <c:pt idx="928">
                  <c:v>7.1875</c:v>
                </c:pt>
                <c:pt idx="929">
                  <c:v>7.4375</c:v>
                </c:pt>
                <c:pt idx="930">
                  <c:v>7.4375</c:v>
                </c:pt>
                <c:pt idx="931">
                  <c:v>7.4375</c:v>
                </c:pt>
                <c:pt idx="932">
                  <c:v>7.25</c:v>
                </c:pt>
                <c:pt idx="933">
                  <c:v>7.125</c:v>
                </c:pt>
                <c:pt idx="934">
                  <c:v>7.0625</c:v>
                </c:pt>
                <c:pt idx="935">
                  <c:v>7.1875</c:v>
                </c:pt>
                <c:pt idx="936">
                  <c:v>7.125</c:v>
                </c:pt>
                <c:pt idx="937">
                  <c:v>7.1875</c:v>
                </c:pt>
                <c:pt idx="938">
                  <c:v>7.125</c:v>
                </c:pt>
                <c:pt idx="939">
                  <c:v>7.125</c:v>
                </c:pt>
                <c:pt idx="940">
                  <c:v>7.125</c:v>
                </c:pt>
                <c:pt idx="941">
                  <c:v>7.25</c:v>
                </c:pt>
                <c:pt idx="942">
                  <c:v>7</c:v>
                </c:pt>
                <c:pt idx="943">
                  <c:v>7.0625</c:v>
                </c:pt>
                <c:pt idx="944">
                  <c:v>7.125</c:v>
                </c:pt>
                <c:pt idx="945">
                  <c:v>6.875</c:v>
                </c:pt>
                <c:pt idx="946">
                  <c:v>6.875</c:v>
                </c:pt>
                <c:pt idx="947">
                  <c:v>6.9375</c:v>
                </c:pt>
                <c:pt idx="948">
                  <c:v>6.875</c:v>
                </c:pt>
                <c:pt idx="949">
                  <c:v>7.125</c:v>
                </c:pt>
                <c:pt idx="950">
                  <c:v>7.125</c:v>
                </c:pt>
                <c:pt idx="951">
                  <c:v>7</c:v>
                </c:pt>
                <c:pt idx="952">
                  <c:v>7.0625</c:v>
                </c:pt>
                <c:pt idx="953">
                  <c:v>7.125</c:v>
                </c:pt>
                <c:pt idx="954">
                  <c:v>7.125</c:v>
                </c:pt>
                <c:pt idx="955">
                  <c:v>7.125</c:v>
                </c:pt>
                <c:pt idx="956">
                  <c:v>7.125</c:v>
                </c:pt>
                <c:pt idx="957">
                  <c:v>6.9375</c:v>
                </c:pt>
                <c:pt idx="958">
                  <c:v>7.0625</c:v>
                </c:pt>
                <c:pt idx="959">
                  <c:v>7.125</c:v>
                </c:pt>
                <c:pt idx="960">
                  <c:v>7.125</c:v>
                </c:pt>
                <c:pt idx="961">
                  <c:v>7.25</c:v>
                </c:pt>
                <c:pt idx="962">
                  <c:v>7.3125</c:v>
                </c:pt>
                <c:pt idx="963">
                  <c:v>7.1875</c:v>
                </c:pt>
                <c:pt idx="964">
                  <c:v>7.3125</c:v>
                </c:pt>
                <c:pt idx="965">
                  <c:v>7.1875</c:v>
                </c:pt>
                <c:pt idx="966">
                  <c:v>7.4375</c:v>
                </c:pt>
                <c:pt idx="967">
                  <c:v>7.3125</c:v>
                </c:pt>
                <c:pt idx="968">
                  <c:v>7.5</c:v>
                </c:pt>
                <c:pt idx="969">
                  <c:v>7.3125</c:v>
                </c:pt>
                <c:pt idx="970">
                  <c:v>7.25</c:v>
                </c:pt>
                <c:pt idx="971">
                  <c:v>7.1875</c:v>
                </c:pt>
                <c:pt idx="972">
                  <c:v>7.25</c:v>
                </c:pt>
                <c:pt idx="973">
                  <c:v>7.25</c:v>
                </c:pt>
                <c:pt idx="974">
                  <c:v>7.125</c:v>
                </c:pt>
                <c:pt idx="975">
                  <c:v>6.9375</c:v>
                </c:pt>
                <c:pt idx="976">
                  <c:v>6.9375</c:v>
                </c:pt>
                <c:pt idx="977">
                  <c:v>7</c:v>
                </c:pt>
                <c:pt idx="978">
                  <c:v>6.9375</c:v>
                </c:pt>
                <c:pt idx="979">
                  <c:v>6.9375</c:v>
                </c:pt>
                <c:pt idx="980">
                  <c:v>6.875</c:v>
                </c:pt>
                <c:pt idx="981">
                  <c:v>6.8125</c:v>
                </c:pt>
                <c:pt idx="982">
                  <c:v>6.6875</c:v>
                </c:pt>
                <c:pt idx="983">
                  <c:v>6.6875</c:v>
                </c:pt>
                <c:pt idx="984">
                  <c:v>6.5625</c:v>
                </c:pt>
                <c:pt idx="985">
                  <c:v>6.6875</c:v>
                </c:pt>
                <c:pt idx="986">
                  <c:v>6.75</c:v>
                </c:pt>
                <c:pt idx="987">
                  <c:v>6.8125</c:v>
                </c:pt>
                <c:pt idx="988">
                  <c:v>6.75</c:v>
                </c:pt>
                <c:pt idx="989">
                  <c:v>6.8125</c:v>
                </c:pt>
                <c:pt idx="990">
                  <c:v>6.9375</c:v>
                </c:pt>
                <c:pt idx="991">
                  <c:v>7</c:v>
                </c:pt>
                <c:pt idx="992">
                  <c:v>7</c:v>
                </c:pt>
                <c:pt idx="993">
                  <c:v>6.875</c:v>
                </c:pt>
                <c:pt idx="994">
                  <c:v>7</c:v>
                </c:pt>
                <c:pt idx="995">
                  <c:v>7</c:v>
                </c:pt>
                <c:pt idx="996">
                  <c:v>6.875</c:v>
                </c:pt>
                <c:pt idx="997">
                  <c:v>6.9375</c:v>
                </c:pt>
                <c:pt idx="998">
                  <c:v>6.8125</c:v>
                </c:pt>
                <c:pt idx="999">
                  <c:v>6.9375</c:v>
                </c:pt>
                <c:pt idx="1000">
                  <c:v>6.8125</c:v>
                </c:pt>
                <c:pt idx="1001">
                  <c:v>6.6875</c:v>
                </c:pt>
                <c:pt idx="1002">
                  <c:v>6.625</c:v>
                </c:pt>
                <c:pt idx="1003">
                  <c:v>6.5625</c:v>
                </c:pt>
                <c:pt idx="1004">
                  <c:v>6.625</c:v>
                </c:pt>
                <c:pt idx="1005">
                  <c:v>6.625</c:v>
                </c:pt>
                <c:pt idx="1006">
                  <c:v>6.625</c:v>
                </c:pt>
                <c:pt idx="1007">
                  <c:v>6.6875</c:v>
                </c:pt>
                <c:pt idx="1008">
                  <c:v>6.5</c:v>
                </c:pt>
                <c:pt idx="1009">
                  <c:v>6.5625</c:v>
                </c:pt>
                <c:pt idx="1010">
                  <c:v>6.4375</c:v>
                </c:pt>
                <c:pt idx="1011">
                  <c:v>6.5</c:v>
                </c:pt>
                <c:pt idx="1012">
                  <c:v>6.6875</c:v>
                </c:pt>
                <c:pt idx="1013">
                  <c:v>6.6875</c:v>
                </c:pt>
                <c:pt idx="1014">
                  <c:v>6.6875</c:v>
                </c:pt>
                <c:pt idx="1015">
                  <c:v>6.75</c:v>
                </c:pt>
                <c:pt idx="1016">
                  <c:v>6.8125</c:v>
                </c:pt>
                <c:pt idx="1017">
                  <c:v>6.9375</c:v>
                </c:pt>
                <c:pt idx="1018">
                  <c:v>6.9375</c:v>
                </c:pt>
                <c:pt idx="1019">
                  <c:v>7.0625</c:v>
                </c:pt>
                <c:pt idx="1020">
                  <c:v>7</c:v>
                </c:pt>
                <c:pt idx="1021">
                  <c:v>7.0625</c:v>
                </c:pt>
                <c:pt idx="1022">
                  <c:v>7.0625</c:v>
                </c:pt>
                <c:pt idx="1023">
                  <c:v>7.0625</c:v>
                </c:pt>
                <c:pt idx="1024">
                  <c:v>7.1875</c:v>
                </c:pt>
                <c:pt idx="1025">
                  <c:v>7.25</c:v>
                </c:pt>
                <c:pt idx="1026">
                  <c:v>7.25</c:v>
                </c:pt>
                <c:pt idx="1027">
                  <c:v>7.3125</c:v>
                </c:pt>
                <c:pt idx="1028">
                  <c:v>7.3125</c:v>
                </c:pt>
                <c:pt idx="1029">
                  <c:v>7.25</c:v>
                </c:pt>
                <c:pt idx="1030">
                  <c:v>7.25</c:v>
                </c:pt>
                <c:pt idx="1031">
                  <c:v>7.1875</c:v>
                </c:pt>
                <c:pt idx="1032">
                  <c:v>7.3125</c:v>
                </c:pt>
                <c:pt idx="1033">
                  <c:v>7.125</c:v>
                </c:pt>
                <c:pt idx="1034">
                  <c:v>7.3125</c:v>
                </c:pt>
                <c:pt idx="1035">
                  <c:v>7.1875</c:v>
                </c:pt>
                <c:pt idx="1036">
                  <c:v>7.3125</c:v>
                </c:pt>
                <c:pt idx="1037">
                  <c:v>7.25</c:v>
                </c:pt>
                <c:pt idx="1038">
                  <c:v>7.25</c:v>
                </c:pt>
                <c:pt idx="1039">
                  <c:v>7.25</c:v>
                </c:pt>
                <c:pt idx="1040">
                  <c:v>7.375</c:v>
                </c:pt>
                <c:pt idx="1041">
                  <c:v>7.25</c:v>
                </c:pt>
                <c:pt idx="1042">
                  <c:v>7.25</c:v>
                </c:pt>
                <c:pt idx="1043">
                  <c:v>7.25</c:v>
                </c:pt>
                <c:pt idx="1044">
                  <c:v>7.0625</c:v>
                </c:pt>
                <c:pt idx="1045">
                  <c:v>7.125</c:v>
                </c:pt>
                <c:pt idx="1046">
                  <c:v>7.1875</c:v>
                </c:pt>
                <c:pt idx="1047">
                  <c:v>7.125</c:v>
                </c:pt>
                <c:pt idx="1048">
                  <c:v>7.1875</c:v>
                </c:pt>
                <c:pt idx="1049">
                  <c:v>7.3125</c:v>
                </c:pt>
                <c:pt idx="1050">
                  <c:v>7.1875</c:v>
                </c:pt>
                <c:pt idx="1051">
                  <c:v>7.3125</c:v>
                </c:pt>
                <c:pt idx="1052">
                  <c:v>7.1875</c:v>
                </c:pt>
                <c:pt idx="1053">
                  <c:v>7.25</c:v>
                </c:pt>
                <c:pt idx="1054">
                  <c:v>7.25</c:v>
                </c:pt>
                <c:pt idx="1055">
                  <c:v>7.125</c:v>
                </c:pt>
                <c:pt idx="1056">
                  <c:v>7.0625</c:v>
                </c:pt>
                <c:pt idx="1057">
                  <c:v>7</c:v>
                </c:pt>
                <c:pt idx="1058">
                  <c:v>7.1875</c:v>
                </c:pt>
                <c:pt idx="1059">
                  <c:v>7.0625</c:v>
                </c:pt>
                <c:pt idx="1060">
                  <c:v>7.3125</c:v>
                </c:pt>
                <c:pt idx="1061">
                  <c:v>7.25</c:v>
                </c:pt>
                <c:pt idx="1062">
                  <c:v>7.25</c:v>
                </c:pt>
                <c:pt idx="1063">
                  <c:v>7.1875</c:v>
                </c:pt>
                <c:pt idx="1064">
                  <c:v>7</c:v>
                </c:pt>
                <c:pt idx="1065">
                  <c:v>7</c:v>
                </c:pt>
                <c:pt idx="1066">
                  <c:v>7</c:v>
                </c:pt>
                <c:pt idx="1067">
                  <c:v>7</c:v>
                </c:pt>
                <c:pt idx="1068">
                  <c:v>7</c:v>
                </c:pt>
                <c:pt idx="1069">
                  <c:v>6.875</c:v>
                </c:pt>
                <c:pt idx="1070">
                  <c:v>6.9375</c:v>
                </c:pt>
                <c:pt idx="1071">
                  <c:v>7.0625</c:v>
                </c:pt>
                <c:pt idx="1072">
                  <c:v>7</c:v>
                </c:pt>
                <c:pt idx="1073">
                  <c:v>7.125</c:v>
                </c:pt>
                <c:pt idx="1074">
                  <c:v>7.125</c:v>
                </c:pt>
                <c:pt idx="1075">
                  <c:v>7.1875</c:v>
                </c:pt>
                <c:pt idx="1076">
                  <c:v>7.0625</c:v>
                </c:pt>
                <c:pt idx="1077">
                  <c:v>7.1875</c:v>
                </c:pt>
                <c:pt idx="1078">
                  <c:v>7.125</c:v>
                </c:pt>
                <c:pt idx="1079">
                  <c:v>7.1875</c:v>
                </c:pt>
                <c:pt idx="1080">
                  <c:v>7.125</c:v>
                </c:pt>
                <c:pt idx="1081">
                  <c:v>7.1875</c:v>
                </c:pt>
                <c:pt idx="1082">
                  <c:v>7.0625</c:v>
                </c:pt>
                <c:pt idx="1083">
                  <c:v>7.0625</c:v>
                </c:pt>
                <c:pt idx="1084">
                  <c:v>7.0625</c:v>
                </c:pt>
                <c:pt idx="1085">
                  <c:v>7.0625</c:v>
                </c:pt>
                <c:pt idx="1086">
                  <c:v>6.9375</c:v>
                </c:pt>
                <c:pt idx="1087">
                  <c:v>6.9375</c:v>
                </c:pt>
                <c:pt idx="1088">
                  <c:v>6.875</c:v>
                </c:pt>
                <c:pt idx="1089">
                  <c:v>6.875</c:v>
                </c:pt>
                <c:pt idx="1090">
                  <c:v>6.625</c:v>
                </c:pt>
                <c:pt idx="1091">
                  <c:v>6.6875</c:v>
                </c:pt>
                <c:pt idx="1092">
                  <c:v>6.75</c:v>
                </c:pt>
                <c:pt idx="1093">
                  <c:v>6.5625</c:v>
                </c:pt>
                <c:pt idx="1094">
                  <c:v>6.5625</c:v>
                </c:pt>
                <c:pt idx="1095">
                  <c:v>6.5</c:v>
                </c:pt>
                <c:pt idx="1096">
                  <c:v>6.6875</c:v>
                </c:pt>
                <c:pt idx="1097">
                  <c:v>6.6875</c:v>
                </c:pt>
                <c:pt idx="1098">
                  <c:v>6.75</c:v>
                </c:pt>
                <c:pt idx="1099">
                  <c:v>6.6875</c:v>
                </c:pt>
                <c:pt idx="1100">
                  <c:v>6.6875</c:v>
                </c:pt>
                <c:pt idx="1101">
                  <c:v>6.75</c:v>
                </c:pt>
                <c:pt idx="1102">
                  <c:v>6.8125</c:v>
                </c:pt>
                <c:pt idx="1103">
                  <c:v>6.8125</c:v>
                </c:pt>
                <c:pt idx="1104">
                  <c:v>6.75</c:v>
                </c:pt>
                <c:pt idx="1105">
                  <c:v>6.8125</c:v>
                </c:pt>
                <c:pt idx="1106">
                  <c:v>6.875</c:v>
                </c:pt>
                <c:pt idx="1107">
                  <c:v>6.8125</c:v>
                </c:pt>
                <c:pt idx="1108">
                  <c:v>6.9375</c:v>
                </c:pt>
                <c:pt idx="1109">
                  <c:v>6.875</c:v>
                </c:pt>
                <c:pt idx="1110">
                  <c:v>6.9375</c:v>
                </c:pt>
                <c:pt idx="1111">
                  <c:v>7</c:v>
                </c:pt>
                <c:pt idx="1112">
                  <c:v>6.875</c:v>
                </c:pt>
                <c:pt idx="1113">
                  <c:v>6.8125</c:v>
                </c:pt>
                <c:pt idx="1114">
                  <c:v>6.875</c:v>
                </c:pt>
                <c:pt idx="1115">
                  <c:v>6.8125</c:v>
                </c:pt>
                <c:pt idx="1116">
                  <c:v>6.8125</c:v>
                </c:pt>
                <c:pt idx="1117">
                  <c:v>6.875</c:v>
                </c:pt>
                <c:pt idx="1118">
                  <c:v>6.9375</c:v>
                </c:pt>
                <c:pt idx="1119">
                  <c:v>7</c:v>
                </c:pt>
                <c:pt idx="1120">
                  <c:v>7.0625</c:v>
                </c:pt>
                <c:pt idx="1121">
                  <c:v>7.1875</c:v>
                </c:pt>
                <c:pt idx="1122">
                  <c:v>7.125</c:v>
                </c:pt>
                <c:pt idx="1123">
                  <c:v>7.0625</c:v>
                </c:pt>
                <c:pt idx="1124">
                  <c:v>6.8125</c:v>
                </c:pt>
                <c:pt idx="1125">
                  <c:v>7.0625</c:v>
                </c:pt>
                <c:pt idx="1126">
                  <c:v>7.0625</c:v>
                </c:pt>
                <c:pt idx="1127">
                  <c:v>7.25</c:v>
                </c:pt>
                <c:pt idx="1128">
                  <c:v>7.3125</c:v>
                </c:pt>
                <c:pt idx="1129">
                  <c:v>7.25</c:v>
                </c:pt>
                <c:pt idx="1130">
                  <c:v>7.125</c:v>
                </c:pt>
                <c:pt idx="1131">
                  <c:v>7.1875</c:v>
                </c:pt>
                <c:pt idx="1132">
                  <c:v>7.125</c:v>
                </c:pt>
                <c:pt idx="1133">
                  <c:v>7.1875</c:v>
                </c:pt>
                <c:pt idx="1134">
                  <c:v>7.25</c:v>
                </c:pt>
                <c:pt idx="1135">
                  <c:v>7.125</c:v>
                </c:pt>
                <c:pt idx="1136">
                  <c:v>7.3125</c:v>
                </c:pt>
                <c:pt idx="1137">
                  <c:v>7</c:v>
                </c:pt>
                <c:pt idx="1138">
                  <c:v>7.1875</c:v>
                </c:pt>
                <c:pt idx="1139">
                  <c:v>7.375</c:v>
                </c:pt>
                <c:pt idx="1140">
                  <c:v>7.3125</c:v>
                </c:pt>
                <c:pt idx="1141">
                  <c:v>7.3125</c:v>
                </c:pt>
                <c:pt idx="1142">
                  <c:v>7.3125</c:v>
                </c:pt>
                <c:pt idx="1143">
                  <c:v>7.125</c:v>
                </c:pt>
                <c:pt idx="1144">
                  <c:v>7</c:v>
                </c:pt>
                <c:pt idx="1145">
                  <c:v>7.3125</c:v>
                </c:pt>
                <c:pt idx="1146">
                  <c:v>7.3125</c:v>
                </c:pt>
                <c:pt idx="1147">
                  <c:v>7.375</c:v>
                </c:pt>
                <c:pt idx="1148">
                  <c:v>7.375</c:v>
                </c:pt>
                <c:pt idx="1149">
                  <c:v>7.1875</c:v>
                </c:pt>
                <c:pt idx="1150">
                  <c:v>6.9375</c:v>
                </c:pt>
                <c:pt idx="1151">
                  <c:v>6.9375</c:v>
                </c:pt>
                <c:pt idx="1152">
                  <c:v>6.875</c:v>
                </c:pt>
                <c:pt idx="1153">
                  <c:v>7</c:v>
                </c:pt>
                <c:pt idx="1154">
                  <c:v>6.9375</c:v>
                </c:pt>
                <c:pt idx="1155">
                  <c:v>6.8125</c:v>
                </c:pt>
                <c:pt idx="1156">
                  <c:v>6.9375</c:v>
                </c:pt>
                <c:pt idx="1157">
                  <c:v>6.8125</c:v>
                </c:pt>
                <c:pt idx="1158">
                  <c:v>6.875</c:v>
                </c:pt>
                <c:pt idx="1159">
                  <c:v>6.9375</c:v>
                </c:pt>
                <c:pt idx="1160">
                  <c:v>7.0625</c:v>
                </c:pt>
                <c:pt idx="1161">
                  <c:v>6.75</c:v>
                </c:pt>
                <c:pt idx="1162">
                  <c:v>6.8125</c:v>
                </c:pt>
                <c:pt idx="1163">
                  <c:v>6.8125</c:v>
                </c:pt>
                <c:pt idx="1164">
                  <c:v>6.8125</c:v>
                </c:pt>
                <c:pt idx="1165">
                  <c:v>6.875</c:v>
                </c:pt>
                <c:pt idx="1166">
                  <c:v>7</c:v>
                </c:pt>
                <c:pt idx="1167">
                  <c:v>7</c:v>
                </c:pt>
                <c:pt idx="1168">
                  <c:v>6.875</c:v>
                </c:pt>
                <c:pt idx="1169">
                  <c:v>6.875</c:v>
                </c:pt>
                <c:pt idx="1170">
                  <c:v>6.75</c:v>
                </c:pt>
                <c:pt idx="1171">
                  <c:v>6.875</c:v>
                </c:pt>
                <c:pt idx="1172">
                  <c:v>6.8125</c:v>
                </c:pt>
                <c:pt idx="1173">
                  <c:v>6.875</c:v>
                </c:pt>
                <c:pt idx="1174">
                  <c:v>6.9375</c:v>
                </c:pt>
                <c:pt idx="1175">
                  <c:v>6.875</c:v>
                </c:pt>
                <c:pt idx="1176">
                  <c:v>6.75</c:v>
                </c:pt>
                <c:pt idx="1177">
                  <c:v>6.75</c:v>
                </c:pt>
                <c:pt idx="1178">
                  <c:v>6.875</c:v>
                </c:pt>
                <c:pt idx="1179">
                  <c:v>6.75</c:v>
                </c:pt>
                <c:pt idx="1180">
                  <c:v>6.75</c:v>
                </c:pt>
                <c:pt idx="1181">
                  <c:v>6.625</c:v>
                </c:pt>
                <c:pt idx="1182">
                  <c:v>6.6875</c:v>
                </c:pt>
                <c:pt idx="1183">
                  <c:v>6.6875</c:v>
                </c:pt>
                <c:pt idx="1184">
                  <c:v>6.6875</c:v>
                </c:pt>
                <c:pt idx="1185">
                  <c:v>6.75</c:v>
                </c:pt>
                <c:pt idx="1186">
                  <c:v>6.9375</c:v>
                </c:pt>
                <c:pt idx="1187">
                  <c:v>6.8125</c:v>
                </c:pt>
                <c:pt idx="1188">
                  <c:v>6.875</c:v>
                </c:pt>
                <c:pt idx="1189">
                  <c:v>6.8125</c:v>
                </c:pt>
                <c:pt idx="1190">
                  <c:v>6.5625</c:v>
                </c:pt>
                <c:pt idx="1191">
                  <c:v>6.625</c:v>
                </c:pt>
                <c:pt idx="1192">
                  <c:v>6.6875</c:v>
                </c:pt>
                <c:pt idx="1193">
                  <c:v>6.625</c:v>
                </c:pt>
                <c:pt idx="1194">
                  <c:v>6.625</c:v>
                </c:pt>
                <c:pt idx="1195">
                  <c:v>6.625</c:v>
                </c:pt>
                <c:pt idx="1196">
                  <c:v>6.6875</c:v>
                </c:pt>
                <c:pt idx="1197">
                  <c:v>6.6875</c:v>
                </c:pt>
                <c:pt idx="1198">
                  <c:v>6.75</c:v>
                </c:pt>
                <c:pt idx="1199">
                  <c:v>6.8125</c:v>
                </c:pt>
                <c:pt idx="1200">
                  <c:v>6.875</c:v>
                </c:pt>
                <c:pt idx="1201">
                  <c:v>6.8125</c:v>
                </c:pt>
                <c:pt idx="1202">
                  <c:v>6.625</c:v>
                </c:pt>
                <c:pt idx="1203">
                  <c:v>6.625</c:v>
                </c:pt>
                <c:pt idx="1204">
                  <c:v>6.625</c:v>
                </c:pt>
                <c:pt idx="1205">
                  <c:v>6.8125</c:v>
                </c:pt>
                <c:pt idx="1206">
                  <c:v>6.8125</c:v>
                </c:pt>
                <c:pt idx="1207">
                  <c:v>6.875</c:v>
                </c:pt>
                <c:pt idx="1208">
                  <c:v>6.875</c:v>
                </c:pt>
                <c:pt idx="1209">
                  <c:v>7.0625</c:v>
                </c:pt>
                <c:pt idx="1210">
                  <c:v>7.0625</c:v>
                </c:pt>
                <c:pt idx="1211">
                  <c:v>7.1875</c:v>
                </c:pt>
                <c:pt idx="1212">
                  <c:v>7.25</c:v>
                </c:pt>
                <c:pt idx="1213">
                  <c:v>7.125</c:v>
                </c:pt>
                <c:pt idx="1214">
                  <c:v>7.25</c:v>
                </c:pt>
                <c:pt idx="1215">
                  <c:v>7.125</c:v>
                </c:pt>
                <c:pt idx="1216">
                  <c:v>7.3125</c:v>
                </c:pt>
                <c:pt idx="1217">
                  <c:v>7.25</c:v>
                </c:pt>
                <c:pt idx="1218">
                  <c:v>7.375</c:v>
                </c:pt>
                <c:pt idx="1219">
                  <c:v>7.375</c:v>
                </c:pt>
                <c:pt idx="1220">
                  <c:v>7.375</c:v>
                </c:pt>
                <c:pt idx="1221">
                  <c:v>7.1875</c:v>
                </c:pt>
                <c:pt idx="1222">
                  <c:v>7.25</c:v>
                </c:pt>
                <c:pt idx="1223">
                  <c:v>7.0625</c:v>
                </c:pt>
                <c:pt idx="1224">
                  <c:v>7.25</c:v>
                </c:pt>
                <c:pt idx="1225">
                  <c:v>7.125</c:v>
                </c:pt>
                <c:pt idx="1226">
                  <c:v>7</c:v>
                </c:pt>
                <c:pt idx="1227">
                  <c:v>6.9375</c:v>
                </c:pt>
                <c:pt idx="1228">
                  <c:v>6.8125</c:v>
                </c:pt>
                <c:pt idx="1229">
                  <c:v>7.0625</c:v>
                </c:pt>
                <c:pt idx="1230">
                  <c:v>6.75</c:v>
                </c:pt>
                <c:pt idx="1231">
                  <c:v>6.9375</c:v>
                </c:pt>
                <c:pt idx="1232">
                  <c:v>6.9375</c:v>
                </c:pt>
                <c:pt idx="1233">
                  <c:v>6.875</c:v>
                </c:pt>
                <c:pt idx="1234">
                  <c:v>6.6875</c:v>
                </c:pt>
                <c:pt idx="1235">
                  <c:v>6.75</c:v>
                </c:pt>
                <c:pt idx="1236">
                  <c:v>6.8125</c:v>
                </c:pt>
                <c:pt idx="1237">
                  <c:v>6.875</c:v>
                </c:pt>
                <c:pt idx="1238">
                  <c:v>6.875</c:v>
                </c:pt>
                <c:pt idx="1239">
                  <c:v>6.9375</c:v>
                </c:pt>
                <c:pt idx="1240">
                  <c:v>6.875</c:v>
                </c:pt>
                <c:pt idx="1241">
                  <c:v>6.9375</c:v>
                </c:pt>
                <c:pt idx="1242">
                  <c:v>7.0625</c:v>
                </c:pt>
                <c:pt idx="1243">
                  <c:v>6.9375</c:v>
                </c:pt>
                <c:pt idx="1244">
                  <c:v>7</c:v>
                </c:pt>
                <c:pt idx="1245">
                  <c:v>6.9375</c:v>
                </c:pt>
                <c:pt idx="1246">
                  <c:v>7.125</c:v>
                </c:pt>
                <c:pt idx="1247">
                  <c:v>7.0625</c:v>
                </c:pt>
                <c:pt idx="1248">
                  <c:v>6.9375</c:v>
                </c:pt>
                <c:pt idx="1249">
                  <c:v>7.0625</c:v>
                </c:pt>
                <c:pt idx="1250">
                  <c:v>7.1875</c:v>
                </c:pt>
                <c:pt idx="1251">
                  <c:v>7.25</c:v>
                </c:pt>
                <c:pt idx="1252">
                  <c:v>7.125</c:v>
                </c:pt>
                <c:pt idx="1253">
                  <c:v>7.25</c:v>
                </c:pt>
                <c:pt idx="1254">
                  <c:v>7.3125</c:v>
                </c:pt>
                <c:pt idx="1255">
                  <c:v>7.375</c:v>
                </c:pt>
                <c:pt idx="1256">
                  <c:v>7.25</c:v>
                </c:pt>
                <c:pt idx="1257">
                  <c:v>7.125</c:v>
                </c:pt>
                <c:pt idx="1258">
                  <c:v>7</c:v>
                </c:pt>
                <c:pt idx="1259">
                  <c:v>7.25</c:v>
                </c:pt>
                <c:pt idx="1260">
                  <c:v>7.25</c:v>
                </c:pt>
                <c:pt idx="1261">
                  <c:v>7.3125</c:v>
                </c:pt>
                <c:pt idx="1262">
                  <c:v>7.25</c:v>
                </c:pt>
                <c:pt idx="1263">
                  <c:v>7.25</c:v>
                </c:pt>
                <c:pt idx="1264">
                  <c:v>7.3125</c:v>
                </c:pt>
                <c:pt idx="1265">
                  <c:v>7.375</c:v>
                </c:pt>
                <c:pt idx="1266">
                  <c:v>7.375</c:v>
                </c:pt>
                <c:pt idx="1267">
                  <c:v>7.125</c:v>
                </c:pt>
                <c:pt idx="1268">
                  <c:v>7.3125</c:v>
                </c:pt>
                <c:pt idx="1269">
                  <c:v>7.1875</c:v>
                </c:pt>
                <c:pt idx="1270">
                  <c:v>7.0625</c:v>
                </c:pt>
                <c:pt idx="1271">
                  <c:v>7</c:v>
                </c:pt>
                <c:pt idx="1272">
                  <c:v>7.0625</c:v>
                </c:pt>
                <c:pt idx="1273">
                  <c:v>7.4375</c:v>
                </c:pt>
                <c:pt idx="1274">
                  <c:v>7.375</c:v>
                </c:pt>
                <c:pt idx="1275">
                  <c:v>7.25</c:v>
                </c:pt>
                <c:pt idx="1276">
                  <c:v>7.1875</c:v>
                </c:pt>
                <c:pt idx="1277">
                  <c:v>7.3125</c:v>
                </c:pt>
                <c:pt idx="1278">
                  <c:v>7.3125</c:v>
                </c:pt>
                <c:pt idx="1279">
                  <c:v>7.125</c:v>
                </c:pt>
                <c:pt idx="1280">
                  <c:v>7</c:v>
                </c:pt>
                <c:pt idx="1281">
                  <c:v>6.875</c:v>
                </c:pt>
                <c:pt idx="1282">
                  <c:v>6.8125</c:v>
                </c:pt>
                <c:pt idx="1283">
                  <c:v>7</c:v>
                </c:pt>
                <c:pt idx="1284">
                  <c:v>6.9375</c:v>
                </c:pt>
                <c:pt idx="1285">
                  <c:v>6.9375</c:v>
                </c:pt>
                <c:pt idx="1286">
                  <c:v>7.0625</c:v>
                </c:pt>
                <c:pt idx="1287">
                  <c:v>7.0625</c:v>
                </c:pt>
                <c:pt idx="1288">
                  <c:v>7.0625</c:v>
                </c:pt>
                <c:pt idx="1289">
                  <c:v>6.75</c:v>
                </c:pt>
                <c:pt idx="1290">
                  <c:v>6.8125</c:v>
                </c:pt>
                <c:pt idx="1291">
                  <c:v>6.875</c:v>
                </c:pt>
                <c:pt idx="1292">
                  <c:v>6.875</c:v>
                </c:pt>
                <c:pt idx="1293">
                  <c:v>6.6875</c:v>
                </c:pt>
                <c:pt idx="1294">
                  <c:v>6.75</c:v>
                </c:pt>
                <c:pt idx="1295">
                  <c:v>6.9375</c:v>
                </c:pt>
                <c:pt idx="1296">
                  <c:v>7</c:v>
                </c:pt>
                <c:pt idx="1297">
                  <c:v>7.0625</c:v>
                </c:pt>
                <c:pt idx="1298">
                  <c:v>7.125</c:v>
                </c:pt>
                <c:pt idx="1299">
                  <c:v>7.0625</c:v>
                </c:pt>
                <c:pt idx="1300">
                  <c:v>6.9375</c:v>
                </c:pt>
                <c:pt idx="1301">
                  <c:v>6.875</c:v>
                </c:pt>
                <c:pt idx="1302">
                  <c:v>6.75</c:v>
                </c:pt>
                <c:pt idx="1303">
                  <c:v>6.875</c:v>
                </c:pt>
                <c:pt idx="1304">
                  <c:v>6.875</c:v>
                </c:pt>
                <c:pt idx="1305">
                  <c:v>7</c:v>
                </c:pt>
                <c:pt idx="1306">
                  <c:v>7.125</c:v>
                </c:pt>
                <c:pt idx="1307">
                  <c:v>6.9375</c:v>
                </c:pt>
                <c:pt idx="1308">
                  <c:v>7.1875</c:v>
                </c:pt>
                <c:pt idx="1309">
                  <c:v>7.125</c:v>
                </c:pt>
                <c:pt idx="1310">
                  <c:v>7</c:v>
                </c:pt>
                <c:pt idx="1311">
                  <c:v>7.125</c:v>
                </c:pt>
                <c:pt idx="1312">
                  <c:v>7.125</c:v>
                </c:pt>
                <c:pt idx="1313">
                  <c:v>7.0625</c:v>
                </c:pt>
                <c:pt idx="1314">
                  <c:v>7.0625</c:v>
                </c:pt>
                <c:pt idx="1315">
                  <c:v>7.1875</c:v>
                </c:pt>
                <c:pt idx="1316">
                  <c:v>7.25</c:v>
                </c:pt>
                <c:pt idx="1317">
                  <c:v>7.1875</c:v>
                </c:pt>
                <c:pt idx="1318">
                  <c:v>7.4375</c:v>
                </c:pt>
                <c:pt idx="1319">
                  <c:v>7.3125</c:v>
                </c:pt>
                <c:pt idx="1320">
                  <c:v>7.375</c:v>
                </c:pt>
                <c:pt idx="1321">
                  <c:v>7.375</c:v>
                </c:pt>
                <c:pt idx="1322">
                  <c:v>7.375</c:v>
                </c:pt>
                <c:pt idx="1323">
                  <c:v>7.5</c:v>
                </c:pt>
                <c:pt idx="1324">
                  <c:v>7.25</c:v>
                </c:pt>
                <c:pt idx="1325">
                  <c:v>7.375</c:v>
                </c:pt>
                <c:pt idx="1326">
                  <c:v>7.375</c:v>
                </c:pt>
                <c:pt idx="1327">
                  <c:v>7.1875</c:v>
                </c:pt>
                <c:pt idx="1328">
                  <c:v>7.125</c:v>
                </c:pt>
                <c:pt idx="1329">
                  <c:v>7.0625</c:v>
                </c:pt>
                <c:pt idx="1330">
                  <c:v>7.125</c:v>
                </c:pt>
                <c:pt idx="1331">
                  <c:v>7.0625</c:v>
                </c:pt>
                <c:pt idx="1332">
                  <c:v>7.0625</c:v>
                </c:pt>
                <c:pt idx="1333">
                  <c:v>7.125</c:v>
                </c:pt>
                <c:pt idx="1334">
                  <c:v>6.875</c:v>
                </c:pt>
                <c:pt idx="1335">
                  <c:v>7.0625</c:v>
                </c:pt>
                <c:pt idx="1336">
                  <c:v>6.9375</c:v>
                </c:pt>
                <c:pt idx="1337">
                  <c:v>6.8125</c:v>
                </c:pt>
                <c:pt idx="1338">
                  <c:v>6.6875</c:v>
                </c:pt>
                <c:pt idx="1339">
                  <c:v>6.75</c:v>
                </c:pt>
                <c:pt idx="1340">
                  <c:v>6.8125</c:v>
                </c:pt>
                <c:pt idx="1341">
                  <c:v>6.8125</c:v>
                </c:pt>
                <c:pt idx="1342">
                  <c:v>6.75</c:v>
                </c:pt>
                <c:pt idx="1343">
                  <c:v>6.875</c:v>
                </c:pt>
                <c:pt idx="1344">
                  <c:v>6.875</c:v>
                </c:pt>
                <c:pt idx="1345">
                  <c:v>6.9375</c:v>
                </c:pt>
                <c:pt idx="1346">
                  <c:v>6.9375</c:v>
                </c:pt>
                <c:pt idx="1347">
                  <c:v>6.9375</c:v>
                </c:pt>
                <c:pt idx="1348">
                  <c:v>6.875</c:v>
                </c:pt>
                <c:pt idx="1349">
                  <c:v>7.0625</c:v>
                </c:pt>
                <c:pt idx="1350">
                  <c:v>7.0625</c:v>
                </c:pt>
                <c:pt idx="1351">
                  <c:v>6.9375</c:v>
                </c:pt>
                <c:pt idx="1352">
                  <c:v>6.9375</c:v>
                </c:pt>
                <c:pt idx="1353">
                  <c:v>7.125</c:v>
                </c:pt>
                <c:pt idx="1354">
                  <c:v>7.0625</c:v>
                </c:pt>
                <c:pt idx="1355">
                  <c:v>6.875</c:v>
                </c:pt>
                <c:pt idx="1356">
                  <c:v>6.875</c:v>
                </c:pt>
                <c:pt idx="1357">
                  <c:v>6.8125</c:v>
                </c:pt>
                <c:pt idx="1358">
                  <c:v>6.9375</c:v>
                </c:pt>
                <c:pt idx="1359">
                  <c:v>6.9375</c:v>
                </c:pt>
                <c:pt idx="1360">
                  <c:v>7</c:v>
                </c:pt>
                <c:pt idx="1361">
                  <c:v>7.125</c:v>
                </c:pt>
                <c:pt idx="1362">
                  <c:v>6.9375</c:v>
                </c:pt>
                <c:pt idx="1363">
                  <c:v>6.8125</c:v>
                </c:pt>
                <c:pt idx="1364">
                  <c:v>6.875</c:v>
                </c:pt>
                <c:pt idx="1365">
                  <c:v>6.8125</c:v>
                </c:pt>
                <c:pt idx="1366">
                  <c:v>6.875</c:v>
                </c:pt>
                <c:pt idx="1367">
                  <c:v>6.875</c:v>
                </c:pt>
                <c:pt idx="1368">
                  <c:v>6.875</c:v>
                </c:pt>
                <c:pt idx="1369">
                  <c:v>6.875</c:v>
                </c:pt>
                <c:pt idx="1370">
                  <c:v>6.9375</c:v>
                </c:pt>
                <c:pt idx="1371">
                  <c:v>7.125</c:v>
                </c:pt>
                <c:pt idx="1372">
                  <c:v>7.1875</c:v>
                </c:pt>
                <c:pt idx="1373">
                  <c:v>7.25</c:v>
                </c:pt>
                <c:pt idx="1374">
                  <c:v>7.125</c:v>
                </c:pt>
                <c:pt idx="1375">
                  <c:v>7.125</c:v>
                </c:pt>
                <c:pt idx="1376">
                  <c:v>7</c:v>
                </c:pt>
                <c:pt idx="1377">
                  <c:v>6.9375</c:v>
                </c:pt>
                <c:pt idx="1378">
                  <c:v>7.0625</c:v>
                </c:pt>
                <c:pt idx="1379">
                  <c:v>7.125</c:v>
                </c:pt>
                <c:pt idx="1380">
                  <c:v>7.1875</c:v>
                </c:pt>
                <c:pt idx="1381">
                  <c:v>7.0625</c:v>
                </c:pt>
                <c:pt idx="1382">
                  <c:v>7.1875</c:v>
                </c:pt>
                <c:pt idx="1383">
                  <c:v>7.0625</c:v>
                </c:pt>
                <c:pt idx="1384">
                  <c:v>7.125</c:v>
                </c:pt>
                <c:pt idx="1385">
                  <c:v>7</c:v>
                </c:pt>
                <c:pt idx="1386">
                  <c:v>7.0625</c:v>
                </c:pt>
                <c:pt idx="1387">
                  <c:v>7</c:v>
                </c:pt>
                <c:pt idx="1388">
                  <c:v>6.75</c:v>
                </c:pt>
                <c:pt idx="1389">
                  <c:v>6.6875</c:v>
                </c:pt>
                <c:pt idx="1390">
                  <c:v>6.75</c:v>
                </c:pt>
                <c:pt idx="1391">
                  <c:v>6.6875</c:v>
                </c:pt>
                <c:pt idx="1392">
                  <c:v>6.75</c:v>
                </c:pt>
                <c:pt idx="1393">
                  <c:v>6.75</c:v>
                </c:pt>
                <c:pt idx="1394">
                  <c:v>6.875</c:v>
                </c:pt>
                <c:pt idx="1395">
                  <c:v>6.75</c:v>
                </c:pt>
                <c:pt idx="1396">
                  <c:v>6.8125</c:v>
                </c:pt>
                <c:pt idx="1397">
                  <c:v>6.875</c:v>
                </c:pt>
                <c:pt idx="1398">
                  <c:v>6.75</c:v>
                </c:pt>
                <c:pt idx="1399">
                  <c:v>6.75</c:v>
                </c:pt>
                <c:pt idx="1400">
                  <c:v>6.75</c:v>
                </c:pt>
                <c:pt idx="1401">
                  <c:v>6.6875</c:v>
                </c:pt>
                <c:pt idx="1402">
                  <c:v>6.625</c:v>
                </c:pt>
                <c:pt idx="1403">
                  <c:v>6.5</c:v>
                </c:pt>
                <c:pt idx="1404">
                  <c:v>6.6875</c:v>
                </c:pt>
                <c:pt idx="1405">
                  <c:v>6.8125</c:v>
                </c:pt>
                <c:pt idx="1406">
                  <c:v>6.875</c:v>
                </c:pt>
                <c:pt idx="1407">
                  <c:v>6.875</c:v>
                </c:pt>
                <c:pt idx="1408">
                  <c:v>6.875</c:v>
                </c:pt>
                <c:pt idx="1409">
                  <c:v>6.9375</c:v>
                </c:pt>
                <c:pt idx="1410">
                  <c:v>6.8125</c:v>
                </c:pt>
                <c:pt idx="1411">
                  <c:v>6.9375</c:v>
                </c:pt>
                <c:pt idx="1412">
                  <c:v>6.75</c:v>
                </c:pt>
                <c:pt idx="1413">
                  <c:v>6.6875</c:v>
                </c:pt>
                <c:pt idx="1414">
                  <c:v>6.625</c:v>
                </c:pt>
                <c:pt idx="1415">
                  <c:v>6.625</c:v>
                </c:pt>
                <c:pt idx="1416">
                  <c:v>6.6875</c:v>
                </c:pt>
                <c:pt idx="1417">
                  <c:v>6.875</c:v>
                </c:pt>
                <c:pt idx="1418">
                  <c:v>6.9375</c:v>
                </c:pt>
                <c:pt idx="1419">
                  <c:v>7.125</c:v>
                </c:pt>
                <c:pt idx="1420">
                  <c:v>6.9375</c:v>
                </c:pt>
                <c:pt idx="1421">
                  <c:v>7.0625</c:v>
                </c:pt>
                <c:pt idx="1422">
                  <c:v>7.125</c:v>
                </c:pt>
                <c:pt idx="1423">
                  <c:v>7.125</c:v>
                </c:pt>
                <c:pt idx="1424">
                  <c:v>7.0625</c:v>
                </c:pt>
                <c:pt idx="1425">
                  <c:v>7</c:v>
                </c:pt>
                <c:pt idx="1426">
                  <c:v>7</c:v>
                </c:pt>
                <c:pt idx="1427">
                  <c:v>7.0625</c:v>
                </c:pt>
                <c:pt idx="1428">
                  <c:v>7.125</c:v>
                </c:pt>
                <c:pt idx="1429">
                  <c:v>7</c:v>
                </c:pt>
                <c:pt idx="1430">
                  <c:v>7.3125</c:v>
                </c:pt>
                <c:pt idx="1431">
                  <c:v>7.25</c:v>
                </c:pt>
                <c:pt idx="1432">
                  <c:v>7.25</c:v>
                </c:pt>
                <c:pt idx="1433">
                  <c:v>6.9375</c:v>
                </c:pt>
                <c:pt idx="1434">
                  <c:v>6.875</c:v>
                </c:pt>
                <c:pt idx="1435">
                  <c:v>6.875</c:v>
                </c:pt>
                <c:pt idx="1436">
                  <c:v>7.0625</c:v>
                </c:pt>
                <c:pt idx="1437">
                  <c:v>6.875</c:v>
                </c:pt>
                <c:pt idx="1438">
                  <c:v>6.8125</c:v>
                </c:pt>
                <c:pt idx="1439">
                  <c:v>6.8125</c:v>
                </c:pt>
                <c:pt idx="1440">
                  <c:v>6.9375</c:v>
                </c:pt>
                <c:pt idx="1441">
                  <c:v>6.875</c:v>
                </c:pt>
                <c:pt idx="1442">
                  <c:v>6.875</c:v>
                </c:pt>
                <c:pt idx="1443">
                  <c:v>7</c:v>
                </c:pt>
                <c:pt idx="1444">
                  <c:v>7.125</c:v>
                </c:pt>
                <c:pt idx="1445">
                  <c:v>7.125</c:v>
                </c:pt>
                <c:pt idx="1446">
                  <c:v>6.9375</c:v>
                </c:pt>
                <c:pt idx="1447">
                  <c:v>7</c:v>
                </c:pt>
                <c:pt idx="1448">
                  <c:v>7</c:v>
                </c:pt>
                <c:pt idx="1449">
                  <c:v>7.1875</c:v>
                </c:pt>
                <c:pt idx="1450">
                  <c:v>7.125</c:v>
                </c:pt>
                <c:pt idx="1451">
                  <c:v>7</c:v>
                </c:pt>
                <c:pt idx="1452">
                  <c:v>7.25</c:v>
                </c:pt>
                <c:pt idx="1453">
                  <c:v>7.1875</c:v>
                </c:pt>
                <c:pt idx="1454">
                  <c:v>7.25</c:v>
                </c:pt>
                <c:pt idx="1455">
                  <c:v>7.1875</c:v>
                </c:pt>
                <c:pt idx="1456">
                  <c:v>7.1875</c:v>
                </c:pt>
                <c:pt idx="1457">
                  <c:v>7.1875</c:v>
                </c:pt>
                <c:pt idx="1458">
                  <c:v>7.25</c:v>
                </c:pt>
                <c:pt idx="1459">
                  <c:v>7.0625</c:v>
                </c:pt>
                <c:pt idx="1460">
                  <c:v>6.9375</c:v>
                </c:pt>
                <c:pt idx="1461">
                  <c:v>6.9375</c:v>
                </c:pt>
                <c:pt idx="1462">
                  <c:v>6.9375</c:v>
                </c:pt>
                <c:pt idx="1463">
                  <c:v>7.0625</c:v>
                </c:pt>
                <c:pt idx="1464">
                  <c:v>7.125</c:v>
                </c:pt>
                <c:pt idx="1465">
                  <c:v>7</c:v>
                </c:pt>
                <c:pt idx="1466">
                  <c:v>7.0625</c:v>
                </c:pt>
                <c:pt idx="1467">
                  <c:v>7.0625</c:v>
                </c:pt>
                <c:pt idx="1468">
                  <c:v>6.8125</c:v>
                </c:pt>
                <c:pt idx="1469">
                  <c:v>6.9375</c:v>
                </c:pt>
                <c:pt idx="1470">
                  <c:v>6.8125</c:v>
                </c:pt>
                <c:pt idx="1471">
                  <c:v>6.75</c:v>
                </c:pt>
                <c:pt idx="1472">
                  <c:v>6.8125</c:v>
                </c:pt>
                <c:pt idx="1473">
                  <c:v>6.875</c:v>
                </c:pt>
                <c:pt idx="1474">
                  <c:v>6.75</c:v>
                </c:pt>
                <c:pt idx="1475">
                  <c:v>6.75</c:v>
                </c:pt>
                <c:pt idx="1476">
                  <c:v>6.625</c:v>
                </c:pt>
                <c:pt idx="1477">
                  <c:v>6.875</c:v>
                </c:pt>
                <c:pt idx="1478">
                  <c:v>6.8125</c:v>
                </c:pt>
                <c:pt idx="1479">
                  <c:v>6.8125</c:v>
                </c:pt>
                <c:pt idx="1480">
                  <c:v>6.8125</c:v>
                </c:pt>
                <c:pt idx="1481">
                  <c:v>6.875</c:v>
                </c:pt>
                <c:pt idx="1482">
                  <c:v>7</c:v>
                </c:pt>
                <c:pt idx="1483">
                  <c:v>7.125</c:v>
                </c:pt>
                <c:pt idx="1484">
                  <c:v>7.125</c:v>
                </c:pt>
                <c:pt idx="1485">
                  <c:v>7.0625</c:v>
                </c:pt>
                <c:pt idx="1486">
                  <c:v>7</c:v>
                </c:pt>
                <c:pt idx="1487">
                  <c:v>7.1875</c:v>
                </c:pt>
                <c:pt idx="1488">
                  <c:v>7</c:v>
                </c:pt>
                <c:pt idx="1489">
                  <c:v>6.9375</c:v>
                </c:pt>
                <c:pt idx="1490">
                  <c:v>7</c:v>
                </c:pt>
                <c:pt idx="1491">
                  <c:v>7.125</c:v>
                </c:pt>
                <c:pt idx="1492">
                  <c:v>7.1875</c:v>
                </c:pt>
                <c:pt idx="1493">
                  <c:v>7.125</c:v>
                </c:pt>
                <c:pt idx="1494">
                  <c:v>7.3125</c:v>
                </c:pt>
                <c:pt idx="1495">
                  <c:v>7.125</c:v>
                </c:pt>
                <c:pt idx="1496">
                  <c:v>7</c:v>
                </c:pt>
                <c:pt idx="1497">
                  <c:v>6.9375</c:v>
                </c:pt>
                <c:pt idx="1498">
                  <c:v>6.9375</c:v>
                </c:pt>
                <c:pt idx="1499">
                  <c:v>7</c:v>
                </c:pt>
                <c:pt idx="1500">
                  <c:v>6.875</c:v>
                </c:pt>
                <c:pt idx="1501">
                  <c:v>6.9375</c:v>
                </c:pt>
                <c:pt idx="1502">
                  <c:v>7</c:v>
                </c:pt>
                <c:pt idx="1503">
                  <c:v>6.8125</c:v>
                </c:pt>
                <c:pt idx="1504">
                  <c:v>6.9375</c:v>
                </c:pt>
                <c:pt idx="1505">
                  <c:v>6.875</c:v>
                </c:pt>
                <c:pt idx="1506">
                  <c:v>6.9375</c:v>
                </c:pt>
                <c:pt idx="1507">
                  <c:v>6.9375</c:v>
                </c:pt>
                <c:pt idx="1508">
                  <c:v>7</c:v>
                </c:pt>
                <c:pt idx="1509">
                  <c:v>6.875</c:v>
                </c:pt>
                <c:pt idx="1510">
                  <c:v>6.8125</c:v>
                </c:pt>
                <c:pt idx="1511">
                  <c:v>7</c:v>
                </c:pt>
                <c:pt idx="1512">
                  <c:v>7.0625</c:v>
                </c:pt>
                <c:pt idx="1513">
                  <c:v>7.0625</c:v>
                </c:pt>
                <c:pt idx="1514">
                  <c:v>7.0625</c:v>
                </c:pt>
                <c:pt idx="1515">
                  <c:v>6.9375</c:v>
                </c:pt>
                <c:pt idx="1516">
                  <c:v>6.9375</c:v>
                </c:pt>
                <c:pt idx="1517">
                  <c:v>6.9375</c:v>
                </c:pt>
                <c:pt idx="1518">
                  <c:v>7</c:v>
                </c:pt>
                <c:pt idx="1519">
                  <c:v>7.0625</c:v>
                </c:pt>
                <c:pt idx="1520">
                  <c:v>7.0625</c:v>
                </c:pt>
                <c:pt idx="1521">
                  <c:v>7.3125</c:v>
                </c:pt>
                <c:pt idx="1522">
                  <c:v>7.125</c:v>
                </c:pt>
                <c:pt idx="1523">
                  <c:v>7.0625</c:v>
                </c:pt>
                <c:pt idx="1524">
                  <c:v>7</c:v>
                </c:pt>
                <c:pt idx="1525">
                  <c:v>7.0625</c:v>
                </c:pt>
                <c:pt idx="1526">
                  <c:v>7.0625</c:v>
                </c:pt>
                <c:pt idx="1527">
                  <c:v>6.875</c:v>
                </c:pt>
                <c:pt idx="1528">
                  <c:v>6.8125</c:v>
                </c:pt>
                <c:pt idx="1529">
                  <c:v>7.0625</c:v>
                </c:pt>
                <c:pt idx="1530">
                  <c:v>7</c:v>
                </c:pt>
                <c:pt idx="1531">
                  <c:v>6.9375</c:v>
                </c:pt>
                <c:pt idx="1532">
                  <c:v>7.125</c:v>
                </c:pt>
                <c:pt idx="1533">
                  <c:v>6.9375</c:v>
                </c:pt>
                <c:pt idx="1534">
                  <c:v>6.9375</c:v>
                </c:pt>
                <c:pt idx="1535">
                  <c:v>7</c:v>
                </c:pt>
                <c:pt idx="1536">
                  <c:v>6.9375</c:v>
                </c:pt>
                <c:pt idx="1537">
                  <c:v>6.75</c:v>
                </c:pt>
                <c:pt idx="1538">
                  <c:v>6.875</c:v>
                </c:pt>
                <c:pt idx="1539">
                  <c:v>6.75</c:v>
                </c:pt>
                <c:pt idx="1540">
                  <c:v>6.9375</c:v>
                </c:pt>
                <c:pt idx="1541">
                  <c:v>6.875</c:v>
                </c:pt>
                <c:pt idx="1542">
                  <c:v>6.8125</c:v>
                </c:pt>
                <c:pt idx="1543">
                  <c:v>7.0625</c:v>
                </c:pt>
                <c:pt idx="1544">
                  <c:v>7.1875</c:v>
                </c:pt>
                <c:pt idx="1545">
                  <c:v>7</c:v>
                </c:pt>
                <c:pt idx="1546">
                  <c:v>6.9375</c:v>
                </c:pt>
                <c:pt idx="1547">
                  <c:v>7.0625</c:v>
                </c:pt>
                <c:pt idx="1548">
                  <c:v>6.9375</c:v>
                </c:pt>
                <c:pt idx="1549">
                  <c:v>7.0625</c:v>
                </c:pt>
                <c:pt idx="1550">
                  <c:v>7.0625</c:v>
                </c:pt>
                <c:pt idx="1551">
                  <c:v>7.0625</c:v>
                </c:pt>
                <c:pt idx="1552">
                  <c:v>7</c:v>
                </c:pt>
                <c:pt idx="1553">
                  <c:v>7</c:v>
                </c:pt>
                <c:pt idx="1554">
                  <c:v>6.875</c:v>
                </c:pt>
                <c:pt idx="1555">
                  <c:v>6.9375</c:v>
                </c:pt>
                <c:pt idx="1556">
                  <c:v>6.875</c:v>
                </c:pt>
                <c:pt idx="1557">
                  <c:v>7.0625</c:v>
                </c:pt>
                <c:pt idx="1558">
                  <c:v>7.0625</c:v>
                </c:pt>
                <c:pt idx="1559">
                  <c:v>7</c:v>
                </c:pt>
                <c:pt idx="1560">
                  <c:v>7</c:v>
                </c:pt>
                <c:pt idx="1561">
                  <c:v>6.9375</c:v>
                </c:pt>
                <c:pt idx="1562">
                  <c:v>7</c:v>
                </c:pt>
                <c:pt idx="1563">
                  <c:v>6.9375</c:v>
                </c:pt>
                <c:pt idx="1564">
                  <c:v>7</c:v>
                </c:pt>
                <c:pt idx="1565">
                  <c:v>6.9375</c:v>
                </c:pt>
                <c:pt idx="1566">
                  <c:v>6.875</c:v>
                </c:pt>
                <c:pt idx="1567">
                  <c:v>6.8125</c:v>
                </c:pt>
                <c:pt idx="1568">
                  <c:v>6.9375</c:v>
                </c:pt>
                <c:pt idx="1569">
                  <c:v>7.0625</c:v>
                </c:pt>
                <c:pt idx="1570">
                  <c:v>7</c:v>
                </c:pt>
                <c:pt idx="1571">
                  <c:v>7.1875</c:v>
                </c:pt>
                <c:pt idx="1572">
                  <c:v>7.0625</c:v>
                </c:pt>
                <c:pt idx="1573">
                  <c:v>7.125</c:v>
                </c:pt>
                <c:pt idx="1574">
                  <c:v>7.0625</c:v>
                </c:pt>
                <c:pt idx="1575">
                  <c:v>7</c:v>
                </c:pt>
                <c:pt idx="1576">
                  <c:v>7.0625</c:v>
                </c:pt>
                <c:pt idx="1577">
                  <c:v>7.125</c:v>
                </c:pt>
                <c:pt idx="1578">
                  <c:v>7.1875</c:v>
                </c:pt>
                <c:pt idx="1579">
                  <c:v>7.0625</c:v>
                </c:pt>
                <c:pt idx="1580">
                  <c:v>7.0625</c:v>
                </c:pt>
                <c:pt idx="1581">
                  <c:v>7.0625</c:v>
                </c:pt>
                <c:pt idx="1582">
                  <c:v>7.0625</c:v>
                </c:pt>
                <c:pt idx="1583">
                  <c:v>7.125</c:v>
                </c:pt>
                <c:pt idx="1584">
                  <c:v>7.0625</c:v>
                </c:pt>
                <c:pt idx="1585">
                  <c:v>7</c:v>
                </c:pt>
                <c:pt idx="1586">
                  <c:v>7.1875</c:v>
                </c:pt>
                <c:pt idx="1587">
                  <c:v>6.875</c:v>
                </c:pt>
                <c:pt idx="1588">
                  <c:v>6.8125</c:v>
                </c:pt>
                <c:pt idx="1589">
                  <c:v>6.6875</c:v>
                </c:pt>
                <c:pt idx="1590">
                  <c:v>6.6875</c:v>
                </c:pt>
                <c:pt idx="1591">
                  <c:v>6.6875</c:v>
                </c:pt>
                <c:pt idx="1592">
                  <c:v>6.4375</c:v>
                </c:pt>
                <c:pt idx="1593">
                  <c:v>6.5</c:v>
                </c:pt>
                <c:pt idx="1594">
                  <c:v>6.3125</c:v>
                </c:pt>
                <c:pt idx="1595">
                  <c:v>6.375</c:v>
                </c:pt>
                <c:pt idx="1596">
                  <c:v>6.375</c:v>
                </c:pt>
                <c:pt idx="1597">
                  <c:v>6.375</c:v>
                </c:pt>
                <c:pt idx="1598">
                  <c:v>6.375</c:v>
                </c:pt>
                <c:pt idx="1599">
                  <c:v>6.4375</c:v>
                </c:pt>
                <c:pt idx="1600">
                  <c:v>6.4375</c:v>
                </c:pt>
                <c:pt idx="1601">
                  <c:v>6.5</c:v>
                </c:pt>
                <c:pt idx="1602">
                  <c:v>6.375</c:v>
                </c:pt>
                <c:pt idx="1603">
                  <c:v>6.625</c:v>
                </c:pt>
                <c:pt idx="1604">
                  <c:v>6.875</c:v>
                </c:pt>
                <c:pt idx="1605">
                  <c:v>6.8125</c:v>
                </c:pt>
                <c:pt idx="1606">
                  <c:v>6.875</c:v>
                </c:pt>
                <c:pt idx="1607">
                  <c:v>7.0625</c:v>
                </c:pt>
                <c:pt idx="1608">
                  <c:v>7.125</c:v>
                </c:pt>
                <c:pt idx="1609">
                  <c:v>7</c:v>
                </c:pt>
                <c:pt idx="1610">
                  <c:v>7.125</c:v>
                </c:pt>
                <c:pt idx="1611">
                  <c:v>7.0625</c:v>
                </c:pt>
                <c:pt idx="1612">
                  <c:v>7</c:v>
                </c:pt>
                <c:pt idx="1613">
                  <c:v>7</c:v>
                </c:pt>
                <c:pt idx="1614">
                  <c:v>6.9375</c:v>
                </c:pt>
                <c:pt idx="1615">
                  <c:v>6.9375</c:v>
                </c:pt>
                <c:pt idx="1616">
                  <c:v>6.875</c:v>
                </c:pt>
                <c:pt idx="1617">
                  <c:v>6.8125</c:v>
                </c:pt>
                <c:pt idx="1618">
                  <c:v>6.9375</c:v>
                </c:pt>
                <c:pt idx="1619">
                  <c:v>6.875</c:v>
                </c:pt>
                <c:pt idx="1620">
                  <c:v>6.8125</c:v>
                </c:pt>
                <c:pt idx="1621">
                  <c:v>6.875</c:v>
                </c:pt>
                <c:pt idx="1622">
                  <c:v>6.875</c:v>
                </c:pt>
                <c:pt idx="1623">
                  <c:v>6.8125</c:v>
                </c:pt>
                <c:pt idx="1624">
                  <c:v>6.75</c:v>
                </c:pt>
                <c:pt idx="1625">
                  <c:v>6.75</c:v>
                </c:pt>
                <c:pt idx="1626">
                  <c:v>6.6875</c:v>
                </c:pt>
                <c:pt idx="1627">
                  <c:v>6.9375</c:v>
                </c:pt>
                <c:pt idx="1628">
                  <c:v>7.125</c:v>
                </c:pt>
                <c:pt idx="1629">
                  <c:v>7.0625</c:v>
                </c:pt>
                <c:pt idx="1630">
                  <c:v>7.125</c:v>
                </c:pt>
                <c:pt idx="1631">
                  <c:v>7</c:v>
                </c:pt>
                <c:pt idx="1632">
                  <c:v>7.125</c:v>
                </c:pt>
                <c:pt idx="1633">
                  <c:v>7.125</c:v>
                </c:pt>
                <c:pt idx="1634">
                  <c:v>7.125</c:v>
                </c:pt>
                <c:pt idx="1635">
                  <c:v>7.0625</c:v>
                </c:pt>
                <c:pt idx="1636">
                  <c:v>6.9375</c:v>
                </c:pt>
                <c:pt idx="1637">
                  <c:v>7.125</c:v>
                </c:pt>
                <c:pt idx="1638">
                  <c:v>7.0625</c:v>
                </c:pt>
                <c:pt idx="1639">
                  <c:v>6.8125</c:v>
                </c:pt>
                <c:pt idx="1640">
                  <c:v>6.9375</c:v>
                </c:pt>
                <c:pt idx="1641">
                  <c:v>7.125</c:v>
                </c:pt>
                <c:pt idx="1642">
                  <c:v>7.125</c:v>
                </c:pt>
                <c:pt idx="1643">
                  <c:v>7.125</c:v>
                </c:pt>
                <c:pt idx="1644">
                  <c:v>6.9375</c:v>
                </c:pt>
                <c:pt idx="1645">
                  <c:v>7.1875</c:v>
                </c:pt>
                <c:pt idx="1646">
                  <c:v>7.125</c:v>
                </c:pt>
                <c:pt idx="1647">
                  <c:v>7.125</c:v>
                </c:pt>
                <c:pt idx="1648">
                  <c:v>6.9375</c:v>
                </c:pt>
                <c:pt idx="1649">
                  <c:v>6.875</c:v>
                </c:pt>
                <c:pt idx="1650">
                  <c:v>6.875</c:v>
                </c:pt>
                <c:pt idx="1651">
                  <c:v>6.875</c:v>
                </c:pt>
                <c:pt idx="1652">
                  <c:v>6.8125</c:v>
                </c:pt>
                <c:pt idx="1653">
                  <c:v>6.6875</c:v>
                </c:pt>
                <c:pt idx="1654">
                  <c:v>6.75</c:v>
                </c:pt>
                <c:pt idx="1655">
                  <c:v>6.8125</c:v>
                </c:pt>
                <c:pt idx="1656">
                  <c:v>6.75</c:v>
                </c:pt>
                <c:pt idx="1657">
                  <c:v>6.5625</c:v>
                </c:pt>
                <c:pt idx="1658">
                  <c:v>6.625</c:v>
                </c:pt>
                <c:pt idx="1659">
                  <c:v>6.5625</c:v>
                </c:pt>
                <c:pt idx="1660">
                  <c:v>6.875</c:v>
                </c:pt>
                <c:pt idx="1661">
                  <c:v>6.625</c:v>
                </c:pt>
                <c:pt idx="1662">
                  <c:v>6.75</c:v>
                </c:pt>
                <c:pt idx="1663">
                  <c:v>6.75</c:v>
                </c:pt>
                <c:pt idx="1664">
                  <c:v>7</c:v>
                </c:pt>
                <c:pt idx="1665">
                  <c:v>7.0625</c:v>
                </c:pt>
                <c:pt idx="1666">
                  <c:v>6.9375</c:v>
                </c:pt>
                <c:pt idx="1667">
                  <c:v>7</c:v>
                </c:pt>
                <c:pt idx="1668">
                  <c:v>7</c:v>
                </c:pt>
                <c:pt idx="1669">
                  <c:v>6.9375</c:v>
                </c:pt>
                <c:pt idx="1670">
                  <c:v>6.9375</c:v>
                </c:pt>
                <c:pt idx="1671">
                  <c:v>6.9375</c:v>
                </c:pt>
                <c:pt idx="1672">
                  <c:v>6.9375</c:v>
                </c:pt>
                <c:pt idx="1673">
                  <c:v>7.1875</c:v>
                </c:pt>
                <c:pt idx="1674">
                  <c:v>7.1875</c:v>
                </c:pt>
                <c:pt idx="1675">
                  <c:v>7.125</c:v>
                </c:pt>
                <c:pt idx="1676">
                  <c:v>6.75</c:v>
                </c:pt>
                <c:pt idx="1677">
                  <c:v>6.8125</c:v>
                </c:pt>
                <c:pt idx="1678">
                  <c:v>6.8125</c:v>
                </c:pt>
                <c:pt idx="1679">
                  <c:v>6.9375</c:v>
                </c:pt>
                <c:pt idx="1680">
                  <c:v>6.75</c:v>
                </c:pt>
                <c:pt idx="1681">
                  <c:v>6.6875</c:v>
                </c:pt>
                <c:pt idx="1682">
                  <c:v>6.9375</c:v>
                </c:pt>
                <c:pt idx="1683">
                  <c:v>7</c:v>
                </c:pt>
                <c:pt idx="1684">
                  <c:v>7.125</c:v>
                </c:pt>
                <c:pt idx="1685">
                  <c:v>7</c:v>
                </c:pt>
                <c:pt idx="1686">
                  <c:v>7</c:v>
                </c:pt>
                <c:pt idx="1687">
                  <c:v>7.0625</c:v>
                </c:pt>
                <c:pt idx="1688">
                  <c:v>7</c:v>
                </c:pt>
                <c:pt idx="1689">
                  <c:v>6.8125</c:v>
                </c:pt>
                <c:pt idx="1690">
                  <c:v>6.875</c:v>
                </c:pt>
                <c:pt idx="1691">
                  <c:v>6.9375</c:v>
                </c:pt>
                <c:pt idx="1692">
                  <c:v>7</c:v>
                </c:pt>
                <c:pt idx="1693">
                  <c:v>7.0625</c:v>
                </c:pt>
                <c:pt idx="1694">
                  <c:v>6.9375</c:v>
                </c:pt>
                <c:pt idx="1695">
                  <c:v>6.875</c:v>
                </c:pt>
                <c:pt idx="1696">
                  <c:v>6.875</c:v>
                </c:pt>
                <c:pt idx="1697">
                  <c:v>6.9375</c:v>
                </c:pt>
                <c:pt idx="1698">
                  <c:v>6.9375</c:v>
                </c:pt>
                <c:pt idx="1699">
                  <c:v>6.875</c:v>
                </c:pt>
                <c:pt idx="1700">
                  <c:v>6.75</c:v>
                </c:pt>
                <c:pt idx="1701">
                  <c:v>7</c:v>
                </c:pt>
                <c:pt idx="1702">
                  <c:v>7.0625</c:v>
                </c:pt>
                <c:pt idx="1703">
                  <c:v>7</c:v>
                </c:pt>
                <c:pt idx="1704">
                  <c:v>7.0625</c:v>
                </c:pt>
                <c:pt idx="1705">
                  <c:v>7</c:v>
                </c:pt>
                <c:pt idx="1706">
                  <c:v>7</c:v>
                </c:pt>
                <c:pt idx="1707">
                  <c:v>6.9375</c:v>
                </c:pt>
                <c:pt idx="1708">
                  <c:v>7</c:v>
                </c:pt>
                <c:pt idx="1709">
                  <c:v>6.9375</c:v>
                </c:pt>
                <c:pt idx="1710">
                  <c:v>6.75</c:v>
                </c:pt>
                <c:pt idx="1711">
                  <c:v>6.625</c:v>
                </c:pt>
                <c:pt idx="1712">
                  <c:v>6.75</c:v>
                </c:pt>
                <c:pt idx="1713">
                  <c:v>6.625</c:v>
                </c:pt>
                <c:pt idx="1714">
                  <c:v>6.4375</c:v>
                </c:pt>
                <c:pt idx="1715">
                  <c:v>6.3125</c:v>
                </c:pt>
                <c:pt idx="1716">
                  <c:v>6.4375</c:v>
                </c:pt>
                <c:pt idx="1717">
                  <c:v>6.375</c:v>
                </c:pt>
                <c:pt idx="1718">
                  <c:v>6.25</c:v>
                </c:pt>
                <c:pt idx="1719">
                  <c:v>6.375</c:v>
                </c:pt>
                <c:pt idx="1720">
                  <c:v>6.4375</c:v>
                </c:pt>
                <c:pt idx="1721">
                  <c:v>6.5</c:v>
                </c:pt>
                <c:pt idx="1722">
                  <c:v>6.375</c:v>
                </c:pt>
                <c:pt idx="1723">
                  <c:v>6.5</c:v>
                </c:pt>
                <c:pt idx="1724">
                  <c:v>6.4375</c:v>
                </c:pt>
                <c:pt idx="1725">
                  <c:v>6.4375</c:v>
                </c:pt>
                <c:pt idx="1726">
                  <c:v>6.75</c:v>
                </c:pt>
                <c:pt idx="1727">
                  <c:v>6.875</c:v>
                </c:pt>
                <c:pt idx="1728">
                  <c:v>6.875</c:v>
                </c:pt>
                <c:pt idx="1729">
                  <c:v>7</c:v>
                </c:pt>
                <c:pt idx="1730">
                  <c:v>7.125</c:v>
                </c:pt>
                <c:pt idx="1731">
                  <c:v>7.25</c:v>
                </c:pt>
                <c:pt idx="1732">
                  <c:v>7.1875</c:v>
                </c:pt>
                <c:pt idx="1733">
                  <c:v>7.1875</c:v>
                </c:pt>
                <c:pt idx="1734">
                  <c:v>7.1875</c:v>
                </c:pt>
                <c:pt idx="1735">
                  <c:v>7.1875</c:v>
                </c:pt>
                <c:pt idx="1736">
                  <c:v>7.0625</c:v>
                </c:pt>
                <c:pt idx="1737">
                  <c:v>7.125</c:v>
                </c:pt>
                <c:pt idx="1738">
                  <c:v>7.0625</c:v>
                </c:pt>
                <c:pt idx="1739">
                  <c:v>7</c:v>
                </c:pt>
                <c:pt idx="1740">
                  <c:v>7.125</c:v>
                </c:pt>
                <c:pt idx="1741">
                  <c:v>7.1875</c:v>
                </c:pt>
                <c:pt idx="1742">
                  <c:v>7.0625</c:v>
                </c:pt>
                <c:pt idx="1743">
                  <c:v>7.0625</c:v>
                </c:pt>
                <c:pt idx="1744">
                  <c:v>7.0625</c:v>
                </c:pt>
                <c:pt idx="1745">
                  <c:v>7.0625</c:v>
                </c:pt>
                <c:pt idx="1746">
                  <c:v>7</c:v>
                </c:pt>
                <c:pt idx="1747">
                  <c:v>7</c:v>
                </c:pt>
                <c:pt idx="1748">
                  <c:v>7.125</c:v>
                </c:pt>
                <c:pt idx="1749">
                  <c:v>7</c:v>
                </c:pt>
                <c:pt idx="1750">
                  <c:v>7.125</c:v>
                </c:pt>
                <c:pt idx="1751">
                  <c:v>6.9375</c:v>
                </c:pt>
                <c:pt idx="1752">
                  <c:v>7.0625</c:v>
                </c:pt>
                <c:pt idx="1753">
                  <c:v>7.0625</c:v>
                </c:pt>
                <c:pt idx="1754">
                  <c:v>7.125</c:v>
                </c:pt>
                <c:pt idx="1755">
                  <c:v>7</c:v>
                </c:pt>
                <c:pt idx="1756">
                  <c:v>7</c:v>
                </c:pt>
                <c:pt idx="1757">
                  <c:v>6.875</c:v>
                </c:pt>
                <c:pt idx="1758">
                  <c:v>6.9375</c:v>
                </c:pt>
                <c:pt idx="1759">
                  <c:v>7</c:v>
                </c:pt>
                <c:pt idx="1760">
                  <c:v>6.9375</c:v>
                </c:pt>
                <c:pt idx="1761">
                  <c:v>6.875</c:v>
                </c:pt>
                <c:pt idx="1762">
                  <c:v>6.8125</c:v>
                </c:pt>
                <c:pt idx="1763">
                  <c:v>6.8125</c:v>
                </c:pt>
                <c:pt idx="1764">
                  <c:v>6.75</c:v>
                </c:pt>
                <c:pt idx="1765">
                  <c:v>6.75</c:v>
                </c:pt>
                <c:pt idx="1766">
                  <c:v>6.6875</c:v>
                </c:pt>
                <c:pt idx="1767">
                  <c:v>6.875</c:v>
                </c:pt>
                <c:pt idx="1768">
                  <c:v>6.875</c:v>
                </c:pt>
                <c:pt idx="1769">
                  <c:v>6.875</c:v>
                </c:pt>
                <c:pt idx="1770">
                  <c:v>6.875</c:v>
                </c:pt>
                <c:pt idx="1771">
                  <c:v>6.9375</c:v>
                </c:pt>
                <c:pt idx="1772">
                  <c:v>6.8125</c:v>
                </c:pt>
                <c:pt idx="1773">
                  <c:v>7</c:v>
                </c:pt>
                <c:pt idx="1774">
                  <c:v>7.125</c:v>
                </c:pt>
                <c:pt idx="1775">
                  <c:v>7</c:v>
                </c:pt>
                <c:pt idx="1776">
                  <c:v>6.9375</c:v>
                </c:pt>
                <c:pt idx="1777">
                  <c:v>7.125</c:v>
                </c:pt>
                <c:pt idx="1778">
                  <c:v>7.0625</c:v>
                </c:pt>
                <c:pt idx="1779">
                  <c:v>7.0625</c:v>
                </c:pt>
                <c:pt idx="1780">
                  <c:v>7.125</c:v>
                </c:pt>
                <c:pt idx="1781">
                  <c:v>7.25</c:v>
                </c:pt>
                <c:pt idx="1782">
                  <c:v>7.1875</c:v>
                </c:pt>
                <c:pt idx="1783">
                  <c:v>7.125</c:v>
                </c:pt>
                <c:pt idx="1784">
                  <c:v>7.125</c:v>
                </c:pt>
                <c:pt idx="1785">
                  <c:v>7.125</c:v>
                </c:pt>
                <c:pt idx="1786">
                  <c:v>7.125</c:v>
                </c:pt>
                <c:pt idx="1787">
                  <c:v>7.25</c:v>
                </c:pt>
                <c:pt idx="1788">
                  <c:v>7.25</c:v>
                </c:pt>
                <c:pt idx="1789">
                  <c:v>7.3125</c:v>
                </c:pt>
                <c:pt idx="1790">
                  <c:v>7.0625</c:v>
                </c:pt>
                <c:pt idx="1791">
                  <c:v>7.1875</c:v>
                </c:pt>
                <c:pt idx="1792">
                  <c:v>7.3125</c:v>
                </c:pt>
                <c:pt idx="1793">
                  <c:v>7.125</c:v>
                </c:pt>
                <c:pt idx="1794">
                  <c:v>7.3125</c:v>
                </c:pt>
                <c:pt idx="1795">
                  <c:v>7.3125</c:v>
                </c:pt>
                <c:pt idx="1796">
                  <c:v>7.0625</c:v>
                </c:pt>
                <c:pt idx="1797">
                  <c:v>7.0625</c:v>
                </c:pt>
                <c:pt idx="1798">
                  <c:v>7.0625</c:v>
                </c:pt>
                <c:pt idx="1799">
                  <c:v>7.125</c:v>
                </c:pt>
                <c:pt idx="1800">
                  <c:v>7.125</c:v>
                </c:pt>
                <c:pt idx="1801">
                  <c:v>7.0625</c:v>
                </c:pt>
                <c:pt idx="1802">
                  <c:v>7.0625</c:v>
                </c:pt>
                <c:pt idx="1803">
                  <c:v>7.0625</c:v>
                </c:pt>
                <c:pt idx="1804">
                  <c:v>7.125</c:v>
                </c:pt>
                <c:pt idx="1805">
                  <c:v>7</c:v>
                </c:pt>
                <c:pt idx="1806">
                  <c:v>7.0625</c:v>
                </c:pt>
                <c:pt idx="1807">
                  <c:v>6.875</c:v>
                </c:pt>
                <c:pt idx="1808">
                  <c:v>6.9375</c:v>
                </c:pt>
                <c:pt idx="1809">
                  <c:v>7</c:v>
                </c:pt>
                <c:pt idx="1810">
                  <c:v>7</c:v>
                </c:pt>
                <c:pt idx="1811">
                  <c:v>6.75</c:v>
                </c:pt>
                <c:pt idx="1812">
                  <c:v>6.875</c:v>
                </c:pt>
                <c:pt idx="1813">
                  <c:v>6.625</c:v>
                </c:pt>
                <c:pt idx="1814">
                  <c:v>6.6875</c:v>
                </c:pt>
                <c:pt idx="1815">
                  <c:v>6.625</c:v>
                </c:pt>
                <c:pt idx="1816">
                  <c:v>6.5625</c:v>
                </c:pt>
                <c:pt idx="1817">
                  <c:v>6.6875</c:v>
                </c:pt>
                <c:pt idx="1818">
                  <c:v>6.8125</c:v>
                </c:pt>
                <c:pt idx="1819">
                  <c:v>6.625</c:v>
                </c:pt>
                <c:pt idx="1820">
                  <c:v>6.625</c:v>
                </c:pt>
                <c:pt idx="1821">
                  <c:v>6.625</c:v>
                </c:pt>
                <c:pt idx="1822">
                  <c:v>6.625</c:v>
                </c:pt>
                <c:pt idx="1823">
                  <c:v>6.75</c:v>
                </c:pt>
                <c:pt idx="1824">
                  <c:v>6.625</c:v>
                </c:pt>
                <c:pt idx="1825">
                  <c:v>6.6875</c:v>
                </c:pt>
                <c:pt idx="1826">
                  <c:v>6.625</c:v>
                </c:pt>
                <c:pt idx="1827">
                  <c:v>6.9375</c:v>
                </c:pt>
                <c:pt idx="1828">
                  <c:v>6.9375</c:v>
                </c:pt>
                <c:pt idx="1829">
                  <c:v>7.1875</c:v>
                </c:pt>
                <c:pt idx="1830">
                  <c:v>7.25</c:v>
                </c:pt>
                <c:pt idx="1831">
                  <c:v>7.375</c:v>
                </c:pt>
                <c:pt idx="1832">
                  <c:v>7.25</c:v>
                </c:pt>
                <c:pt idx="1833">
                  <c:v>7.125</c:v>
                </c:pt>
                <c:pt idx="1834">
                  <c:v>7.125</c:v>
                </c:pt>
                <c:pt idx="1835">
                  <c:v>7.3125</c:v>
                </c:pt>
                <c:pt idx="1836">
                  <c:v>7.25</c:v>
                </c:pt>
                <c:pt idx="1837">
                  <c:v>7.375</c:v>
                </c:pt>
                <c:pt idx="1838">
                  <c:v>7.375</c:v>
                </c:pt>
                <c:pt idx="1839">
                  <c:v>7.4375</c:v>
                </c:pt>
                <c:pt idx="1840">
                  <c:v>7.3125</c:v>
                </c:pt>
                <c:pt idx="1841">
                  <c:v>7.375</c:v>
                </c:pt>
                <c:pt idx="1842">
                  <c:v>7.25</c:v>
                </c:pt>
                <c:pt idx="1843">
                  <c:v>7.125</c:v>
                </c:pt>
                <c:pt idx="1844">
                  <c:v>7.3125</c:v>
                </c:pt>
                <c:pt idx="1845">
                  <c:v>7.1875</c:v>
                </c:pt>
                <c:pt idx="1846">
                  <c:v>7.1875</c:v>
                </c:pt>
                <c:pt idx="1847">
                  <c:v>7.125</c:v>
                </c:pt>
                <c:pt idx="1848">
                  <c:v>7.125</c:v>
                </c:pt>
                <c:pt idx="1849">
                  <c:v>7.1875</c:v>
                </c:pt>
                <c:pt idx="1850">
                  <c:v>7.0625</c:v>
                </c:pt>
                <c:pt idx="1851">
                  <c:v>6.9375</c:v>
                </c:pt>
                <c:pt idx="1852">
                  <c:v>6.875</c:v>
                </c:pt>
                <c:pt idx="1853">
                  <c:v>6.9375</c:v>
                </c:pt>
                <c:pt idx="1854">
                  <c:v>6.9375</c:v>
                </c:pt>
                <c:pt idx="1855">
                  <c:v>6.875</c:v>
                </c:pt>
                <c:pt idx="1856">
                  <c:v>7.0625</c:v>
                </c:pt>
                <c:pt idx="1857">
                  <c:v>6.9375</c:v>
                </c:pt>
                <c:pt idx="1858">
                  <c:v>7.0625</c:v>
                </c:pt>
                <c:pt idx="1859">
                  <c:v>7.0625</c:v>
                </c:pt>
                <c:pt idx="1860">
                  <c:v>6.9375</c:v>
                </c:pt>
                <c:pt idx="1861">
                  <c:v>7</c:v>
                </c:pt>
                <c:pt idx="1862">
                  <c:v>6.8125</c:v>
                </c:pt>
                <c:pt idx="1863">
                  <c:v>6.8125</c:v>
                </c:pt>
                <c:pt idx="1864">
                  <c:v>6.9375</c:v>
                </c:pt>
                <c:pt idx="1865">
                  <c:v>6.875</c:v>
                </c:pt>
                <c:pt idx="1866">
                  <c:v>7</c:v>
                </c:pt>
                <c:pt idx="1867">
                  <c:v>7.125</c:v>
                </c:pt>
                <c:pt idx="1868">
                  <c:v>7.25</c:v>
                </c:pt>
                <c:pt idx="1869">
                  <c:v>7</c:v>
                </c:pt>
                <c:pt idx="1870">
                  <c:v>7.0625</c:v>
                </c:pt>
                <c:pt idx="1871">
                  <c:v>7</c:v>
                </c:pt>
                <c:pt idx="1872">
                  <c:v>7.0625</c:v>
                </c:pt>
                <c:pt idx="1873">
                  <c:v>7.125</c:v>
                </c:pt>
                <c:pt idx="1874">
                  <c:v>7.0625</c:v>
                </c:pt>
                <c:pt idx="1875">
                  <c:v>7.125</c:v>
                </c:pt>
                <c:pt idx="1876">
                  <c:v>7</c:v>
                </c:pt>
                <c:pt idx="1877">
                  <c:v>7.0625</c:v>
                </c:pt>
                <c:pt idx="1878">
                  <c:v>7.1875</c:v>
                </c:pt>
                <c:pt idx="1879">
                  <c:v>7.0625</c:v>
                </c:pt>
                <c:pt idx="1880">
                  <c:v>7.0625</c:v>
                </c:pt>
                <c:pt idx="1881">
                  <c:v>7.25</c:v>
                </c:pt>
                <c:pt idx="1882">
                  <c:v>7.1875</c:v>
                </c:pt>
                <c:pt idx="1883">
                  <c:v>7.0625</c:v>
                </c:pt>
                <c:pt idx="1884">
                  <c:v>7.0625</c:v>
                </c:pt>
                <c:pt idx="1885">
                  <c:v>7.25</c:v>
                </c:pt>
                <c:pt idx="1886">
                  <c:v>7.1875</c:v>
                </c:pt>
                <c:pt idx="1887">
                  <c:v>7.25</c:v>
                </c:pt>
                <c:pt idx="1888">
                  <c:v>7.0625</c:v>
                </c:pt>
                <c:pt idx="1889">
                  <c:v>7.0625</c:v>
                </c:pt>
                <c:pt idx="1890">
                  <c:v>7.1875</c:v>
                </c:pt>
                <c:pt idx="1891">
                  <c:v>7.0625</c:v>
                </c:pt>
                <c:pt idx="1892">
                  <c:v>7.1875</c:v>
                </c:pt>
                <c:pt idx="1893">
                  <c:v>7.125</c:v>
                </c:pt>
                <c:pt idx="1894">
                  <c:v>6.9375</c:v>
                </c:pt>
                <c:pt idx="1895">
                  <c:v>7</c:v>
                </c:pt>
                <c:pt idx="1896">
                  <c:v>7.0625</c:v>
                </c:pt>
                <c:pt idx="1897">
                  <c:v>6.875</c:v>
                </c:pt>
                <c:pt idx="1898">
                  <c:v>6.875</c:v>
                </c:pt>
                <c:pt idx="1899">
                  <c:v>6.875</c:v>
                </c:pt>
                <c:pt idx="1900">
                  <c:v>7</c:v>
                </c:pt>
                <c:pt idx="1901">
                  <c:v>6.9375</c:v>
                </c:pt>
                <c:pt idx="1902">
                  <c:v>6.9375</c:v>
                </c:pt>
                <c:pt idx="1903">
                  <c:v>6.875</c:v>
                </c:pt>
                <c:pt idx="1904">
                  <c:v>6.9375</c:v>
                </c:pt>
                <c:pt idx="1905">
                  <c:v>6.8125</c:v>
                </c:pt>
                <c:pt idx="1906">
                  <c:v>6.8125</c:v>
                </c:pt>
                <c:pt idx="1907">
                  <c:v>6.875</c:v>
                </c:pt>
                <c:pt idx="1908">
                  <c:v>6.8125</c:v>
                </c:pt>
                <c:pt idx="1909">
                  <c:v>6.9375</c:v>
                </c:pt>
                <c:pt idx="1910">
                  <c:v>7.0625</c:v>
                </c:pt>
                <c:pt idx="1911">
                  <c:v>7.25</c:v>
                </c:pt>
                <c:pt idx="1912">
                  <c:v>7.25</c:v>
                </c:pt>
                <c:pt idx="1913">
                  <c:v>7.25</c:v>
                </c:pt>
                <c:pt idx="1914">
                  <c:v>7.3125</c:v>
                </c:pt>
                <c:pt idx="1915">
                  <c:v>7.3125</c:v>
                </c:pt>
                <c:pt idx="1916">
                  <c:v>7.125</c:v>
                </c:pt>
                <c:pt idx="1917">
                  <c:v>7</c:v>
                </c:pt>
                <c:pt idx="1918">
                  <c:v>7.125</c:v>
                </c:pt>
                <c:pt idx="1919">
                  <c:v>7.25</c:v>
                </c:pt>
                <c:pt idx="1920">
                  <c:v>7.25</c:v>
                </c:pt>
                <c:pt idx="1921">
                  <c:v>7.25</c:v>
                </c:pt>
                <c:pt idx="1922">
                  <c:v>7.1875</c:v>
                </c:pt>
                <c:pt idx="1923">
                  <c:v>7.25</c:v>
                </c:pt>
                <c:pt idx="1924">
                  <c:v>7.3125</c:v>
                </c:pt>
                <c:pt idx="1925">
                  <c:v>7.25</c:v>
                </c:pt>
                <c:pt idx="1926">
                  <c:v>7.25</c:v>
                </c:pt>
                <c:pt idx="1927">
                  <c:v>7.1875</c:v>
                </c:pt>
                <c:pt idx="1928">
                  <c:v>7</c:v>
                </c:pt>
                <c:pt idx="1929">
                  <c:v>7.1875</c:v>
                </c:pt>
                <c:pt idx="1930">
                  <c:v>7.1875</c:v>
                </c:pt>
                <c:pt idx="1931">
                  <c:v>7.1875</c:v>
                </c:pt>
                <c:pt idx="1932">
                  <c:v>7.25</c:v>
                </c:pt>
                <c:pt idx="1933">
                  <c:v>7.375</c:v>
                </c:pt>
                <c:pt idx="1934">
                  <c:v>7.25</c:v>
                </c:pt>
                <c:pt idx="1935">
                  <c:v>7.125</c:v>
                </c:pt>
                <c:pt idx="1936">
                  <c:v>7.125</c:v>
                </c:pt>
                <c:pt idx="1937">
                  <c:v>7.1875</c:v>
                </c:pt>
                <c:pt idx="1938">
                  <c:v>7.1875</c:v>
                </c:pt>
                <c:pt idx="1939">
                  <c:v>7.1875</c:v>
                </c:pt>
                <c:pt idx="1940">
                  <c:v>7.125</c:v>
                </c:pt>
                <c:pt idx="1941">
                  <c:v>7.0625</c:v>
                </c:pt>
                <c:pt idx="1942">
                  <c:v>7.0625</c:v>
                </c:pt>
                <c:pt idx="1943">
                  <c:v>7</c:v>
                </c:pt>
                <c:pt idx="1944">
                  <c:v>7.25</c:v>
                </c:pt>
                <c:pt idx="1945">
                  <c:v>7.1875</c:v>
                </c:pt>
                <c:pt idx="1946">
                  <c:v>7.0625</c:v>
                </c:pt>
                <c:pt idx="1947">
                  <c:v>7.0625</c:v>
                </c:pt>
                <c:pt idx="1948">
                  <c:v>7.125</c:v>
                </c:pt>
                <c:pt idx="1949">
                  <c:v>7.0625</c:v>
                </c:pt>
                <c:pt idx="1950">
                  <c:v>7.0625</c:v>
                </c:pt>
                <c:pt idx="1951">
                  <c:v>7.1875</c:v>
                </c:pt>
                <c:pt idx="1952">
                  <c:v>7.0625</c:v>
                </c:pt>
                <c:pt idx="1953">
                  <c:v>7.25</c:v>
                </c:pt>
                <c:pt idx="1954">
                  <c:v>7.1875</c:v>
                </c:pt>
                <c:pt idx="1955">
                  <c:v>7.125</c:v>
                </c:pt>
                <c:pt idx="1956">
                  <c:v>7.1875</c:v>
                </c:pt>
                <c:pt idx="1957">
                  <c:v>7.25</c:v>
                </c:pt>
                <c:pt idx="1958">
                  <c:v>7.1875</c:v>
                </c:pt>
                <c:pt idx="1959">
                  <c:v>7.125</c:v>
                </c:pt>
                <c:pt idx="1960">
                  <c:v>7.1875</c:v>
                </c:pt>
                <c:pt idx="1961">
                  <c:v>7.0625</c:v>
                </c:pt>
                <c:pt idx="1962">
                  <c:v>6.9375</c:v>
                </c:pt>
                <c:pt idx="1963">
                  <c:v>7.0625</c:v>
                </c:pt>
                <c:pt idx="1964">
                  <c:v>6.9375</c:v>
                </c:pt>
                <c:pt idx="1965">
                  <c:v>7</c:v>
                </c:pt>
                <c:pt idx="1966">
                  <c:v>7.1875</c:v>
                </c:pt>
                <c:pt idx="1967">
                  <c:v>7.0625</c:v>
                </c:pt>
                <c:pt idx="1968">
                  <c:v>7.0625</c:v>
                </c:pt>
                <c:pt idx="1969">
                  <c:v>6.875</c:v>
                </c:pt>
                <c:pt idx="1970">
                  <c:v>7</c:v>
                </c:pt>
                <c:pt idx="1971">
                  <c:v>6.875</c:v>
                </c:pt>
                <c:pt idx="1972">
                  <c:v>6.8125</c:v>
                </c:pt>
                <c:pt idx="1973">
                  <c:v>6.875</c:v>
                </c:pt>
                <c:pt idx="1974">
                  <c:v>6.9375</c:v>
                </c:pt>
                <c:pt idx="1975">
                  <c:v>6.9375</c:v>
                </c:pt>
                <c:pt idx="1976">
                  <c:v>6.75</c:v>
                </c:pt>
                <c:pt idx="1977">
                  <c:v>6.875</c:v>
                </c:pt>
                <c:pt idx="1978">
                  <c:v>7.125</c:v>
                </c:pt>
                <c:pt idx="1979">
                  <c:v>7</c:v>
                </c:pt>
                <c:pt idx="1980">
                  <c:v>6.9375</c:v>
                </c:pt>
                <c:pt idx="1981">
                  <c:v>6.9375</c:v>
                </c:pt>
                <c:pt idx="1982">
                  <c:v>6.8125</c:v>
                </c:pt>
                <c:pt idx="1983">
                  <c:v>6.875</c:v>
                </c:pt>
                <c:pt idx="1984">
                  <c:v>7.0625</c:v>
                </c:pt>
                <c:pt idx="1985">
                  <c:v>7.125</c:v>
                </c:pt>
                <c:pt idx="1986">
                  <c:v>7.25</c:v>
                </c:pt>
                <c:pt idx="1987">
                  <c:v>7.4375</c:v>
                </c:pt>
                <c:pt idx="1988">
                  <c:v>7.5</c:v>
                </c:pt>
                <c:pt idx="1989">
                  <c:v>7.5</c:v>
                </c:pt>
                <c:pt idx="1990">
                  <c:v>7.5625</c:v>
                </c:pt>
                <c:pt idx="1991">
                  <c:v>7.8125</c:v>
                </c:pt>
                <c:pt idx="1992">
                  <c:v>7.9375</c:v>
                </c:pt>
                <c:pt idx="1993">
                  <c:v>8.0625</c:v>
                </c:pt>
                <c:pt idx="1994">
                  <c:v>8.1875</c:v>
                </c:pt>
                <c:pt idx="1995">
                  <c:v>8.3125</c:v>
                </c:pt>
                <c:pt idx="1996">
                  <c:v>8.625</c:v>
                </c:pt>
                <c:pt idx="1997">
                  <c:v>8.6875</c:v>
                </c:pt>
                <c:pt idx="1998">
                  <c:v>8.8125</c:v>
                </c:pt>
                <c:pt idx="1999">
                  <c:v>8.875</c:v>
                </c:pt>
                <c:pt idx="2000">
                  <c:v>9.0625</c:v>
                </c:pt>
                <c:pt idx="2001">
                  <c:v>8.9375</c:v>
                </c:pt>
                <c:pt idx="2002">
                  <c:v>9</c:v>
                </c:pt>
                <c:pt idx="2003">
                  <c:v>9</c:v>
                </c:pt>
                <c:pt idx="2004">
                  <c:v>9.25</c:v>
                </c:pt>
                <c:pt idx="2005">
                  <c:v>9.125</c:v>
                </c:pt>
                <c:pt idx="2006">
                  <c:v>9.3125</c:v>
                </c:pt>
                <c:pt idx="2007">
                  <c:v>9.1875</c:v>
                </c:pt>
                <c:pt idx="2008">
                  <c:v>9.1875</c:v>
                </c:pt>
                <c:pt idx="2009">
                  <c:v>9.1875</c:v>
                </c:pt>
                <c:pt idx="2010">
                  <c:v>9</c:v>
                </c:pt>
                <c:pt idx="2011">
                  <c:v>9.0625</c:v>
                </c:pt>
                <c:pt idx="2012">
                  <c:v>8.875</c:v>
                </c:pt>
                <c:pt idx="2013">
                  <c:v>8.875</c:v>
                </c:pt>
                <c:pt idx="2014">
                  <c:v>8.75</c:v>
                </c:pt>
                <c:pt idx="2015">
                  <c:v>8.875</c:v>
                </c:pt>
                <c:pt idx="2016">
                  <c:v>8.75</c:v>
                </c:pt>
                <c:pt idx="2017">
                  <c:v>8.875</c:v>
                </c:pt>
                <c:pt idx="2018">
                  <c:v>8.75</c:v>
                </c:pt>
                <c:pt idx="2019">
                  <c:v>8.8125</c:v>
                </c:pt>
                <c:pt idx="2020">
                  <c:v>8.6875</c:v>
                </c:pt>
                <c:pt idx="2021">
                  <c:v>8.8125</c:v>
                </c:pt>
                <c:pt idx="2022">
                  <c:v>8.6875</c:v>
                </c:pt>
                <c:pt idx="2023">
                  <c:v>8.75</c:v>
                </c:pt>
                <c:pt idx="2024">
                  <c:v>8.625</c:v>
                </c:pt>
                <c:pt idx="2025">
                  <c:v>8.625</c:v>
                </c:pt>
                <c:pt idx="2026">
                  <c:v>8.6875</c:v>
                </c:pt>
                <c:pt idx="2027">
                  <c:v>8.625</c:v>
                </c:pt>
                <c:pt idx="2028">
                  <c:v>8.6875</c:v>
                </c:pt>
                <c:pt idx="2029">
                  <c:v>8.75</c:v>
                </c:pt>
                <c:pt idx="2030">
                  <c:v>8.8125</c:v>
                </c:pt>
                <c:pt idx="2031">
                  <c:v>8.6875</c:v>
                </c:pt>
                <c:pt idx="2032">
                  <c:v>8.75</c:v>
                </c:pt>
                <c:pt idx="2033">
                  <c:v>8.6875</c:v>
                </c:pt>
                <c:pt idx="2034">
                  <c:v>8.625</c:v>
                </c:pt>
                <c:pt idx="2035">
                  <c:v>8.625</c:v>
                </c:pt>
                <c:pt idx="2036">
                  <c:v>8.625</c:v>
                </c:pt>
                <c:pt idx="2037">
                  <c:v>8.5625</c:v>
                </c:pt>
                <c:pt idx="2038">
                  <c:v>8.75</c:v>
                </c:pt>
                <c:pt idx="2039">
                  <c:v>8.6875</c:v>
                </c:pt>
                <c:pt idx="2040">
                  <c:v>8.75</c:v>
                </c:pt>
                <c:pt idx="2041">
                  <c:v>8.6875</c:v>
                </c:pt>
                <c:pt idx="2042">
                  <c:v>8.625</c:v>
                </c:pt>
                <c:pt idx="2043">
                  <c:v>8.625</c:v>
                </c:pt>
                <c:pt idx="2044">
                  <c:v>8.625</c:v>
                </c:pt>
                <c:pt idx="2045">
                  <c:v>8.4375</c:v>
                </c:pt>
                <c:pt idx="2046">
                  <c:v>8.5625</c:v>
                </c:pt>
                <c:pt idx="2047">
                  <c:v>8.6875</c:v>
                </c:pt>
                <c:pt idx="2048">
                  <c:v>8.5625</c:v>
                </c:pt>
                <c:pt idx="2049">
                  <c:v>8.75</c:v>
                </c:pt>
                <c:pt idx="2050">
                  <c:v>8.6875</c:v>
                </c:pt>
                <c:pt idx="2051">
                  <c:v>8.625</c:v>
                </c:pt>
                <c:pt idx="2052">
                  <c:v>8.625</c:v>
                </c:pt>
                <c:pt idx="2053">
                  <c:v>8.625</c:v>
                </c:pt>
                <c:pt idx="2054">
                  <c:v>8.625</c:v>
                </c:pt>
                <c:pt idx="2055">
                  <c:v>8.5625</c:v>
                </c:pt>
                <c:pt idx="2056">
                  <c:v>8.625</c:v>
                </c:pt>
                <c:pt idx="2057">
                  <c:v>8.5</c:v>
                </c:pt>
                <c:pt idx="2058">
                  <c:v>8.5</c:v>
                </c:pt>
                <c:pt idx="2059">
                  <c:v>8.4375</c:v>
                </c:pt>
                <c:pt idx="2060">
                  <c:v>8.375</c:v>
                </c:pt>
                <c:pt idx="2061">
                  <c:v>8.4375</c:v>
                </c:pt>
                <c:pt idx="2062">
                  <c:v>8.4375</c:v>
                </c:pt>
                <c:pt idx="2063">
                  <c:v>8.375</c:v>
                </c:pt>
                <c:pt idx="2064">
                  <c:v>8.4375</c:v>
                </c:pt>
                <c:pt idx="2065">
                  <c:v>8.375</c:v>
                </c:pt>
                <c:pt idx="2066">
                  <c:v>8.3125</c:v>
                </c:pt>
                <c:pt idx="2067">
                  <c:v>8.375</c:v>
                </c:pt>
                <c:pt idx="2068">
                  <c:v>8.4375</c:v>
                </c:pt>
                <c:pt idx="2069">
                  <c:v>8.5</c:v>
                </c:pt>
                <c:pt idx="2070">
                  <c:v>8.3125</c:v>
                </c:pt>
                <c:pt idx="2071">
                  <c:v>8.375</c:v>
                </c:pt>
                <c:pt idx="2072">
                  <c:v>8.4375</c:v>
                </c:pt>
                <c:pt idx="2073">
                  <c:v>8.375</c:v>
                </c:pt>
                <c:pt idx="2074">
                  <c:v>8.5625</c:v>
                </c:pt>
                <c:pt idx="2075">
                  <c:v>8.6875</c:v>
                </c:pt>
                <c:pt idx="2076">
                  <c:v>8.6875</c:v>
                </c:pt>
                <c:pt idx="2077">
                  <c:v>8.8125</c:v>
                </c:pt>
                <c:pt idx="2078">
                  <c:v>8.5625</c:v>
                </c:pt>
                <c:pt idx="2079">
                  <c:v>8.5</c:v>
                </c:pt>
                <c:pt idx="2080">
                  <c:v>8.5</c:v>
                </c:pt>
                <c:pt idx="2081">
                  <c:v>8.5625</c:v>
                </c:pt>
                <c:pt idx="2082">
                  <c:v>8.75</c:v>
                </c:pt>
                <c:pt idx="2083">
                  <c:v>8.75</c:v>
                </c:pt>
                <c:pt idx="2084">
                  <c:v>8.5625</c:v>
                </c:pt>
                <c:pt idx="2085">
                  <c:v>8.5</c:v>
                </c:pt>
                <c:pt idx="2086">
                  <c:v>8.5</c:v>
                </c:pt>
                <c:pt idx="2087">
                  <c:v>8.5625</c:v>
                </c:pt>
                <c:pt idx="2088">
                  <c:v>8.4375</c:v>
                </c:pt>
                <c:pt idx="2089">
                  <c:v>8.4375</c:v>
                </c:pt>
                <c:pt idx="2090">
                  <c:v>8.375</c:v>
                </c:pt>
                <c:pt idx="2091">
                  <c:v>8.1875</c:v>
                </c:pt>
                <c:pt idx="2092">
                  <c:v>8.4375</c:v>
                </c:pt>
                <c:pt idx="2093">
                  <c:v>8.25</c:v>
                </c:pt>
                <c:pt idx="2094">
                  <c:v>8.4375</c:v>
                </c:pt>
                <c:pt idx="2095">
                  <c:v>8.4375</c:v>
                </c:pt>
                <c:pt idx="2096">
                  <c:v>8.4375</c:v>
                </c:pt>
                <c:pt idx="2097">
                  <c:v>8.375</c:v>
                </c:pt>
                <c:pt idx="2098">
                  <c:v>8.375</c:v>
                </c:pt>
                <c:pt idx="2099">
                  <c:v>8.25</c:v>
                </c:pt>
                <c:pt idx="2100">
                  <c:v>8.375</c:v>
                </c:pt>
                <c:pt idx="2101">
                  <c:v>8.3125</c:v>
                </c:pt>
                <c:pt idx="2102">
                  <c:v>8.5</c:v>
                </c:pt>
                <c:pt idx="2103">
                  <c:v>8.3125</c:v>
                </c:pt>
                <c:pt idx="2104">
                  <c:v>8.375</c:v>
                </c:pt>
                <c:pt idx="2105">
                  <c:v>8.5</c:v>
                </c:pt>
                <c:pt idx="2106">
                  <c:v>8.375</c:v>
                </c:pt>
                <c:pt idx="2107">
                  <c:v>8.5625</c:v>
                </c:pt>
                <c:pt idx="2108">
                  <c:v>8.375</c:v>
                </c:pt>
                <c:pt idx="2109">
                  <c:v>8.25</c:v>
                </c:pt>
                <c:pt idx="2110">
                  <c:v>8.375</c:v>
                </c:pt>
                <c:pt idx="2111">
                  <c:v>8.375</c:v>
                </c:pt>
                <c:pt idx="2112">
                  <c:v>8.25</c:v>
                </c:pt>
                <c:pt idx="2113">
                  <c:v>8.1875</c:v>
                </c:pt>
                <c:pt idx="2114">
                  <c:v>8.25</c:v>
                </c:pt>
                <c:pt idx="2115">
                  <c:v>8.375</c:v>
                </c:pt>
                <c:pt idx="2116">
                  <c:v>8.25</c:v>
                </c:pt>
                <c:pt idx="2117">
                  <c:v>8.5</c:v>
                </c:pt>
                <c:pt idx="2118">
                  <c:v>8.25</c:v>
                </c:pt>
                <c:pt idx="2119">
                  <c:v>8.4375</c:v>
                </c:pt>
                <c:pt idx="2120">
                  <c:v>8.4375</c:v>
                </c:pt>
                <c:pt idx="2121">
                  <c:v>8.5</c:v>
                </c:pt>
                <c:pt idx="2122">
                  <c:v>8.5</c:v>
                </c:pt>
                <c:pt idx="2123">
                  <c:v>8.5625</c:v>
                </c:pt>
                <c:pt idx="2124">
                  <c:v>8.625</c:v>
                </c:pt>
                <c:pt idx="2125">
                  <c:v>8.8125</c:v>
                </c:pt>
                <c:pt idx="2126">
                  <c:v>8.5625</c:v>
                </c:pt>
                <c:pt idx="2127">
                  <c:v>8.6875</c:v>
                </c:pt>
                <c:pt idx="2128">
                  <c:v>8.6875</c:v>
                </c:pt>
                <c:pt idx="2129">
                  <c:v>8.75</c:v>
                </c:pt>
                <c:pt idx="2130">
                  <c:v>8.625</c:v>
                </c:pt>
                <c:pt idx="2131">
                  <c:v>8.625</c:v>
                </c:pt>
                <c:pt idx="2132">
                  <c:v>8.625</c:v>
                </c:pt>
                <c:pt idx="2133">
                  <c:v>8.5625</c:v>
                </c:pt>
                <c:pt idx="2134">
                  <c:v>8.5625</c:v>
                </c:pt>
                <c:pt idx="2135">
                  <c:v>8.5</c:v>
                </c:pt>
                <c:pt idx="2136">
                  <c:v>8.5</c:v>
                </c:pt>
                <c:pt idx="2137">
                  <c:v>8.5</c:v>
                </c:pt>
                <c:pt idx="2138">
                  <c:v>8.625</c:v>
                </c:pt>
                <c:pt idx="2139">
                  <c:v>8.4375</c:v>
                </c:pt>
                <c:pt idx="2140">
                  <c:v>8.25</c:v>
                </c:pt>
                <c:pt idx="2141">
                  <c:v>8.4375</c:v>
                </c:pt>
                <c:pt idx="2142">
                  <c:v>8.4375</c:v>
                </c:pt>
                <c:pt idx="2143">
                  <c:v>8.4375</c:v>
                </c:pt>
                <c:pt idx="2144">
                  <c:v>8.5625</c:v>
                </c:pt>
                <c:pt idx="2145">
                  <c:v>8.375</c:v>
                </c:pt>
                <c:pt idx="2146">
                  <c:v>8.5625</c:v>
                </c:pt>
                <c:pt idx="2147">
                  <c:v>8.5625</c:v>
                </c:pt>
                <c:pt idx="2148">
                  <c:v>8.625</c:v>
                </c:pt>
                <c:pt idx="2149">
                  <c:v>8.375</c:v>
                </c:pt>
                <c:pt idx="2150">
                  <c:v>8.625</c:v>
                </c:pt>
                <c:pt idx="2151">
                  <c:v>8.5</c:v>
                </c:pt>
                <c:pt idx="2152">
                  <c:v>8.4375</c:v>
                </c:pt>
                <c:pt idx="2153">
                  <c:v>8.3125</c:v>
                </c:pt>
                <c:pt idx="2154">
                  <c:v>8.1875</c:v>
                </c:pt>
                <c:pt idx="2155">
                  <c:v>8.375</c:v>
                </c:pt>
                <c:pt idx="2156">
                  <c:v>8.375</c:v>
                </c:pt>
                <c:pt idx="2157">
                  <c:v>8.3125</c:v>
                </c:pt>
                <c:pt idx="2158">
                  <c:v>8.5625</c:v>
                </c:pt>
                <c:pt idx="2159">
                  <c:v>8.375</c:v>
                </c:pt>
                <c:pt idx="2160">
                  <c:v>8.1875</c:v>
                </c:pt>
                <c:pt idx="2161">
                  <c:v>8.4375</c:v>
                </c:pt>
                <c:pt idx="2162">
                  <c:v>8.25</c:v>
                </c:pt>
                <c:pt idx="2163">
                  <c:v>8.25</c:v>
                </c:pt>
                <c:pt idx="2164">
                  <c:v>8.3125</c:v>
                </c:pt>
                <c:pt idx="2165">
                  <c:v>8.5</c:v>
                </c:pt>
                <c:pt idx="2166">
                  <c:v>8.375</c:v>
                </c:pt>
                <c:pt idx="2167">
                  <c:v>8.5625</c:v>
                </c:pt>
                <c:pt idx="2168">
                  <c:v>8.625</c:v>
                </c:pt>
                <c:pt idx="2169">
                  <c:v>8.625</c:v>
                </c:pt>
                <c:pt idx="2170">
                  <c:v>8.6875</c:v>
                </c:pt>
                <c:pt idx="2171">
                  <c:v>8.5</c:v>
                </c:pt>
                <c:pt idx="2172">
                  <c:v>8.5625</c:v>
                </c:pt>
                <c:pt idx="2173">
                  <c:v>8.5625</c:v>
                </c:pt>
                <c:pt idx="2174">
                  <c:v>8.3125</c:v>
                </c:pt>
                <c:pt idx="2175">
                  <c:v>8.375</c:v>
                </c:pt>
                <c:pt idx="2176">
                  <c:v>8.5</c:v>
                </c:pt>
                <c:pt idx="2177">
                  <c:v>8.25</c:v>
                </c:pt>
                <c:pt idx="2178">
                  <c:v>8.3125</c:v>
                </c:pt>
                <c:pt idx="2179">
                  <c:v>8.1875</c:v>
                </c:pt>
                <c:pt idx="2180">
                  <c:v>8.1875</c:v>
                </c:pt>
                <c:pt idx="2181">
                  <c:v>8</c:v>
                </c:pt>
                <c:pt idx="2182">
                  <c:v>7.9375</c:v>
                </c:pt>
                <c:pt idx="2183">
                  <c:v>7.875</c:v>
                </c:pt>
                <c:pt idx="2184">
                  <c:v>7.8125</c:v>
                </c:pt>
                <c:pt idx="2185">
                  <c:v>7.875</c:v>
                </c:pt>
                <c:pt idx="2186">
                  <c:v>7.9375</c:v>
                </c:pt>
                <c:pt idx="2187">
                  <c:v>8.0625</c:v>
                </c:pt>
                <c:pt idx="2188">
                  <c:v>8</c:v>
                </c:pt>
                <c:pt idx="2189">
                  <c:v>8</c:v>
                </c:pt>
                <c:pt idx="2190">
                  <c:v>8.0625</c:v>
                </c:pt>
                <c:pt idx="2191">
                  <c:v>8.0625</c:v>
                </c:pt>
                <c:pt idx="2192">
                  <c:v>8.0625</c:v>
                </c:pt>
                <c:pt idx="2193">
                  <c:v>8.25</c:v>
                </c:pt>
                <c:pt idx="2194">
                  <c:v>8.1875</c:v>
                </c:pt>
                <c:pt idx="2195">
                  <c:v>8.1875</c:v>
                </c:pt>
                <c:pt idx="2196">
                  <c:v>8.125</c:v>
                </c:pt>
                <c:pt idx="2197">
                  <c:v>8.25</c:v>
                </c:pt>
                <c:pt idx="2198">
                  <c:v>8.3125</c:v>
                </c:pt>
                <c:pt idx="2199">
                  <c:v>8.3125</c:v>
                </c:pt>
                <c:pt idx="2200">
                  <c:v>8.125</c:v>
                </c:pt>
                <c:pt idx="2201">
                  <c:v>8.25</c:v>
                </c:pt>
                <c:pt idx="2202">
                  <c:v>8.3125</c:v>
                </c:pt>
                <c:pt idx="2203">
                  <c:v>8.25</c:v>
                </c:pt>
                <c:pt idx="2204">
                  <c:v>8.4375</c:v>
                </c:pt>
                <c:pt idx="2205">
                  <c:v>8.25</c:v>
                </c:pt>
                <c:pt idx="2206">
                  <c:v>8.25</c:v>
                </c:pt>
                <c:pt idx="2207">
                  <c:v>8.25</c:v>
                </c:pt>
                <c:pt idx="2208">
                  <c:v>8.25</c:v>
                </c:pt>
                <c:pt idx="2209">
                  <c:v>8.1875</c:v>
                </c:pt>
                <c:pt idx="2210">
                  <c:v>8.375</c:v>
                </c:pt>
                <c:pt idx="2211">
                  <c:v>8.375</c:v>
                </c:pt>
                <c:pt idx="2212">
                  <c:v>8.3125</c:v>
                </c:pt>
                <c:pt idx="2213">
                  <c:v>8.25</c:v>
                </c:pt>
                <c:pt idx="2214">
                  <c:v>8.125</c:v>
                </c:pt>
                <c:pt idx="2215">
                  <c:v>8.1875</c:v>
                </c:pt>
                <c:pt idx="2216">
                  <c:v>8.25</c:v>
                </c:pt>
                <c:pt idx="2217">
                  <c:v>8.0625</c:v>
                </c:pt>
                <c:pt idx="2218">
                  <c:v>7.875</c:v>
                </c:pt>
                <c:pt idx="2219">
                  <c:v>7.875</c:v>
                </c:pt>
                <c:pt idx="2220">
                  <c:v>7.75</c:v>
                </c:pt>
                <c:pt idx="2221">
                  <c:v>7.875</c:v>
                </c:pt>
                <c:pt idx="2222">
                  <c:v>7.8125</c:v>
                </c:pt>
                <c:pt idx="2223">
                  <c:v>7.875</c:v>
                </c:pt>
                <c:pt idx="2224">
                  <c:v>7.9375</c:v>
                </c:pt>
                <c:pt idx="2225">
                  <c:v>7.875</c:v>
                </c:pt>
                <c:pt idx="2226">
                  <c:v>7.875</c:v>
                </c:pt>
                <c:pt idx="2227">
                  <c:v>7.9375</c:v>
                </c:pt>
                <c:pt idx="2228">
                  <c:v>7.9375</c:v>
                </c:pt>
                <c:pt idx="2229">
                  <c:v>8</c:v>
                </c:pt>
                <c:pt idx="2230">
                  <c:v>8.1875</c:v>
                </c:pt>
                <c:pt idx="2231">
                  <c:v>8</c:v>
                </c:pt>
                <c:pt idx="2232">
                  <c:v>8.125</c:v>
                </c:pt>
                <c:pt idx="2233">
                  <c:v>8.1875</c:v>
                </c:pt>
                <c:pt idx="2234">
                  <c:v>8.1875</c:v>
                </c:pt>
                <c:pt idx="2235">
                  <c:v>8.25</c:v>
                </c:pt>
                <c:pt idx="2236">
                  <c:v>8.25</c:v>
                </c:pt>
                <c:pt idx="2237">
                  <c:v>8.25</c:v>
                </c:pt>
                <c:pt idx="2238">
                  <c:v>8.3125</c:v>
                </c:pt>
                <c:pt idx="2239">
                  <c:v>8.25</c:v>
                </c:pt>
                <c:pt idx="2240">
                  <c:v>8.25</c:v>
                </c:pt>
                <c:pt idx="2241">
                  <c:v>8.375</c:v>
                </c:pt>
                <c:pt idx="2242">
                  <c:v>8.125</c:v>
                </c:pt>
                <c:pt idx="2243">
                  <c:v>8.375</c:v>
                </c:pt>
                <c:pt idx="2244">
                  <c:v>8.25</c:v>
                </c:pt>
                <c:pt idx="2245">
                  <c:v>8.25</c:v>
                </c:pt>
                <c:pt idx="2246">
                  <c:v>8.125</c:v>
                </c:pt>
                <c:pt idx="2247">
                  <c:v>8.125</c:v>
                </c:pt>
                <c:pt idx="2248">
                  <c:v>8.1875</c:v>
                </c:pt>
                <c:pt idx="2249">
                  <c:v>8.25</c:v>
                </c:pt>
                <c:pt idx="2250">
                  <c:v>8.5625</c:v>
                </c:pt>
                <c:pt idx="2251">
                  <c:v>8.375</c:v>
                </c:pt>
                <c:pt idx="2252">
                  <c:v>8.4375</c:v>
                </c:pt>
                <c:pt idx="2253">
                  <c:v>8.4375</c:v>
                </c:pt>
                <c:pt idx="2254">
                  <c:v>8.4375</c:v>
                </c:pt>
                <c:pt idx="2255">
                  <c:v>8.4375</c:v>
                </c:pt>
                <c:pt idx="2256">
                  <c:v>8.3125</c:v>
                </c:pt>
                <c:pt idx="2257">
                  <c:v>8.375</c:v>
                </c:pt>
                <c:pt idx="2258">
                  <c:v>8.3125</c:v>
                </c:pt>
                <c:pt idx="2259">
                  <c:v>7.9375</c:v>
                </c:pt>
                <c:pt idx="2260">
                  <c:v>8.3125</c:v>
                </c:pt>
                <c:pt idx="2261">
                  <c:v>8.3125</c:v>
                </c:pt>
                <c:pt idx="2262">
                  <c:v>8.375</c:v>
                </c:pt>
                <c:pt idx="2263">
                  <c:v>8.4375</c:v>
                </c:pt>
                <c:pt idx="2264">
                  <c:v>8.375</c:v>
                </c:pt>
                <c:pt idx="2265">
                  <c:v>8.375</c:v>
                </c:pt>
                <c:pt idx="2266">
                  <c:v>8.1875</c:v>
                </c:pt>
                <c:pt idx="2267">
                  <c:v>8.1875</c:v>
                </c:pt>
                <c:pt idx="2268">
                  <c:v>8.3125</c:v>
                </c:pt>
                <c:pt idx="2269">
                  <c:v>8.25</c:v>
                </c:pt>
                <c:pt idx="2270">
                  <c:v>8.25</c:v>
                </c:pt>
                <c:pt idx="2271">
                  <c:v>8.125</c:v>
                </c:pt>
                <c:pt idx="2272">
                  <c:v>8.25</c:v>
                </c:pt>
                <c:pt idx="2273">
                  <c:v>8.3125</c:v>
                </c:pt>
                <c:pt idx="2274">
                  <c:v>8.3125</c:v>
                </c:pt>
                <c:pt idx="2275">
                  <c:v>8.5625</c:v>
                </c:pt>
                <c:pt idx="2276">
                  <c:v>8.1875</c:v>
                </c:pt>
                <c:pt idx="2277">
                  <c:v>8.1875</c:v>
                </c:pt>
                <c:pt idx="2278">
                  <c:v>8</c:v>
                </c:pt>
                <c:pt idx="2279">
                  <c:v>8.125</c:v>
                </c:pt>
                <c:pt idx="2280">
                  <c:v>8</c:v>
                </c:pt>
                <c:pt idx="2281">
                  <c:v>8</c:v>
                </c:pt>
                <c:pt idx="2282">
                  <c:v>7.9375</c:v>
                </c:pt>
                <c:pt idx="2283">
                  <c:v>8</c:v>
                </c:pt>
                <c:pt idx="2284">
                  <c:v>7.9375</c:v>
                </c:pt>
                <c:pt idx="2285">
                  <c:v>8</c:v>
                </c:pt>
                <c:pt idx="2286">
                  <c:v>7.9375</c:v>
                </c:pt>
                <c:pt idx="2287">
                  <c:v>8.0625</c:v>
                </c:pt>
                <c:pt idx="2288">
                  <c:v>7.9375</c:v>
                </c:pt>
                <c:pt idx="2289">
                  <c:v>7.875</c:v>
                </c:pt>
                <c:pt idx="2290">
                  <c:v>8</c:v>
                </c:pt>
                <c:pt idx="2291">
                  <c:v>7.875</c:v>
                </c:pt>
                <c:pt idx="2292">
                  <c:v>8.125</c:v>
                </c:pt>
                <c:pt idx="2293">
                  <c:v>8.0625</c:v>
                </c:pt>
                <c:pt idx="2294">
                  <c:v>8.1875</c:v>
                </c:pt>
                <c:pt idx="2295">
                  <c:v>8.125</c:v>
                </c:pt>
                <c:pt idx="2296">
                  <c:v>8.1875</c:v>
                </c:pt>
                <c:pt idx="2297">
                  <c:v>8.1875</c:v>
                </c:pt>
                <c:pt idx="2298">
                  <c:v>8.0625</c:v>
                </c:pt>
                <c:pt idx="2299">
                  <c:v>8.125</c:v>
                </c:pt>
                <c:pt idx="2300">
                  <c:v>7.875</c:v>
                </c:pt>
                <c:pt idx="2301">
                  <c:v>7.8125</c:v>
                </c:pt>
                <c:pt idx="2302">
                  <c:v>7.8125</c:v>
                </c:pt>
                <c:pt idx="2303">
                  <c:v>7.875</c:v>
                </c:pt>
                <c:pt idx="2304">
                  <c:v>7.8125</c:v>
                </c:pt>
                <c:pt idx="2305">
                  <c:v>7.8125</c:v>
                </c:pt>
                <c:pt idx="2306">
                  <c:v>7.6875</c:v>
                </c:pt>
                <c:pt idx="2307">
                  <c:v>7.5625</c:v>
                </c:pt>
                <c:pt idx="2308">
                  <c:v>7.6875</c:v>
                </c:pt>
                <c:pt idx="2309">
                  <c:v>7.75</c:v>
                </c:pt>
                <c:pt idx="2310">
                  <c:v>7.75</c:v>
                </c:pt>
                <c:pt idx="2311">
                  <c:v>7.625</c:v>
                </c:pt>
                <c:pt idx="2312">
                  <c:v>7.5625</c:v>
                </c:pt>
                <c:pt idx="2313">
                  <c:v>7.625</c:v>
                </c:pt>
                <c:pt idx="2314">
                  <c:v>7.6875</c:v>
                </c:pt>
                <c:pt idx="2315">
                  <c:v>7.5625</c:v>
                </c:pt>
                <c:pt idx="2316">
                  <c:v>7.75</c:v>
                </c:pt>
                <c:pt idx="2317">
                  <c:v>7.6875</c:v>
                </c:pt>
                <c:pt idx="2318">
                  <c:v>7.8125</c:v>
                </c:pt>
                <c:pt idx="2319">
                  <c:v>7.875</c:v>
                </c:pt>
                <c:pt idx="2320">
                  <c:v>7.9375</c:v>
                </c:pt>
                <c:pt idx="2321">
                  <c:v>7.8125</c:v>
                </c:pt>
                <c:pt idx="2322">
                  <c:v>7.875</c:v>
                </c:pt>
                <c:pt idx="2323">
                  <c:v>8</c:v>
                </c:pt>
                <c:pt idx="2324">
                  <c:v>7.6875</c:v>
                </c:pt>
                <c:pt idx="2325">
                  <c:v>7.875</c:v>
                </c:pt>
                <c:pt idx="2326">
                  <c:v>7.875</c:v>
                </c:pt>
                <c:pt idx="2327">
                  <c:v>7.875</c:v>
                </c:pt>
                <c:pt idx="2328">
                  <c:v>8</c:v>
                </c:pt>
                <c:pt idx="2329">
                  <c:v>7.8125</c:v>
                </c:pt>
                <c:pt idx="2330">
                  <c:v>7.9375</c:v>
                </c:pt>
                <c:pt idx="2331">
                  <c:v>8.0625</c:v>
                </c:pt>
                <c:pt idx="2332">
                  <c:v>7.9375</c:v>
                </c:pt>
                <c:pt idx="2333">
                  <c:v>8.0625</c:v>
                </c:pt>
                <c:pt idx="2334">
                  <c:v>7.9375</c:v>
                </c:pt>
                <c:pt idx="2335">
                  <c:v>7.75</c:v>
                </c:pt>
                <c:pt idx="2336">
                  <c:v>7.875</c:v>
                </c:pt>
                <c:pt idx="2337">
                  <c:v>7.9375</c:v>
                </c:pt>
                <c:pt idx="2338">
                  <c:v>7.8125</c:v>
                </c:pt>
                <c:pt idx="2339">
                  <c:v>7.8125</c:v>
                </c:pt>
                <c:pt idx="2340">
                  <c:v>8.0625</c:v>
                </c:pt>
                <c:pt idx="2341">
                  <c:v>7.75</c:v>
                </c:pt>
                <c:pt idx="2342">
                  <c:v>7.875</c:v>
                </c:pt>
                <c:pt idx="2343">
                  <c:v>7.875</c:v>
                </c:pt>
                <c:pt idx="2344">
                  <c:v>7.8125</c:v>
                </c:pt>
                <c:pt idx="2345">
                  <c:v>7.9375</c:v>
                </c:pt>
                <c:pt idx="2346">
                  <c:v>7.8125</c:v>
                </c:pt>
                <c:pt idx="2347">
                  <c:v>7.8125</c:v>
                </c:pt>
                <c:pt idx="2348">
                  <c:v>7.875</c:v>
                </c:pt>
                <c:pt idx="2349">
                  <c:v>7.6875</c:v>
                </c:pt>
                <c:pt idx="2350">
                  <c:v>7.75</c:v>
                </c:pt>
                <c:pt idx="2351">
                  <c:v>7.75</c:v>
                </c:pt>
                <c:pt idx="2352">
                  <c:v>7.5625</c:v>
                </c:pt>
                <c:pt idx="2353">
                  <c:v>7.5</c:v>
                </c:pt>
                <c:pt idx="2354">
                  <c:v>7.6875</c:v>
                </c:pt>
                <c:pt idx="2355">
                  <c:v>7.5625</c:v>
                </c:pt>
                <c:pt idx="2356">
                  <c:v>7.4375</c:v>
                </c:pt>
                <c:pt idx="2357">
                  <c:v>7.6875</c:v>
                </c:pt>
                <c:pt idx="2358">
                  <c:v>7.625</c:v>
                </c:pt>
                <c:pt idx="2359">
                  <c:v>7.625</c:v>
                </c:pt>
                <c:pt idx="2360">
                  <c:v>7.8125</c:v>
                </c:pt>
                <c:pt idx="2361">
                  <c:v>7.5625</c:v>
                </c:pt>
                <c:pt idx="2362">
                  <c:v>7.6875</c:v>
                </c:pt>
                <c:pt idx="2363">
                  <c:v>7.5625</c:v>
                </c:pt>
                <c:pt idx="2364">
                  <c:v>7.5</c:v>
                </c:pt>
                <c:pt idx="2365">
                  <c:v>7.5625</c:v>
                </c:pt>
                <c:pt idx="2366">
                  <c:v>7.5625</c:v>
                </c:pt>
                <c:pt idx="2367">
                  <c:v>7.625</c:v>
                </c:pt>
                <c:pt idx="2368">
                  <c:v>7.75</c:v>
                </c:pt>
                <c:pt idx="2369">
                  <c:v>7.8125</c:v>
                </c:pt>
                <c:pt idx="2370">
                  <c:v>7.75</c:v>
                </c:pt>
                <c:pt idx="2371">
                  <c:v>7.8125</c:v>
                </c:pt>
                <c:pt idx="2372">
                  <c:v>7.75</c:v>
                </c:pt>
                <c:pt idx="2373">
                  <c:v>7.5625</c:v>
                </c:pt>
                <c:pt idx="2374">
                  <c:v>7.5625</c:v>
                </c:pt>
                <c:pt idx="2375">
                  <c:v>7.5625</c:v>
                </c:pt>
                <c:pt idx="2376">
                  <c:v>7.4375</c:v>
                </c:pt>
                <c:pt idx="2377">
                  <c:v>7.75</c:v>
                </c:pt>
                <c:pt idx="2378">
                  <c:v>7.6875</c:v>
                </c:pt>
                <c:pt idx="2379">
                  <c:v>7.6875</c:v>
                </c:pt>
                <c:pt idx="2380">
                  <c:v>7.75</c:v>
                </c:pt>
                <c:pt idx="2381">
                  <c:v>7.875</c:v>
                </c:pt>
                <c:pt idx="2382">
                  <c:v>7.8125</c:v>
                </c:pt>
                <c:pt idx="2383">
                  <c:v>7.8125</c:v>
                </c:pt>
                <c:pt idx="2384">
                  <c:v>7.8125</c:v>
                </c:pt>
                <c:pt idx="2385">
                  <c:v>7.75</c:v>
                </c:pt>
                <c:pt idx="2386">
                  <c:v>7.75</c:v>
                </c:pt>
                <c:pt idx="2387">
                  <c:v>7.875</c:v>
                </c:pt>
                <c:pt idx="2388">
                  <c:v>8</c:v>
                </c:pt>
                <c:pt idx="2389">
                  <c:v>8</c:v>
                </c:pt>
                <c:pt idx="2390">
                  <c:v>7.8125</c:v>
                </c:pt>
                <c:pt idx="2391">
                  <c:v>7.9375</c:v>
                </c:pt>
                <c:pt idx="2392">
                  <c:v>7.8125</c:v>
                </c:pt>
                <c:pt idx="2393">
                  <c:v>7.6875</c:v>
                </c:pt>
                <c:pt idx="2394">
                  <c:v>7.6875</c:v>
                </c:pt>
                <c:pt idx="2395">
                  <c:v>7.75</c:v>
                </c:pt>
                <c:pt idx="2396">
                  <c:v>7.875</c:v>
                </c:pt>
                <c:pt idx="2397">
                  <c:v>7.8125</c:v>
                </c:pt>
                <c:pt idx="2398">
                  <c:v>7.75</c:v>
                </c:pt>
                <c:pt idx="2399">
                  <c:v>7.6875</c:v>
                </c:pt>
                <c:pt idx="2400">
                  <c:v>7.6875</c:v>
                </c:pt>
                <c:pt idx="2401">
                  <c:v>7.75</c:v>
                </c:pt>
                <c:pt idx="2402">
                  <c:v>7.8125</c:v>
                </c:pt>
                <c:pt idx="2403">
                  <c:v>7.6875</c:v>
                </c:pt>
                <c:pt idx="2404">
                  <c:v>7.625</c:v>
                </c:pt>
                <c:pt idx="2405">
                  <c:v>7.625</c:v>
                </c:pt>
                <c:pt idx="2406">
                  <c:v>7.75</c:v>
                </c:pt>
                <c:pt idx="2407">
                  <c:v>7.6875</c:v>
                </c:pt>
                <c:pt idx="2408">
                  <c:v>7.75</c:v>
                </c:pt>
                <c:pt idx="2409">
                  <c:v>7.75</c:v>
                </c:pt>
                <c:pt idx="2410">
                  <c:v>7.625</c:v>
                </c:pt>
                <c:pt idx="2411">
                  <c:v>7.625</c:v>
                </c:pt>
                <c:pt idx="2412">
                  <c:v>7.625</c:v>
                </c:pt>
                <c:pt idx="2413">
                  <c:v>7.5625</c:v>
                </c:pt>
                <c:pt idx="2414">
                  <c:v>7.75</c:v>
                </c:pt>
                <c:pt idx="2415">
                  <c:v>7.8125</c:v>
                </c:pt>
                <c:pt idx="2416">
                  <c:v>7.75</c:v>
                </c:pt>
                <c:pt idx="2417">
                  <c:v>7.625</c:v>
                </c:pt>
                <c:pt idx="2418">
                  <c:v>7.625</c:v>
                </c:pt>
                <c:pt idx="2419">
                  <c:v>7.6875</c:v>
                </c:pt>
                <c:pt idx="2420">
                  <c:v>7.75</c:v>
                </c:pt>
                <c:pt idx="2421">
                  <c:v>7.75</c:v>
                </c:pt>
                <c:pt idx="2422">
                  <c:v>7.875</c:v>
                </c:pt>
                <c:pt idx="2423">
                  <c:v>7.8125</c:v>
                </c:pt>
                <c:pt idx="2424">
                  <c:v>7.875</c:v>
                </c:pt>
                <c:pt idx="2425">
                  <c:v>7.9375</c:v>
                </c:pt>
                <c:pt idx="2426">
                  <c:v>8</c:v>
                </c:pt>
                <c:pt idx="2427">
                  <c:v>7.9375</c:v>
                </c:pt>
                <c:pt idx="2428">
                  <c:v>7.75</c:v>
                </c:pt>
                <c:pt idx="2429">
                  <c:v>7.8125</c:v>
                </c:pt>
                <c:pt idx="2430">
                  <c:v>7.6875</c:v>
                </c:pt>
                <c:pt idx="2431">
                  <c:v>7.75</c:v>
                </c:pt>
                <c:pt idx="2432">
                  <c:v>7.75</c:v>
                </c:pt>
                <c:pt idx="2433">
                  <c:v>7.6875</c:v>
                </c:pt>
                <c:pt idx="2434">
                  <c:v>7.6875</c:v>
                </c:pt>
                <c:pt idx="2435">
                  <c:v>7.4375</c:v>
                </c:pt>
                <c:pt idx="2436">
                  <c:v>7.4375</c:v>
                </c:pt>
                <c:pt idx="2437">
                  <c:v>7.5</c:v>
                </c:pt>
                <c:pt idx="2438">
                  <c:v>7.375</c:v>
                </c:pt>
                <c:pt idx="2439">
                  <c:v>7.375</c:v>
                </c:pt>
                <c:pt idx="2440">
                  <c:v>7.375</c:v>
                </c:pt>
                <c:pt idx="2441">
                  <c:v>7.25</c:v>
                </c:pt>
                <c:pt idx="2442">
                  <c:v>7.3125</c:v>
                </c:pt>
                <c:pt idx="2443">
                  <c:v>7.25</c:v>
                </c:pt>
                <c:pt idx="2444">
                  <c:v>7.3125</c:v>
                </c:pt>
                <c:pt idx="2445">
                  <c:v>7.375</c:v>
                </c:pt>
                <c:pt idx="2446">
                  <c:v>7.375</c:v>
                </c:pt>
                <c:pt idx="2447">
                  <c:v>7.25</c:v>
                </c:pt>
                <c:pt idx="2448">
                  <c:v>7.3125</c:v>
                </c:pt>
                <c:pt idx="2449">
                  <c:v>7.4375</c:v>
                </c:pt>
                <c:pt idx="2450">
                  <c:v>7.25</c:v>
                </c:pt>
                <c:pt idx="2451">
                  <c:v>7.4375</c:v>
                </c:pt>
                <c:pt idx="2452">
                  <c:v>7.375</c:v>
                </c:pt>
                <c:pt idx="2453">
                  <c:v>7.25</c:v>
                </c:pt>
                <c:pt idx="2454">
                  <c:v>7.3125</c:v>
                </c:pt>
                <c:pt idx="2455">
                  <c:v>7.375</c:v>
                </c:pt>
                <c:pt idx="2456">
                  <c:v>7.3125</c:v>
                </c:pt>
                <c:pt idx="2457">
                  <c:v>7.375</c:v>
                </c:pt>
                <c:pt idx="2458">
                  <c:v>7.3125</c:v>
                </c:pt>
                <c:pt idx="2459">
                  <c:v>7.4375</c:v>
                </c:pt>
                <c:pt idx="2460">
                  <c:v>7.5</c:v>
                </c:pt>
                <c:pt idx="2461">
                  <c:v>7.6875</c:v>
                </c:pt>
                <c:pt idx="2462">
                  <c:v>7.8125</c:v>
                </c:pt>
                <c:pt idx="2463">
                  <c:v>7.6875</c:v>
                </c:pt>
                <c:pt idx="2464">
                  <c:v>7.5625</c:v>
                </c:pt>
                <c:pt idx="2465">
                  <c:v>7.4375</c:v>
                </c:pt>
                <c:pt idx="2466">
                  <c:v>7.75</c:v>
                </c:pt>
                <c:pt idx="2467">
                  <c:v>7.75</c:v>
                </c:pt>
                <c:pt idx="2468">
                  <c:v>7.8125</c:v>
                </c:pt>
                <c:pt idx="2469">
                  <c:v>7.875</c:v>
                </c:pt>
                <c:pt idx="2470">
                  <c:v>7.6875</c:v>
                </c:pt>
                <c:pt idx="2471">
                  <c:v>7.6875</c:v>
                </c:pt>
                <c:pt idx="2472">
                  <c:v>7.625</c:v>
                </c:pt>
                <c:pt idx="2473">
                  <c:v>7.625</c:v>
                </c:pt>
                <c:pt idx="2474">
                  <c:v>7.625</c:v>
                </c:pt>
                <c:pt idx="2475">
                  <c:v>7.5</c:v>
                </c:pt>
                <c:pt idx="2476">
                  <c:v>7.4375</c:v>
                </c:pt>
                <c:pt idx="2477">
                  <c:v>7.125</c:v>
                </c:pt>
                <c:pt idx="2478">
                  <c:v>7</c:v>
                </c:pt>
                <c:pt idx="2479">
                  <c:v>7.125</c:v>
                </c:pt>
                <c:pt idx="2480">
                  <c:v>7.3125</c:v>
                </c:pt>
                <c:pt idx="2481">
                  <c:v>7.4375</c:v>
                </c:pt>
                <c:pt idx="2482">
                  <c:v>7.25</c:v>
                </c:pt>
                <c:pt idx="2483">
                  <c:v>7.25</c:v>
                </c:pt>
                <c:pt idx="2484">
                  <c:v>7.125</c:v>
                </c:pt>
                <c:pt idx="2485">
                  <c:v>7.25</c:v>
                </c:pt>
                <c:pt idx="2486">
                  <c:v>7.5</c:v>
                </c:pt>
                <c:pt idx="2487">
                  <c:v>7.4375</c:v>
                </c:pt>
                <c:pt idx="2488">
                  <c:v>7.5</c:v>
                </c:pt>
                <c:pt idx="2489">
                  <c:v>7.4375</c:v>
                </c:pt>
                <c:pt idx="2490">
                  <c:v>7.4375</c:v>
                </c:pt>
                <c:pt idx="2491">
                  <c:v>7.4375</c:v>
                </c:pt>
                <c:pt idx="2492">
                  <c:v>7.5</c:v>
                </c:pt>
                <c:pt idx="2493">
                  <c:v>7.5</c:v>
                </c:pt>
                <c:pt idx="2494">
                  <c:v>7.5625</c:v>
                </c:pt>
                <c:pt idx="2495">
                  <c:v>7.5625</c:v>
                </c:pt>
                <c:pt idx="2496">
                  <c:v>7.5625</c:v>
                </c:pt>
                <c:pt idx="2497">
                  <c:v>7.5</c:v>
                </c:pt>
                <c:pt idx="2498">
                  <c:v>7.5</c:v>
                </c:pt>
                <c:pt idx="2499">
                  <c:v>7.625</c:v>
                </c:pt>
                <c:pt idx="2500">
                  <c:v>7.5625</c:v>
                </c:pt>
                <c:pt idx="2501">
                  <c:v>7.4375</c:v>
                </c:pt>
                <c:pt idx="2502">
                  <c:v>7.375</c:v>
                </c:pt>
                <c:pt idx="2503">
                  <c:v>7.375</c:v>
                </c:pt>
                <c:pt idx="2504">
                  <c:v>7.4375</c:v>
                </c:pt>
                <c:pt idx="2505">
                  <c:v>7.5625</c:v>
                </c:pt>
                <c:pt idx="2506">
                  <c:v>7.5</c:v>
                </c:pt>
                <c:pt idx="2507">
                  <c:v>7.6875</c:v>
                </c:pt>
                <c:pt idx="2508">
                  <c:v>7.5625</c:v>
                </c:pt>
                <c:pt idx="2509">
                  <c:v>7.5</c:v>
                </c:pt>
                <c:pt idx="2510">
                  <c:v>7.5625</c:v>
                </c:pt>
                <c:pt idx="2511">
                  <c:v>7.75</c:v>
                </c:pt>
                <c:pt idx="2512">
                  <c:v>7.625</c:v>
                </c:pt>
                <c:pt idx="2513">
                  <c:v>7.625</c:v>
                </c:pt>
                <c:pt idx="2514">
                  <c:v>7.5625</c:v>
                </c:pt>
                <c:pt idx="2515">
                  <c:v>7.5625</c:v>
                </c:pt>
                <c:pt idx="2516">
                  <c:v>7.5625</c:v>
                </c:pt>
                <c:pt idx="2517">
                  <c:v>7.5</c:v>
                </c:pt>
                <c:pt idx="2518">
                  <c:v>7.375</c:v>
                </c:pt>
                <c:pt idx="2519">
                  <c:v>7.25</c:v>
                </c:pt>
                <c:pt idx="2520">
                  <c:v>7.25</c:v>
                </c:pt>
                <c:pt idx="2521">
                  <c:v>7.1875</c:v>
                </c:pt>
                <c:pt idx="2522">
                  <c:v>7.3125</c:v>
                </c:pt>
                <c:pt idx="2523">
                  <c:v>7.25</c:v>
                </c:pt>
                <c:pt idx="2524">
                  <c:v>7.4375</c:v>
                </c:pt>
                <c:pt idx="2525">
                  <c:v>7.5625</c:v>
                </c:pt>
                <c:pt idx="2526">
                  <c:v>7.6875</c:v>
                </c:pt>
                <c:pt idx="2527">
                  <c:v>7.4375</c:v>
                </c:pt>
                <c:pt idx="2528">
                  <c:v>7.4375</c:v>
                </c:pt>
                <c:pt idx="2529">
                  <c:v>7.5</c:v>
                </c:pt>
                <c:pt idx="2530">
                  <c:v>7.6875</c:v>
                </c:pt>
                <c:pt idx="2531">
                  <c:v>7.5625</c:v>
                </c:pt>
                <c:pt idx="2532">
                  <c:v>7.625</c:v>
                </c:pt>
                <c:pt idx="2533">
                  <c:v>7.6875</c:v>
                </c:pt>
                <c:pt idx="2534">
                  <c:v>7.5625</c:v>
                </c:pt>
                <c:pt idx="2535">
                  <c:v>7.8125</c:v>
                </c:pt>
                <c:pt idx="2536">
                  <c:v>7.6875</c:v>
                </c:pt>
                <c:pt idx="2537">
                  <c:v>7.6875</c:v>
                </c:pt>
                <c:pt idx="2538">
                  <c:v>7.625</c:v>
                </c:pt>
                <c:pt idx="2539">
                  <c:v>7.5625</c:v>
                </c:pt>
                <c:pt idx="2540">
                  <c:v>7.5</c:v>
                </c:pt>
                <c:pt idx="2541">
                  <c:v>7.375</c:v>
                </c:pt>
                <c:pt idx="2542">
                  <c:v>7.0625</c:v>
                </c:pt>
                <c:pt idx="2543">
                  <c:v>7.3125</c:v>
                </c:pt>
                <c:pt idx="2544">
                  <c:v>7.375</c:v>
                </c:pt>
                <c:pt idx="2545">
                  <c:v>7.25</c:v>
                </c:pt>
                <c:pt idx="2546">
                  <c:v>7.1875</c:v>
                </c:pt>
                <c:pt idx="2547">
                  <c:v>7.125</c:v>
                </c:pt>
                <c:pt idx="2548">
                  <c:v>7.125</c:v>
                </c:pt>
                <c:pt idx="2549">
                  <c:v>7.3125</c:v>
                </c:pt>
                <c:pt idx="2550">
                  <c:v>7.5</c:v>
                </c:pt>
                <c:pt idx="2551">
                  <c:v>7.3125</c:v>
                </c:pt>
                <c:pt idx="2552">
                  <c:v>7.375</c:v>
                </c:pt>
                <c:pt idx="2553">
                  <c:v>7.3125</c:v>
                </c:pt>
                <c:pt idx="2554">
                  <c:v>7.1875</c:v>
                </c:pt>
                <c:pt idx="2555">
                  <c:v>7.1875</c:v>
                </c:pt>
                <c:pt idx="2556">
                  <c:v>7.1875</c:v>
                </c:pt>
                <c:pt idx="2557">
                  <c:v>7.375</c:v>
                </c:pt>
                <c:pt idx="2558">
                  <c:v>7.5</c:v>
                </c:pt>
                <c:pt idx="2559">
                  <c:v>7.375</c:v>
                </c:pt>
                <c:pt idx="2560">
                  <c:v>7.375</c:v>
                </c:pt>
                <c:pt idx="2561">
                  <c:v>7.5625</c:v>
                </c:pt>
                <c:pt idx="2562">
                  <c:v>7.5625</c:v>
                </c:pt>
                <c:pt idx="2563">
                  <c:v>7.5625</c:v>
                </c:pt>
                <c:pt idx="2564">
                  <c:v>7.5</c:v>
                </c:pt>
                <c:pt idx="2565">
                  <c:v>7.4375</c:v>
                </c:pt>
                <c:pt idx="2566">
                  <c:v>7.375</c:v>
                </c:pt>
                <c:pt idx="2567">
                  <c:v>7.3125</c:v>
                </c:pt>
                <c:pt idx="2568">
                  <c:v>7.375</c:v>
                </c:pt>
                <c:pt idx="2569">
                  <c:v>7.375</c:v>
                </c:pt>
                <c:pt idx="2570">
                  <c:v>7.4375</c:v>
                </c:pt>
                <c:pt idx="2571">
                  <c:v>7.5</c:v>
                </c:pt>
                <c:pt idx="2572">
                  <c:v>7.5</c:v>
                </c:pt>
                <c:pt idx="2573">
                  <c:v>7.375</c:v>
                </c:pt>
                <c:pt idx="2574">
                  <c:v>7.375</c:v>
                </c:pt>
                <c:pt idx="2575">
                  <c:v>7.25</c:v>
                </c:pt>
                <c:pt idx="2576">
                  <c:v>7.1875</c:v>
                </c:pt>
                <c:pt idx="2577">
                  <c:v>7.0625</c:v>
                </c:pt>
                <c:pt idx="2578">
                  <c:v>6.9375</c:v>
                </c:pt>
                <c:pt idx="2579">
                  <c:v>7.0625</c:v>
                </c:pt>
                <c:pt idx="2580">
                  <c:v>7.1875</c:v>
                </c:pt>
                <c:pt idx="2581">
                  <c:v>7</c:v>
                </c:pt>
                <c:pt idx="2582">
                  <c:v>7</c:v>
                </c:pt>
                <c:pt idx="2583">
                  <c:v>7.125</c:v>
                </c:pt>
                <c:pt idx="2584">
                  <c:v>7</c:v>
                </c:pt>
                <c:pt idx="2585">
                  <c:v>7.0625</c:v>
                </c:pt>
                <c:pt idx="2586">
                  <c:v>7.125</c:v>
                </c:pt>
                <c:pt idx="2587">
                  <c:v>7.125</c:v>
                </c:pt>
                <c:pt idx="2588">
                  <c:v>7.125</c:v>
                </c:pt>
                <c:pt idx="2589">
                  <c:v>7.125</c:v>
                </c:pt>
                <c:pt idx="2590">
                  <c:v>7.125</c:v>
                </c:pt>
                <c:pt idx="2591">
                  <c:v>7.25</c:v>
                </c:pt>
                <c:pt idx="2592">
                  <c:v>7.4375</c:v>
                </c:pt>
                <c:pt idx="2593">
                  <c:v>7.4375</c:v>
                </c:pt>
                <c:pt idx="2594">
                  <c:v>7.4375</c:v>
                </c:pt>
                <c:pt idx="2595">
                  <c:v>7.25</c:v>
                </c:pt>
                <c:pt idx="2596">
                  <c:v>7.3125</c:v>
                </c:pt>
                <c:pt idx="2597">
                  <c:v>7.3125</c:v>
                </c:pt>
                <c:pt idx="2598">
                  <c:v>7.3125</c:v>
                </c:pt>
                <c:pt idx="2599">
                  <c:v>7.25</c:v>
                </c:pt>
                <c:pt idx="2600">
                  <c:v>7.25</c:v>
                </c:pt>
                <c:pt idx="2601">
                  <c:v>7.3125</c:v>
                </c:pt>
                <c:pt idx="2602">
                  <c:v>7.375</c:v>
                </c:pt>
                <c:pt idx="2603">
                  <c:v>7.1875</c:v>
                </c:pt>
                <c:pt idx="2604">
                  <c:v>7</c:v>
                </c:pt>
                <c:pt idx="2605">
                  <c:v>7</c:v>
                </c:pt>
                <c:pt idx="2606">
                  <c:v>6.9375</c:v>
                </c:pt>
                <c:pt idx="2607">
                  <c:v>6.9375</c:v>
                </c:pt>
                <c:pt idx="2608">
                  <c:v>6.75</c:v>
                </c:pt>
                <c:pt idx="2609">
                  <c:v>6.8125</c:v>
                </c:pt>
                <c:pt idx="2610">
                  <c:v>7</c:v>
                </c:pt>
                <c:pt idx="2611">
                  <c:v>7.125</c:v>
                </c:pt>
                <c:pt idx="2612">
                  <c:v>7.0625</c:v>
                </c:pt>
                <c:pt idx="2613">
                  <c:v>7.0625</c:v>
                </c:pt>
                <c:pt idx="2614">
                  <c:v>6.9375</c:v>
                </c:pt>
                <c:pt idx="2615">
                  <c:v>7.0625</c:v>
                </c:pt>
                <c:pt idx="2616">
                  <c:v>7.25</c:v>
                </c:pt>
                <c:pt idx="2617">
                  <c:v>7.25</c:v>
                </c:pt>
                <c:pt idx="2618">
                  <c:v>7.25</c:v>
                </c:pt>
                <c:pt idx="2619">
                  <c:v>7.3125</c:v>
                </c:pt>
                <c:pt idx="2620">
                  <c:v>7.5625</c:v>
                </c:pt>
                <c:pt idx="2621">
                  <c:v>7.4375</c:v>
                </c:pt>
                <c:pt idx="2622">
                  <c:v>7.4375</c:v>
                </c:pt>
                <c:pt idx="2623">
                  <c:v>7.4375</c:v>
                </c:pt>
                <c:pt idx="2624">
                  <c:v>7.4375</c:v>
                </c:pt>
                <c:pt idx="2625">
                  <c:v>7.4375</c:v>
                </c:pt>
                <c:pt idx="2626">
                  <c:v>7.4375</c:v>
                </c:pt>
                <c:pt idx="2627">
                  <c:v>7.3125</c:v>
                </c:pt>
                <c:pt idx="2628">
                  <c:v>7.25</c:v>
                </c:pt>
                <c:pt idx="2629">
                  <c:v>7.3125</c:v>
                </c:pt>
                <c:pt idx="2630">
                  <c:v>7.3125</c:v>
                </c:pt>
                <c:pt idx="2631">
                  <c:v>7.3125</c:v>
                </c:pt>
                <c:pt idx="2632">
                  <c:v>7.125</c:v>
                </c:pt>
                <c:pt idx="2633">
                  <c:v>7</c:v>
                </c:pt>
                <c:pt idx="2634">
                  <c:v>7</c:v>
                </c:pt>
                <c:pt idx="2635">
                  <c:v>7</c:v>
                </c:pt>
                <c:pt idx="2636">
                  <c:v>6.875</c:v>
                </c:pt>
                <c:pt idx="2637">
                  <c:v>6.9375</c:v>
                </c:pt>
                <c:pt idx="2638">
                  <c:v>6.9375</c:v>
                </c:pt>
                <c:pt idx="2639">
                  <c:v>6.8125</c:v>
                </c:pt>
                <c:pt idx="2640">
                  <c:v>6.875</c:v>
                </c:pt>
                <c:pt idx="2641">
                  <c:v>6.875</c:v>
                </c:pt>
                <c:pt idx="2642">
                  <c:v>6.875</c:v>
                </c:pt>
                <c:pt idx="2643">
                  <c:v>6.875</c:v>
                </c:pt>
                <c:pt idx="2644">
                  <c:v>7</c:v>
                </c:pt>
                <c:pt idx="2645">
                  <c:v>7.0625</c:v>
                </c:pt>
                <c:pt idx="2646">
                  <c:v>7.125</c:v>
                </c:pt>
                <c:pt idx="2647">
                  <c:v>7.125</c:v>
                </c:pt>
                <c:pt idx="2648">
                  <c:v>7.125</c:v>
                </c:pt>
                <c:pt idx="2649">
                  <c:v>7.125</c:v>
                </c:pt>
                <c:pt idx="2650">
                  <c:v>7.125</c:v>
                </c:pt>
                <c:pt idx="2651">
                  <c:v>7.1875</c:v>
                </c:pt>
                <c:pt idx="2652">
                  <c:v>7.3125</c:v>
                </c:pt>
                <c:pt idx="2653">
                  <c:v>7.375</c:v>
                </c:pt>
                <c:pt idx="2654">
                  <c:v>7.4375</c:v>
                </c:pt>
                <c:pt idx="2655">
                  <c:v>7.4375</c:v>
                </c:pt>
                <c:pt idx="2656">
                  <c:v>7.3125</c:v>
                </c:pt>
                <c:pt idx="2657">
                  <c:v>7.3125</c:v>
                </c:pt>
                <c:pt idx="2658">
                  <c:v>7.1875</c:v>
                </c:pt>
                <c:pt idx="2659">
                  <c:v>7.5</c:v>
                </c:pt>
                <c:pt idx="2660">
                  <c:v>7.1875</c:v>
                </c:pt>
                <c:pt idx="2661">
                  <c:v>7.25</c:v>
                </c:pt>
                <c:pt idx="2662">
                  <c:v>7.375</c:v>
                </c:pt>
                <c:pt idx="2663">
                  <c:v>7.25</c:v>
                </c:pt>
                <c:pt idx="2664">
                  <c:v>7.3125</c:v>
                </c:pt>
                <c:pt idx="2665">
                  <c:v>7.375</c:v>
                </c:pt>
                <c:pt idx="2666">
                  <c:v>7.375</c:v>
                </c:pt>
                <c:pt idx="2667">
                  <c:v>7.375</c:v>
                </c:pt>
                <c:pt idx="2668">
                  <c:v>7.25</c:v>
                </c:pt>
                <c:pt idx="2669">
                  <c:v>7.25</c:v>
                </c:pt>
                <c:pt idx="2670">
                  <c:v>7.1875</c:v>
                </c:pt>
                <c:pt idx="2671">
                  <c:v>7.25</c:v>
                </c:pt>
                <c:pt idx="2672">
                  <c:v>7.3125</c:v>
                </c:pt>
                <c:pt idx="2673">
                  <c:v>7.3125</c:v>
                </c:pt>
                <c:pt idx="2674">
                  <c:v>7.375</c:v>
                </c:pt>
                <c:pt idx="2675">
                  <c:v>7.375</c:v>
                </c:pt>
                <c:pt idx="2676">
                  <c:v>7.625</c:v>
                </c:pt>
                <c:pt idx="2677">
                  <c:v>7.5</c:v>
                </c:pt>
                <c:pt idx="2678">
                  <c:v>7.4375</c:v>
                </c:pt>
                <c:pt idx="2679">
                  <c:v>7.625</c:v>
                </c:pt>
                <c:pt idx="2680">
                  <c:v>7.625</c:v>
                </c:pt>
                <c:pt idx="2681">
                  <c:v>7.75</c:v>
                </c:pt>
                <c:pt idx="2682">
                  <c:v>7.75</c:v>
                </c:pt>
                <c:pt idx="2683">
                  <c:v>7.6875</c:v>
                </c:pt>
                <c:pt idx="2684">
                  <c:v>7.75</c:v>
                </c:pt>
                <c:pt idx="2685">
                  <c:v>7.875</c:v>
                </c:pt>
                <c:pt idx="2686">
                  <c:v>7.6875</c:v>
                </c:pt>
                <c:pt idx="2687">
                  <c:v>7.625</c:v>
                </c:pt>
                <c:pt idx="2688">
                  <c:v>7.75</c:v>
                </c:pt>
                <c:pt idx="2689">
                  <c:v>7.75</c:v>
                </c:pt>
                <c:pt idx="2690">
                  <c:v>7.5625</c:v>
                </c:pt>
                <c:pt idx="2691">
                  <c:v>7.3125</c:v>
                </c:pt>
                <c:pt idx="2692">
                  <c:v>7.3125</c:v>
                </c:pt>
                <c:pt idx="2693">
                  <c:v>7.3125</c:v>
                </c:pt>
                <c:pt idx="2694">
                  <c:v>7.25</c:v>
                </c:pt>
                <c:pt idx="2695">
                  <c:v>7.125</c:v>
                </c:pt>
                <c:pt idx="2696">
                  <c:v>7.1875</c:v>
                </c:pt>
                <c:pt idx="2697">
                  <c:v>7.0625</c:v>
                </c:pt>
                <c:pt idx="2698">
                  <c:v>7.0625</c:v>
                </c:pt>
                <c:pt idx="2699">
                  <c:v>7.0625</c:v>
                </c:pt>
                <c:pt idx="2700">
                  <c:v>7</c:v>
                </c:pt>
                <c:pt idx="2701">
                  <c:v>6.9375</c:v>
                </c:pt>
                <c:pt idx="2702">
                  <c:v>7.0625</c:v>
                </c:pt>
                <c:pt idx="2703">
                  <c:v>7.25</c:v>
                </c:pt>
                <c:pt idx="2704">
                  <c:v>7.1875</c:v>
                </c:pt>
                <c:pt idx="2705">
                  <c:v>7.1875</c:v>
                </c:pt>
                <c:pt idx="2706">
                  <c:v>7.3125</c:v>
                </c:pt>
                <c:pt idx="2707">
                  <c:v>7.375</c:v>
                </c:pt>
                <c:pt idx="2708">
                  <c:v>7.375</c:v>
                </c:pt>
                <c:pt idx="2709">
                  <c:v>7.3125</c:v>
                </c:pt>
                <c:pt idx="2710">
                  <c:v>7.4375</c:v>
                </c:pt>
                <c:pt idx="2711">
                  <c:v>7.375</c:v>
                </c:pt>
                <c:pt idx="2712">
                  <c:v>7.375</c:v>
                </c:pt>
                <c:pt idx="2713">
                  <c:v>7.25</c:v>
                </c:pt>
                <c:pt idx="2714">
                  <c:v>7.125</c:v>
                </c:pt>
                <c:pt idx="2715">
                  <c:v>7.25</c:v>
                </c:pt>
                <c:pt idx="2716">
                  <c:v>7.3125</c:v>
                </c:pt>
                <c:pt idx="2717">
                  <c:v>7.1875</c:v>
                </c:pt>
                <c:pt idx="2718">
                  <c:v>7.375</c:v>
                </c:pt>
                <c:pt idx="2719">
                  <c:v>7.1875</c:v>
                </c:pt>
                <c:pt idx="2720">
                  <c:v>7.125</c:v>
                </c:pt>
                <c:pt idx="2721">
                  <c:v>7.125</c:v>
                </c:pt>
                <c:pt idx="2722">
                  <c:v>7.0625</c:v>
                </c:pt>
                <c:pt idx="2723">
                  <c:v>7.125</c:v>
                </c:pt>
                <c:pt idx="2724">
                  <c:v>7</c:v>
                </c:pt>
                <c:pt idx="2725">
                  <c:v>7.0625</c:v>
                </c:pt>
                <c:pt idx="2726">
                  <c:v>7.0625</c:v>
                </c:pt>
                <c:pt idx="2727">
                  <c:v>7.125</c:v>
                </c:pt>
                <c:pt idx="2728">
                  <c:v>7</c:v>
                </c:pt>
                <c:pt idx="2729">
                  <c:v>7.125</c:v>
                </c:pt>
                <c:pt idx="2730">
                  <c:v>7.1875</c:v>
                </c:pt>
                <c:pt idx="2731">
                  <c:v>7.25</c:v>
                </c:pt>
                <c:pt idx="2732">
                  <c:v>7.25</c:v>
                </c:pt>
                <c:pt idx="2733">
                  <c:v>7.375</c:v>
                </c:pt>
                <c:pt idx="2734">
                  <c:v>7.3125</c:v>
                </c:pt>
                <c:pt idx="2735">
                  <c:v>7.375</c:v>
                </c:pt>
                <c:pt idx="2736">
                  <c:v>7.4375</c:v>
                </c:pt>
                <c:pt idx="2737">
                  <c:v>7.4375</c:v>
                </c:pt>
                <c:pt idx="2738">
                  <c:v>7.5</c:v>
                </c:pt>
                <c:pt idx="2739">
                  <c:v>7.375</c:v>
                </c:pt>
                <c:pt idx="2740">
                  <c:v>7.5</c:v>
                </c:pt>
                <c:pt idx="2741">
                  <c:v>7.5</c:v>
                </c:pt>
                <c:pt idx="2742">
                  <c:v>7.5</c:v>
                </c:pt>
                <c:pt idx="2743">
                  <c:v>7.5</c:v>
                </c:pt>
                <c:pt idx="2744">
                  <c:v>7.5</c:v>
                </c:pt>
                <c:pt idx="2745">
                  <c:v>7.5</c:v>
                </c:pt>
                <c:pt idx="2746">
                  <c:v>7.4375</c:v>
                </c:pt>
                <c:pt idx="2747">
                  <c:v>7.375</c:v>
                </c:pt>
                <c:pt idx="2748">
                  <c:v>7.3125</c:v>
                </c:pt>
                <c:pt idx="2749">
                  <c:v>7.125</c:v>
                </c:pt>
                <c:pt idx="2750">
                  <c:v>7.0625</c:v>
                </c:pt>
                <c:pt idx="2751">
                  <c:v>7.125</c:v>
                </c:pt>
                <c:pt idx="2752">
                  <c:v>7.1875</c:v>
                </c:pt>
                <c:pt idx="2753">
                  <c:v>7.125</c:v>
                </c:pt>
                <c:pt idx="2754">
                  <c:v>7.125</c:v>
                </c:pt>
                <c:pt idx="2755">
                  <c:v>7.1875</c:v>
                </c:pt>
                <c:pt idx="2756">
                  <c:v>7.125</c:v>
                </c:pt>
                <c:pt idx="2757">
                  <c:v>7.125</c:v>
                </c:pt>
                <c:pt idx="2758">
                  <c:v>7.125</c:v>
                </c:pt>
                <c:pt idx="2759">
                  <c:v>7.125</c:v>
                </c:pt>
                <c:pt idx="2760">
                  <c:v>7.1875</c:v>
                </c:pt>
                <c:pt idx="2761">
                  <c:v>7.125</c:v>
                </c:pt>
                <c:pt idx="2762">
                  <c:v>7.1875</c:v>
                </c:pt>
                <c:pt idx="2763">
                  <c:v>7.1875</c:v>
                </c:pt>
                <c:pt idx="2764">
                  <c:v>7.1875</c:v>
                </c:pt>
                <c:pt idx="2765">
                  <c:v>7.375</c:v>
                </c:pt>
                <c:pt idx="2766">
                  <c:v>7.3125</c:v>
                </c:pt>
                <c:pt idx="2767">
                  <c:v>7.1875</c:v>
                </c:pt>
                <c:pt idx="2768">
                  <c:v>7.125</c:v>
                </c:pt>
                <c:pt idx="2769">
                  <c:v>7.25</c:v>
                </c:pt>
                <c:pt idx="2770">
                  <c:v>7.3125</c:v>
                </c:pt>
                <c:pt idx="2771">
                  <c:v>7.25</c:v>
                </c:pt>
                <c:pt idx="2772">
                  <c:v>7.375</c:v>
                </c:pt>
                <c:pt idx="2773">
                  <c:v>7.3125</c:v>
                </c:pt>
                <c:pt idx="2774">
                  <c:v>7.25</c:v>
                </c:pt>
                <c:pt idx="2775">
                  <c:v>7.125</c:v>
                </c:pt>
                <c:pt idx="2776">
                  <c:v>7.125</c:v>
                </c:pt>
                <c:pt idx="2777">
                  <c:v>7.0625</c:v>
                </c:pt>
                <c:pt idx="2778">
                  <c:v>7.125</c:v>
                </c:pt>
                <c:pt idx="2779">
                  <c:v>7.0625</c:v>
                </c:pt>
                <c:pt idx="2780">
                  <c:v>7.125</c:v>
                </c:pt>
                <c:pt idx="2781">
                  <c:v>6.9375</c:v>
                </c:pt>
                <c:pt idx="2782">
                  <c:v>7.0625</c:v>
                </c:pt>
                <c:pt idx="2783">
                  <c:v>7.0625</c:v>
                </c:pt>
                <c:pt idx="2784">
                  <c:v>7.0625</c:v>
                </c:pt>
                <c:pt idx="2785">
                  <c:v>6.9375</c:v>
                </c:pt>
                <c:pt idx="2786">
                  <c:v>6.875</c:v>
                </c:pt>
                <c:pt idx="2787">
                  <c:v>6.875</c:v>
                </c:pt>
                <c:pt idx="2788">
                  <c:v>6.875</c:v>
                </c:pt>
                <c:pt idx="2789">
                  <c:v>6.9375</c:v>
                </c:pt>
                <c:pt idx="2790">
                  <c:v>6.875</c:v>
                </c:pt>
                <c:pt idx="2791">
                  <c:v>7</c:v>
                </c:pt>
                <c:pt idx="2792">
                  <c:v>7.0625</c:v>
                </c:pt>
                <c:pt idx="2793">
                  <c:v>7.1875</c:v>
                </c:pt>
                <c:pt idx="2794">
                  <c:v>7</c:v>
                </c:pt>
                <c:pt idx="2795">
                  <c:v>7.0625</c:v>
                </c:pt>
                <c:pt idx="2796">
                  <c:v>6.9375</c:v>
                </c:pt>
                <c:pt idx="2797">
                  <c:v>7.0625</c:v>
                </c:pt>
                <c:pt idx="2798">
                  <c:v>6.9375</c:v>
                </c:pt>
                <c:pt idx="2799">
                  <c:v>7</c:v>
                </c:pt>
                <c:pt idx="2800">
                  <c:v>7</c:v>
                </c:pt>
                <c:pt idx="2801">
                  <c:v>7.0625</c:v>
                </c:pt>
                <c:pt idx="2802">
                  <c:v>7.0625</c:v>
                </c:pt>
                <c:pt idx="2803">
                  <c:v>7.1875</c:v>
                </c:pt>
                <c:pt idx="2804">
                  <c:v>7.0625</c:v>
                </c:pt>
                <c:pt idx="2805">
                  <c:v>7.125</c:v>
                </c:pt>
                <c:pt idx="2806">
                  <c:v>7.1875</c:v>
                </c:pt>
                <c:pt idx="2807">
                  <c:v>7.25</c:v>
                </c:pt>
                <c:pt idx="2808">
                  <c:v>7.1875</c:v>
                </c:pt>
                <c:pt idx="2809">
                  <c:v>7.125</c:v>
                </c:pt>
                <c:pt idx="2810">
                  <c:v>7.375</c:v>
                </c:pt>
                <c:pt idx="2811">
                  <c:v>7.4375</c:v>
                </c:pt>
                <c:pt idx="2812">
                  <c:v>7.5625</c:v>
                </c:pt>
                <c:pt idx="2813">
                  <c:v>7.5625</c:v>
                </c:pt>
                <c:pt idx="2814">
                  <c:v>7.5625</c:v>
                </c:pt>
                <c:pt idx="2815">
                  <c:v>7.5625</c:v>
                </c:pt>
                <c:pt idx="2816">
                  <c:v>7.4375</c:v>
                </c:pt>
                <c:pt idx="2817">
                  <c:v>7.4375</c:v>
                </c:pt>
                <c:pt idx="2818">
                  <c:v>7.4375</c:v>
                </c:pt>
                <c:pt idx="2819">
                  <c:v>7.4375</c:v>
                </c:pt>
                <c:pt idx="2820">
                  <c:v>7.375</c:v>
                </c:pt>
                <c:pt idx="2821">
                  <c:v>7.4375</c:v>
                </c:pt>
                <c:pt idx="2822">
                  <c:v>7.4375</c:v>
                </c:pt>
                <c:pt idx="2823">
                  <c:v>7.5</c:v>
                </c:pt>
                <c:pt idx="2824">
                  <c:v>7.5</c:v>
                </c:pt>
                <c:pt idx="2825">
                  <c:v>7.5625</c:v>
                </c:pt>
                <c:pt idx="2826">
                  <c:v>7.4375</c:v>
                </c:pt>
                <c:pt idx="2827">
                  <c:v>7.5</c:v>
                </c:pt>
                <c:pt idx="2828">
                  <c:v>7.375</c:v>
                </c:pt>
                <c:pt idx="2829">
                  <c:v>7.375</c:v>
                </c:pt>
                <c:pt idx="2830">
                  <c:v>7.5</c:v>
                </c:pt>
                <c:pt idx="2831">
                  <c:v>7.5</c:v>
                </c:pt>
                <c:pt idx="2832">
                  <c:v>7.6875</c:v>
                </c:pt>
                <c:pt idx="2833">
                  <c:v>7.75</c:v>
                </c:pt>
                <c:pt idx="2834">
                  <c:v>7.6875</c:v>
                </c:pt>
                <c:pt idx="2835">
                  <c:v>7.6875</c:v>
                </c:pt>
                <c:pt idx="2836">
                  <c:v>7.625</c:v>
                </c:pt>
                <c:pt idx="2837">
                  <c:v>7.5</c:v>
                </c:pt>
                <c:pt idx="2838">
                  <c:v>7.5</c:v>
                </c:pt>
                <c:pt idx="2839">
                  <c:v>7.3125</c:v>
                </c:pt>
                <c:pt idx="2840">
                  <c:v>7.3125</c:v>
                </c:pt>
                <c:pt idx="2841">
                  <c:v>7.1875</c:v>
                </c:pt>
                <c:pt idx="2842">
                  <c:v>7.25</c:v>
                </c:pt>
                <c:pt idx="2843">
                  <c:v>7.125</c:v>
                </c:pt>
                <c:pt idx="2844">
                  <c:v>7.25</c:v>
                </c:pt>
                <c:pt idx="2845">
                  <c:v>7.25</c:v>
                </c:pt>
                <c:pt idx="2846">
                  <c:v>7.1875</c:v>
                </c:pt>
                <c:pt idx="2847">
                  <c:v>7.1875</c:v>
                </c:pt>
                <c:pt idx="2848">
                  <c:v>6.9375</c:v>
                </c:pt>
                <c:pt idx="2849">
                  <c:v>6.875</c:v>
                </c:pt>
                <c:pt idx="2850">
                  <c:v>7</c:v>
                </c:pt>
                <c:pt idx="2851">
                  <c:v>6.875</c:v>
                </c:pt>
                <c:pt idx="2852">
                  <c:v>7.0625</c:v>
                </c:pt>
                <c:pt idx="2853">
                  <c:v>6.9375</c:v>
                </c:pt>
                <c:pt idx="2854">
                  <c:v>7</c:v>
                </c:pt>
                <c:pt idx="2855">
                  <c:v>7.0625</c:v>
                </c:pt>
                <c:pt idx="2856">
                  <c:v>7</c:v>
                </c:pt>
                <c:pt idx="2857">
                  <c:v>7.125</c:v>
                </c:pt>
                <c:pt idx="2858">
                  <c:v>7.1875</c:v>
                </c:pt>
                <c:pt idx="2859">
                  <c:v>7.0625</c:v>
                </c:pt>
                <c:pt idx="2860">
                  <c:v>7.0625</c:v>
                </c:pt>
                <c:pt idx="2861">
                  <c:v>7.1875</c:v>
                </c:pt>
                <c:pt idx="2862">
                  <c:v>7.125</c:v>
                </c:pt>
                <c:pt idx="2863">
                  <c:v>7.1875</c:v>
                </c:pt>
                <c:pt idx="2864">
                  <c:v>7.1875</c:v>
                </c:pt>
                <c:pt idx="2865">
                  <c:v>7.125</c:v>
                </c:pt>
                <c:pt idx="2866">
                  <c:v>7.125</c:v>
                </c:pt>
                <c:pt idx="2867">
                  <c:v>7.25</c:v>
                </c:pt>
                <c:pt idx="2868">
                  <c:v>7.1875</c:v>
                </c:pt>
                <c:pt idx="2869">
                  <c:v>7.375</c:v>
                </c:pt>
                <c:pt idx="2870">
                  <c:v>7.4375</c:v>
                </c:pt>
                <c:pt idx="2871">
                  <c:v>7.5</c:v>
                </c:pt>
                <c:pt idx="2872">
                  <c:v>7.5</c:v>
                </c:pt>
                <c:pt idx="2873">
                  <c:v>7.5</c:v>
                </c:pt>
                <c:pt idx="2874">
                  <c:v>7.5625</c:v>
                </c:pt>
                <c:pt idx="2875">
                  <c:v>7.5</c:v>
                </c:pt>
                <c:pt idx="2876">
                  <c:v>7.4375</c:v>
                </c:pt>
                <c:pt idx="2877">
                  <c:v>7.4375</c:v>
                </c:pt>
                <c:pt idx="2878">
                  <c:v>7.5</c:v>
                </c:pt>
                <c:pt idx="2879">
                  <c:v>7.4375</c:v>
                </c:pt>
                <c:pt idx="2880">
                  <c:v>7.5625</c:v>
                </c:pt>
                <c:pt idx="2881">
                  <c:v>7.5625</c:v>
                </c:pt>
                <c:pt idx="2882">
                  <c:v>7.375</c:v>
                </c:pt>
                <c:pt idx="2883">
                  <c:v>7.375</c:v>
                </c:pt>
                <c:pt idx="2884">
                  <c:v>7.25</c:v>
                </c:pt>
                <c:pt idx="2885">
                  <c:v>7.125</c:v>
                </c:pt>
                <c:pt idx="2886">
                  <c:v>7.125</c:v>
                </c:pt>
                <c:pt idx="2887">
                  <c:v>7.0625</c:v>
                </c:pt>
                <c:pt idx="2888">
                  <c:v>7.1875</c:v>
                </c:pt>
                <c:pt idx="2889">
                  <c:v>7.1875</c:v>
                </c:pt>
                <c:pt idx="2890">
                  <c:v>6.9375</c:v>
                </c:pt>
                <c:pt idx="2891">
                  <c:v>7.125</c:v>
                </c:pt>
                <c:pt idx="2892">
                  <c:v>7.1875</c:v>
                </c:pt>
                <c:pt idx="2893">
                  <c:v>7</c:v>
                </c:pt>
                <c:pt idx="2894">
                  <c:v>7</c:v>
                </c:pt>
                <c:pt idx="2895">
                  <c:v>7.0625</c:v>
                </c:pt>
                <c:pt idx="2896">
                  <c:v>7.125</c:v>
                </c:pt>
                <c:pt idx="2897">
                  <c:v>6.9375</c:v>
                </c:pt>
                <c:pt idx="2898">
                  <c:v>7.125</c:v>
                </c:pt>
                <c:pt idx="2899">
                  <c:v>7.125</c:v>
                </c:pt>
                <c:pt idx="2900">
                  <c:v>7.1875</c:v>
                </c:pt>
                <c:pt idx="2901">
                  <c:v>7.375</c:v>
                </c:pt>
                <c:pt idx="2902">
                  <c:v>7.1875</c:v>
                </c:pt>
                <c:pt idx="2903">
                  <c:v>7.25</c:v>
                </c:pt>
                <c:pt idx="2904">
                  <c:v>7.125</c:v>
                </c:pt>
                <c:pt idx="2905">
                  <c:v>7.1875</c:v>
                </c:pt>
                <c:pt idx="2906">
                  <c:v>7.25</c:v>
                </c:pt>
                <c:pt idx="2907">
                  <c:v>7.125</c:v>
                </c:pt>
                <c:pt idx="2908">
                  <c:v>7.125</c:v>
                </c:pt>
                <c:pt idx="2909">
                  <c:v>7.25</c:v>
                </c:pt>
                <c:pt idx="2910">
                  <c:v>7.1875</c:v>
                </c:pt>
                <c:pt idx="2911">
                  <c:v>7.1875</c:v>
                </c:pt>
                <c:pt idx="2912">
                  <c:v>7.1875</c:v>
                </c:pt>
                <c:pt idx="2913">
                  <c:v>7.25</c:v>
                </c:pt>
                <c:pt idx="2914">
                  <c:v>7.25</c:v>
                </c:pt>
                <c:pt idx="2915">
                  <c:v>7.1875</c:v>
                </c:pt>
                <c:pt idx="2916">
                  <c:v>7.4375</c:v>
                </c:pt>
                <c:pt idx="2917">
                  <c:v>7.3125</c:v>
                </c:pt>
                <c:pt idx="2918">
                  <c:v>7.3125</c:v>
                </c:pt>
                <c:pt idx="2919">
                  <c:v>7.25</c:v>
                </c:pt>
                <c:pt idx="2920">
                  <c:v>7.3125</c:v>
                </c:pt>
                <c:pt idx="2921">
                  <c:v>7.1875</c:v>
                </c:pt>
                <c:pt idx="2922">
                  <c:v>7.1875</c:v>
                </c:pt>
                <c:pt idx="2923">
                  <c:v>7.25</c:v>
                </c:pt>
                <c:pt idx="2924">
                  <c:v>7.1875</c:v>
                </c:pt>
                <c:pt idx="2925">
                  <c:v>7.0625</c:v>
                </c:pt>
                <c:pt idx="2926">
                  <c:v>7.3125</c:v>
                </c:pt>
                <c:pt idx="2927">
                  <c:v>7.3125</c:v>
                </c:pt>
                <c:pt idx="2928">
                  <c:v>7.1875</c:v>
                </c:pt>
                <c:pt idx="2929">
                  <c:v>7.375</c:v>
                </c:pt>
                <c:pt idx="2930">
                  <c:v>7.25</c:v>
                </c:pt>
                <c:pt idx="2931">
                  <c:v>7.3125</c:v>
                </c:pt>
                <c:pt idx="2932">
                  <c:v>7.1875</c:v>
                </c:pt>
                <c:pt idx="2933">
                  <c:v>7.0625</c:v>
                </c:pt>
                <c:pt idx="2934">
                  <c:v>7.125</c:v>
                </c:pt>
                <c:pt idx="2935">
                  <c:v>7.1875</c:v>
                </c:pt>
                <c:pt idx="2936">
                  <c:v>7.1875</c:v>
                </c:pt>
                <c:pt idx="2937">
                  <c:v>7.125</c:v>
                </c:pt>
                <c:pt idx="2938">
                  <c:v>7.125</c:v>
                </c:pt>
                <c:pt idx="2939">
                  <c:v>7.1875</c:v>
                </c:pt>
                <c:pt idx="2940">
                  <c:v>7.0625</c:v>
                </c:pt>
                <c:pt idx="2941">
                  <c:v>7.1875</c:v>
                </c:pt>
                <c:pt idx="2942">
                  <c:v>7.0625</c:v>
                </c:pt>
                <c:pt idx="2943">
                  <c:v>6.9375</c:v>
                </c:pt>
                <c:pt idx="2944">
                  <c:v>7</c:v>
                </c:pt>
                <c:pt idx="2945">
                  <c:v>6.9375</c:v>
                </c:pt>
                <c:pt idx="2946">
                  <c:v>6.9375</c:v>
                </c:pt>
                <c:pt idx="2947">
                  <c:v>7</c:v>
                </c:pt>
                <c:pt idx="2948">
                  <c:v>6.875</c:v>
                </c:pt>
                <c:pt idx="2949">
                  <c:v>6.9375</c:v>
                </c:pt>
                <c:pt idx="2950">
                  <c:v>6.875</c:v>
                </c:pt>
                <c:pt idx="2951">
                  <c:v>6.8125</c:v>
                </c:pt>
                <c:pt idx="2952">
                  <c:v>6.9375</c:v>
                </c:pt>
                <c:pt idx="2953">
                  <c:v>7</c:v>
                </c:pt>
                <c:pt idx="2954">
                  <c:v>7</c:v>
                </c:pt>
                <c:pt idx="2955">
                  <c:v>7</c:v>
                </c:pt>
                <c:pt idx="2956">
                  <c:v>7.125</c:v>
                </c:pt>
                <c:pt idx="2957">
                  <c:v>7</c:v>
                </c:pt>
                <c:pt idx="2958">
                  <c:v>6.875</c:v>
                </c:pt>
                <c:pt idx="2959">
                  <c:v>7.0625</c:v>
                </c:pt>
                <c:pt idx="2960">
                  <c:v>6.875</c:v>
                </c:pt>
                <c:pt idx="2961">
                  <c:v>7.0625</c:v>
                </c:pt>
                <c:pt idx="2962">
                  <c:v>7.25</c:v>
                </c:pt>
                <c:pt idx="2963">
                  <c:v>7.25</c:v>
                </c:pt>
                <c:pt idx="2964">
                  <c:v>7.125</c:v>
                </c:pt>
                <c:pt idx="2965">
                  <c:v>7.3125</c:v>
                </c:pt>
                <c:pt idx="2966">
                  <c:v>7.4375</c:v>
                </c:pt>
                <c:pt idx="2967">
                  <c:v>7.375</c:v>
                </c:pt>
                <c:pt idx="2968">
                  <c:v>7.1875</c:v>
                </c:pt>
                <c:pt idx="2969">
                  <c:v>7.0625</c:v>
                </c:pt>
                <c:pt idx="2970">
                  <c:v>7.125</c:v>
                </c:pt>
                <c:pt idx="2971">
                  <c:v>7.125</c:v>
                </c:pt>
                <c:pt idx="2972">
                  <c:v>7.1875</c:v>
                </c:pt>
                <c:pt idx="2973">
                  <c:v>7.0625</c:v>
                </c:pt>
                <c:pt idx="2974">
                  <c:v>7.3125</c:v>
                </c:pt>
                <c:pt idx="2975">
                  <c:v>7.25</c:v>
                </c:pt>
                <c:pt idx="2976">
                  <c:v>7.3125</c:v>
                </c:pt>
                <c:pt idx="2977">
                  <c:v>7.25</c:v>
                </c:pt>
                <c:pt idx="2978">
                  <c:v>7.25</c:v>
                </c:pt>
                <c:pt idx="2979">
                  <c:v>7.25</c:v>
                </c:pt>
                <c:pt idx="2980">
                  <c:v>7.375</c:v>
                </c:pt>
                <c:pt idx="2981">
                  <c:v>7.25</c:v>
                </c:pt>
                <c:pt idx="2982">
                  <c:v>7.3125</c:v>
                </c:pt>
                <c:pt idx="2983">
                  <c:v>7.375</c:v>
                </c:pt>
                <c:pt idx="2984">
                  <c:v>7.4375</c:v>
                </c:pt>
                <c:pt idx="2985">
                  <c:v>7.5</c:v>
                </c:pt>
                <c:pt idx="2986">
                  <c:v>7.5</c:v>
                </c:pt>
                <c:pt idx="2987">
                  <c:v>7.4375</c:v>
                </c:pt>
                <c:pt idx="2988">
                  <c:v>7.5</c:v>
                </c:pt>
                <c:pt idx="2989">
                  <c:v>7.625</c:v>
                </c:pt>
                <c:pt idx="2990">
                  <c:v>7.5</c:v>
                </c:pt>
                <c:pt idx="2991">
                  <c:v>7.4375</c:v>
                </c:pt>
                <c:pt idx="2992">
                  <c:v>7.5</c:v>
                </c:pt>
                <c:pt idx="2993">
                  <c:v>7.3125</c:v>
                </c:pt>
                <c:pt idx="2994">
                  <c:v>7.25</c:v>
                </c:pt>
                <c:pt idx="2995">
                  <c:v>7.0625</c:v>
                </c:pt>
                <c:pt idx="2996">
                  <c:v>7.125</c:v>
                </c:pt>
                <c:pt idx="2997">
                  <c:v>7.125</c:v>
                </c:pt>
                <c:pt idx="2998">
                  <c:v>7.125</c:v>
                </c:pt>
                <c:pt idx="2999">
                  <c:v>7.1875</c:v>
                </c:pt>
                <c:pt idx="3000">
                  <c:v>7.0625</c:v>
                </c:pt>
                <c:pt idx="3001">
                  <c:v>7.125</c:v>
                </c:pt>
                <c:pt idx="3002">
                  <c:v>7.125</c:v>
                </c:pt>
                <c:pt idx="3003">
                  <c:v>7.125</c:v>
                </c:pt>
                <c:pt idx="3004">
                  <c:v>7</c:v>
                </c:pt>
                <c:pt idx="3005">
                  <c:v>7.125</c:v>
                </c:pt>
                <c:pt idx="3006">
                  <c:v>7.125</c:v>
                </c:pt>
                <c:pt idx="3007">
                  <c:v>7.125</c:v>
                </c:pt>
                <c:pt idx="3008">
                  <c:v>7.1875</c:v>
                </c:pt>
                <c:pt idx="3009">
                  <c:v>7.125</c:v>
                </c:pt>
                <c:pt idx="3010">
                  <c:v>7.0625</c:v>
                </c:pt>
                <c:pt idx="3011">
                  <c:v>7.1875</c:v>
                </c:pt>
                <c:pt idx="3012">
                  <c:v>7.0625</c:v>
                </c:pt>
                <c:pt idx="3013">
                  <c:v>7.25</c:v>
                </c:pt>
                <c:pt idx="3014">
                  <c:v>7.0625</c:v>
                </c:pt>
                <c:pt idx="3015">
                  <c:v>6.9375</c:v>
                </c:pt>
                <c:pt idx="3016">
                  <c:v>7.25</c:v>
                </c:pt>
                <c:pt idx="3017">
                  <c:v>7.375</c:v>
                </c:pt>
                <c:pt idx="3018">
                  <c:v>7.25</c:v>
                </c:pt>
                <c:pt idx="3019">
                  <c:v>7.3125</c:v>
                </c:pt>
                <c:pt idx="3020">
                  <c:v>7.3125</c:v>
                </c:pt>
                <c:pt idx="3021">
                  <c:v>7.25</c:v>
                </c:pt>
                <c:pt idx="3022">
                  <c:v>7.125</c:v>
                </c:pt>
                <c:pt idx="3023">
                  <c:v>7.125</c:v>
                </c:pt>
                <c:pt idx="3024">
                  <c:v>7.125</c:v>
                </c:pt>
                <c:pt idx="3025">
                  <c:v>7.375</c:v>
                </c:pt>
                <c:pt idx="3026">
                  <c:v>7.3125</c:v>
                </c:pt>
                <c:pt idx="3027">
                  <c:v>7.375</c:v>
                </c:pt>
                <c:pt idx="3028">
                  <c:v>7.5</c:v>
                </c:pt>
                <c:pt idx="3029">
                  <c:v>7.1875</c:v>
                </c:pt>
                <c:pt idx="3030">
                  <c:v>7.375</c:v>
                </c:pt>
                <c:pt idx="3031">
                  <c:v>7.5</c:v>
                </c:pt>
                <c:pt idx="3032">
                  <c:v>7.25</c:v>
                </c:pt>
                <c:pt idx="3033">
                  <c:v>7.1875</c:v>
                </c:pt>
                <c:pt idx="3034">
                  <c:v>7.3125</c:v>
                </c:pt>
                <c:pt idx="3035">
                  <c:v>7.125</c:v>
                </c:pt>
                <c:pt idx="3036">
                  <c:v>7.1875</c:v>
                </c:pt>
                <c:pt idx="3037">
                  <c:v>7.25</c:v>
                </c:pt>
                <c:pt idx="3038">
                  <c:v>7.3125</c:v>
                </c:pt>
                <c:pt idx="3039">
                  <c:v>7.25</c:v>
                </c:pt>
                <c:pt idx="3040">
                  <c:v>7.1875</c:v>
                </c:pt>
                <c:pt idx="3041">
                  <c:v>7.0625</c:v>
                </c:pt>
                <c:pt idx="3042">
                  <c:v>7.0625</c:v>
                </c:pt>
                <c:pt idx="3043">
                  <c:v>7</c:v>
                </c:pt>
                <c:pt idx="3044">
                  <c:v>7</c:v>
                </c:pt>
                <c:pt idx="3045">
                  <c:v>7.0625</c:v>
                </c:pt>
                <c:pt idx="3046">
                  <c:v>6.9375</c:v>
                </c:pt>
                <c:pt idx="3047">
                  <c:v>6.8125</c:v>
                </c:pt>
                <c:pt idx="3048">
                  <c:v>6.8125</c:v>
                </c:pt>
                <c:pt idx="3049">
                  <c:v>6.875</c:v>
                </c:pt>
                <c:pt idx="3050">
                  <c:v>6.8125</c:v>
                </c:pt>
                <c:pt idx="3051">
                  <c:v>6.8125</c:v>
                </c:pt>
                <c:pt idx="3052">
                  <c:v>6.875</c:v>
                </c:pt>
                <c:pt idx="3053">
                  <c:v>6.875</c:v>
                </c:pt>
                <c:pt idx="3054">
                  <c:v>6.75</c:v>
                </c:pt>
                <c:pt idx="3055">
                  <c:v>6.875</c:v>
                </c:pt>
                <c:pt idx="3056">
                  <c:v>6.9375</c:v>
                </c:pt>
                <c:pt idx="3057">
                  <c:v>6.875</c:v>
                </c:pt>
                <c:pt idx="3058">
                  <c:v>6.9375</c:v>
                </c:pt>
                <c:pt idx="3059">
                  <c:v>6.9375</c:v>
                </c:pt>
                <c:pt idx="3060">
                  <c:v>6.75</c:v>
                </c:pt>
                <c:pt idx="3061">
                  <c:v>6.875</c:v>
                </c:pt>
                <c:pt idx="3062">
                  <c:v>6.875</c:v>
                </c:pt>
                <c:pt idx="3063">
                  <c:v>7</c:v>
                </c:pt>
                <c:pt idx="3064">
                  <c:v>7.125</c:v>
                </c:pt>
                <c:pt idx="3065">
                  <c:v>7.0625</c:v>
                </c:pt>
                <c:pt idx="3066">
                  <c:v>7.0625</c:v>
                </c:pt>
                <c:pt idx="3067">
                  <c:v>7.25</c:v>
                </c:pt>
                <c:pt idx="3068">
                  <c:v>7.125</c:v>
                </c:pt>
                <c:pt idx="3069">
                  <c:v>6.9375</c:v>
                </c:pt>
                <c:pt idx="3070">
                  <c:v>7.0625</c:v>
                </c:pt>
                <c:pt idx="3071">
                  <c:v>7</c:v>
                </c:pt>
                <c:pt idx="3072">
                  <c:v>7</c:v>
                </c:pt>
                <c:pt idx="3073">
                  <c:v>7.125</c:v>
                </c:pt>
                <c:pt idx="3074">
                  <c:v>7.125</c:v>
                </c:pt>
                <c:pt idx="3075">
                  <c:v>7.125</c:v>
                </c:pt>
                <c:pt idx="3076">
                  <c:v>7.25</c:v>
                </c:pt>
                <c:pt idx="3077">
                  <c:v>7.375</c:v>
                </c:pt>
                <c:pt idx="3078">
                  <c:v>7.25</c:v>
                </c:pt>
                <c:pt idx="3079">
                  <c:v>7.375</c:v>
                </c:pt>
                <c:pt idx="3080">
                  <c:v>7.125</c:v>
                </c:pt>
                <c:pt idx="3081">
                  <c:v>7.125</c:v>
                </c:pt>
                <c:pt idx="3082">
                  <c:v>7.25</c:v>
                </c:pt>
                <c:pt idx="3083">
                  <c:v>7.1875</c:v>
                </c:pt>
                <c:pt idx="3084">
                  <c:v>7.25</c:v>
                </c:pt>
                <c:pt idx="3085">
                  <c:v>7.5</c:v>
                </c:pt>
                <c:pt idx="3086">
                  <c:v>7.4375</c:v>
                </c:pt>
                <c:pt idx="3087">
                  <c:v>7.3125</c:v>
                </c:pt>
                <c:pt idx="3088">
                  <c:v>7.375</c:v>
                </c:pt>
                <c:pt idx="3089">
                  <c:v>7.3125</c:v>
                </c:pt>
                <c:pt idx="3090">
                  <c:v>7.3125</c:v>
                </c:pt>
                <c:pt idx="3091">
                  <c:v>7.125</c:v>
                </c:pt>
                <c:pt idx="3092">
                  <c:v>7.3125</c:v>
                </c:pt>
                <c:pt idx="3093">
                  <c:v>7.0625</c:v>
                </c:pt>
                <c:pt idx="3094">
                  <c:v>7.25</c:v>
                </c:pt>
                <c:pt idx="3095">
                  <c:v>7.0625</c:v>
                </c:pt>
                <c:pt idx="3096">
                  <c:v>7.3125</c:v>
                </c:pt>
                <c:pt idx="3097">
                  <c:v>7.1875</c:v>
                </c:pt>
                <c:pt idx="3098">
                  <c:v>7.0625</c:v>
                </c:pt>
                <c:pt idx="3099">
                  <c:v>7.1875</c:v>
                </c:pt>
                <c:pt idx="3100">
                  <c:v>7.0625</c:v>
                </c:pt>
                <c:pt idx="3101">
                  <c:v>6.9375</c:v>
                </c:pt>
                <c:pt idx="3102">
                  <c:v>7.0625</c:v>
                </c:pt>
                <c:pt idx="3103">
                  <c:v>7</c:v>
                </c:pt>
                <c:pt idx="3104">
                  <c:v>6.9375</c:v>
                </c:pt>
                <c:pt idx="3105">
                  <c:v>7</c:v>
                </c:pt>
                <c:pt idx="3106">
                  <c:v>6.9375</c:v>
                </c:pt>
                <c:pt idx="3107">
                  <c:v>7.125</c:v>
                </c:pt>
                <c:pt idx="3108">
                  <c:v>7</c:v>
                </c:pt>
                <c:pt idx="3109">
                  <c:v>7.0625</c:v>
                </c:pt>
                <c:pt idx="3110">
                  <c:v>7</c:v>
                </c:pt>
                <c:pt idx="3111">
                  <c:v>7</c:v>
                </c:pt>
                <c:pt idx="3112">
                  <c:v>7</c:v>
                </c:pt>
                <c:pt idx="3113">
                  <c:v>7.125</c:v>
                </c:pt>
                <c:pt idx="3114">
                  <c:v>7.0625</c:v>
                </c:pt>
                <c:pt idx="3115">
                  <c:v>7</c:v>
                </c:pt>
                <c:pt idx="3116">
                  <c:v>7.0625</c:v>
                </c:pt>
                <c:pt idx="3117">
                  <c:v>7</c:v>
                </c:pt>
                <c:pt idx="3118">
                  <c:v>7.0625</c:v>
                </c:pt>
                <c:pt idx="3119">
                  <c:v>7.25</c:v>
                </c:pt>
                <c:pt idx="3120">
                  <c:v>7.3125</c:v>
                </c:pt>
                <c:pt idx="3121">
                  <c:v>7.1875</c:v>
                </c:pt>
                <c:pt idx="3122">
                  <c:v>7.1875</c:v>
                </c:pt>
                <c:pt idx="3123">
                  <c:v>7.1875</c:v>
                </c:pt>
                <c:pt idx="3124">
                  <c:v>7.125</c:v>
                </c:pt>
                <c:pt idx="3125">
                  <c:v>7.125</c:v>
                </c:pt>
                <c:pt idx="3126">
                  <c:v>6.9375</c:v>
                </c:pt>
                <c:pt idx="3127">
                  <c:v>7</c:v>
                </c:pt>
                <c:pt idx="3128">
                  <c:v>7.0625</c:v>
                </c:pt>
                <c:pt idx="3129">
                  <c:v>6.875</c:v>
                </c:pt>
                <c:pt idx="3130">
                  <c:v>6.875</c:v>
                </c:pt>
                <c:pt idx="3131">
                  <c:v>6.875</c:v>
                </c:pt>
                <c:pt idx="3132">
                  <c:v>6.9375</c:v>
                </c:pt>
                <c:pt idx="3133">
                  <c:v>6.9375</c:v>
                </c:pt>
                <c:pt idx="3134">
                  <c:v>6.8125</c:v>
                </c:pt>
                <c:pt idx="3135">
                  <c:v>7</c:v>
                </c:pt>
                <c:pt idx="3136">
                  <c:v>6.9375</c:v>
                </c:pt>
                <c:pt idx="3137">
                  <c:v>6.9375</c:v>
                </c:pt>
                <c:pt idx="3138">
                  <c:v>7</c:v>
                </c:pt>
                <c:pt idx="3139">
                  <c:v>6.8125</c:v>
                </c:pt>
                <c:pt idx="3140">
                  <c:v>7.0625</c:v>
                </c:pt>
                <c:pt idx="3141">
                  <c:v>6.875</c:v>
                </c:pt>
                <c:pt idx="3142">
                  <c:v>7.1875</c:v>
                </c:pt>
                <c:pt idx="3143">
                  <c:v>7.1875</c:v>
                </c:pt>
                <c:pt idx="3144">
                  <c:v>7</c:v>
                </c:pt>
                <c:pt idx="3145">
                  <c:v>7.0625</c:v>
                </c:pt>
                <c:pt idx="3146">
                  <c:v>7</c:v>
                </c:pt>
                <c:pt idx="3147">
                  <c:v>7.125</c:v>
                </c:pt>
                <c:pt idx="3148">
                  <c:v>7.0625</c:v>
                </c:pt>
                <c:pt idx="3149">
                  <c:v>7.125</c:v>
                </c:pt>
                <c:pt idx="3150">
                  <c:v>7.1875</c:v>
                </c:pt>
                <c:pt idx="3151">
                  <c:v>7</c:v>
                </c:pt>
                <c:pt idx="3152">
                  <c:v>7</c:v>
                </c:pt>
                <c:pt idx="3153">
                  <c:v>7</c:v>
                </c:pt>
                <c:pt idx="3154">
                  <c:v>7.0625</c:v>
                </c:pt>
                <c:pt idx="3155">
                  <c:v>7.1875</c:v>
                </c:pt>
                <c:pt idx="3156">
                  <c:v>6.9375</c:v>
                </c:pt>
                <c:pt idx="3157">
                  <c:v>7.0625</c:v>
                </c:pt>
                <c:pt idx="3158">
                  <c:v>7</c:v>
                </c:pt>
                <c:pt idx="3159">
                  <c:v>6.875</c:v>
                </c:pt>
                <c:pt idx="3160">
                  <c:v>6.875</c:v>
                </c:pt>
                <c:pt idx="3161">
                  <c:v>7</c:v>
                </c:pt>
                <c:pt idx="3162">
                  <c:v>7.0625</c:v>
                </c:pt>
                <c:pt idx="3163">
                  <c:v>7</c:v>
                </c:pt>
                <c:pt idx="3164">
                  <c:v>7.125</c:v>
                </c:pt>
                <c:pt idx="3165">
                  <c:v>7.0625</c:v>
                </c:pt>
                <c:pt idx="3166">
                  <c:v>7</c:v>
                </c:pt>
                <c:pt idx="3167">
                  <c:v>7.0625</c:v>
                </c:pt>
                <c:pt idx="3168">
                  <c:v>7.125</c:v>
                </c:pt>
                <c:pt idx="3169">
                  <c:v>7.1875</c:v>
                </c:pt>
                <c:pt idx="3170">
                  <c:v>7</c:v>
                </c:pt>
                <c:pt idx="3171">
                  <c:v>7.125</c:v>
                </c:pt>
                <c:pt idx="3172">
                  <c:v>7.125</c:v>
                </c:pt>
                <c:pt idx="3173">
                  <c:v>7.0625</c:v>
                </c:pt>
                <c:pt idx="3174">
                  <c:v>7</c:v>
                </c:pt>
                <c:pt idx="3175">
                  <c:v>6.875</c:v>
                </c:pt>
                <c:pt idx="3176">
                  <c:v>7</c:v>
                </c:pt>
                <c:pt idx="3177">
                  <c:v>6.75</c:v>
                </c:pt>
                <c:pt idx="3178">
                  <c:v>6.8125</c:v>
                </c:pt>
                <c:pt idx="3179">
                  <c:v>6.5</c:v>
                </c:pt>
                <c:pt idx="3180">
                  <c:v>6.5</c:v>
                </c:pt>
                <c:pt idx="3181">
                  <c:v>6.6875</c:v>
                </c:pt>
                <c:pt idx="3182">
                  <c:v>6.75</c:v>
                </c:pt>
                <c:pt idx="3183">
                  <c:v>6.625</c:v>
                </c:pt>
                <c:pt idx="3184">
                  <c:v>6.6875</c:v>
                </c:pt>
                <c:pt idx="3185">
                  <c:v>6.5625</c:v>
                </c:pt>
                <c:pt idx="3186">
                  <c:v>6.5625</c:v>
                </c:pt>
                <c:pt idx="3187">
                  <c:v>6.5</c:v>
                </c:pt>
                <c:pt idx="3188">
                  <c:v>6.625</c:v>
                </c:pt>
                <c:pt idx="3189">
                  <c:v>6.6875</c:v>
                </c:pt>
                <c:pt idx="3190">
                  <c:v>6.75</c:v>
                </c:pt>
                <c:pt idx="3191">
                  <c:v>7</c:v>
                </c:pt>
                <c:pt idx="3192">
                  <c:v>7.0625</c:v>
                </c:pt>
                <c:pt idx="3193">
                  <c:v>7.25</c:v>
                </c:pt>
                <c:pt idx="3194">
                  <c:v>7.25</c:v>
                </c:pt>
                <c:pt idx="3195">
                  <c:v>7.375</c:v>
                </c:pt>
                <c:pt idx="3196">
                  <c:v>7.1875</c:v>
                </c:pt>
                <c:pt idx="3197">
                  <c:v>7.0625</c:v>
                </c:pt>
                <c:pt idx="3198">
                  <c:v>7.0625</c:v>
                </c:pt>
                <c:pt idx="3199">
                  <c:v>7</c:v>
                </c:pt>
                <c:pt idx="3200">
                  <c:v>6.9375</c:v>
                </c:pt>
                <c:pt idx="3201">
                  <c:v>7.0625</c:v>
                </c:pt>
                <c:pt idx="3202">
                  <c:v>7.125</c:v>
                </c:pt>
                <c:pt idx="3203">
                  <c:v>7.0625</c:v>
                </c:pt>
                <c:pt idx="3204">
                  <c:v>7.0625</c:v>
                </c:pt>
                <c:pt idx="3205">
                  <c:v>7.0625</c:v>
                </c:pt>
                <c:pt idx="3206">
                  <c:v>6.9375</c:v>
                </c:pt>
                <c:pt idx="3207">
                  <c:v>6.875</c:v>
                </c:pt>
                <c:pt idx="3208">
                  <c:v>6.6875</c:v>
                </c:pt>
                <c:pt idx="3209">
                  <c:v>6.8125</c:v>
                </c:pt>
                <c:pt idx="3210">
                  <c:v>6.75</c:v>
                </c:pt>
                <c:pt idx="3211">
                  <c:v>6.75</c:v>
                </c:pt>
                <c:pt idx="3212">
                  <c:v>6.8125</c:v>
                </c:pt>
                <c:pt idx="3213">
                  <c:v>6.8125</c:v>
                </c:pt>
                <c:pt idx="3214">
                  <c:v>6.75</c:v>
                </c:pt>
                <c:pt idx="3215">
                  <c:v>6.9375</c:v>
                </c:pt>
                <c:pt idx="3216">
                  <c:v>6.8125</c:v>
                </c:pt>
                <c:pt idx="3217">
                  <c:v>6.75</c:v>
                </c:pt>
                <c:pt idx="3218">
                  <c:v>6.75</c:v>
                </c:pt>
                <c:pt idx="3219">
                  <c:v>6.8125</c:v>
                </c:pt>
                <c:pt idx="3220">
                  <c:v>6.625</c:v>
                </c:pt>
                <c:pt idx="3221">
                  <c:v>6.6875</c:v>
                </c:pt>
                <c:pt idx="3222">
                  <c:v>6.75</c:v>
                </c:pt>
                <c:pt idx="3223">
                  <c:v>6.8125</c:v>
                </c:pt>
                <c:pt idx="3224">
                  <c:v>6.9375</c:v>
                </c:pt>
                <c:pt idx="3225">
                  <c:v>6.8125</c:v>
                </c:pt>
                <c:pt idx="3226">
                  <c:v>7</c:v>
                </c:pt>
                <c:pt idx="3227">
                  <c:v>6.9375</c:v>
                </c:pt>
                <c:pt idx="3228">
                  <c:v>6.75</c:v>
                </c:pt>
                <c:pt idx="3229">
                  <c:v>6.75</c:v>
                </c:pt>
                <c:pt idx="3230">
                  <c:v>6.8125</c:v>
                </c:pt>
                <c:pt idx="3231">
                  <c:v>6.6875</c:v>
                </c:pt>
                <c:pt idx="3232">
                  <c:v>6.6875</c:v>
                </c:pt>
                <c:pt idx="3233">
                  <c:v>6.875</c:v>
                </c:pt>
                <c:pt idx="3234">
                  <c:v>7</c:v>
                </c:pt>
                <c:pt idx="3235">
                  <c:v>6.875</c:v>
                </c:pt>
                <c:pt idx="3236">
                  <c:v>7</c:v>
                </c:pt>
                <c:pt idx="3237">
                  <c:v>7</c:v>
                </c:pt>
                <c:pt idx="3238">
                  <c:v>7.0625</c:v>
                </c:pt>
                <c:pt idx="3239">
                  <c:v>7.0625</c:v>
                </c:pt>
                <c:pt idx="3240">
                  <c:v>6.9375</c:v>
                </c:pt>
                <c:pt idx="3241">
                  <c:v>6.8125</c:v>
                </c:pt>
                <c:pt idx="3242">
                  <c:v>6.6875</c:v>
                </c:pt>
                <c:pt idx="3243">
                  <c:v>6.875</c:v>
                </c:pt>
                <c:pt idx="3244">
                  <c:v>7.125</c:v>
                </c:pt>
                <c:pt idx="3245">
                  <c:v>7.125</c:v>
                </c:pt>
                <c:pt idx="3246">
                  <c:v>7</c:v>
                </c:pt>
                <c:pt idx="3247">
                  <c:v>7</c:v>
                </c:pt>
                <c:pt idx="3248">
                  <c:v>7.125</c:v>
                </c:pt>
                <c:pt idx="3249">
                  <c:v>7.125</c:v>
                </c:pt>
                <c:pt idx="3250">
                  <c:v>7.0625</c:v>
                </c:pt>
                <c:pt idx="3251">
                  <c:v>7.0625</c:v>
                </c:pt>
                <c:pt idx="3252">
                  <c:v>7.0625</c:v>
                </c:pt>
                <c:pt idx="3253">
                  <c:v>7</c:v>
                </c:pt>
                <c:pt idx="3254">
                  <c:v>6.875</c:v>
                </c:pt>
                <c:pt idx="3255">
                  <c:v>6.6875</c:v>
                </c:pt>
                <c:pt idx="3256">
                  <c:v>6.875</c:v>
                </c:pt>
                <c:pt idx="3257">
                  <c:v>7</c:v>
                </c:pt>
                <c:pt idx="3258">
                  <c:v>6.9375</c:v>
                </c:pt>
                <c:pt idx="3259">
                  <c:v>6.9375</c:v>
                </c:pt>
                <c:pt idx="3260">
                  <c:v>6.6875</c:v>
                </c:pt>
                <c:pt idx="3261">
                  <c:v>6.8125</c:v>
                </c:pt>
                <c:pt idx="3262">
                  <c:v>6.6875</c:v>
                </c:pt>
                <c:pt idx="3263">
                  <c:v>6.8125</c:v>
                </c:pt>
                <c:pt idx="3264">
                  <c:v>6.75</c:v>
                </c:pt>
                <c:pt idx="3265">
                  <c:v>6.6875</c:v>
                </c:pt>
                <c:pt idx="3266">
                  <c:v>6.75</c:v>
                </c:pt>
                <c:pt idx="3267">
                  <c:v>6.8125</c:v>
                </c:pt>
                <c:pt idx="3268">
                  <c:v>6.875</c:v>
                </c:pt>
                <c:pt idx="3269">
                  <c:v>6.9375</c:v>
                </c:pt>
                <c:pt idx="3270">
                  <c:v>6.875</c:v>
                </c:pt>
                <c:pt idx="3271">
                  <c:v>7.125</c:v>
                </c:pt>
                <c:pt idx="3272">
                  <c:v>7.0625</c:v>
                </c:pt>
                <c:pt idx="3273">
                  <c:v>7.125</c:v>
                </c:pt>
                <c:pt idx="3274">
                  <c:v>7.25</c:v>
                </c:pt>
                <c:pt idx="3275">
                  <c:v>7.1875</c:v>
                </c:pt>
                <c:pt idx="3276">
                  <c:v>7.4375</c:v>
                </c:pt>
                <c:pt idx="3277">
                  <c:v>7.3125</c:v>
                </c:pt>
                <c:pt idx="3278">
                  <c:v>7.5625</c:v>
                </c:pt>
                <c:pt idx="3279">
                  <c:v>7.375</c:v>
                </c:pt>
                <c:pt idx="3280">
                  <c:v>7.4375</c:v>
                </c:pt>
                <c:pt idx="3281">
                  <c:v>7.25</c:v>
                </c:pt>
                <c:pt idx="3282">
                  <c:v>7.3125</c:v>
                </c:pt>
                <c:pt idx="3283">
                  <c:v>7.4375</c:v>
                </c:pt>
                <c:pt idx="3284">
                  <c:v>7.375</c:v>
                </c:pt>
                <c:pt idx="3285">
                  <c:v>7.25</c:v>
                </c:pt>
                <c:pt idx="3286">
                  <c:v>7.25</c:v>
                </c:pt>
                <c:pt idx="3287">
                  <c:v>7.1875</c:v>
                </c:pt>
                <c:pt idx="3288">
                  <c:v>7.125</c:v>
                </c:pt>
                <c:pt idx="3289">
                  <c:v>7.0625</c:v>
                </c:pt>
                <c:pt idx="3290">
                  <c:v>6.875</c:v>
                </c:pt>
                <c:pt idx="3291">
                  <c:v>6.875</c:v>
                </c:pt>
                <c:pt idx="3292">
                  <c:v>6.8125</c:v>
                </c:pt>
                <c:pt idx="3293">
                  <c:v>6.6875</c:v>
                </c:pt>
                <c:pt idx="3294">
                  <c:v>6.6875</c:v>
                </c:pt>
                <c:pt idx="3295">
                  <c:v>6.8125</c:v>
                </c:pt>
                <c:pt idx="3296">
                  <c:v>6.6875</c:v>
                </c:pt>
                <c:pt idx="3297">
                  <c:v>6.875</c:v>
                </c:pt>
                <c:pt idx="3298">
                  <c:v>6.6875</c:v>
                </c:pt>
                <c:pt idx="3299">
                  <c:v>6.625</c:v>
                </c:pt>
                <c:pt idx="3300">
                  <c:v>6.5</c:v>
                </c:pt>
                <c:pt idx="3301">
                  <c:v>6.625</c:v>
                </c:pt>
                <c:pt idx="3302">
                  <c:v>6.8125</c:v>
                </c:pt>
                <c:pt idx="3303">
                  <c:v>6.6875</c:v>
                </c:pt>
                <c:pt idx="3304">
                  <c:v>6.8125</c:v>
                </c:pt>
                <c:pt idx="3305">
                  <c:v>6.75</c:v>
                </c:pt>
                <c:pt idx="3306">
                  <c:v>7</c:v>
                </c:pt>
                <c:pt idx="3307">
                  <c:v>6.9375</c:v>
                </c:pt>
                <c:pt idx="3308">
                  <c:v>6.9375</c:v>
                </c:pt>
                <c:pt idx="3309">
                  <c:v>7.0625</c:v>
                </c:pt>
                <c:pt idx="3310">
                  <c:v>6.9375</c:v>
                </c:pt>
                <c:pt idx="3311">
                  <c:v>6.8125</c:v>
                </c:pt>
                <c:pt idx="3312">
                  <c:v>6.875</c:v>
                </c:pt>
                <c:pt idx="3313">
                  <c:v>6.75</c:v>
                </c:pt>
                <c:pt idx="3314">
                  <c:v>6.8125</c:v>
                </c:pt>
                <c:pt idx="3315">
                  <c:v>6.875</c:v>
                </c:pt>
                <c:pt idx="3316">
                  <c:v>7</c:v>
                </c:pt>
                <c:pt idx="3317">
                  <c:v>7</c:v>
                </c:pt>
                <c:pt idx="3318">
                  <c:v>6.875</c:v>
                </c:pt>
                <c:pt idx="3319">
                  <c:v>6.875</c:v>
                </c:pt>
                <c:pt idx="3320">
                  <c:v>6.6875</c:v>
                </c:pt>
                <c:pt idx="3321">
                  <c:v>6.6875</c:v>
                </c:pt>
                <c:pt idx="3322">
                  <c:v>6.5625</c:v>
                </c:pt>
                <c:pt idx="3323">
                  <c:v>6.6875</c:v>
                </c:pt>
                <c:pt idx="3324">
                  <c:v>6.625</c:v>
                </c:pt>
                <c:pt idx="3325">
                  <c:v>6.75</c:v>
                </c:pt>
                <c:pt idx="3326">
                  <c:v>6.8125</c:v>
                </c:pt>
                <c:pt idx="3327">
                  <c:v>6.875</c:v>
                </c:pt>
                <c:pt idx="3328">
                  <c:v>6.875</c:v>
                </c:pt>
                <c:pt idx="3329">
                  <c:v>7</c:v>
                </c:pt>
                <c:pt idx="3330">
                  <c:v>7.0625</c:v>
                </c:pt>
                <c:pt idx="3331">
                  <c:v>6.8125</c:v>
                </c:pt>
                <c:pt idx="3332">
                  <c:v>6.75</c:v>
                </c:pt>
                <c:pt idx="3333">
                  <c:v>6.8125</c:v>
                </c:pt>
                <c:pt idx="3334">
                  <c:v>6.875</c:v>
                </c:pt>
                <c:pt idx="3335">
                  <c:v>7</c:v>
                </c:pt>
                <c:pt idx="3336">
                  <c:v>7.0625</c:v>
                </c:pt>
                <c:pt idx="3337">
                  <c:v>7.1875</c:v>
                </c:pt>
                <c:pt idx="3338">
                  <c:v>7.1875</c:v>
                </c:pt>
                <c:pt idx="3339">
                  <c:v>7</c:v>
                </c:pt>
                <c:pt idx="3340">
                  <c:v>7.0625</c:v>
                </c:pt>
                <c:pt idx="3341">
                  <c:v>6.875</c:v>
                </c:pt>
                <c:pt idx="3342">
                  <c:v>7</c:v>
                </c:pt>
                <c:pt idx="3343">
                  <c:v>7.1875</c:v>
                </c:pt>
                <c:pt idx="3344">
                  <c:v>7.25</c:v>
                </c:pt>
                <c:pt idx="3345">
                  <c:v>7.125</c:v>
                </c:pt>
                <c:pt idx="3346">
                  <c:v>7.1875</c:v>
                </c:pt>
                <c:pt idx="3347">
                  <c:v>7.3125</c:v>
                </c:pt>
                <c:pt idx="3348">
                  <c:v>7.5</c:v>
                </c:pt>
                <c:pt idx="3349">
                  <c:v>7.4375</c:v>
                </c:pt>
                <c:pt idx="3350">
                  <c:v>7.5</c:v>
                </c:pt>
                <c:pt idx="3351">
                  <c:v>7.375</c:v>
                </c:pt>
                <c:pt idx="3352">
                  <c:v>7.375</c:v>
                </c:pt>
                <c:pt idx="3353">
                  <c:v>7.375</c:v>
                </c:pt>
                <c:pt idx="3354">
                  <c:v>7.5625</c:v>
                </c:pt>
                <c:pt idx="3355">
                  <c:v>7.625</c:v>
                </c:pt>
                <c:pt idx="3356">
                  <c:v>7.625</c:v>
                </c:pt>
                <c:pt idx="3357">
                  <c:v>7.6875</c:v>
                </c:pt>
                <c:pt idx="3358">
                  <c:v>7.4375</c:v>
                </c:pt>
                <c:pt idx="3359">
                  <c:v>7.25</c:v>
                </c:pt>
                <c:pt idx="3360">
                  <c:v>7.25</c:v>
                </c:pt>
                <c:pt idx="3361">
                  <c:v>7.375</c:v>
                </c:pt>
                <c:pt idx="3362">
                  <c:v>7.125</c:v>
                </c:pt>
                <c:pt idx="3363">
                  <c:v>7.125</c:v>
                </c:pt>
                <c:pt idx="3364">
                  <c:v>7.125</c:v>
                </c:pt>
                <c:pt idx="3365">
                  <c:v>7.125</c:v>
                </c:pt>
                <c:pt idx="3366">
                  <c:v>6.875</c:v>
                </c:pt>
                <c:pt idx="3367">
                  <c:v>6.875</c:v>
                </c:pt>
                <c:pt idx="3368">
                  <c:v>7</c:v>
                </c:pt>
                <c:pt idx="3369">
                  <c:v>7</c:v>
                </c:pt>
                <c:pt idx="3370">
                  <c:v>6.8125</c:v>
                </c:pt>
                <c:pt idx="3371">
                  <c:v>6.8125</c:v>
                </c:pt>
                <c:pt idx="3372">
                  <c:v>6.875</c:v>
                </c:pt>
                <c:pt idx="3373">
                  <c:v>6.875</c:v>
                </c:pt>
                <c:pt idx="3374">
                  <c:v>6.9375</c:v>
                </c:pt>
                <c:pt idx="3375">
                  <c:v>7</c:v>
                </c:pt>
                <c:pt idx="3376">
                  <c:v>7</c:v>
                </c:pt>
                <c:pt idx="3377">
                  <c:v>6.9375</c:v>
                </c:pt>
                <c:pt idx="3378">
                  <c:v>7</c:v>
                </c:pt>
                <c:pt idx="3379">
                  <c:v>6.875</c:v>
                </c:pt>
                <c:pt idx="3380">
                  <c:v>6.875</c:v>
                </c:pt>
                <c:pt idx="3381">
                  <c:v>6.875</c:v>
                </c:pt>
                <c:pt idx="3382">
                  <c:v>7.1875</c:v>
                </c:pt>
                <c:pt idx="3383">
                  <c:v>7.25</c:v>
                </c:pt>
                <c:pt idx="3384">
                  <c:v>7.0625</c:v>
                </c:pt>
                <c:pt idx="3385">
                  <c:v>7</c:v>
                </c:pt>
                <c:pt idx="3386">
                  <c:v>7.1875</c:v>
                </c:pt>
                <c:pt idx="3387">
                  <c:v>7.125</c:v>
                </c:pt>
                <c:pt idx="3388">
                  <c:v>7.125</c:v>
                </c:pt>
                <c:pt idx="3389">
                  <c:v>7.125</c:v>
                </c:pt>
                <c:pt idx="3390">
                  <c:v>7.125</c:v>
                </c:pt>
                <c:pt idx="3391">
                  <c:v>7.0625</c:v>
                </c:pt>
                <c:pt idx="3392">
                  <c:v>7.0625</c:v>
                </c:pt>
                <c:pt idx="3393">
                  <c:v>7.25</c:v>
                </c:pt>
                <c:pt idx="3394">
                  <c:v>7.3125</c:v>
                </c:pt>
                <c:pt idx="3395">
                  <c:v>7.5</c:v>
                </c:pt>
                <c:pt idx="3396">
                  <c:v>7.5</c:v>
                </c:pt>
                <c:pt idx="3397">
                  <c:v>7.3125</c:v>
                </c:pt>
                <c:pt idx="3398">
                  <c:v>7.3125</c:v>
                </c:pt>
                <c:pt idx="3399">
                  <c:v>7.3125</c:v>
                </c:pt>
                <c:pt idx="3400">
                  <c:v>7.3125</c:v>
                </c:pt>
                <c:pt idx="3401">
                  <c:v>7.5</c:v>
                </c:pt>
                <c:pt idx="3402">
                  <c:v>7.25</c:v>
                </c:pt>
                <c:pt idx="3403">
                  <c:v>7.6875</c:v>
                </c:pt>
                <c:pt idx="3404">
                  <c:v>7.5625</c:v>
                </c:pt>
                <c:pt idx="3405">
                  <c:v>7.4375</c:v>
                </c:pt>
                <c:pt idx="3406">
                  <c:v>7.4375</c:v>
                </c:pt>
                <c:pt idx="3407">
                  <c:v>7.5625</c:v>
                </c:pt>
                <c:pt idx="3408">
                  <c:v>7.5</c:v>
                </c:pt>
                <c:pt idx="3409">
                  <c:v>7.3125</c:v>
                </c:pt>
                <c:pt idx="3410">
                  <c:v>7.375</c:v>
                </c:pt>
                <c:pt idx="3411">
                  <c:v>7.3125</c:v>
                </c:pt>
                <c:pt idx="3412">
                  <c:v>7.25</c:v>
                </c:pt>
                <c:pt idx="3413">
                  <c:v>7.25</c:v>
                </c:pt>
                <c:pt idx="3414">
                  <c:v>7.125</c:v>
                </c:pt>
                <c:pt idx="3415">
                  <c:v>7.125</c:v>
                </c:pt>
                <c:pt idx="3416">
                  <c:v>7.0625</c:v>
                </c:pt>
                <c:pt idx="3417">
                  <c:v>6.9375</c:v>
                </c:pt>
                <c:pt idx="3418">
                  <c:v>7</c:v>
                </c:pt>
                <c:pt idx="3419">
                  <c:v>6.5625</c:v>
                </c:pt>
                <c:pt idx="3420">
                  <c:v>6.75</c:v>
                </c:pt>
                <c:pt idx="3421">
                  <c:v>6.875</c:v>
                </c:pt>
                <c:pt idx="3422">
                  <c:v>6.8125</c:v>
                </c:pt>
                <c:pt idx="3423">
                  <c:v>6.8125</c:v>
                </c:pt>
                <c:pt idx="3424">
                  <c:v>6.8125</c:v>
                </c:pt>
                <c:pt idx="3425">
                  <c:v>6.9375</c:v>
                </c:pt>
                <c:pt idx="3426">
                  <c:v>6.75</c:v>
                </c:pt>
                <c:pt idx="3427">
                  <c:v>6.6875</c:v>
                </c:pt>
                <c:pt idx="3428">
                  <c:v>6.6875</c:v>
                </c:pt>
                <c:pt idx="3429">
                  <c:v>6.875</c:v>
                </c:pt>
                <c:pt idx="3430">
                  <c:v>6.875</c:v>
                </c:pt>
                <c:pt idx="3431">
                  <c:v>6.9375</c:v>
                </c:pt>
                <c:pt idx="3432">
                  <c:v>7</c:v>
                </c:pt>
                <c:pt idx="3433">
                  <c:v>6.875</c:v>
                </c:pt>
                <c:pt idx="3434">
                  <c:v>6.875</c:v>
                </c:pt>
                <c:pt idx="3435">
                  <c:v>7</c:v>
                </c:pt>
                <c:pt idx="3436">
                  <c:v>6.875</c:v>
                </c:pt>
                <c:pt idx="3437">
                  <c:v>6.875</c:v>
                </c:pt>
                <c:pt idx="3438">
                  <c:v>7</c:v>
                </c:pt>
                <c:pt idx="3439">
                  <c:v>6.9375</c:v>
                </c:pt>
                <c:pt idx="3440">
                  <c:v>6.9375</c:v>
                </c:pt>
                <c:pt idx="3441">
                  <c:v>6.75</c:v>
                </c:pt>
                <c:pt idx="3442">
                  <c:v>7</c:v>
                </c:pt>
                <c:pt idx="3443">
                  <c:v>7.0625</c:v>
                </c:pt>
                <c:pt idx="3444">
                  <c:v>7.125</c:v>
                </c:pt>
                <c:pt idx="3445">
                  <c:v>7</c:v>
                </c:pt>
                <c:pt idx="3446">
                  <c:v>7</c:v>
                </c:pt>
                <c:pt idx="3447">
                  <c:v>6.9375</c:v>
                </c:pt>
                <c:pt idx="3448">
                  <c:v>7</c:v>
                </c:pt>
                <c:pt idx="3449">
                  <c:v>7.125</c:v>
                </c:pt>
                <c:pt idx="3450">
                  <c:v>7</c:v>
                </c:pt>
                <c:pt idx="3451">
                  <c:v>7.0625</c:v>
                </c:pt>
                <c:pt idx="3452">
                  <c:v>7.125</c:v>
                </c:pt>
                <c:pt idx="3453">
                  <c:v>7.125</c:v>
                </c:pt>
                <c:pt idx="3454">
                  <c:v>7</c:v>
                </c:pt>
                <c:pt idx="3455">
                  <c:v>6.875</c:v>
                </c:pt>
                <c:pt idx="3456">
                  <c:v>6.875</c:v>
                </c:pt>
                <c:pt idx="3457">
                  <c:v>7.0625</c:v>
                </c:pt>
                <c:pt idx="3458">
                  <c:v>7.0625</c:v>
                </c:pt>
                <c:pt idx="3459">
                  <c:v>7.0625</c:v>
                </c:pt>
                <c:pt idx="3460">
                  <c:v>6.9375</c:v>
                </c:pt>
                <c:pt idx="3461">
                  <c:v>7.125</c:v>
                </c:pt>
                <c:pt idx="3462">
                  <c:v>7.125</c:v>
                </c:pt>
                <c:pt idx="3463">
                  <c:v>7.1875</c:v>
                </c:pt>
                <c:pt idx="3464">
                  <c:v>7.1875</c:v>
                </c:pt>
                <c:pt idx="3465">
                  <c:v>7.1875</c:v>
                </c:pt>
                <c:pt idx="3466">
                  <c:v>7.25</c:v>
                </c:pt>
                <c:pt idx="3467">
                  <c:v>7.25</c:v>
                </c:pt>
                <c:pt idx="3468">
                  <c:v>7.0625</c:v>
                </c:pt>
                <c:pt idx="3469">
                  <c:v>7.1875</c:v>
                </c:pt>
                <c:pt idx="3470">
                  <c:v>7.25</c:v>
                </c:pt>
                <c:pt idx="3471">
                  <c:v>7.375</c:v>
                </c:pt>
                <c:pt idx="3472">
                  <c:v>7.5</c:v>
                </c:pt>
                <c:pt idx="3473">
                  <c:v>7.25</c:v>
                </c:pt>
                <c:pt idx="3474">
                  <c:v>7.1875</c:v>
                </c:pt>
                <c:pt idx="3475">
                  <c:v>7.25</c:v>
                </c:pt>
                <c:pt idx="3476">
                  <c:v>7.125</c:v>
                </c:pt>
                <c:pt idx="3477">
                  <c:v>7.125</c:v>
                </c:pt>
                <c:pt idx="3478">
                  <c:v>7.125</c:v>
                </c:pt>
                <c:pt idx="3479">
                  <c:v>7</c:v>
                </c:pt>
                <c:pt idx="3480">
                  <c:v>7.0625</c:v>
                </c:pt>
                <c:pt idx="3481">
                  <c:v>7</c:v>
                </c:pt>
                <c:pt idx="3482">
                  <c:v>7.0625</c:v>
                </c:pt>
                <c:pt idx="3483">
                  <c:v>7.1875</c:v>
                </c:pt>
                <c:pt idx="3484">
                  <c:v>7.4375</c:v>
                </c:pt>
                <c:pt idx="3485">
                  <c:v>7.25</c:v>
                </c:pt>
                <c:pt idx="3486">
                  <c:v>7.3125</c:v>
                </c:pt>
                <c:pt idx="3487">
                  <c:v>7.3125</c:v>
                </c:pt>
                <c:pt idx="3488">
                  <c:v>7.125</c:v>
                </c:pt>
                <c:pt idx="3489">
                  <c:v>7.3125</c:v>
                </c:pt>
                <c:pt idx="3490">
                  <c:v>7.25</c:v>
                </c:pt>
                <c:pt idx="3491">
                  <c:v>7.125</c:v>
                </c:pt>
                <c:pt idx="3492">
                  <c:v>7.3125</c:v>
                </c:pt>
                <c:pt idx="3493">
                  <c:v>7.25</c:v>
                </c:pt>
                <c:pt idx="3494">
                  <c:v>7.3125</c:v>
                </c:pt>
                <c:pt idx="3495">
                  <c:v>7.375</c:v>
                </c:pt>
                <c:pt idx="3496">
                  <c:v>7.3125</c:v>
                </c:pt>
                <c:pt idx="3497">
                  <c:v>7.375</c:v>
                </c:pt>
                <c:pt idx="3498">
                  <c:v>7.5625</c:v>
                </c:pt>
                <c:pt idx="3499">
                  <c:v>7.1875</c:v>
                </c:pt>
                <c:pt idx="3500">
                  <c:v>7.125</c:v>
                </c:pt>
                <c:pt idx="3501">
                  <c:v>7.1875</c:v>
                </c:pt>
                <c:pt idx="3502">
                  <c:v>7.25</c:v>
                </c:pt>
                <c:pt idx="3503">
                  <c:v>7</c:v>
                </c:pt>
                <c:pt idx="3504">
                  <c:v>7.125</c:v>
                </c:pt>
                <c:pt idx="3505">
                  <c:v>7.0625</c:v>
                </c:pt>
                <c:pt idx="3506">
                  <c:v>7.0625</c:v>
                </c:pt>
                <c:pt idx="3507">
                  <c:v>7.125</c:v>
                </c:pt>
                <c:pt idx="3508">
                  <c:v>7.0625</c:v>
                </c:pt>
                <c:pt idx="3509">
                  <c:v>7</c:v>
                </c:pt>
                <c:pt idx="3510">
                  <c:v>7.0625</c:v>
                </c:pt>
                <c:pt idx="3511">
                  <c:v>7</c:v>
                </c:pt>
                <c:pt idx="3512">
                  <c:v>6.875</c:v>
                </c:pt>
                <c:pt idx="3513">
                  <c:v>6.75</c:v>
                </c:pt>
                <c:pt idx="3514">
                  <c:v>6.625</c:v>
                </c:pt>
                <c:pt idx="3515">
                  <c:v>6.8125</c:v>
                </c:pt>
                <c:pt idx="3516">
                  <c:v>6.875</c:v>
                </c:pt>
                <c:pt idx="3517">
                  <c:v>6.8125</c:v>
                </c:pt>
                <c:pt idx="3518">
                  <c:v>6.75</c:v>
                </c:pt>
                <c:pt idx="3519">
                  <c:v>6.9375</c:v>
                </c:pt>
                <c:pt idx="3520">
                  <c:v>6.75</c:v>
                </c:pt>
                <c:pt idx="3521">
                  <c:v>6.875</c:v>
                </c:pt>
                <c:pt idx="3522">
                  <c:v>6.875</c:v>
                </c:pt>
                <c:pt idx="3523">
                  <c:v>6.8125</c:v>
                </c:pt>
                <c:pt idx="3524">
                  <c:v>6.75</c:v>
                </c:pt>
                <c:pt idx="3525">
                  <c:v>6.9375</c:v>
                </c:pt>
                <c:pt idx="3526">
                  <c:v>6.6875</c:v>
                </c:pt>
                <c:pt idx="3527">
                  <c:v>6.8125</c:v>
                </c:pt>
                <c:pt idx="3528">
                  <c:v>6.9375</c:v>
                </c:pt>
                <c:pt idx="3529">
                  <c:v>6.875</c:v>
                </c:pt>
                <c:pt idx="3530">
                  <c:v>6.8125</c:v>
                </c:pt>
                <c:pt idx="3531">
                  <c:v>6.8125</c:v>
                </c:pt>
                <c:pt idx="3532">
                  <c:v>6.6875</c:v>
                </c:pt>
                <c:pt idx="3533">
                  <c:v>6.875</c:v>
                </c:pt>
                <c:pt idx="3534">
                  <c:v>6.8125</c:v>
                </c:pt>
                <c:pt idx="3535">
                  <c:v>6.875</c:v>
                </c:pt>
                <c:pt idx="3536">
                  <c:v>7.0625</c:v>
                </c:pt>
                <c:pt idx="3537">
                  <c:v>6.875</c:v>
                </c:pt>
                <c:pt idx="3538">
                  <c:v>6.9375</c:v>
                </c:pt>
                <c:pt idx="3539">
                  <c:v>7.0625</c:v>
                </c:pt>
                <c:pt idx="3540">
                  <c:v>7.125</c:v>
                </c:pt>
                <c:pt idx="3541">
                  <c:v>7</c:v>
                </c:pt>
                <c:pt idx="3542">
                  <c:v>7.1875</c:v>
                </c:pt>
                <c:pt idx="3543">
                  <c:v>7.125</c:v>
                </c:pt>
                <c:pt idx="3544">
                  <c:v>7.125</c:v>
                </c:pt>
                <c:pt idx="3545">
                  <c:v>7.25</c:v>
                </c:pt>
                <c:pt idx="3546">
                  <c:v>7.25</c:v>
                </c:pt>
                <c:pt idx="3547">
                  <c:v>7.25</c:v>
                </c:pt>
                <c:pt idx="3548">
                  <c:v>7.25</c:v>
                </c:pt>
                <c:pt idx="3549">
                  <c:v>7.125</c:v>
                </c:pt>
                <c:pt idx="3550">
                  <c:v>7.1875</c:v>
                </c:pt>
                <c:pt idx="3551">
                  <c:v>7.1875</c:v>
                </c:pt>
                <c:pt idx="3552">
                  <c:v>7.0625</c:v>
                </c:pt>
                <c:pt idx="3553">
                  <c:v>6.9375</c:v>
                </c:pt>
                <c:pt idx="3554">
                  <c:v>7</c:v>
                </c:pt>
                <c:pt idx="3555">
                  <c:v>6.875</c:v>
                </c:pt>
                <c:pt idx="3556">
                  <c:v>6.875</c:v>
                </c:pt>
                <c:pt idx="3557">
                  <c:v>7</c:v>
                </c:pt>
                <c:pt idx="3558">
                  <c:v>6.9375</c:v>
                </c:pt>
                <c:pt idx="3559">
                  <c:v>6.9375</c:v>
                </c:pt>
                <c:pt idx="3560">
                  <c:v>6.8125</c:v>
                </c:pt>
                <c:pt idx="3561">
                  <c:v>6.875</c:v>
                </c:pt>
                <c:pt idx="3562">
                  <c:v>7</c:v>
                </c:pt>
                <c:pt idx="3563">
                  <c:v>7</c:v>
                </c:pt>
                <c:pt idx="3564">
                  <c:v>7</c:v>
                </c:pt>
                <c:pt idx="3565">
                  <c:v>7.0625</c:v>
                </c:pt>
                <c:pt idx="3566">
                  <c:v>6.9375</c:v>
                </c:pt>
                <c:pt idx="3567">
                  <c:v>6.875</c:v>
                </c:pt>
                <c:pt idx="3568">
                  <c:v>6.875</c:v>
                </c:pt>
                <c:pt idx="3569">
                  <c:v>7.1875</c:v>
                </c:pt>
                <c:pt idx="3570">
                  <c:v>7</c:v>
                </c:pt>
                <c:pt idx="3571">
                  <c:v>7.0625</c:v>
                </c:pt>
                <c:pt idx="3572">
                  <c:v>7.0625</c:v>
                </c:pt>
                <c:pt idx="3573">
                  <c:v>7</c:v>
                </c:pt>
                <c:pt idx="3574">
                  <c:v>7.125</c:v>
                </c:pt>
                <c:pt idx="3575">
                  <c:v>7.1875</c:v>
                </c:pt>
                <c:pt idx="3576">
                  <c:v>7.25</c:v>
                </c:pt>
                <c:pt idx="3577">
                  <c:v>7.1875</c:v>
                </c:pt>
                <c:pt idx="3578">
                  <c:v>7</c:v>
                </c:pt>
                <c:pt idx="3579">
                  <c:v>7</c:v>
                </c:pt>
                <c:pt idx="3580">
                  <c:v>7</c:v>
                </c:pt>
                <c:pt idx="3581">
                  <c:v>6.875</c:v>
                </c:pt>
                <c:pt idx="3582">
                  <c:v>7.0625</c:v>
                </c:pt>
                <c:pt idx="3583">
                  <c:v>7.25</c:v>
                </c:pt>
                <c:pt idx="3584">
                  <c:v>7.1875</c:v>
                </c:pt>
                <c:pt idx="3585">
                  <c:v>7.0625</c:v>
                </c:pt>
                <c:pt idx="3586">
                  <c:v>7.3125</c:v>
                </c:pt>
                <c:pt idx="3587">
                  <c:v>7.3125</c:v>
                </c:pt>
                <c:pt idx="3588">
                  <c:v>7.375</c:v>
                </c:pt>
                <c:pt idx="3589">
                  <c:v>7.4375</c:v>
                </c:pt>
                <c:pt idx="3590">
                  <c:v>7.3125</c:v>
                </c:pt>
                <c:pt idx="3591">
                  <c:v>7.25</c:v>
                </c:pt>
                <c:pt idx="3592">
                  <c:v>7.25</c:v>
                </c:pt>
                <c:pt idx="3593">
                  <c:v>7.125</c:v>
                </c:pt>
                <c:pt idx="3594">
                  <c:v>7.1875</c:v>
                </c:pt>
                <c:pt idx="3595">
                  <c:v>7.25</c:v>
                </c:pt>
                <c:pt idx="3596">
                  <c:v>7.3125</c:v>
                </c:pt>
                <c:pt idx="3597">
                  <c:v>7.3125</c:v>
                </c:pt>
                <c:pt idx="3598">
                  <c:v>7.3125</c:v>
                </c:pt>
                <c:pt idx="3599">
                  <c:v>7.3125</c:v>
                </c:pt>
                <c:pt idx="3600">
                  <c:v>7.25</c:v>
                </c:pt>
                <c:pt idx="3601">
                  <c:v>7.1875</c:v>
                </c:pt>
                <c:pt idx="3602">
                  <c:v>7.125</c:v>
                </c:pt>
                <c:pt idx="3603">
                  <c:v>7.125</c:v>
                </c:pt>
                <c:pt idx="3604">
                  <c:v>7</c:v>
                </c:pt>
                <c:pt idx="3605">
                  <c:v>6.8125</c:v>
                </c:pt>
                <c:pt idx="3606">
                  <c:v>6.625</c:v>
                </c:pt>
                <c:pt idx="3607">
                  <c:v>6.5625</c:v>
                </c:pt>
                <c:pt idx="3608">
                  <c:v>6.5625</c:v>
                </c:pt>
                <c:pt idx="3609">
                  <c:v>6.75</c:v>
                </c:pt>
                <c:pt idx="3610">
                  <c:v>6.875</c:v>
                </c:pt>
                <c:pt idx="3611">
                  <c:v>6.875</c:v>
                </c:pt>
                <c:pt idx="3612">
                  <c:v>6.6875</c:v>
                </c:pt>
                <c:pt idx="3613">
                  <c:v>6.75</c:v>
                </c:pt>
                <c:pt idx="3614">
                  <c:v>6.875</c:v>
                </c:pt>
                <c:pt idx="3615">
                  <c:v>6.6875</c:v>
                </c:pt>
                <c:pt idx="3616">
                  <c:v>6.75</c:v>
                </c:pt>
                <c:pt idx="3617">
                  <c:v>6.8125</c:v>
                </c:pt>
                <c:pt idx="3618">
                  <c:v>6.5625</c:v>
                </c:pt>
                <c:pt idx="3619">
                  <c:v>6.625</c:v>
                </c:pt>
                <c:pt idx="3620">
                  <c:v>6.6875</c:v>
                </c:pt>
                <c:pt idx="3621">
                  <c:v>6.625</c:v>
                </c:pt>
                <c:pt idx="3622">
                  <c:v>6.875</c:v>
                </c:pt>
                <c:pt idx="3623">
                  <c:v>7</c:v>
                </c:pt>
                <c:pt idx="3624">
                  <c:v>6.8125</c:v>
                </c:pt>
                <c:pt idx="3625">
                  <c:v>6.8125</c:v>
                </c:pt>
                <c:pt idx="3626">
                  <c:v>6.6875</c:v>
                </c:pt>
                <c:pt idx="3627">
                  <c:v>6.625</c:v>
                </c:pt>
                <c:pt idx="3628">
                  <c:v>6.8125</c:v>
                </c:pt>
                <c:pt idx="3629">
                  <c:v>6.625</c:v>
                </c:pt>
                <c:pt idx="3630">
                  <c:v>6.5625</c:v>
                </c:pt>
                <c:pt idx="3631">
                  <c:v>6.625</c:v>
                </c:pt>
                <c:pt idx="3632">
                  <c:v>6.625</c:v>
                </c:pt>
                <c:pt idx="3633">
                  <c:v>6.625</c:v>
                </c:pt>
                <c:pt idx="3634">
                  <c:v>6.875</c:v>
                </c:pt>
                <c:pt idx="3635">
                  <c:v>6.75</c:v>
                </c:pt>
                <c:pt idx="3636">
                  <c:v>6.75</c:v>
                </c:pt>
                <c:pt idx="3637">
                  <c:v>6.875</c:v>
                </c:pt>
                <c:pt idx="3638">
                  <c:v>6.875</c:v>
                </c:pt>
                <c:pt idx="3639">
                  <c:v>6.875</c:v>
                </c:pt>
                <c:pt idx="3640">
                  <c:v>7.125</c:v>
                </c:pt>
                <c:pt idx="3641">
                  <c:v>7</c:v>
                </c:pt>
                <c:pt idx="3642">
                  <c:v>6.875</c:v>
                </c:pt>
                <c:pt idx="3643">
                  <c:v>6.875</c:v>
                </c:pt>
                <c:pt idx="3644">
                  <c:v>6.625</c:v>
                </c:pt>
                <c:pt idx="3645">
                  <c:v>6.8125</c:v>
                </c:pt>
                <c:pt idx="3646">
                  <c:v>6.625</c:v>
                </c:pt>
                <c:pt idx="3647">
                  <c:v>6.6875</c:v>
                </c:pt>
                <c:pt idx="3648">
                  <c:v>6.75</c:v>
                </c:pt>
                <c:pt idx="3649">
                  <c:v>6.75</c:v>
                </c:pt>
                <c:pt idx="3650">
                  <c:v>6.6875</c:v>
                </c:pt>
                <c:pt idx="3651">
                  <c:v>6.75</c:v>
                </c:pt>
                <c:pt idx="3652">
                  <c:v>6.9375</c:v>
                </c:pt>
                <c:pt idx="3653">
                  <c:v>7</c:v>
                </c:pt>
                <c:pt idx="3654">
                  <c:v>6.9375</c:v>
                </c:pt>
                <c:pt idx="3655">
                  <c:v>6.8125</c:v>
                </c:pt>
                <c:pt idx="3656">
                  <c:v>6.875</c:v>
                </c:pt>
                <c:pt idx="3657">
                  <c:v>6.875</c:v>
                </c:pt>
                <c:pt idx="3658">
                  <c:v>7</c:v>
                </c:pt>
                <c:pt idx="3659">
                  <c:v>7</c:v>
                </c:pt>
                <c:pt idx="3660">
                  <c:v>7.125</c:v>
                </c:pt>
                <c:pt idx="3661">
                  <c:v>7.125</c:v>
                </c:pt>
                <c:pt idx="3662">
                  <c:v>7.3125</c:v>
                </c:pt>
                <c:pt idx="3663">
                  <c:v>7.1875</c:v>
                </c:pt>
                <c:pt idx="3664">
                  <c:v>7.25</c:v>
                </c:pt>
                <c:pt idx="3665">
                  <c:v>7.25</c:v>
                </c:pt>
                <c:pt idx="3666">
                  <c:v>7.25</c:v>
                </c:pt>
                <c:pt idx="3667">
                  <c:v>7.1875</c:v>
                </c:pt>
                <c:pt idx="3668">
                  <c:v>7.0625</c:v>
                </c:pt>
                <c:pt idx="3669">
                  <c:v>7</c:v>
                </c:pt>
                <c:pt idx="3670">
                  <c:v>6.9375</c:v>
                </c:pt>
                <c:pt idx="3671">
                  <c:v>7.125</c:v>
                </c:pt>
                <c:pt idx="3672">
                  <c:v>7.1875</c:v>
                </c:pt>
                <c:pt idx="3673">
                  <c:v>7.125</c:v>
                </c:pt>
                <c:pt idx="3674">
                  <c:v>7.0625</c:v>
                </c:pt>
                <c:pt idx="3675">
                  <c:v>7.0625</c:v>
                </c:pt>
                <c:pt idx="3676">
                  <c:v>7.125</c:v>
                </c:pt>
                <c:pt idx="3677">
                  <c:v>7.1875</c:v>
                </c:pt>
                <c:pt idx="3678">
                  <c:v>7.0625</c:v>
                </c:pt>
                <c:pt idx="3679">
                  <c:v>7</c:v>
                </c:pt>
                <c:pt idx="3680">
                  <c:v>7</c:v>
                </c:pt>
                <c:pt idx="3681">
                  <c:v>7.125</c:v>
                </c:pt>
                <c:pt idx="3682">
                  <c:v>7.0625</c:v>
                </c:pt>
                <c:pt idx="3683">
                  <c:v>7</c:v>
                </c:pt>
                <c:pt idx="3684">
                  <c:v>7</c:v>
                </c:pt>
                <c:pt idx="3685">
                  <c:v>7</c:v>
                </c:pt>
                <c:pt idx="3686">
                  <c:v>7.0625</c:v>
                </c:pt>
                <c:pt idx="3687">
                  <c:v>6.8125</c:v>
                </c:pt>
                <c:pt idx="3688">
                  <c:v>6.6875</c:v>
                </c:pt>
                <c:pt idx="3689">
                  <c:v>6.875</c:v>
                </c:pt>
                <c:pt idx="3690">
                  <c:v>6.875</c:v>
                </c:pt>
                <c:pt idx="3691">
                  <c:v>6.8125</c:v>
                </c:pt>
                <c:pt idx="3692">
                  <c:v>6.875</c:v>
                </c:pt>
                <c:pt idx="3693">
                  <c:v>6.8125</c:v>
                </c:pt>
                <c:pt idx="3694">
                  <c:v>6.8125</c:v>
                </c:pt>
                <c:pt idx="3695">
                  <c:v>6.9375</c:v>
                </c:pt>
                <c:pt idx="3696">
                  <c:v>7</c:v>
                </c:pt>
                <c:pt idx="3697">
                  <c:v>6.875</c:v>
                </c:pt>
                <c:pt idx="3698">
                  <c:v>6.8125</c:v>
                </c:pt>
                <c:pt idx="3699">
                  <c:v>6.875</c:v>
                </c:pt>
                <c:pt idx="3700">
                  <c:v>6.8125</c:v>
                </c:pt>
                <c:pt idx="3701">
                  <c:v>7</c:v>
                </c:pt>
                <c:pt idx="3702">
                  <c:v>6.9375</c:v>
                </c:pt>
                <c:pt idx="3703">
                  <c:v>7.0625</c:v>
                </c:pt>
                <c:pt idx="3704">
                  <c:v>7.125</c:v>
                </c:pt>
                <c:pt idx="3705">
                  <c:v>6.9375</c:v>
                </c:pt>
                <c:pt idx="3706">
                  <c:v>7.125</c:v>
                </c:pt>
                <c:pt idx="3707">
                  <c:v>7.125</c:v>
                </c:pt>
                <c:pt idx="3708">
                  <c:v>7</c:v>
                </c:pt>
                <c:pt idx="3709">
                  <c:v>7.0625</c:v>
                </c:pt>
                <c:pt idx="3710">
                  <c:v>7.0625</c:v>
                </c:pt>
                <c:pt idx="3711">
                  <c:v>7.0625</c:v>
                </c:pt>
                <c:pt idx="3712">
                  <c:v>7.0625</c:v>
                </c:pt>
                <c:pt idx="3713">
                  <c:v>7.0625</c:v>
                </c:pt>
                <c:pt idx="3714">
                  <c:v>7.0625</c:v>
                </c:pt>
                <c:pt idx="3715">
                  <c:v>7.125</c:v>
                </c:pt>
                <c:pt idx="3716">
                  <c:v>7.1875</c:v>
                </c:pt>
                <c:pt idx="3717">
                  <c:v>6.9375</c:v>
                </c:pt>
                <c:pt idx="3718">
                  <c:v>7.0625</c:v>
                </c:pt>
                <c:pt idx="3719">
                  <c:v>7</c:v>
                </c:pt>
                <c:pt idx="3720">
                  <c:v>6.9375</c:v>
                </c:pt>
                <c:pt idx="3721">
                  <c:v>6.9375</c:v>
                </c:pt>
                <c:pt idx="3722">
                  <c:v>6.9375</c:v>
                </c:pt>
                <c:pt idx="3723">
                  <c:v>7</c:v>
                </c:pt>
                <c:pt idx="3724">
                  <c:v>7.0625</c:v>
                </c:pt>
                <c:pt idx="3725">
                  <c:v>7.0625</c:v>
                </c:pt>
                <c:pt idx="3726">
                  <c:v>7</c:v>
                </c:pt>
                <c:pt idx="3727">
                  <c:v>6.9375</c:v>
                </c:pt>
                <c:pt idx="3728">
                  <c:v>6.9375</c:v>
                </c:pt>
                <c:pt idx="3729">
                  <c:v>6.9375</c:v>
                </c:pt>
                <c:pt idx="3730">
                  <c:v>7</c:v>
                </c:pt>
                <c:pt idx="3731">
                  <c:v>6.9375</c:v>
                </c:pt>
                <c:pt idx="3732">
                  <c:v>6.875</c:v>
                </c:pt>
                <c:pt idx="3733">
                  <c:v>6.875</c:v>
                </c:pt>
                <c:pt idx="3734">
                  <c:v>6.8125</c:v>
                </c:pt>
                <c:pt idx="3735">
                  <c:v>6.875</c:v>
                </c:pt>
                <c:pt idx="3736">
                  <c:v>6.875</c:v>
                </c:pt>
                <c:pt idx="3737">
                  <c:v>7.0625</c:v>
                </c:pt>
                <c:pt idx="3738">
                  <c:v>6.8125</c:v>
                </c:pt>
                <c:pt idx="3739">
                  <c:v>6.75</c:v>
                </c:pt>
                <c:pt idx="3740">
                  <c:v>6.75</c:v>
                </c:pt>
                <c:pt idx="3741">
                  <c:v>6.625</c:v>
                </c:pt>
                <c:pt idx="3742">
                  <c:v>6.75</c:v>
                </c:pt>
                <c:pt idx="3743">
                  <c:v>6.75</c:v>
                </c:pt>
                <c:pt idx="3744">
                  <c:v>6.625</c:v>
                </c:pt>
                <c:pt idx="3745">
                  <c:v>6.75</c:v>
                </c:pt>
                <c:pt idx="3746">
                  <c:v>6.8125</c:v>
                </c:pt>
                <c:pt idx="3747">
                  <c:v>7</c:v>
                </c:pt>
                <c:pt idx="3748">
                  <c:v>6.9375</c:v>
                </c:pt>
                <c:pt idx="3749">
                  <c:v>7.0625</c:v>
                </c:pt>
                <c:pt idx="3750">
                  <c:v>7</c:v>
                </c:pt>
                <c:pt idx="3751">
                  <c:v>7</c:v>
                </c:pt>
                <c:pt idx="3752">
                  <c:v>7.0625</c:v>
                </c:pt>
                <c:pt idx="3753">
                  <c:v>7</c:v>
                </c:pt>
                <c:pt idx="3754">
                  <c:v>7.125</c:v>
                </c:pt>
                <c:pt idx="3755">
                  <c:v>7.25</c:v>
                </c:pt>
                <c:pt idx="3756">
                  <c:v>7.25</c:v>
                </c:pt>
                <c:pt idx="3757">
                  <c:v>7.3125</c:v>
                </c:pt>
                <c:pt idx="3758">
                  <c:v>7.3125</c:v>
                </c:pt>
                <c:pt idx="3759">
                  <c:v>7.4375</c:v>
                </c:pt>
                <c:pt idx="3760">
                  <c:v>7.4375</c:v>
                </c:pt>
                <c:pt idx="3761">
                  <c:v>7.3125</c:v>
                </c:pt>
                <c:pt idx="3762">
                  <c:v>7.3125</c:v>
                </c:pt>
                <c:pt idx="3763">
                  <c:v>7.125</c:v>
                </c:pt>
                <c:pt idx="3764">
                  <c:v>7.3125</c:v>
                </c:pt>
                <c:pt idx="3765">
                  <c:v>7.125</c:v>
                </c:pt>
                <c:pt idx="3766">
                  <c:v>7.1875</c:v>
                </c:pt>
                <c:pt idx="3767">
                  <c:v>7.1875</c:v>
                </c:pt>
                <c:pt idx="3768">
                  <c:v>7.0625</c:v>
                </c:pt>
                <c:pt idx="3769">
                  <c:v>7.125</c:v>
                </c:pt>
                <c:pt idx="3770">
                  <c:v>7.1875</c:v>
                </c:pt>
                <c:pt idx="3771">
                  <c:v>7.25</c:v>
                </c:pt>
                <c:pt idx="3772">
                  <c:v>7.1875</c:v>
                </c:pt>
                <c:pt idx="3773">
                  <c:v>7.25</c:v>
                </c:pt>
                <c:pt idx="3774">
                  <c:v>7.3125</c:v>
                </c:pt>
                <c:pt idx="3775">
                  <c:v>7.3125</c:v>
                </c:pt>
                <c:pt idx="3776">
                  <c:v>7.3125</c:v>
                </c:pt>
                <c:pt idx="3777">
                  <c:v>7.1875</c:v>
                </c:pt>
                <c:pt idx="3778">
                  <c:v>7.125</c:v>
                </c:pt>
                <c:pt idx="3779">
                  <c:v>7.25</c:v>
                </c:pt>
                <c:pt idx="3780">
                  <c:v>7.1875</c:v>
                </c:pt>
                <c:pt idx="3781">
                  <c:v>7.1875</c:v>
                </c:pt>
                <c:pt idx="3782">
                  <c:v>7.25</c:v>
                </c:pt>
                <c:pt idx="3783">
                  <c:v>7.25</c:v>
                </c:pt>
                <c:pt idx="3784">
                  <c:v>7.1875</c:v>
                </c:pt>
                <c:pt idx="3785">
                  <c:v>7.125</c:v>
                </c:pt>
                <c:pt idx="3786">
                  <c:v>7</c:v>
                </c:pt>
                <c:pt idx="3787">
                  <c:v>6.9375</c:v>
                </c:pt>
                <c:pt idx="3788">
                  <c:v>7</c:v>
                </c:pt>
                <c:pt idx="3789">
                  <c:v>7.0625</c:v>
                </c:pt>
                <c:pt idx="3790">
                  <c:v>6.8125</c:v>
                </c:pt>
                <c:pt idx="3791">
                  <c:v>6.9375</c:v>
                </c:pt>
                <c:pt idx="3792">
                  <c:v>6.9375</c:v>
                </c:pt>
                <c:pt idx="3793">
                  <c:v>7</c:v>
                </c:pt>
                <c:pt idx="3794">
                  <c:v>7</c:v>
                </c:pt>
                <c:pt idx="3795">
                  <c:v>7</c:v>
                </c:pt>
                <c:pt idx="3796">
                  <c:v>6.8125</c:v>
                </c:pt>
                <c:pt idx="3797">
                  <c:v>6.9375</c:v>
                </c:pt>
                <c:pt idx="3798">
                  <c:v>6.9375</c:v>
                </c:pt>
                <c:pt idx="3799">
                  <c:v>6.75</c:v>
                </c:pt>
                <c:pt idx="3800">
                  <c:v>7</c:v>
                </c:pt>
                <c:pt idx="3801">
                  <c:v>7</c:v>
                </c:pt>
                <c:pt idx="3802">
                  <c:v>7.25</c:v>
                </c:pt>
                <c:pt idx="3803">
                  <c:v>7.125</c:v>
                </c:pt>
                <c:pt idx="3804">
                  <c:v>7.125</c:v>
                </c:pt>
                <c:pt idx="3805">
                  <c:v>7.0625</c:v>
                </c:pt>
                <c:pt idx="3806">
                  <c:v>7.1875</c:v>
                </c:pt>
                <c:pt idx="3807">
                  <c:v>7.0625</c:v>
                </c:pt>
                <c:pt idx="3808">
                  <c:v>7.125</c:v>
                </c:pt>
                <c:pt idx="3809">
                  <c:v>7.25</c:v>
                </c:pt>
                <c:pt idx="3810">
                  <c:v>7.1875</c:v>
                </c:pt>
                <c:pt idx="3811">
                  <c:v>7.125</c:v>
                </c:pt>
                <c:pt idx="3812">
                  <c:v>7.375</c:v>
                </c:pt>
                <c:pt idx="3813">
                  <c:v>7.25</c:v>
                </c:pt>
                <c:pt idx="3814">
                  <c:v>7.25</c:v>
                </c:pt>
                <c:pt idx="3815">
                  <c:v>7.375</c:v>
                </c:pt>
                <c:pt idx="3816">
                  <c:v>7.25</c:v>
                </c:pt>
                <c:pt idx="3817">
                  <c:v>7.1875</c:v>
                </c:pt>
                <c:pt idx="3818">
                  <c:v>6.9375</c:v>
                </c:pt>
                <c:pt idx="3819">
                  <c:v>7.0625</c:v>
                </c:pt>
                <c:pt idx="3820">
                  <c:v>6.9375</c:v>
                </c:pt>
                <c:pt idx="3821">
                  <c:v>6.9375</c:v>
                </c:pt>
                <c:pt idx="3822">
                  <c:v>6.875</c:v>
                </c:pt>
                <c:pt idx="3823">
                  <c:v>6.875</c:v>
                </c:pt>
                <c:pt idx="3824">
                  <c:v>7.0625</c:v>
                </c:pt>
                <c:pt idx="3825">
                  <c:v>7</c:v>
                </c:pt>
                <c:pt idx="3826">
                  <c:v>7.125</c:v>
                </c:pt>
                <c:pt idx="3827">
                  <c:v>7.125</c:v>
                </c:pt>
                <c:pt idx="3828">
                  <c:v>7.125</c:v>
                </c:pt>
                <c:pt idx="3829">
                  <c:v>7.1875</c:v>
                </c:pt>
                <c:pt idx="3830">
                  <c:v>7.0625</c:v>
                </c:pt>
                <c:pt idx="3831">
                  <c:v>7.1875</c:v>
                </c:pt>
                <c:pt idx="3832">
                  <c:v>7.1875</c:v>
                </c:pt>
                <c:pt idx="3833">
                  <c:v>7.25</c:v>
                </c:pt>
                <c:pt idx="3834">
                  <c:v>7.1875</c:v>
                </c:pt>
                <c:pt idx="3835">
                  <c:v>7.1875</c:v>
                </c:pt>
                <c:pt idx="3836">
                  <c:v>7.125</c:v>
                </c:pt>
                <c:pt idx="3837">
                  <c:v>7</c:v>
                </c:pt>
                <c:pt idx="3838">
                  <c:v>7.125</c:v>
                </c:pt>
                <c:pt idx="3839">
                  <c:v>7</c:v>
                </c:pt>
                <c:pt idx="3840">
                  <c:v>6.8125</c:v>
                </c:pt>
                <c:pt idx="3841">
                  <c:v>6.8125</c:v>
                </c:pt>
                <c:pt idx="3842">
                  <c:v>6.8125</c:v>
                </c:pt>
                <c:pt idx="3843">
                  <c:v>6.75</c:v>
                </c:pt>
                <c:pt idx="3844">
                  <c:v>6.5625</c:v>
                </c:pt>
                <c:pt idx="3845">
                  <c:v>6.5625</c:v>
                </c:pt>
                <c:pt idx="3846">
                  <c:v>6.5625</c:v>
                </c:pt>
                <c:pt idx="3847">
                  <c:v>6.625</c:v>
                </c:pt>
                <c:pt idx="3848">
                  <c:v>6.6875</c:v>
                </c:pt>
                <c:pt idx="3849">
                  <c:v>6.5625</c:v>
                </c:pt>
                <c:pt idx="3850">
                  <c:v>6.875</c:v>
                </c:pt>
                <c:pt idx="3851">
                  <c:v>6.875</c:v>
                </c:pt>
                <c:pt idx="3852">
                  <c:v>7</c:v>
                </c:pt>
                <c:pt idx="3853">
                  <c:v>7.125</c:v>
                </c:pt>
                <c:pt idx="3854">
                  <c:v>7</c:v>
                </c:pt>
                <c:pt idx="3855">
                  <c:v>7.0625</c:v>
                </c:pt>
                <c:pt idx="3856">
                  <c:v>7.0625</c:v>
                </c:pt>
                <c:pt idx="3857">
                  <c:v>7.125</c:v>
                </c:pt>
                <c:pt idx="3858">
                  <c:v>7</c:v>
                </c:pt>
                <c:pt idx="3859">
                  <c:v>7.0625</c:v>
                </c:pt>
                <c:pt idx="3860">
                  <c:v>7.0625</c:v>
                </c:pt>
                <c:pt idx="3861">
                  <c:v>7.1875</c:v>
                </c:pt>
                <c:pt idx="3862">
                  <c:v>7.1875</c:v>
                </c:pt>
                <c:pt idx="3863">
                  <c:v>7.125</c:v>
                </c:pt>
                <c:pt idx="3864">
                  <c:v>7</c:v>
                </c:pt>
                <c:pt idx="3865">
                  <c:v>7.125</c:v>
                </c:pt>
                <c:pt idx="3866">
                  <c:v>7</c:v>
                </c:pt>
                <c:pt idx="3867">
                  <c:v>7</c:v>
                </c:pt>
                <c:pt idx="3868">
                  <c:v>6.9375</c:v>
                </c:pt>
                <c:pt idx="3869">
                  <c:v>6.9375</c:v>
                </c:pt>
                <c:pt idx="3870">
                  <c:v>7</c:v>
                </c:pt>
                <c:pt idx="3871">
                  <c:v>7</c:v>
                </c:pt>
                <c:pt idx="3872">
                  <c:v>7.0625</c:v>
                </c:pt>
                <c:pt idx="3873">
                  <c:v>7.0625</c:v>
                </c:pt>
                <c:pt idx="3874">
                  <c:v>7.0625</c:v>
                </c:pt>
                <c:pt idx="3875">
                  <c:v>7.0625</c:v>
                </c:pt>
                <c:pt idx="3876">
                  <c:v>7.1875</c:v>
                </c:pt>
                <c:pt idx="3877">
                  <c:v>7.1875</c:v>
                </c:pt>
                <c:pt idx="3878">
                  <c:v>7.25</c:v>
                </c:pt>
                <c:pt idx="3879">
                  <c:v>7.1875</c:v>
                </c:pt>
                <c:pt idx="3880">
                  <c:v>7.125</c:v>
                </c:pt>
                <c:pt idx="3881">
                  <c:v>7.1875</c:v>
                </c:pt>
                <c:pt idx="3882">
                  <c:v>7.1875</c:v>
                </c:pt>
                <c:pt idx="3883">
                  <c:v>7.0625</c:v>
                </c:pt>
                <c:pt idx="3884">
                  <c:v>7.25</c:v>
                </c:pt>
                <c:pt idx="3885">
                  <c:v>7.375</c:v>
                </c:pt>
                <c:pt idx="3886">
                  <c:v>7.3125</c:v>
                </c:pt>
                <c:pt idx="3887">
                  <c:v>7.3125</c:v>
                </c:pt>
                <c:pt idx="3888">
                  <c:v>7.1875</c:v>
                </c:pt>
                <c:pt idx="3889">
                  <c:v>7.0625</c:v>
                </c:pt>
                <c:pt idx="3890">
                  <c:v>7.0625</c:v>
                </c:pt>
                <c:pt idx="3891">
                  <c:v>6.9375</c:v>
                </c:pt>
                <c:pt idx="3892">
                  <c:v>6.9375</c:v>
                </c:pt>
                <c:pt idx="3893">
                  <c:v>6.875</c:v>
                </c:pt>
                <c:pt idx="3894">
                  <c:v>6.9375</c:v>
                </c:pt>
                <c:pt idx="3895">
                  <c:v>6.9375</c:v>
                </c:pt>
                <c:pt idx="3896">
                  <c:v>7.125</c:v>
                </c:pt>
                <c:pt idx="3897">
                  <c:v>7.0625</c:v>
                </c:pt>
                <c:pt idx="3898">
                  <c:v>6.9375</c:v>
                </c:pt>
                <c:pt idx="3899">
                  <c:v>6.875</c:v>
                </c:pt>
                <c:pt idx="3900">
                  <c:v>6.8125</c:v>
                </c:pt>
                <c:pt idx="3901">
                  <c:v>6.625</c:v>
                </c:pt>
                <c:pt idx="3902">
                  <c:v>6.6875</c:v>
                </c:pt>
                <c:pt idx="3903">
                  <c:v>6.6875</c:v>
                </c:pt>
                <c:pt idx="3904">
                  <c:v>6.6875</c:v>
                </c:pt>
                <c:pt idx="3905">
                  <c:v>6.6875</c:v>
                </c:pt>
                <c:pt idx="3906">
                  <c:v>6.6875</c:v>
                </c:pt>
                <c:pt idx="3907">
                  <c:v>6.8125</c:v>
                </c:pt>
                <c:pt idx="3908">
                  <c:v>6.6875</c:v>
                </c:pt>
                <c:pt idx="3909">
                  <c:v>6.625</c:v>
                </c:pt>
                <c:pt idx="3910">
                  <c:v>6.5</c:v>
                </c:pt>
                <c:pt idx="3911">
                  <c:v>6.5</c:v>
                </c:pt>
                <c:pt idx="3912">
                  <c:v>6.3125</c:v>
                </c:pt>
                <c:pt idx="3913">
                  <c:v>6.3125</c:v>
                </c:pt>
                <c:pt idx="3914">
                  <c:v>6.25</c:v>
                </c:pt>
                <c:pt idx="3915">
                  <c:v>6.4375</c:v>
                </c:pt>
                <c:pt idx="3916">
                  <c:v>6.375</c:v>
                </c:pt>
                <c:pt idx="3917">
                  <c:v>6.5</c:v>
                </c:pt>
                <c:pt idx="3918">
                  <c:v>6.5</c:v>
                </c:pt>
                <c:pt idx="3919">
                  <c:v>6.5</c:v>
                </c:pt>
                <c:pt idx="3920">
                  <c:v>6.5625</c:v>
                </c:pt>
                <c:pt idx="3921">
                  <c:v>6.4375</c:v>
                </c:pt>
                <c:pt idx="3922">
                  <c:v>6.4375</c:v>
                </c:pt>
                <c:pt idx="3923">
                  <c:v>6.3125</c:v>
                </c:pt>
                <c:pt idx="3924">
                  <c:v>6.5</c:v>
                </c:pt>
                <c:pt idx="3925">
                  <c:v>6.6875</c:v>
                </c:pt>
                <c:pt idx="3926">
                  <c:v>6.6875</c:v>
                </c:pt>
                <c:pt idx="3927">
                  <c:v>6.6875</c:v>
                </c:pt>
                <c:pt idx="3928">
                  <c:v>6.9375</c:v>
                </c:pt>
                <c:pt idx="3929">
                  <c:v>6.875</c:v>
                </c:pt>
                <c:pt idx="3930">
                  <c:v>7.125</c:v>
                </c:pt>
                <c:pt idx="3931">
                  <c:v>7</c:v>
                </c:pt>
                <c:pt idx="3932">
                  <c:v>7</c:v>
                </c:pt>
                <c:pt idx="3933">
                  <c:v>6.8125</c:v>
                </c:pt>
                <c:pt idx="3934">
                  <c:v>6.75</c:v>
                </c:pt>
                <c:pt idx="3935">
                  <c:v>6.75</c:v>
                </c:pt>
                <c:pt idx="3936">
                  <c:v>6.875</c:v>
                </c:pt>
                <c:pt idx="3937">
                  <c:v>7</c:v>
                </c:pt>
                <c:pt idx="3938">
                  <c:v>7</c:v>
                </c:pt>
                <c:pt idx="3939">
                  <c:v>7.1875</c:v>
                </c:pt>
                <c:pt idx="3940">
                  <c:v>7</c:v>
                </c:pt>
                <c:pt idx="3941">
                  <c:v>6.875</c:v>
                </c:pt>
                <c:pt idx="3942">
                  <c:v>6.875</c:v>
                </c:pt>
                <c:pt idx="3943">
                  <c:v>6.8125</c:v>
                </c:pt>
                <c:pt idx="3944">
                  <c:v>6.8125</c:v>
                </c:pt>
                <c:pt idx="3945">
                  <c:v>6.75</c:v>
                </c:pt>
                <c:pt idx="3946">
                  <c:v>6.8125</c:v>
                </c:pt>
                <c:pt idx="3947">
                  <c:v>6.8125</c:v>
                </c:pt>
                <c:pt idx="3948">
                  <c:v>6.9375</c:v>
                </c:pt>
                <c:pt idx="3949">
                  <c:v>6.9375</c:v>
                </c:pt>
                <c:pt idx="3950">
                  <c:v>7</c:v>
                </c:pt>
                <c:pt idx="3951">
                  <c:v>6.9375</c:v>
                </c:pt>
                <c:pt idx="3952">
                  <c:v>6.875</c:v>
                </c:pt>
                <c:pt idx="3953">
                  <c:v>6.9375</c:v>
                </c:pt>
                <c:pt idx="3954">
                  <c:v>7.0625</c:v>
                </c:pt>
                <c:pt idx="3955">
                  <c:v>6.9375</c:v>
                </c:pt>
                <c:pt idx="3956">
                  <c:v>6.9375</c:v>
                </c:pt>
                <c:pt idx="3957">
                  <c:v>7</c:v>
                </c:pt>
                <c:pt idx="3958">
                  <c:v>7.125</c:v>
                </c:pt>
                <c:pt idx="3959">
                  <c:v>7.125</c:v>
                </c:pt>
                <c:pt idx="3960">
                  <c:v>7.125</c:v>
                </c:pt>
                <c:pt idx="3961">
                  <c:v>7.25</c:v>
                </c:pt>
                <c:pt idx="3962">
                  <c:v>7.125</c:v>
                </c:pt>
                <c:pt idx="3963">
                  <c:v>7.25</c:v>
                </c:pt>
                <c:pt idx="3964">
                  <c:v>7.1875</c:v>
                </c:pt>
                <c:pt idx="3965">
                  <c:v>7.25</c:v>
                </c:pt>
                <c:pt idx="3966">
                  <c:v>7.25</c:v>
                </c:pt>
                <c:pt idx="3967">
                  <c:v>7.25</c:v>
                </c:pt>
                <c:pt idx="3968">
                  <c:v>7.125</c:v>
                </c:pt>
                <c:pt idx="3969">
                  <c:v>7.3125</c:v>
                </c:pt>
                <c:pt idx="3970">
                  <c:v>7.25</c:v>
                </c:pt>
                <c:pt idx="3971">
                  <c:v>7.3125</c:v>
                </c:pt>
                <c:pt idx="3972">
                  <c:v>7.375</c:v>
                </c:pt>
                <c:pt idx="3973">
                  <c:v>7.125</c:v>
                </c:pt>
                <c:pt idx="3974">
                  <c:v>7.0625</c:v>
                </c:pt>
                <c:pt idx="3975">
                  <c:v>7</c:v>
                </c:pt>
                <c:pt idx="3976">
                  <c:v>6.75</c:v>
                </c:pt>
                <c:pt idx="3977">
                  <c:v>6.75</c:v>
                </c:pt>
                <c:pt idx="3978">
                  <c:v>6.6875</c:v>
                </c:pt>
                <c:pt idx="3979">
                  <c:v>6.5625</c:v>
                </c:pt>
                <c:pt idx="3980">
                  <c:v>6.375</c:v>
                </c:pt>
                <c:pt idx="3981">
                  <c:v>6.5625</c:v>
                </c:pt>
                <c:pt idx="3982">
                  <c:v>6.5</c:v>
                </c:pt>
                <c:pt idx="3983">
                  <c:v>6.625</c:v>
                </c:pt>
                <c:pt idx="3984">
                  <c:v>6.5</c:v>
                </c:pt>
                <c:pt idx="3985">
                  <c:v>6.2666666666666666</c:v>
                </c:pt>
                <c:pt idx="3986">
                  <c:v>6.2142857142857144</c:v>
                </c:pt>
                <c:pt idx="3987">
                  <c:v>6.1538461538461542</c:v>
                </c:pt>
                <c:pt idx="3988">
                  <c:v>6.083333333333333</c:v>
                </c:pt>
                <c:pt idx="3989">
                  <c:v>6.2727272727272725</c:v>
                </c:pt>
                <c:pt idx="3990">
                  <c:v>6.2</c:v>
                </c:pt>
                <c:pt idx="3991">
                  <c:v>6.333333333333333</c:v>
                </c:pt>
                <c:pt idx="3992">
                  <c:v>6.5</c:v>
                </c:pt>
                <c:pt idx="3993">
                  <c:v>6.4285714285714288</c:v>
                </c:pt>
                <c:pt idx="3994">
                  <c:v>6.333333333333333</c:v>
                </c:pt>
                <c:pt idx="3995">
                  <c:v>6.4</c:v>
                </c:pt>
                <c:pt idx="3996">
                  <c:v>7</c:v>
                </c:pt>
                <c:pt idx="3997">
                  <c:v>6</c:v>
                </c:pt>
                <c:pt idx="3998">
                  <c:v>6</c:v>
                </c:pt>
                <c:pt idx="3999">
                  <c:v>6</c:v>
                </c:pt>
                <c:pt idx="4000">
                  <c:v>6</c:v>
                </c:pt>
              </c:numCache>
            </c:numRef>
          </c:yVal>
          <c:smooth val="1"/>
          <c:extLst>
            <c:ext xmlns:c16="http://schemas.microsoft.com/office/drawing/2014/chart" uri="{C3380CC4-5D6E-409C-BE32-E72D297353CC}">
              <c16:uniqueId val="{00000001-5415-4D0B-AA8F-6CE61EF8DC6F}"/>
            </c:ext>
          </c:extLst>
        </c:ser>
        <c:ser>
          <c:idx val="6"/>
          <c:order val="2"/>
          <c:tx>
            <c:strRef>
              <c:f>'FR=3 AHP=1'!$K$3</c:f>
              <c:strCache>
                <c:ptCount val="1"/>
                <c:pt idx="0">
                  <c:v>FR = 3</c:v>
                </c:pt>
              </c:strCache>
            </c:strRef>
          </c:tx>
          <c:spPr>
            <a:ln w="28575" cap="rnd">
              <a:solidFill>
                <a:srgbClr val="C00000"/>
              </a:solidFill>
              <a:round/>
            </a:ln>
            <a:effectLst/>
          </c:spPr>
          <c:marker>
            <c:symbol val="none"/>
          </c:marker>
          <c:xVal>
            <c:numRef>
              <c:f>'FR=3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'FR=3 AHP=1'!$K$4:$K$4004</c:f>
              <c:numCache>
                <c:formatCode>General</c:formatCode>
                <c:ptCount val="4001"/>
                <c:pt idx="0">
                  <c:v>2.8125</c:v>
                </c:pt>
                <c:pt idx="1">
                  <c:v>3.0625</c:v>
                </c:pt>
                <c:pt idx="2">
                  <c:v>2.9375</c:v>
                </c:pt>
                <c:pt idx="3">
                  <c:v>3.1875</c:v>
                </c:pt>
                <c:pt idx="4">
                  <c:v>3.125</c:v>
                </c:pt>
                <c:pt idx="5">
                  <c:v>3.125</c:v>
                </c:pt>
                <c:pt idx="6">
                  <c:v>3.1875</c:v>
                </c:pt>
                <c:pt idx="7">
                  <c:v>3.3125</c:v>
                </c:pt>
                <c:pt idx="8">
                  <c:v>3.3125</c:v>
                </c:pt>
                <c:pt idx="9">
                  <c:v>3.3125</c:v>
                </c:pt>
                <c:pt idx="10">
                  <c:v>3.3125</c:v>
                </c:pt>
                <c:pt idx="11">
                  <c:v>3.25</c:v>
                </c:pt>
                <c:pt idx="12">
                  <c:v>3.25</c:v>
                </c:pt>
                <c:pt idx="13">
                  <c:v>3.3125</c:v>
                </c:pt>
                <c:pt idx="14">
                  <c:v>3.375</c:v>
                </c:pt>
                <c:pt idx="15">
                  <c:v>3.5</c:v>
                </c:pt>
                <c:pt idx="16">
                  <c:v>3.375</c:v>
                </c:pt>
                <c:pt idx="17">
                  <c:v>3.4375</c:v>
                </c:pt>
                <c:pt idx="18">
                  <c:v>3.4375</c:v>
                </c:pt>
                <c:pt idx="19">
                  <c:v>3.3125</c:v>
                </c:pt>
                <c:pt idx="20">
                  <c:v>3.25</c:v>
                </c:pt>
                <c:pt idx="21">
                  <c:v>3.25</c:v>
                </c:pt>
                <c:pt idx="22">
                  <c:v>3.1875</c:v>
                </c:pt>
                <c:pt idx="23">
                  <c:v>3</c:v>
                </c:pt>
                <c:pt idx="24">
                  <c:v>3.1875</c:v>
                </c:pt>
                <c:pt idx="25">
                  <c:v>3.1875</c:v>
                </c:pt>
                <c:pt idx="26">
                  <c:v>3.25</c:v>
                </c:pt>
                <c:pt idx="27">
                  <c:v>3.25</c:v>
                </c:pt>
                <c:pt idx="28">
                  <c:v>3.0625</c:v>
                </c:pt>
                <c:pt idx="29">
                  <c:v>3</c:v>
                </c:pt>
                <c:pt idx="30">
                  <c:v>2.875</c:v>
                </c:pt>
                <c:pt idx="31">
                  <c:v>3</c:v>
                </c:pt>
                <c:pt idx="32">
                  <c:v>3.0625</c:v>
                </c:pt>
                <c:pt idx="33">
                  <c:v>2.9375</c:v>
                </c:pt>
                <c:pt idx="34">
                  <c:v>2.875</c:v>
                </c:pt>
                <c:pt idx="35">
                  <c:v>2.8125</c:v>
                </c:pt>
                <c:pt idx="36">
                  <c:v>2.875</c:v>
                </c:pt>
                <c:pt idx="37">
                  <c:v>2.8125</c:v>
                </c:pt>
                <c:pt idx="38">
                  <c:v>2.875</c:v>
                </c:pt>
                <c:pt idx="39">
                  <c:v>2.875</c:v>
                </c:pt>
                <c:pt idx="40">
                  <c:v>2.8125</c:v>
                </c:pt>
                <c:pt idx="41">
                  <c:v>2.8125</c:v>
                </c:pt>
                <c:pt idx="42">
                  <c:v>2.8125</c:v>
                </c:pt>
                <c:pt idx="43">
                  <c:v>2.8125</c:v>
                </c:pt>
                <c:pt idx="44">
                  <c:v>2.875</c:v>
                </c:pt>
                <c:pt idx="45">
                  <c:v>2.9375</c:v>
                </c:pt>
                <c:pt idx="46">
                  <c:v>2.8125</c:v>
                </c:pt>
                <c:pt idx="47">
                  <c:v>2.6875</c:v>
                </c:pt>
                <c:pt idx="48">
                  <c:v>2.75</c:v>
                </c:pt>
                <c:pt idx="49">
                  <c:v>2.8125</c:v>
                </c:pt>
                <c:pt idx="50">
                  <c:v>2.9375</c:v>
                </c:pt>
                <c:pt idx="51">
                  <c:v>3.0625</c:v>
                </c:pt>
                <c:pt idx="52">
                  <c:v>2.9375</c:v>
                </c:pt>
                <c:pt idx="53">
                  <c:v>3</c:v>
                </c:pt>
                <c:pt idx="54">
                  <c:v>3.0625</c:v>
                </c:pt>
                <c:pt idx="55">
                  <c:v>3.1875</c:v>
                </c:pt>
                <c:pt idx="56">
                  <c:v>3.0625</c:v>
                </c:pt>
                <c:pt idx="57">
                  <c:v>3.0625</c:v>
                </c:pt>
                <c:pt idx="58">
                  <c:v>3.0625</c:v>
                </c:pt>
                <c:pt idx="59">
                  <c:v>3.0625</c:v>
                </c:pt>
                <c:pt idx="60">
                  <c:v>3.125</c:v>
                </c:pt>
                <c:pt idx="61">
                  <c:v>3</c:v>
                </c:pt>
                <c:pt idx="62">
                  <c:v>3.125</c:v>
                </c:pt>
                <c:pt idx="63">
                  <c:v>3.0625</c:v>
                </c:pt>
                <c:pt idx="64">
                  <c:v>3.0625</c:v>
                </c:pt>
                <c:pt idx="65">
                  <c:v>3.0625</c:v>
                </c:pt>
                <c:pt idx="66">
                  <c:v>3</c:v>
                </c:pt>
                <c:pt idx="67">
                  <c:v>2.9375</c:v>
                </c:pt>
                <c:pt idx="68">
                  <c:v>3.125</c:v>
                </c:pt>
                <c:pt idx="69">
                  <c:v>3.0625</c:v>
                </c:pt>
                <c:pt idx="70">
                  <c:v>3</c:v>
                </c:pt>
                <c:pt idx="71">
                  <c:v>3</c:v>
                </c:pt>
                <c:pt idx="72">
                  <c:v>3.25</c:v>
                </c:pt>
                <c:pt idx="73">
                  <c:v>3.1875</c:v>
                </c:pt>
                <c:pt idx="74">
                  <c:v>3.1875</c:v>
                </c:pt>
                <c:pt idx="75">
                  <c:v>3.125</c:v>
                </c:pt>
                <c:pt idx="76">
                  <c:v>3</c:v>
                </c:pt>
                <c:pt idx="77">
                  <c:v>3</c:v>
                </c:pt>
                <c:pt idx="78">
                  <c:v>3.25</c:v>
                </c:pt>
                <c:pt idx="79">
                  <c:v>3.125</c:v>
                </c:pt>
                <c:pt idx="80">
                  <c:v>3.125</c:v>
                </c:pt>
                <c:pt idx="81">
                  <c:v>3.1875</c:v>
                </c:pt>
                <c:pt idx="82">
                  <c:v>3.1875</c:v>
                </c:pt>
                <c:pt idx="83">
                  <c:v>3.125</c:v>
                </c:pt>
                <c:pt idx="84">
                  <c:v>3.125</c:v>
                </c:pt>
                <c:pt idx="85">
                  <c:v>3.0625</c:v>
                </c:pt>
                <c:pt idx="86">
                  <c:v>3.0625</c:v>
                </c:pt>
                <c:pt idx="87">
                  <c:v>2.9375</c:v>
                </c:pt>
                <c:pt idx="88">
                  <c:v>2.75</c:v>
                </c:pt>
                <c:pt idx="89">
                  <c:v>2.875</c:v>
                </c:pt>
                <c:pt idx="90">
                  <c:v>2.9375</c:v>
                </c:pt>
                <c:pt idx="91">
                  <c:v>3.0625</c:v>
                </c:pt>
                <c:pt idx="92">
                  <c:v>3.0625</c:v>
                </c:pt>
                <c:pt idx="93">
                  <c:v>3.125</c:v>
                </c:pt>
                <c:pt idx="94">
                  <c:v>2.9375</c:v>
                </c:pt>
                <c:pt idx="95">
                  <c:v>3.0625</c:v>
                </c:pt>
                <c:pt idx="96">
                  <c:v>2.875</c:v>
                </c:pt>
                <c:pt idx="97">
                  <c:v>2.8125</c:v>
                </c:pt>
                <c:pt idx="98">
                  <c:v>2.75</c:v>
                </c:pt>
                <c:pt idx="99">
                  <c:v>2.8125</c:v>
                </c:pt>
                <c:pt idx="100">
                  <c:v>2.75</c:v>
                </c:pt>
                <c:pt idx="101">
                  <c:v>2.875</c:v>
                </c:pt>
                <c:pt idx="102">
                  <c:v>2.875</c:v>
                </c:pt>
                <c:pt idx="103">
                  <c:v>2.8125</c:v>
                </c:pt>
                <c:pt idx="104">
                  <c:v>2.9375</c:v>
                </c:pt>
                <c:pt idx="105">
                  <c:v>2.875</c:v>
                </c:pt>
                <c:pt idx="106">
                  <c:v>2.9375</c:v>
                </c:pt>
                <c:pt idx="107">
                  <c:v>2.8125</c:v>
                </c:pt>
                <c:pt idx="108">
                  <c:v>2.9375</c:v>
                </c:pt>
                <c:pt idx="109">
                  <c:v>2.8125</c:v>
                </c:pt>
                <c:pt idx="110">
                  <c:v>2.75</c:v>
                </c:pt>
                <c:pt idx="111">
                  <c:v>2.75</c:v>
                </c:pt>
                <c:pt idx="112">
                  <c:v>3</c:v>
                </c:pt>
                <c:pt idx="113">
                  <c:v>3</c:v>
                </c:pt>
                <c:pt idx="114">
                  <c:v>3</c:v>
                </c:pt>
                <c:pt idx="115">
                  <c:v>3</c:v>
                </c:pt>
                <c:pt idx="116">
                  <c:v>3</c:v>
                </c:pt>
                <c:pt idx="117">
                  <c:v>3</c:v>
                </c:pt>
                <c:pt idx="118">
                  <c:v>3</c:v>
                </c:pt>
                <c:pt idx="119">
                  <c:v>3.125</c:v>
                </c:pt>
                <c:pt idx="120">
                  <c:v>3.125</c:v>
                </c:pt>
                <c:pt idx="121">
                  <c:v>3.0625</c:v>
                </c:pt>
                <c:pt idx="122">
                  <c:v>3</c:v>
                </c:pt>
                <c:pt idx="123">
                  <c:v>2.9375</c:v>
                </c:pt>
                <c:pt idx="124">
                  <c:v>3</c:v>
                </c:pt>
                <c:pt idx="125">
                  <c:v>3.25</c:v>
                </c:pt>
                <c:pt idx="126">
                  <c:v>3.25</c:v>
                </c:pt>
                <c:pt idx="127">
                  <c:v>3.25</c:v>
                </c:pt>
                <c:pt idx="128">
                  <c:v>3.0625</c:v>
                </c:pt>
                <c:pt idx="129">
                  <c:v>3</c:v>
                </c:pt>
                <c:pt idx="130">
                  <c:v>3.0625</c:v>
                </c:pt>
                <c:pt idx="131">
                  <c:v>3.125</c:v>
                </c:pt>
                <c:pt idx="132">
                  <c:v>3.1875</c:v>
                </c:pt>
                <c:pt idx="133">
                  <c:v>3.125</c:v>
                </c:pt>
                <c:pt idx="134">
                  <c:v>3.1875</c:v>
                </c:pt>
                <c:pt idx="135">
                  <c:v>3.1875</c:v>
                </c:pt>
                <c:pt idx="136">
                  <c:v>3.0625</c:v>
                </c:pt>
                <c:pt idx="137">
                  <c:v>3.0625</c:v>
                </c:pt>
                <c:pt idx="138">
                  <c:v>2.9375</c:v>
                </c:pt>
                <c:pt idx="139">
                  <c:v>3.125</c:v>
                </c:pt>
                <c:pt idx="140">
                  <c:v>3</c:v>
                </c:pt>
                <c:pt idx="141">
                  <c:v>2.9375</c:v>
                </c:pt>
                <c:pt idx="142">
                  <c:v>2.9375</c:v>
                </c:pt>
                <c:pt idx="143">
                  <c:v>3</c:v>
                </c:pt>
                <c:pt idx="144">
                  <c:v>3.0625</c:v>
                </c:pt>
                <c:pt idx="145">
                  <c:v>3.125</c:v>
                </c:pt>
                <c:pt idx="146">
                  <c:v>3.25</c:v>
                </c:pt>
                <c:pt idx="147">
                  <c:v>3.125</c:v>
                </c:pt>
                <c:pt idx="148">
                  <c:v>3.0625</c:v>
                </c:pt>
                <c:pt idx="149">
                  <c:v>3</c:v>
                </c:pt>
                <c:pt idx="150">
                  <c:v>2.875</c:v>
                </c:pt>
                <c:pt idx="151">
                  <c:v>2.875</c:v>
                </c:pt>
                <c:pt idx="152">
                  <c:v>2.8125</c:v>
                </c:pt>
                <c:pt idx="153">
                  <c:v>2.8125</c:v>
                </c:pt>
                <c:pt idx="154">
                  <c:v>2.9375</c:v>
                </c:pt>
                <c:pt idx="155">
                  <c:v>3</c:v>
                </c:pt>
                <c:pt idx="156">
                  <c:v>3</c:v>
                </c:pt>
                <c:pt idx="157">
                  <c:v>2.875</c:v>
                </c:pt>
                <c:pt idx="158">
                  <c:v>2.875</c:v>
                </c:pt>
                <c:pt idx="159">
                  <c:v>2.9375</c:v>
                </c:pt>
                <c:pt idx="160">
                  <c:v>2.9375</c:v>
                </c:pt>
                <c:pt idx="161">
                  <c:v>3</c:v>
                </c:pt>
                <c:pt idx="162">
                  <c:v>2.8125</c:v>
                </c:pt>
                <c:pt idx="163">
                  <c:v>2.875</c:v>
                </c:pt>
                <c:pt idx="164">
                  <c:v>3</c:v>
                </c:pt>
                <c:pt idx="165">
                  <c:v>3.125</c:v>
                </c:pt>
                <c:pt idx="166">
                  <c:v>3.1875</c:v>
                </c:pt>
                <c:pt idx="167">
                  <c:v>3.1875</c:v>
                </c:pt>
                <c:pt idx="168">
                  <c:v>3.25</c:v>
                </c:pt>
                <c:pt idx="169">
                  <c:v>3.375</c:v>
                </c:pt>
                <c:pt idx="170">
                  <c:v>3.4375</c:v>
                </c:pt>
                <c:pt idx="171">
                  <c:v>3.3125</c:v>
                </c:pt>
                <c:pt idx="172">
                  <c:v>3.25</c:v>
                </c:pt>
                <c:pt idx="173">
                  <c:v>3.25</c:v>
                </c:pt>
                <c:pt idx="174">
                  <c:v>3.3125</c:v>
                </c:pt>
                <c:pt idx="175">
                  <c:v>3.125</c:v>
                </c:pt>
                <c:pt idx="176">
                  <c:v>3.1875</c:v>
                </c:pt>
                <c:pt idx="177">
                  <c:v>3.125</c:v>
                </c:pt>
                <c:pt idx="178">
                  <c:v>3.125</c:v>
                </c:pt>
                <c:pt idx="179">
                  <c:v>3.0625</c:v>
                </c:pt>
                <c:pt idx="180">
                  <c:v>3</c:v>
                </c:pt>
                <c:pt idx="181">
                  <c:v>3.0625</c:v>
                </c:pt>
                <c:pt idx="182">
                  <c:v>3.125</c:v>
                </c:pt>
                <c:pt idx="183">
                  <c:v>3.125</c:v>
                </c:pt>
                <c:pt idx="184">
                  <c:v>3</c:v>
                </c:pt>
                <c:pt idx="185">
                  <c:v>3.0625</c:v>
                </c:pt>
                <c:pt idx="186">
                  <c:v>2.875</c:v>
                </c:pt>
                <c:pt idx="187">
                  <c:v>2.875</c:v>
                </c:pt>
                <c:pt idx="188">
                  <c:v>2.8125</c:v>
                </c:pt>
                <c:pt idx="189">
                  <c:v>2.875</c:v>
                </c:pt>
                <c:pt idx="190">
                  <c:v>2.8125</c:v>
                </c:pt>
                <c:pt idx="191">
                  <c:v>2.875</c:v>
                </c:pt>
                <c:pt idx="192">
                  <c:v>2.8125</c:v>
                </c:pt>
                <c:pt idx="193">
                  <c:v>2.75</c:v>
                </c:pt>
                <c:pt idx="194">
                  <c:v>2.8125</c:v>
                </c:pt>
                <c:pt idx="195">
                  <c:v>2.8125</c:v>
                </c:pt>
                <c:pt idx="196">
                  <c:v>2.875</c:v>
                </c:pt>
                <c:pt idx="197">
                  <c:v>2.75</c:v>
                </c:pt>
                <c:pt idx="198">
                  <c:v>2.6875</c:v>
                </c:pt>
                <c:pt idx="199">
                  <c:v>2.8125</c:v>
                </c:pt>
                <c:pt idx="200">
                  <c:v>2.8125</c:v>
                </c:pt>
                <c:pt idx="201">
                  <c:v>2.8125</c:v>
                </c:pt>
                <c:pt idx="202">
                  <c:v>2.875</c:v>
                </c:pt>
                <c:pt idx="203">
                  <c:v>2.75</c:v>
                </c:pt>
                <c:pt idx="204">
                  <c:v>2.875</c:v>
                </c:pt>
                <c:pt idx="205">
                  <c:v>2.875</c:v>
                </c:pt>
                <c:pt idx="206">
                  <c:v>2.875</c:v>
                </c:pt>
                <c:pt idx="207">
                  <c:v>2.8125</c:v>
                </c:pt>
                <c:pt idx="208">
                  <c:v>2.75</c:v>
                </c:pt>
                <c:pt idx="209">
                  <c:v>2.8125</c:v>
                </c:pt>
                <c:pt idx="210">
                  <c:v>2.875</c:v>
                </c:pt>
                <c:pt idx="211">
                  <c:v>2.9375</c:v>
                </c:pt>
                <c:pt idx="212">
                  <c:v>2.8125</c:v>
                </c:pt>
                <c:pt idx="213">
                  <c:v>3</c:v>
                </c:pt>
                <c:pt idx="214">
                  <c:v>3.0625</c:v>
                </c:pt>
                <c:pt idx="215">
                  <c:v>2.875</c:v>
                </c:pt>
                <c:pt idx="216">
                  <c:v>3.0625</c:v>
                </c:pt>
                <c:pt idx="217">
                  <c:v>2.875</c:v>
                </c:pt>
                <c:pt idx="218">
                  <c:v>2.8125</c:v>
                </c:pt>
                <c:pt idx="219">
                  <c:v>2.9375</c:v>
                </c:pt>
                <c:pt idx="220">
                  <c:v>3</c:v>
                </c:pt>
                <c:pt idx="221">
                  <c:v>2.9375</c:v>
                </c:pt>
                <c:pt idx="222">
                  <c:v>3</c:v>
                </c:pt>
                <c:pt idx="223">
                  <c:v>3</c:v>
                </c:pt>
                <c:pt idx="224">
                  <c:v>3</c:v>
                </c:pt>
                <c:pt idx="225">
                  <c:v>3</c:v>
                </c:pt>
                <c:pt idx="226">
                  <c:v>3.0625</c:v>
                </c:pt>
                <c:pt idx="227">
                  <c:v>3.0625</c:v>
                </c:pt>
                <c:pt idx="228">
                  <c:v>3.0625</c:v>
                </c:pt>
                <c:pt idx="229">
                  <c:v>2.9375</c:v>
                </c:pt>
                <c:pt idx="230">
                  <c:v>2.875</c:v>
                </c:pt>
                <c:pt idx="231">
                  <c:v>2.9375</c:v>
                </c:pt>
                <c:pt idx="232">
                  <c:v>2.8125</c:v>
                </c:pt>
                <c:pt idx="233">
                  <c:v>2.875</c:v>
                </c:pt>
                <c:pt idx="234">
                  <c:v>2.8125</c:v>
                </c:pt>
                <c:pt idx="235">
                  <c:v>2.875</c:v>
                </c:pt>
                <c:pt idx="236">
                  <c:v>2.875</c:v>
                </c:pt>
                <c:pt idx="237">
                  <c:v>3</c:v>
                </c:pt>
                <c:pt idx="238">
                  <c:v>3</c:v>
                </c:pt>
                <c:pt idx="239">
                  <c:v>3.0625</c:v>
                </c:pt>
                <c:pt idx="240">
                  <c:v>3.1875</c:v>
                </c:pt>
                <c:pt idx="241">
                  <c:v>3.1875</c:v>
                </c:pt>
                <c:pt idx="242">
                  <c:v>3.125</c:v>
                </c:pt>
                <c:pt idx="243">
                  <c:v>3.0625</c:v>
                </c:pt>
                <c:pt idx="244">
                  <c:v>3</c:v>
                </c:pt>
                <c:pt idx="245">
                  <c:v>3</c:v>
                </c:pt>
                <c:pt idx="246">
                  <c:v>3.0625</c:v>
                </c:pt>
                <c:pt idx="247">
                  <c:v>3.125</c:v>
                </c:pt>
                <c:pt idx="248">
                  <c:v>3.3125</c:v>
                </c:pt>
                <c:pt idx="249">
                  <c:v>3.1875</c:v>
                </c:pt>
                <c:pt idx="250">
                  <c:v>3.3125</c:v>
                </c:pt>
                <c:pt idx="251">
                  <c:v>3.1875</c:v>
                </c:pt>
                <c:pt idx="252">
                  <c:v>3.1875</c:v>
                </c:pt>
                <c:pt idx="253">
                  <c:v>3.0625</c:v>
                </c:pt>
                <c:pt idx="254">
                  <c:v>3</c:v>
                </c:pt>
                <c:pt idx="255">
                  <c:v>3.0625</c:v>
                </c:pt>
                <c:pt idx="256">
                  <c:v>2.9375</c:v>
                </c:pt>
                <c:pt idx="257">
                  <c:v>2.875</c:v>
                </c:pt>
                <c:pt idx="258">
                  <c:v>2.875</c:v>
                </c:pt>
                <c:pt idx="259">
                  <c:v>3</c:v>
                </c:pt>
                <c:pt idx="260">
                  <c:v>3</c:v>
                </c:pt>
                <c:pt idx="261">
                  <c:v>3.0625</c:v>
                </c:pt>
                <c:pt idx="262">
                  <c:v>3</c:v>
                </c:pt>
                <c:pt idx="263">
                  <c:v>2.9375</c:v>
                </c:pt>
                <c:pt idx="264">
                  <c:v>2.875</c:v>
                </c:pt>
                <c:pt idx="265">
                  <c:v>2.875</c:v>
                </c:pt>
                <c:pt idx="266">
                  <c:v>2.875</c:v>
                </c:pt>
                <c:pt idx="267">
                  <c:v>2.9375</c:v>
                </c:pt>
                <c:pt idx="268">
                  <c:v>3</c:v>
                </c:pt>
                <c:pt idx="269">
                  <c:v>3.0625</c:v>
                </c:pt>
                <c:pt idx="270">
                  <c:v>3.125</c:v>
                </c:pt>
                <c:pt idx="271">
                  <c:v>3.125</c:v>
                </c:pt>
                <c:pt idx="272">
                  <c:v>3.125</c:v>
                </c:pt>
                <c:pt idx="273">
                  <c:v>3.0625</c:v>
                </c:pt>
                <c:pt idx="274">
                  <c:v>3.0625</c:v>
                </c:pt>
                <c:pt idx="275">
                  <c:v>3</c:v>
                </c:pt>
                <c:pt idx="276">
                  <c:v>3</c:v>
                </c:pt>
                <c:pt idx="277">
                  <c:v>2.9375</c:v>
                </c:pt>
                <c:pt idx="278">
                  <c:v>2.9375</c:v>
                </c:pt>
                <c:pt idx="279">
                  <c:v>2.9375</c:v>
                </c:pt>
                <c:pt idx="280">
                  <c:v>2.9375</c:v>
                </c:pt>
                <c:pt idx="281">
                  <c:v>3.0625</c:v>
                </c:pt>
                <c:pt idx="282">
                  <c:v>3.0625</c:v>
                </c:pt>
                <c:pt idx="283">
                  <c:v>3</c:v>
                </c:pt>
                <c:pt idx="284">
                  <c:v>2.875</c:v>
                </c:pt>
                <c:pt idx="285">
                  <c:v>2.9375</c:v>
                </c:pt>
                <c:pt idx="286">
                  <c:v>2.875</c:v>
                </c:pt>
                <c:pt idx="287">
                  <c:v>2.75</c:v>
                </c:pt>
                <c:pt idx="288">
                  <c:v>2.75</c:v>
                </c:pt>
                <c:pt idx="289">
                  <c:v>2.875</c:v>
                </c:pt>
                <c:pt idx="290">
                  <c:v>2.8125</c:v>
                </c:pt>
                <c:pt idx="291">
                  <c:v>2.8125</c:v>
                </c:pt>
                <c:pt idx="292">
                  <c:v>2.8125</c:v>
                </c:pt>
                <c:pt idx="293">
                  <c:v>2.8125</c:v>
                </c:pt>
                <c:pt idx="294">
                  <c:v>2.875</c:v>
                </c:pt>
                <c:pt idx="295">
                  <c:v>2.875</c:v>
                </c:pt>
                <c:pt idx="296">
                  <c:v>2.8125</c:v>
                </c:pt>
                <c:pt idx="297">
                  <c:v>2.8125</c:v>
                </c:pt>
                <c:pt idx="298">
                  <c:v>2.75</c:v>
                </c:pt>
                <c:pt idx="299">
                  <c:v>2.875</c:v>
                </c:pt>
                <c:pt idx="300">
                  <c:v>2.8125</c:v>
                </c:pt>
                <c:pt idx="301">
                  <c:v>2.6875</c:v>
                </c:pt>
                <c:pt idx="302">
                  <c:v>2.6875</c:v>
                </c:pt>
                <c:pt idx="303">
                  <c:v>2.8125</c:v>
                </c:pt>
                <c:pt idx="304">
                  <c:v>2.9375</c:v>
                </c:pt>
                <c:pt idx="305">
                  <c:v>2.875</c:v>
                </c:pt>
                <c:pt idx="306">
                  <c:v>3</c:v>
                </c:pt>
                <c:pt idx="307">
                  <c:v>2.9375</c:v>
                </c:pt>
                <c:pt idx="308">
                  <c:v>2.9375</c:v>
                </c:pt>
                <c:pt idx="309">
                  <c:v>2.875</c:v>
                </c:pt>
                <c:pt idx="310">
                  <c:v>2.875</c:v>
                </c:pt>
                <c:pt idx="311">
                  <c:v>2.875</c:v>
                </c:pt>
                <c:pt idx="312">
                  <c:v>2.8125</c:v>
                </c:pt>
                <c:pt idx="313">
                  <c:v>2.875</c:v>
                </c:pt>
                <c:pt idx="314">
                  <c:v>3</c:v>
                </c:pt>
                <c:pt idx="315">
                  <c:v>2.875</c:v>
                </c:pt>
                <c:pt idx="316">
                  <c:v>3</c:v>
                </c:pt>
                <c:pt idx="317">
                  <c:v>3</c:v>
                </c:pt>
                <c:pt idx="318">
                  <c:v>3.0625</c:v>
                </c:pt>
                <c:pt idx="319">
                  <c:v>2.9375</c:v>
                </c:pt>
                <c:pt idx="320">
                  <c:v>3</c:v>
                </c:pt>
                <c:pt idx="321">
                  <c:v>2.9375</c:v>
                </c:pt>
                <c:pt idx="322">
                  <c:v>2.8125</c:v>
                </c:pt>
                <c:pt idx="323">
                  <c:v>3</c:v>
                </c:pt>
                <c:pt idx="324">
                  <c:v>2.9375</c:v>
                </c:pt>
                <c:pt idx="325">
                  <c:v>3.0625</c:v>
                </c:pt>
                <c:pt idx="326">
                  <c:v>2.9375</c:v>
                </c:pt>
                <c:pt idx="327">
                  <c:v>3.125</c:v>
                </c:pt>
                <c:pt idx="328">
                  <c:v>3.125</c:v>
                </c:pt>
                <c:pt idx="329">
                  <c:v>3.0625</c:v>
                </c:pt>
                <c:pt idx="330">
                  <c:v>3</c:v>
                </c:pt>
                <c:pt idx="331">
                  <c:v>3</c:v>
                </c:pt>
                <c:pt idx="332">
                  <c:v>2.9375</c:v>
                </c:pt>
                <c:pt idx="333">
                  <c:v>2.9375</c:v>
                </c:pt>
                <c:pt idx="334">
                  <c:v>2.9375</c:v>
                </c:pt>
                <c:pt idx="335">
                  <c:v>2.9375</c:v>
                </c:pt>
                <c:pt idx="336">
                  <c:v>2.875</c:v>
                </c:pt>
                <c:pt idx="337">
                  <c:v>2.9375</c:v>
                </c:pt>
                <c:pt idx="338">
                  <c:v>2.875</c:v>
                </c:pt>
                <c:pt idx="339">
                  <c:v>2.6875</c:v>
                </c:pt>
                <c:pt idx="340">
                  <c:v>2.875</c:v>
                </c:pt>
                <c:pt idx="341">
                  <c:v>2.75</c:v>
                </c:pt>
                <c:pt idx="342">
                  <c:v>2.8125</c:v>
                </c:pt>
                <c:pt idx="343">
                  <c:v>2.75</c:v>
                </c:pt>
                <c:pt idx="344">
                  <c:v>2.875</c:v>
                </c:pt>
                <c:pt idx="345">
                  <c:v>2.75</c:v>
                </c:pt>
                <c:pt idx="346">
                  <c:v>2.75</c:v>
                </c:pt>
                <c:pt idx="347">
                  <c:v>2.75</c:v>
                </c:pt>
                <c:pt idx="348">
                  <c:v>2.8125</c:v>
                </c:pt>
                <c:pt idx="349">
                  <c:v>2.875</c:v>
                </c:pt>
                <c:pt idx="350">
                  <c:v>2.875</c:v>
                </c:pt>
                <c:pt idx="351">
                  <c:v>2.875</c:v>
                </c:pt>
                <c:pt idx="352">
                  <c:v>2.8125</c:v>
                </c:pt>
                <c:pt idx="353">
                  <c:v>2.8125</c:v>
                </c:pt>
                <c:pt idx="354">
                  <c:v>2.9375</c:v>
                </c:pt>
                <c:pt idx="355">
                  <c:v>3</c:v>
                </c:pt>
                <c:pt idx="356">
                  <c:v>2.8125</c:v>
                </c:pt>
                <c:pt idx="357">
                  <c:v>2.8125</c:v>
                </c:pt>
                <c:pt idx="358">
                  <c:v>2.8125</c:v>
                </c:pt>
                <c:pt idx="359">
                  <c:v>2.75</c:v>
                </c:pt>
                <c:pt idx="360">
                  <c:v>2.625</c:v>
                </c:pt>
                <c:pt idx="361">
                  <c:v>2.6875</c:v>
                </c:pt>
                <c:pt idx="362">
                  <c:v>2.75</c:v>
                </c:pt>
                <c:pt idx="363">
                  <c:v>2.75</c:v>
                </c:pt>
                <c:pt idx="364">
                  <c:v>2.75</c:v>
                </c:pt>
                <c:pt idx="365">
                  <c:v>2.6875</c:v>
                </c:pt>
                <c:pt idx="366">
                  <c:v>2.5625</c:v>
                </c:pt>
                <c:pt idx="367">
                  <c:v>2.6875</c:v>
                </c:pt>
                <c:pt idx="368">
                  <c:v>2.6875</c:v>
                </c:pt>
                <c:pt idx="369">
                  <c:v>2.75</c:v>
                </c:pt>
                <c:pt idx="370">
                  <c:v>2.6875</c:v>
                </c:pt>
                <c:pt idx="371">
                  <c:v>2.8125</c:v>
                </c:pt>
                <c:pt idx="372">
                  <c:v>2.875</c:v>
                </c:pt>
                <c:pt idx="373">
                  <c:v>2.9375</c:v>
                </c:pt>
                <c:pt idx="374">
                  <c:v>2.875</c:v>
                </c:pt>
                <c:pt idx="375">
                  <c:v>2.75</c:v>
                </c:pt>
                <c:pt idx="376">
                  <c:v>2.875</c:v>
                </c:pt>
                <c:pt idx="377">
                  <c:v>2.9375</c:v>
                </c:pt>
                <c:pt idx="378">
                  <c:v>3</c:v>
                </c:pt>
                <c:pt idx="379">
                  <c:v>2.9375</c:v>
                </c:pt>
                <c:pt idx="380">
                  <c:v>2.875</c:v>
                </c:pt>
                <c:pt idx="381">
                  <c:v>2.875</c:v>
                </c:pt>
                <c:pt idx="382">
                  <c:v>3</c:v>
                </c:pt>
                <c:pt idx="383">
                  <c:v>2.8125</c:v>
                </c:pt>
                <c:pt idx="384">
                  <c:v>2.8125</c:v>
                </c:pt>
                <c:pt idx="385">
                  <c:v>2.8125</c:v>
                </c:pt>
                <c:pt idx="386">
                  <c:v>2.875</c:v>
                </c:pt>
                <c:pt idx="387">
                  <c:v>2.6875</c:v>
                </c:pt>
                <c:pt idx="388">
                  <c:v>2.75</c:v>
                </c:pt>
                <c:pt idx="389">
                  <c:v>2.6875</c:v>
                </c:pt>
                <c:pt idx="390">
                  <c:v>2.875</c:v>
                </c:pt>
                <c:pt idx="391">
                  <c:v>3</c:v>
                </c:pt>
                <c:pt idx="392">
                  <c:v>2.875</c:v>
                </c:pt>
                <c:pt idx="393">
                  <c:v>2.875</c:v>
                </c:pt>
                <c:pt idx="394">
                  <c:v>2.625</c:v>
                </c:pt>
                <c:pt idx="395">
                  <c:v>2.75</c:v>
                </c:pt>
                <c:pt idx="396">
                  <c:v>2.75</c:v>
                </c:pt>
                <c:pt idx="397">
                  <c:v>2.8125</c:v>
                </c:pt>
                <c:pt idx="398">
                  <c:v>2.9375</c:v>
                </c:pt>
                <c:pt idx="399">
                  <c:v>3.0625</c:v>
                </c:pt>
                <c:pt idx="400">
                  <c:v>3.0625</c:v>
                </c:pt>
                <c:pt idx="401">
                  <c:v>3.0625</c:v>
                </c:pt>
                <c:pt idx="402">
                  <c:v>2.9375</c:v>
                </c:pt>
                <c:pt idx="403">
                  <c:v>3</c:v>
                </c:pt>
                <c:pt idx="404">
                  <c:v>2.9375</c:v>
                </c:pt>
                <c:pt idx="405">
                  <c:v>2.9375</c:v>
                </c:pt>
                <c:pt idx="406">
                  <c:v>2.875</c:v>
                </c:pt>
                <c:pt idx="407">
                  <c:v>2.75</c:v>
                </c:pt>
                <c:pt idx="408">
                  <c:v>2.8125</c:v>
                </c:pt>
                <c:pt idx="409">
                  <c:v>2.75</c:v>
                </c:pt>
                <c:pt idx="410">
                  <c:v>2.9375</c:v>
                </c:pt>
                <c:pt idx="411">
                  <c:v>3</c:v>
                </c:pt>
                <c:pt idx="412">
                  <c:v>2.9375</c:v>
                </c:pt>
                <c:pt idx="413">
                  <c:v>2.875</c:v>
                </c:pt>
                <c:pt idx="414">
                  <c:v>2.75</c:v>
                </c:pt>
                <c:pt idx="415">
                  <c:v>2.6875</c:v>
                </c:pt>
                <c:pt idx="416">
                  <c:v>2.75</c:v>
                </c:pt>
                <c:pt idx="417">
                  <c:v>2.75</c:v>
                </c:pt>
                <c:pt idx="418">
                  <c:v>2.6875</c:v>
                </c:pt>
                <c:pt idx="419">
                  <c:v>2.6875</c:v>
                </c:pt>
                <c:pt idx="420">
                  <c:v>2.75</c:v>
                </c:pt>
                <c:pt idx="421">
                  <c:v>2.8125</c:v>
                </c:pt>
                <c:pt idx="422">
                  <c:v>2.75</c:v>
                </c:pt>
                <c:pt idx="423">
                  <c:v>2.875</c:v>
                </c:pt>
                <c:pt idx="424">
                  <c:v>2.9375</c:v>
                </c:pt>
                <c:pt idx="425">
                  <c:v>3</c:v>
                </c:pt>
                <c:pt idx="426">
                  <c:v>2.9375</c:v>
                </c:pt>
                <c:pt idx="427">
                  <c:v>2.8125</c:v>
                </c:pt>
                <c:pt idx="428">
                  <c:v>2.875</c:v>
                </c:pt>
                <c:pt idx="429">
                  <c:v>3</c:v>
                </c:pt>
                <c:pt idx="430">
                  <c:v>3.0625</c:v>
                </c:pt>
                <c:pt idx="431">
                  <c:v>3</c:v>
                </c:pt>
                <c:pt idx="432">
                  <c:v>3.0625</c:v>
                </c:pt>
                <c:pt idx="433">
                  <c:v>3</c:v>
                </c:pt>
                <c:pt idx="434">
                  <c:v>3.125</c:v>
                </c:pt>
                <c:pt idx="435">
                  <c:v>3.125</c:v>
                </c:pt>
                <c:pt idx="436">
                  <c:v>3.1875</c:v>
                </c:pt>
                <c:pt idx="437">
                  <c:v>3.0625</c:v>
                </c:pt>
                <c:pt idx="438">
                  <c:v>3.0625</c:v>
                </c:pt>
                <c:pt idx="439">
                  <c:v>3.0625</c:v>
                </c:pt>
                <c:pt idx="440">
                  <c:v>2.9375</c:v>
                </c:pt>
                <c:pt idx="441">
                  <c:v>2.8125</c:v>
                </c:pt>
                <c:pt idx="442">
                  <c:v>2.75</c:v>
                </c:pt>
                <c:pt idx="443">
                  <c:v>2.75</c:v>
                </c:pt>
                <c:pt idx="444">
                  <c:v>2.75</c:v>
                </c:pt>
                <c:pt idx="445">
                  <c:v>2.6875</c:v>
                </c:pt>
                <c:pt idx="446">
                  <c:v>2.625</c:v>
                </c:pt>
                <c:pt idx="447">
                  <c:v>2.75</c:v>
                </c:pt>
                <c:pt idx="448">
                  <c:v>2.6875</c:v>
                </c:pt>
                <c:pt idx="449">
                  <c:v>2.75</c:v>
                </c:pt>
                <c:pt idx="450">
                  <c:v>2.8125</c:v>
                </c:pt>
                <c:pt idx="451">
                  <c:v>2.875</c:v>
                </c:pt>
                <c:pt idx="452">
                  <c:v>2.8125</c:v>
                </c:pt>
                <c:pt idx="453">
                  <c:v>2.875</c:v>
                </c:pt>
                <c:pt idx="454">
                  <c:v>2.8125</c:v>
                </c:pt>
                <c:pt idx="455">
                  <c:v>2.6875</c:v>
                </c:pt>
                <c:pt idx="456">
                  <c:v>2.6875</c:v>
                </c:pt>
                <c:pt idx="457">
                  <c:v>2.75</c:v>
                </c:pt>
                <c:pt idx="458">
                  <c:v>2.8125</c:v>
                </c:pt>
                <c:pt idx="459">
                  <c:v>2.875</c:v>
                </c:pt>
                <c:pt idx="460">
                  <c:v>2.875</c:v>
                </c:pt>
                <c:pt idx="461">
                  <c:v>2.9375</c:v>
                </c:pt>
                <c:pt idx="462">
                  <c:v>2.9375</c:v>
                </c:pt>
                <c:pt idx="463">
                  <c:v>2.8125</c:v>
                </c:pt>
                <c:pt idx="464">
                  <c:v>2.8125</c:v>
                </c:pt>
                <c:pt idx="465">
                  <c:v>2.75</c:v>
                </c:pt>
                <c:pt idx="466">
                  <c:v>2.6875</c:v>
                </c:pt>
                <c:pt idx="467">
                  <c:v>2.5625</c:v>
                </c:pt>
                <c:pt idx="468">
                  <c:v>2.5625</c:v>
                </c:pt>
                <c:pt idx="469">
                  <c:v>2.625</c:v>
                </c:pt>
                <c:pt idx="470">
                  <c:v>2.625</c:v>
                </c:pt>
                <c:pt idx="471">
                  <c:v>2.6875</c:v>
                </c:pt>
                <c:pt idx="472">
                  <c:v>2.8125</c:v>
                </c:pt>
                <c:pt idx="473">
                  <c:v>2.75</c:v>
                </c:pt>
                <c:pt idx="474">
                  <c:v>2.8125</c:v>
                </c:pt>
                <c:pt idx="475">
                  <c:v>2.8125</c:v>
                </c:pt>
                <c:pt idx="476">
                  <c:v>2.8125</c:v>
                </c:pt>
                <c:pt idx="477">
                  <c:v>2.6875</c:v>
                </c:pt>
                <c:pt idx="478">
                  <c:v>2.6875</c:v>
                </c:pt>
                <c:pt idx="479">
                  <c:v>2.875</c:v>
                </c:pt>
                <c:pt idx="480">
                  <c:v>2.75</c:v>
                </c:pt>
                <c:pt idx="481">
                  <c:v>2.6875</c:v>
                </c:pt>
                <c:pt idx="482">
                  <c:v>2.6875</c:v>
                </c:pt>
                <c:pt idx="483">
                  <c:v>2.75</c:v>
                </c:pt>
                <c:pt idx="484">
                  <c:v>2.6875</c:v>
                </c:pt>
                <c:pt idx="485">
                  <c:v>2.6875</c:v>
                </c:pt>
                <c:pt idx="486">
                  <c:v>2.75</c:v>
                </c:pt>
                <c:pt idx="487">
                  <c:v>2.75</c:v>
                </c:pt>
                <c:pt idx="488">
                  <c:v>2.625</c:v>
                </c:pt>
                <c:pt idx="489">
                  <c:v>2.8125</c:v>
                </c:pt>
                <c:pt idx="490">
                  <c:v>2.6875</c:v>
                </c:pt>
                <c:pt idx="491">
                  <c:v>2.8125</c:v>
                </c:pt>
                <c:pt idx="492">
                  <c:v>2.75</c:v>
                </c:pt>
                <c:pt idx="493">
                  <c:v>2.8125</c:v>
                </c:pt>
                <c:pt idx="494">
                  <c:v>2.8125</c:v>
                </c:pt>
                <c:pt idx="495">
                  <c:v>2.6875</c:v>
                </c:pt>
                <c:pt idx="496">
                  <c:v>2.75</c:v>
                </c:pt>
                <c:pt idx="497">
                  <c:v>2.9375</c:v>
                </c:pt>
                <c:pt idx="498">
                  <c:v>3</c:v>
                </c:pt>
                <c:pt idx="499">
                  <c:v>3.0625</c:v>
                </c:pt>
                <c:pt idx="500">
                  <c:v>3.0625</c:v>
                </c:pt>
                <c:pt idx="501">
                  <c:v>2.9375</c:v>
                </c:pt>
                <c:pt idx="502">
                  <c:v>2.9375</c:v>
                </c:pt>
                <c:pt idx="503">
                  <c:v>3</c:v>
                </c:pt>
                <c:pt idx="504">
                  <c:v>3.125</c:v>
                </c:pt>
                <c:pt idx="505">
                  <c:v>3.0625</c:v>
                </c:pt>
                <c:pt idx="506">
                  <c:v>3</c:v>
                </c:pt>
                <c:pt idx="507">
                  <c:v>2.9375</c:v>
                </c:pt>
                <c:pt idx="508">
                  <c:v>2.9375</c:v>
                </c:pt>
                <c:pt idx="509">
                  <c:v>2.875</c:v>
                </c:pt>
                <c:pt idx="510">
                  <c:v>2.9375</c:v>
                </c:pt>
                <c:pt idx="511">
                  <c:v>3</c:v>
                </c:pt>
                <c:pt idx="512">
                  <c:v>2.9375</c:v>
                </c:pt>
                <c:pt idx="513">
                  <c:v>2.9375</c:v>
                </c:pt>
                <c:pt idx="514">
                  <c:v>2.875</c:v>
                </c:pt>
                <c:pt idx="515">
                  <c:v>2.6875</c:v>
                </c:pt>
                <c:pt idx="516">
                  <c:v>2.75</c:v>
                </c:pt>
                <c:pt idx="517">
                  <c:v>2.75</c:v>
                </c:pt>
                <c:pt idx="518">
                  <c:v>2.6875</c:v>
                </c:pt>
                <c:pt idx="519">
                  <c:v>2.6875</c:v>
                </c:pt>
                <c:pt idx="520">
                  <c:v>2.625</c:v>
                </c:pt>
                <c:pt idx="521">
                  <c:v>2.5625</c:v>
                </c:pt>
                <c:pt idx="522">
                  <c:v>2.6875</c:v>
                </c:pt>
                <c:pt idx="523">
                  <c:v>2.75</c:v>
                </c:pt>
                <c:pt idx="524">
                  <c:v>2.8125</c:v>
                </c:pt>
                <c:pt idx="525">
                  <c:v>2.75</c:v>
                </c:pt>
                <c:pt idx="526">
                  <c:v>2.75</c:v>
                </c:pt>
                <c:pt idx="527">
                  <c:v>2.75</c:v>
                </c:pt>
                <c:pt idx="528">
                  <c:v>2.875</c:v>
                </c:pt>
                <c:pt idx="529">
                  <c:v>2.875</c:v>
                </c:pt>
                <c:pt idx="530">
                  <c:v>2.875</c:v>
                </c:pt>
                <c:pt idx="531">
                  <c:v>3.125</c:v>
                </c:pt>
                <c:pt idx="532">
                  <c:v>3.125</c:v>
                </c:pt>
                <c:pt idx="533">
                  <c:v>3.25</c:v>
                </c:pt>
                <c:pt idx="534">
                  <c:v>3.3125</c:v>
                </c:pt>
                <c:pt idx="535">
                  <c:v>3.125</c:v>
                </c:pt>
                <c:pt idx="536">
                  <c:v>3.125</c:v>
                </c:pt>
                <c:pt idx="537">
                  <c:v>3.3125</c:v>
                </c:pt>
                <c:pt idx="538">
                  <c:v>3.25</c:v>
                </c:pt>
                <c:pt idx="539">
                  <c:v>3.1875</c:v>
                </c:pt>
                <c:pt idx="540">
                  <c:v>3.1875</c:v>
                </c:pt>
                <c:pt idx="541">
                  <c:v>3.3125</c:v>
                </c:pt>
                <c:pt idx="542">
                  <c:v>3.1875</c:v>
                </c:pt>
                <c:pt idx="543">
                  <c:v>3.1875</c:v>
                </c:pt>
                <c:pt idx="544">
                  <c:v>3.0625</c:v>
                </c:pt>
                <c:pt idx="545">
                  <c:v>3.0625</c:v>
                </c:pt>
                <c:pt idx="546">
                  <c:v>3.0625</c:v>
                </c:pt>
                <c:pt idx="547">
                  <c:v>2.875</c:v>
                </c:pt>
                <c:pt idx="548">
                  <c:v>2.9375</c:v>
                </c:pt>
                <c:pt idx="549">
                  <c:v>2.9375</c:v>
                </c:pt>
                <c:pt idx="550">
                  <c:v>2.875</c:v>
                </c:pt>
                <c:pt idx="551">
                  <c:v>3.0625</c:v>
                </c:pt>
                <c:pt idx="552">
                  <c:v>3.0625</c:v>
                </c:pt>
                <c:pt idx="553">
                  <c:v>3</c:v>
                </c:pt>
                <c:pt idx="554">
                  <c:v>3.0625</c:v>
                </c:pt>
                <c:pt idx="555">
                  <c:v>2.9375</c:v>
                </c:pt>
                <c:pt idx="556">
                  <c:v>3.0625</c:v>
                </c:pt>
                <c:pt idx="557">
                  <c:v>3.125</c:v>
                </c:pt>
                <c:pt idx="558">
                  <c:v>3.125</c:v>
                </c:pt>
                <c:pt idx="559">
                  <c:v>3.125</c:v>
                </c:pt>
                <c:pt idx="560">
                  <c:v>3.3125</c:v>
                </c:pt>
                <c:pt idx="561">
                  <c:v>3.375</c:v>
                </c:pt>
                <c:pt idx="562">
                  <c:v>3.375</c:v>
                </c:pt>
                <c:pt idx="563">
                  <c:v>3.3125</c:v>
                </c:pt>
                <c:pt idx="564">
                  <c:v>3.25</c:v>
                </c:pt>
                <c:pt idx="565">
                  <c:v>3.1875</c:v>
                </c:pt>
                <c:pt idx="566">
                  <c:v>3.25</c:v>
                </c:pt>
                <c:pt idx="567">
                  <c:v>3.25</c:v>
                </c:pt>
                <c:pt idx="568">
                  <c:v>3.25</c:v>
                </c:pt>
                <c:pt idx="569">
                  <c:v>3.1875</c:v>
                </c:pt>
                <c:pt idx="570">
                  <c:v>3.125</c:v>
                </c:pt>
                <c:pt idx="571">
                  <c:v>3.375</c:v>
                </c:pt>
                <c:pt idx="572">
                  <c:v>3.125</c:v>
                </c:pt>
                <c:pt idx="573">
                  <c:v>3.1875</c:v>
                </c:pt>
                <c:pt idx="574">
                  <c:v>3.375</c:v>
                </c:pt>
                <c:pt idx="575">
                  <c:v>3.3125</c:v>
                </c:pt>
                <c:pt idx="576">
                  <c:v>3.1875</c:v>
                </c:pt>
                <c:pt idx="577">
                  <c:v>3.0625</c:v>
                </c:pt>
                <c:pt idx="578">
                  <c:v>3.0625</c:v>
                </c:pt>
                <c:pt idx="579">
                  <c:v>3.25</c:v>
                </c:pt>
                <c:pt idx="580">
                  <c:v>3.1875</c:v>
                </c:pt>
                <c:pt idx="581">
                  <c:v>3.25</c:v>
                </c:pt>
                <c:pt idx="582">
                  <c:v>3.1875</c:v>
                </c:pt>
                <c:pt idx="583">
                  <c:v>3.0625</c:v>
                </c:pt>
                <c:pt idx="584">
                  <c:v>3</c:v>
                </c:pt>
                <c:pt idx="585">
                  <c:v>3</c:v>
                </c:pt>
                <c:pt idx="586">
                  <c:v>3.125</c:v>
                </c:pt>
                <c:pt idx="587">
                  <c:v>3</c:v>
                </c:pt>
                <c:pt idx="588">
                  <c:v>3.0625</c:v>
                </c:pt>
                <c:pt idx="589">
                  <c:v>2.9375</c:v>
                </c:pt>
                <c:pt idx="590">
                  <c:v>2.75</c:v>
                </c:pt>
                <c:pt idx="591">
                  <c:v>2.8125</c:v>
                </c:pt>
                <c:pt idx="592">
                  <c:v>2.9375</c:v>
                </c:pt>
                <c:pt idx="593">
                  <c:v>2.8125</c:v>
                </c:pt>
                <c:pt idx="594">
                  <c:v>2.8125</c:v>
                </c:pt>
                <c:pt idx="595">
                  <c:v>2.6875</c:v>
                </c:pt>
                <c:pt idx="596">
                  <c:v>2.6875</c:v>
                </c:pt>
                <c:pt idx="597">
                  <c:v>2.6875</c:v>
                </c:pt>
                <c:pt idx="598">
                  <c:v>2.8125</c:v>
                </c:pt>
                <c:pt idx="599">
                  <c:v>2.8125</c:v>
                </c:pt>
                <c:pt idx="600">
                  <c:v>2.875</c:v>
                </c:pt>
                <c:pt idx="601">
                  <c:v>2.9375</c:v>
                </c:pt>
                <c:pt idx="602">
                  <c:v>2.8125</c:v>
                </c:pt>
                <c:pt idx="603">
                  <c:v>2.75</c:v>
                </c:pt>
                <c:pt idx="604">
                  <c:v>2.8125</c:v>
                </c:pt>
                <c:pt idx="605">
                  <c:v>2.875</c:v>
                </c:pt>
                <c:pt idx="606">
                  <c:v>2.875</c:v>
                </c:pt>
                <c:pt idx="607">
                  <c:v>2.875</c:v>
                </c:pt>
                <c:pt idx="608">
                  <c:v>2.6875</c:v>
                </c:pt>
                <c:pt idx="609">
                  <c:v>2.9375</c:v>
                </c:pt>
                <c:pt idx="610">
                  <c:v>2.8125</c:v>
                </c:pt>
                <c:pt idx="611">
                  <c:v>2.875</c:v>
                </c:pt>
                <c:pt idx="612">
                  <c:v>2.9375</c:v>
                </c:pt>
                <c:pt idx="613">
                  <c:v>2.8125</c:v>
                </c:pt>
                <c:pt idx="614">
                  <c:v>2.8125</c:v>
                </c:pt>
                <c:pt idx="615">
                  <c:v>3</c:v>
                </c:pt>
                <c:pt idx="616">
                  <c:v>2.9375</c:v>
                </c:pt>
                <c:pt idx="617">
                  <c:v>2.8125</c:v>
                </c:pt>
                <c:pt idx="618">
                  <c:v>2.875</c:v>
                </c:pt>
                <c:pt idx="619">
                  <c:v>2.9375</c:v>
                </c:pt>
                <c:pt idx="620">
                  <c:v>2.9375</c:v>
                </c:pt>
                <c:pt idx="621">
                  <c:v>2.75</c:v>
                </c:pt>
                <c:pt idx="622">
                  <c:v>2.75</c:v>
                </c:pt>
                <c:pt idx="623">
                  <c:v>2.8125</c:v>
                </c:pt>
                <c:pt idx="624">
                  <c:v>2.875</c:v>
                </c:pt>
                <c:pt idx="625">
                  <c:v>2.75</c:v>
                </c:pt>
                <c:pt idx="626">
                  <c:v>3</c:v>
                </c:pt>
                <c:pt idx="627">
                  <c:v>2.9375</c:v>
                </c:pt>
                <c:pt idx="628">
                  <c:v>2.875</c:v>
                </c:pt>
                <c:pt idx="629">
                  <c:v>3</c:v>
                </c:pt>
                <c:pt idx="630">
                  <c:v>3</c:v>
                </c:pt>
                <c:pt idx="631">
                  <c:v>2.875</c:v>
                </c:pt>
                <c:pt idx="632">
                  <c:v>2.875</c:v>
                </c:pt>
                <c:pt idx="633">
                  <c:v>2.9375</c:v>
                </c:pt>
                <c:pt idx="634">
                  <c:v>2.9375</c:v>
                </c:pt>
                <c:pt idx="635">
                  <c:v>2.8125</c:v>
                </c:pt>
                <c:pt idx="636">
                  <c:v>2.75</c:v>
                </c:pt>
                <c:pt idx="637">
                  <c:v>2.9375</c:v>
                </c:pt>
                <c:pt idx="638">
                  <c:v>3</c:v>
                </c:pt>
                <c:pt idx="639">
                  <c:v>2.875</c:v>
                </c:pt>
                <c:pt idx="640">
                  <c:v>2.9375</c:v>
                </c:pt>
                <c:pt idx="641">
                  <c:v>3</c:v>
                </c:pt>
                <c:pt idx="642">
                  <c:v>2.8125</c:v>
                </c:pt>
                <c:pt idx="643">
                  <c:v>2.875</c:v>
                </c:pt>
                <c:pt idx="644">
                  <c:v>2.9375</c:v>
                </c:pt>
                <c:pt idx="645">
                  <c:v>2.8125</c:v>
                </c:pt>
                <c:pt idx="646">
                  <c:v>2.8125</c:v>
                </c:pt>
                <c:pt idx="647">
                  <c:v>2.8125</c:v>
                </c:pt>
                <c:pt idx="648">
                  <c:v>2.875</c:v>
                </c:pt>
                <c:pt idx="649">
                  <c:v>2.8125</c:v>
                </c:pt>
                <c:pt idx="650">
                  <c:v>2.875</c:v>
                </c:pt>
                <c:pt idx="651">
                  <c:v>2.9375</c:v>
                </c:pt>
                <c:pt idx="652">
                  <c:v>3</c:v>
                </c:pt>
                <c:pt idx="653">
                  <c:v>2.9375</c:v>
                </c:pt>
                <c:pt idx="654">
                  <c:v>2.9375</c:v>
                </c:pt>
                <c:pt idx="655">
                  <c:v>3.125</c:v>
                </c:pt>
                <c:pt idx="656">
                  <c:v>3.0625</c:v>
                </c:pt>
                <c:pt idx="657">
                  <c:v>2.9375</c:v>
                </c:pt>
                <c:pt idx="658">
                  <c:v>3.0625</c:v>
                </c:pt>
                <c:pt idx="659">
                  <c:v>3.0625</c:v>
                </c:pt>
                <c:pt idx="660">
                  <c:v>3.0625</c:v>
                </c:pt>
                <c:pt idx="661">
                  <c:v>3.125</c:v>
                </c:pt>
                <c:pt idx="662">
                  <c:v>3.0625</c:v>
                </c:pt>
                <c:pt idx="663">
                  <c:v>3</c:v>
                </c:pt>
                <c:pt idx="664">
                  <c:v>3</c:v>
                </c:pt>
                <c:pt idx="665">
                  <c:v>3</c:v>
                </c:pt>
                <c:pt idx="666">
                  <c:v>2.875</c:v>
                </c:pt>
                <c:pt idx="667">
                  <c:v>2.875</c:v>
                </c:pt>
                <c:pt idx="668">
                  <c:v>2.8125</c:v>
                </c:pt>
                <c:pt idx="669">
                  <c:v>2.75</c:v>
                </c:pt>
                <c:pt idx="670">
                  <c:v>2.75</c:v>
                </c:pt>
                <c:pt idx="671">
                  <c:v>2.5625</c:v>
                </c:pt>
                <c:pt idx="672">
                  <c:v>2.5625</c:v>
                </c:pt>
                <c:pt idx="673">
                  <c:v>2.625</c:v>
                </c:pt>
                <c:pt idx="674">
                  <c:v>2.5</c:v>
                </c:pt>
                <c:pt idx="675">
                  <c:v>2.5</c:v>
                </c:pt>
                <c:pt idx="676">
                  <c:v>2.5</c:v>
                </c:pt>
                <c:pt idx="677">
                  <c:v>2.5</c:v>
                </c:pt>
                <c:pt idx="678">
                  <c:v>2.4375</c:v>
                </c:pt>
                <c:pt idx="679">
                  <c:v>2.625</c:v>
                </c:pt>
                <c:pt idx="680">
                  <c:v>2.5625</c:v>
                </c:pt>
                <c:pt idx="681">
                  <c:v>2.625</c:v>
                </c:pt>
                <c:pt idx="682">
                  <c:v>2.6875</c:v>
                </c:pt>
                <c:pt idx="683">
                  <c:v>2.6875</c:v>
                </c:pt>
                <c:pt idx="684">
                  <c:v>2.75</c:v>
                </c:pt>
                <c:pt idx="685">
                  <c:v>2.625</c:v>
                </c:pt>
                <c:pt idx="686">
                  <c:v>2.625</c:v>
                </c:pt>
                <c:pt idx="687">
                  <c:v>2.6875</c:v>
                </c:pt>
                <c:pt idx="688">
                  <c:v>2.75</c:v>
                </c:pt>
                <c:pt idx="689">
                  <c:v>2.6875</c:v>
                </c:pt>
                <c:pt idx="690">
                  <c:v>2.6875</c:v>
                </c:pt>
                <c:pt idx="691">
                  <c:v>2.6875</c:v>
                </c:pt>
                <c:pt idx="692">
                  <c:v>2.625</c:v>
                </c:pt>
                <c:pt idx="693">
                  <c:v>2.6875</c:v>
                </c:pt>
                <c:pt idx="694">
                  <c:v>2.75</c:v>
                </c:pt>
                <c:pt idx="695">
                  <c:v>2.5625</c:v>
                </c:pt>
                <c:pt idx="696">
                  <c:v>2.625</c:v>
                </c:pt>
                <c:pt idx="697">
                  <c:v>2.6875</c:v>
                </c:pt>
                <c:pt idx="698">
                  <c:v>2.75</c:v>
                </c:pt>
                <c:pt idx="699">
                  <c:v>2.6875</c:v>
                </c:pt>
                <c:pt idx="700">
                  <c:v>2.75</c:v>
                </c:pt>
                <c:pt idx="701">
                  <c:v>2.875</c:v>
                </c:pt>
                <c:pt idx="702">
                  <c:v>2.875</c:v>
                </c:pt>
                <c:pt idx="703">
                  <c:v>2.875</c:v>
                </c:pt>
                <c:pt idx="704">
                  <c:v>2.9375</c:v>
                </c:pt>
                <c:pt idx="705">
                  <c:v>3.0625</c:v>
                </c:pt>
                <c:pt idx="706">
                  <c:v>3.125</c:v>
                </c:pt>
                <c:pt idx="707">
                  <c:v>3.125</c:v>
                </c:pt>
                <c:pt idx="708">
                  <c:v>3.125</c:v>
                </c:pt>
                <c:pt idx="709">
                  <c:v>3.1875</c:v>
                </c:pt>
                <c:pt idx="710">
                  <c:v>3.25</c:v>
                </c:pt>
                <c:pt idx="711">
                  <c:v>3.25</c:v>
                </c:pt>
                <c:pt idx="712">
                  <c:v>3.1875</c:v>
                </c:pt>
                <c:pt idx="713">
                  <c:v>3.125</c:v>
                </c:pt>
                <c:pt idx="714">
                  <c:v>3</c:v>
                </c:pt>
                <c:pt idx="715">
                  <c:v>3.0625</c:v>
                </c:pt>
                <c:pt idx="716">
                  <c:v>3.125</c:v>
                </c:pt>
                <c:pt idx="717">
                  <c:v>3.0625</c:v>
                </c:pt>
                <c:pt idx="718">
                  <c:v>3.0625</c:v>
                </c:pt>
                <c:pt idx="719">
                  <c:v>3.1875</c:v>
                </c:pt>
                <c:pt idx="720">
                  <c:v>3.1875</c:v>
                </c:pt>
                <c:pt idx="721">
                  <c:v>3</c:v>
                </c:pt>
                <c:pt idx="722">
                  <c:v>3.0625</c:v>
                </c:pt>
                <c:pt idx="723">
                  <c:v>3.125</c:v>
                </c:pt>
                <c:pt idx="724">
                  <c:v>3.1875</c:v>
                </c:pt>
                <c:pt idx="725">
                  <c:v>3.125</c:v>
                </c:pt>
                <c:pt idx="726">
                  <c:v>3.125</c:v>
                </c:pt>
                <c:pt idx="727">
                  <c:v>3.1875</c:v>
                </c:pt>
                <c:pt idx="728">
                  <c:v>3.1875</c:v>
                </c:pt>
                <c:pt idx="729">
                  <c:v>3.1875</c:v>
                </c:pt>
                <c:pt idx="730">
                  <c:v>3.25</c:v>
                </c:pt>
                <c:pt idx="731">
                  <c:v>3.3125</c:v>
                </c:pt>
                <c:pt idx="732">
                  <c:v>3.3125</c:v>
                </c:pt>
                <c:pt idx="733">
                  <c:v>3.5625</c:v>
                </c:pt>
                <c:pt idx="734">
                  <c:v>3.5</c:v>
                </c:pt>
                <c:pt idx="735">
                  <c:v>3.375</c:v>
                </c:pt>
                <c:pt idx="736">
                  <c:v>3.3125</c:v>
                </c:pt>
                <c:pt idx="737">
                  <c:v>3.4375</c:v>
                </c:pt>
                <c:pt idx="738">
                  <c:v>3.375</c:v>
                </c:pt>
                <c:pt idx="739">
                  <c:v>3.3125</c:v>
                </c:pt>
                <c:pt idx="740">
                  <c:v>3.25</c:v>
                </c:pt>
                <c:pt idx="741">
                  <c:v>3.1875</c:v>
                </c:pt>
                <c:pt idx="742">
                  <c:v>3.1875</c:v>
                </c:pt>
                <c:pt idx="743">
                  <c:v>3.125</c:v>
                </c:pt>
                <c:pt idx="744">
                  <c:v>3.25</c:v>
                </c:pt>
                <c:pt idx="745">
                  <c:v>3.3125</c:v>
                </c:pt>
                <c:pt idx="746">
                  <c:v>3.3125</c:v>
                </c:pt>
                <c:pt idx="747">
                  <c:v>3.25</c:v>
                </c:pt>
                <c:pt idx="748">
                  <c:v>3.125</c:v>
                </c:pt>
                <c:pt idx="749">
                  <c:v>3.0625</c:v>
                </c:pt>
                <c:pt idx="750">
                  <c:v>3.0625</c:v>
                </c:pt>
                <c:pt idx="751">
                  <c:v>3.0625</c:v>
                </c:pt>
                <c:pt idx="752">
                  <c:v>3.0625</c:v>
                </c:pt>
                <c:pt idx="753">
                  <c:v>3.125</c:v>
                </c:pt>
                <c:pt idx="754">
                  <c:v>3.0625</c:v>
                </c:pt>
                <c:pt idx="755">
                  <c:v>3</c:v>
                </c:pt>
                <c:pt idx="756">
                  <c:v>3.0625</c:v>
                </c:pt>
                <c:pt idx="757">
                  <c:v>3.1875</c:v>
                </c:pt>
                <c:pt idx="758">
                  <c:v>3.125</c:v>
                </c:pt>
                <c:pt idx="759">
                  <c:v>3.1875</c:v>
                </c:pt>
                <c:pt idx="760">
                  <c:v>3</c:v>
                </c:pt>
                <c:pt idx="761">
                  <c:v>2.875</c:v>
                </c:pt>
                <c:pt idx="762">
                  <c:v>2.875</c:v>
                </c:pt>
                <c:pt idx="763">
                  <c:v>2.8125</c:v>
                </c:pt>
                <c:pt idx="764">
                  <c:v>2.875</c:v>
                </c:pt>
                <c:pt idx="765">
                  <c:v>2.875</c:v>
                </c:pt>
                <c:pt idx="766">
                  <c:v>2.9375</c:v>
                </c:pt>
                <c:pt idx="767">
                  <c:v>2.8125</c:v>
                </c:pt>
                <c:pt idx="768">
                  <c:v>2.8125</c:v>
                </c:pt>
                <c:pt idx="769">
                  <c:v>2.6875</c:v>
                </c:pt>
                <c:pt idx="770">
                  <c:v>2.75</c:v>
                </c:pt>
                <c:pt idx="771">
                  <c:v>2.875</c:v>
                </c:pt>
                <c:pt idx="772">
                  <c:v>2.8125</c:v>
                </c:pt>
                <c:pt idx="773">
                  <c:v>2.75</c:v>
                </c:pt>
                <c:pt idx="774">
                  <c:v>2.6875</c:v>
                </c:pt>
                <c:pt idx="775">
                  <c:v>2.75</c:v>
                </c:pt>
                <c:pt idx="776">
                  <c:v>2.875</c:v>
                </c:pt>
                <c:pt idx="777">
                  <c:v>2.875</c:v>
                </c:pt>
                <c:pt idx="778">
                  <c:v>2.9375</c:v>
                </c:pt>
                <c:pt idx="779">
                  <c:v>2.9375</c:v>
                </c:pt>
                <c:pt idx="780">
                  <c:v>2.9375</c:v>
                </c:pt>
                <c:pt idx="781">
                  <c:v>2.8125</c:v>
                </c:pt>
                <c:pt idx="782">
                  <c:v>2.875</c:v>
                </c:pt>
                <c:pt idx="783">
                  <c:v>2.875</c:v>
                </c:pt>
                <c:pt idx="784">
                  <c:v>2.8125</c:v>
                </c:pt>
                <c:pt idx="785">
                  <c:v>2.9375</c:v>
                </c:pt>
                <c:pt idx="786">
                  <c:v>3</c:v>
                </c:pt>
                <c:pt idx="787">
                  <c:v>2.875</c:v>
                </c:pt>
                <c:pt idx="788">
                  <c:v>2.9375</c:v>
                </c:pt>
                <c:pt idx="789">
                  <c:v>2.875</c:v>
                </c:pt>
                <c:pt idx="790">
                  <c:v>2.875</c:v>
                </c:pt>
                <c:pt idx="791">
                  <c:v>2.9375</c:v>
                </c:pt>
                <c:pt idx="792">
                  <c:v>2.9375</c:v>
                </c:pt>
                <c:pt idx="793">
                  <c:v>3.1875</c:v>
                </c:pt>
                <c:pt idx="794">
                  <c:v>3.125</c:v>
                </c:pt>
                <c:pt idx="795">
                  <c:v>3.25</c:v>
                </c:pt>
                <c:pt idx="796">
                  <c:v>3.1875</c:v>
                </c:pt>
                <c:pt idx="797">
                  <c:v>3.25</c:v>
                </c:pt>
                <c:pt idx="798">
                  <c:v>3.25</c:v>
                </c:pt>
                <c:pt idx="799">
                  <c:v>3.375</c:v>
                </c:pt>
                <c:pt idx="800">
                  <c:v>3.4375</c:v>
                </c:pt>
                <c:pt idx="801">
                  <c:v>3.3125</c:v>
                </c:pt>
                <c:pt idx="802">
                  <c:v>3.1875</c:v>
                </c:pt>
                <c:pt idx="803">
                  <c:v>3.25</c:v>
                </c:pt>
                <c:pt idx="804">
                  <c:v>3.1875</c:v>
                </c:pt>
                <c:pt idx="805">
                  <c:v>3.1875</c:v>
                </c:pt>
                <c:pt idx="806">
                  <c:v>3.3125</c:v>
                </c:pt>
                <c:pt idx="807">
                  <c:v>3.1875</c:v>
                </c:pt>
                <c:pt idx="808">
                  <c:v>3.1875</c:v>
                </c:pt>
                <c:pt idx="809">
                  <c:v>3</c:v>
                </c:pt>
                <c:pt idx="810">
                  <c:v>2.9375</c:v>
                </c:pt>
                <c:pt idx="811">
                  <c:v>2.875</c:v>
                </c:pt>
                <c:pt idx="812">
                  <c:v>2.875</c:v>
                </c:pt>
                <c:pt idx="813">
                  <c:v>2.9375</c:v>
                </c:pt>
                <c:pt idx="814">
                  <c:v>2.8125</c:v>
                </c:pt>
                <c:pt idx="815">
                  <c:v>2.75</c:v>
                </c:pt>
                <c:pt idx="816">
                  <c:v>2.6875</c:v>
                </c:pt>
                <c:pt idx="817">
                  <c:v>2.75</c:v>
                </c:pt>
                <c:pt idx="818">
                  <c:v>2.6875</c:v>
                </c:pt>
                <c:pt idx="819">
                  <c:v>2.75</c:v>
                </c:pt>
                <c:pt idx="820">
                  <c:v>2.75</c:v>
                </c:pt>
                <c:pt idx="821">
                  <c:v>2.75</c:v>
                </c:pt>
                <c:pt idx="822">
                  <c:v>2.6875</c:v>
                </c:pt>
                <c:pt idx="823">
                  <c:v>2.8125</c:v>
                </c:pt>
                <c:pt idx="824">
                  <c:v>2.6875</c:v>
                </c:pt>
                <c:pt idx="825">
                  <c:v>2.75</c:v>
                </c:pt>
                <c:pt idx="826">
                  <c:v>2.8125</c:v>
                </c:pt>
                <c:pt idx="827">
                  <c:v>2.75</c:v>
                </c:pt>
                <c:pt idx="828">
                  <c:v>2.875</c:v>
                </c:pt>
                <c:pt idx="829">
                  <c:v>2.8125</c:v>
                </c:pt>
                <c:pt idx="830">
                  <c:v>2.875</c:v>
                </c:pt>
                <c:pt idx="831">
                  <c:v>3.0625</c:v>
                </c:pt>
                <c:pt idx="832">
                  <c:v>3.0625</c:v>
                </c:pt>
                <c:pt idx="833">
                  <c:v>3</c:v>
                </c:pt>
                <c:pt idx="834">
                  <c:v>3.125</c:v>
                </c:pt>
                <c:pt idx="835">
                  <c:v>3.125</c:v>
                </c:pt>
                <c:pt idx="836">
                  <c:v>3.25</c:v>
                </c:pt>
                <c:pt idx="837">
                  <c:v>3.25</c:v>
                </c:pt>
                <c:pt idx="838">
                  <c:v>3.1875</c:v>
                </c:pt>
                <c:pt idx="839">
                  <c:v>3.0625</c:v>
                </c:pt>
                <c:pt idx="840">
                  <c:v>3.3125</c:v>
                </c:pt>
                <c:pt idx="841">
                  <c:v>3.25</c:v>
                </c:pt>
                <c:pt idx="842">
                  <c:v>3.3125</c:v>
                </c:pt>
                <c:pt idx="843">
                  <c:v>3.375</c:v>
                </c:pt>
                <c:pt idx="844">
                  <c:v>3.25</c:v>
                </c:pt>
                <c:pt idx="845">
                  <c:v>3.25</c:v>
                </c:pt>
                <c:pt idx="846">
                  <c:v>3.3125</c:v>
                </c:pt>
                <c:pt idx="847">
                  <c:v>3.25</c:v>
                </c:pt>
                <c:pt idx="848">
                  <c:v>3.3125</c:v>
                </c:pt>
                <c:pt idx="849">
                  <c:v>3.375</c:v>
                </c:pt>
                <c:pt idx="850">
                  <c:v>3.3125</c:v>
                </c:pt>
                <c:pt idx="851">
                  <c:v>3.25</c:v>
                </c:pt>
                <c:pt idx="852">
                  <c:v>3.125</c:v>
                </c:pt>
                <c:pt idx="853">
                  <c:v>3.25</c:v>
                </c:pt>
                <c:pt idx="854">
                  <c:v>3.25</c:v>
                </c:pt>
                <c:pt idx="855">
                  <c:v>3.25</c:v>
                </c:pt>
                <c:pt idx="856">
                  <c:v>3.1875</c:v>
                </c:pt>
                <c:pt idx="857">
                  <c:v>3.125</c:v>
                </c:pt>
                <c:pt idx="858">
                  <c:v>3.0625</c:v>
                </c:pt>
                <c:pt idx="859">
                  <c:v>3</c:v>
                </c:pt>
                <c:pt idx="860">
                  <c:v>3</c:v>
                </c:pt>
                <c:pt idx="861">
                  <c:v>3</c:v>
                </c:pt>
                <c:pt idx="862">
                  <c:v>2.875</c:v>
                </c:pt>
                <c:pt idx="863">
                  <c:v>2.8125</c:v>
                </c:pt>
                <c:pt idx="864">
                  <c:v>2.8125</c:v>
                </c:pt>
                <c:pt idx="865">
                  <c:v>2.8125</c:v>
                </c:pt>
                <c:pt idx="866">
                  <c:v>3.0625</c:v>
                </c:pt>
                <c:pt idx="867">
                  <c:v>2.9375</c:v>
                </c:pt>
                <c:pt idx="868">
                  <c:v>3</c:v>
                </c:pt>
                <c:pt idx="869">
                  <c:v>3</c:v>
                </c:pt>
                <c:pt idx="870">
                  <c:v>3</c:v>
                </c:pt>
                <c:pt idx="871">
                  <c:v>3.125</c:v>
                </c:pt>
                <c:pt idx="872">
                  <c:v>3</c:v>
                </c:pt>
                <c:pt idx="873">
                  <c:v>3.0625</c:v>
                </c:pt>
                <c:pt idx="874">
                  <c:v>3.125</c:v>
                </c:pt>
                <c:pt idx="875">
                  <c:v>3.125</c:v>
                </c:pt>
                <c:pt idx="876">
                  <c:v>3.1875</c:v>
                </c:pt>
                <c:pt idx="877">
                  <c:v>3.25</c:v>
                </c:pt>
                <c:pt idx="878">
                  <c:v>3.3125</c:v>
                </c:pt>
                <c:pt idx="879">
                  <c:v>3.1875</c:v>
                </c:pt>
                <c:pt idx="880">
                  <c:v>3.0625</c:v>
                </c:pt>
                <c:pt idx="881">
                  <c:v>3</c:v>
                </c:pt>
                <c:pt idx="882">
                  <c:v>2.8125</c:v>
                </c:pt>
                <c:pt idx="883">
                  <c:v>2.875</c:v>
                </c:pt>
                <c:pt idx="884">
                  <c:v>2.9375</c:v>
                </c:pt>
                <c:pt idx="885">
                  <c:v>2.875</c:v>
                </c:pt>
                <c:pt idx="886">
                  <c:v>2.9375</c:v>
                </c:pt>
                <c:pt idx="887">
                  <c:v>2.9375</c:v>
                </c:pt>
                <c:pt idx="888">
                  <c:v>2.875</c:v>
                </c:pt>
                <c:pt idx="889">
                  <c:v>2.9375</c:v>
                </c:pt>
                <c:pt idx="890">
                  <c:v>2.9375</c:v>
                </c:pt>
                <c:pt idx="891">
                  <c:v>2.9375</c:v>
                </c:pt>
                <c:pt idx="892">
                  <c:v>2.8125</c:v>
                </c:pt>
                <c:pt idx="893">
                  <c:v>2.75</c:v>
                </c:pt>
                <c:pt idx="894">
                  <c:v>2.6875</c:v>
                </c:pt>
                <c:pt idx="895">
                  <c:v>2.8125</c:v>
                </c:pt>
                <c:pt idx="896">
                  <c:v>2.875</c:v>
                </c:pt>
                <c:pt idx="897">
                  <c:v>2.9375</c:v>
                </c:pt>
                <c:pt idx="898">
                  <c:v>2.9375</c:v>
                </c:pt>
                <c:pt idx="899">
                  <c:v>3.0625</c:v>
                </c:pt>
                <c:pt idx="900">
                  <c:v>2.9375</c:v>
                </c:pt>
                <c:pt idx="901">
                  <c:v>2.9375</c:v>
                </c:pt>
                <c:pt idx="902">
                  <c:v>3.0625</c:v>
                </c:pt>
                <c:pt idx="903">
                  <c:v>3</c:v>
                </c:pt>
                <c:pt idx="904">
                  <c:v>3.25</c:v>
                </c:pt>
                <c:pt idx="905">
                  <c:v>3.125</c:v>
                </c:pt>
                <c:pt idx="906">
                  <c:v>3.0625</c:v>
                </c:pt>
                <c:pt idx="907">
                  <c:v>3.1875</c:v>
                </c:pt>
                <c:pt idx="908">
                  <c:v>3.1875</c:v>
                </c:pt>
                <c:pt idx="909">
                  <c:v>3.125</c:v>
                </c:pt>
                <c:pt idx="910">
                  <c:v>3.125</c:v>
                </c:pt>
                <c:pt idx="911">
                  <c:v>3.125</c:v>
                </c:pt>
                <c:pt idx="912">
                  <c:v>3.0625</c:v>
                </c:pt>
                <c:pt idx="913">
                  <c:v>2.9375</c:v>
                </c:pt>
                <c:pt idx="914">
                  <c:v>2.875</c:v>
                </c:pt>
                <c:pt idx="915">
                  <c:v>2.875</c:v>
                </c:pt>
                <c:pt idx="916">
                  <c:v>2.9375</c:v>
                </c:pt>
                <c:pt idx="917">
                  <c:v>2.9375</c:v>
                </c:pt>
                <c:pt idx="918">
                  <c:v>2.75</c:v>
                </c:pt>
                <c:pt idx="919">
                  <c:v>2.6875</c:v>
                </c:pt>
                <c:pt idx="920">
                  <c:v>2.625</c:v>
                </c:pt>
                <c:pt idx="921">
                  <c:v>2.75</c:v>
                </c:pt>
                <c:pt idx="922">
                  <c:v>2.625</c:v>
                </c:pt>
                <c:pt idx="923">
                  <c:v>2.5625</c:v>
                </c:pt>
                <c:pt idx="924">
                  <c:v>2.5625</c:v>
                </c:pt>
                <c:pt idx="925">
                  <c:v>2.625</c:v>
                </c:pt>
                <c:pt idx="926">
                  <c:v>2.625</c:v>
                </c:pt>
                <c:pt idx="927">
                  <c:v>2.625</c:v>
                </c:pt>
                <c:pt idx="928">
                  <c:v>2.6875</c:v>
                </c:pt>
                <c:pt idx="929">
                  <c:v>2.8125</c:v>
                </c:pt>
                <c:pt idx="930">
                  <c:v>2.875</c:v>
                </c:pt>
                <c:pt idx="931">
                  <c:v>2.875</c:v>
                </c:pt>
                <c:pt idx="932">
                  <c:v>2.75</c:v>
                </c:pt>
                <c:pt idx="933">
                  <c:v>2.8125</c:v>
                </c:pt>
                <c:pt idx="934">
                  <c:v>2.8125</c:v>
                </c:pt>
                <c:pt idx="935">
                  <c:v>2.875</c:v>
                </c:pt>
                <c:pt idx="936">
                  <c:v>2.8125</c:v>
                </c:pt>
                <c:pt idx="937">
                  <c:v>2.75</c:v>
                </c:pt>
                <c:pt idx="938">
                  <c:v>3</c:v>
                </c:pt>
                <c:pt idx="939">
                  <c:v>2.875</c:v>
                </c:pt>
                <c:pt idx="940">
                  <c:v>2.9375</c:v>
                </c:pt>
                <c:pt idx="941">
                  <c:v>3</c:v>
                </c:pt>
                <c:pt idx="942">
                  <c:v>3.0625</c:v>
                </c:pt>
                <c:pt idx="943">
                  <c:v>3</c:v>
                </c:pt>
                <c:pt idx="944">
                  <c:v>2.9375</c:v>
                </c:pt>
                <c:pt idx="945">
                  <c:v>2.875</c:v>
                </c:pt>
                <c:pt idx="946">
                  <c:v>2.875</c:v>
                </c:pt>
                <c:pt idx="947">
                  <c:v>2.875</c:v>
                </c:pt>
                <c:pt idx="948">
                  <c:v>3.125</c:v>
                </c:pt>
                <c:pt idx="949">
                  <c:v>3.0625</c:v>
                </c:pt>
                <c:pt idx="950">
                  <c:v>3.1875</c:v>
                </c:pt>
                <c:pt idx="951">
                  <c:v>3.125</c:v>
                </c:pt>
                <c:pt idx="952">
                  <c:v>3.1875</c:v>
                </c:pt>
                <c:pt idx="953">
                  <c:v>3.1875</c:v>
                </c:pt>
                <c:pt idx="954">
                  <c:v>3</c:v>
                </c:pt>
                <c:pt idx="955">
                  <c:v>3.125</c:v>
                </c:pt>
                <c:pt idx="956">
                  <c:v>3.125</c:v>
                </c:pt>
                <c:pt idx="957">
                  <c:v>3.0625</c:v>
                </c:pt>
                <c:pt idx="958">
                  <c:v>3.0625</c:v>
                </c:pt>
                <c:pt idx="959">
                  <c:v>3.0625</c:v>
                </c:pt>
                <c:pt idx="960">
                  <c:v>3.1875</c:v>
                </c:pt>
                <c:pt idx="961">
                  <c:v>3.25</c:v>
                </c:pt>
                <c:pt idx="962">
                  <c:v>3.3125</c:v>
                </c:pt>
                <c:pt idx="963">
                  <c:v>3.25</c:v>
                </c:pt>
                <c:pt idx="964">
                  <c:v>3.125</c:v>
                </c:pt>
                <c:pt idx="965">
                  <c:v>3.125</c:v>
                </c:pt>
                <c:pt idx="966">
                  <c:v>3.125</c:v>
                </c:pt>
                <c:pt idx="967">
                  <c:v>3.125</c:v>
                </c:pt>
                <c:pt idx="968">
                  <c:v>2.9375</c:v>
                </c:pt>
                <c:pt idx="969">
                  <c:v>2.875</c:v>
                </c:pt>
                <c:pt idx="970">
                  <c:v>2.9375</c:v>
                </c:pt>
                <c:pt idx="971">
                  <c:v>2.875</c:v>
                </c:pt>
                <c:pt idx="972">
                  <c:v>2.875</c:v>
                </c:pt>
                <c:pt idx="973">
                  <c:v>2.9375</c:v>
                </c:pt>
                <c:pt idx="974">
                  <c:v>2.9375</c:v>
                </c:pt>
                <c:pt idx="975">
                  <c:v>2.9375</c:v>
                </c:pt>
                <c:pt idx="976">
                  <c:v>2.8125</c:v>
                </c:pt>
                <c:pt idx="977">
                  <c:v>2.8125</c:v>
                </c:pt>
                <c:pt idx="978">
                  <c:v>2.6875</c:v>
                </c:pt>
                <c:pt idx="979">
                  <c:v>2.8125</c:v>
                </c:pt>
                <c:pt idx="980">
                  <c:v>2.75</c:v>
                </c:pt>
                <c:pt idx="981">
                  <c:v>2.75</c:v>
                </c:pt>
                <c:pt idx="982">
                  <c:v>2.625</c:v>
                </c:pt>
                <c:pt idx="983">
                  <c:v>2.625</c:v>
                </c:pt>
                <c:pt idx="984">
                  <c:v>2.875</c:v>
                </c:pt>
                <c:pt idx="985">
                  <c:v>2.8125</c:v>
                </c:pt>
                <c:pt idx="986">
                  <c:v>2.75</c:v>
                </c:pt>
                <c:pt idx="987">
                  <c:v>2.875</c:v>
                </c:pt>
                <c:pt idx="988">
                  <c:v>2.8125</c:v>
                </c:pt>
                <c:pt idx="989">
                  <c:v>2.8125</c:v>
                </c:pt>
                <c:pt idx="990">
                  <c:v>2.875</c:v>
                </c:pt>
                <c:pt idx="991">
                  <c:v>2.9375</c:v>
                </c:pt>
                <c:pt idx="992">
                  <c:v>3</c:v>
                </c:pt>
                <c:pt idx="993">
                  <c:v>2.9375</c:v>
                </c:pt>
                <c:pt idx="994">
                  <c:v>3</c:v>
                </c:pt>
                <c:pt idx="995">
                  <c:v>2.8125</c:v>
                </c:pt>
                <c:pt idx="996">
                  <c:v>3</c:v>
                </c:pt>
                <c:pt idx="997">
                  <c:v>2.9375</c:v>
                </c:pt>
                <c:pt idx="998">
                  <c:v>3.0625</c:v>
                </c:pt>
                <c:pt idx="999">
                  <c:v>3.0625</c:v>
                </c:pt>
                <c:pt idx="1000">
                  <c:v>2.875</c:v>
                </c:pt>
                <c:pt idx="1001">
                  <c:v>3.0625</c:v>
                </c:pt>
                <c:pt idx="1002">
                  <c:v>3.125</c:v>
                </c:pt>
                <c:pt idx="1003">
                  <c:v>3</c:v>
                </c:pt>
                <c:pt idx="1004">
                  <c:v>3.0625</c:v>
                </c:pt>
                <c:pt idx="1005">
                  <c:v>3</c:v>
                </c:pt>
                <c:pt idx="1006">
                  <c:v>3</c:v>
                </c:pt>
                <c:pt idx="1007">
                  <c:v>2.9375</c:v>
                </c:pt>
                <c:pt idx="1008">
                  <c:v>3</c:v>
                </c:pt>
                <c:pt idx="1009">
                  <c:v>2.9375</c:v>
                </c:pt>
                <c:pt idx="1010">
                  <c:v>3</c:v>
                </c:pt>
                <c:pt idx="1011">
                  <c:v>3.125</c:v>
                </c:pt>
                <c:pt idx="1012">
                  <c:v>2.875</c:v>
                </c:pt>
                <c:pt idx="1013">
                  <c:v>3</c:v>
                </c:pt>
                <c:pt idx="1014">
                  <c:v>2.9375</c:v>
                </c:pt>
                <c:pt idx="1015">
                  <c:v>2.875</c:v>
                </c:pt>
                <c:pt idx="1016">
                  <c:v>2.9375</c:v>
                </c:pt>
                <c:pt idx="1017">
                  <c:v>2.875</c:v>
                </c:pt>
                <c:pt idx="1018">
                  <c:v>3</c:v>
                </c:pt>
                <c:pt idx="1019">
                  <c:v>2.9375</c:v>
                </c:pt>
                <c:pt idx="1020">
                  <c:v>2.875</c:v>
                </c:pt>
                <c:pt idx="1021">
                  <c:v>2.875</c:v>
                </c:pt>
                <c:pt idx="1022">
                  <c:v>2.8125</c:v>
                </c:pt>
                <c:pt idx="1023">
                  <c:v>2.875</c:v>
                </c:pt>
                <c:pt idx="1024">
                  <c:v>2.875</c:v>
                </c:pt>
                <c:pt idx="1025">
                  <c:v>2.9375</c:v>
                </c:pt>
                <c:pt idx="1026">
                  <c:v>2.8125</c:v>
                </c:pt>
                <c:pt idx="1027">
                  <c:v>2.8125</c:v>
                </c:pt>
                <c:pt idx="1028">
                  <c:v>3.0625</c:v>
                </c:pt>
                <c:pt idx="1029">
                  <c:v>3.0625</c:v>
                </c:pt>
                <c:pt idx="1030">
                  <c:v>3.0625</c:v>
                </c:pt>
                <c:pt idx="1031">
                  <c:v>3</c:v>
                </c:pt>
                <c:pt idx="1032">
                  <c:v>3.125</c:v>
                </c:pt>
                <c:pt idx="1033">
                  <c:v>3</c:v>
                </c:pt>
                <c:pt idx="1034">
                  <c:v>2.875</c:v>
                </c:pt>
                <c:pt idx="1035">
                  <c:v>2.9375</c:v>
                </c:pt>
                <c:pt idx="1036">
                  <c:v>3</c:v>
                </c:pt>
                <c:pt idx="1037">
                  <c:v>3</c:v>
                </c:pt>
                <c:pt idx="1038">
                  <c:v>3</c:v>
                </c:pt>
                <c:pt idx="1039">
                  <c:v>3.0625</c:v>
                </c:pt>
                <c:pt idx="1040">
                  <c:v>3</c:v>
                </c:pt>
                <c:pt idx="1041">
                  <c:v>3</c:v>
                </c:pt>
                <c:pt idx="1042">
                  <c:v>3.0625</c:v>
                </c:pt>
                <c:pt idx="1043">
                  <c:v>2.9375</c:v>
                </c:pt>
                <c:pt idx="1044">
                  <c:v>2.8125</c:v>
                </c:pt>
                <c:pt idx="1045">
                  <c:v>2.625</c:v>
                </c:pt>
                <c:pt idx="1046">
                  <c:v>2.75</c:v>
                </c:pt>
                <c:pt idx="1047">
                  <c:v>2.75</c:v>
                </c:pt>
                <c:pt idx="1048">
                  <c:v>2.6875</c:v>
                </c:pt>
                <c:pt idx="1049">
                  <c:v>2.75</c:v>
                </c:pt>
                <c:pt idx="1050">
                  <c:v>2.875</c:v>
                </c:pt>
                <c:pt idx="1051">
                  <c:v>2.875</c:v>
                </c:pt>
                <c:pt idx="1052">
                  <c:v>2.75</c:v>
                </c:pt>
                <c:pt idx="1053">
                  <c:v>2.6875</c:v>
                </c:pt>
                <c:pt idx="1054">
                  <c:v>2.6875</c:v>
                </c:pt>
                <c:pt idx="1055">
                  <c:v>2.75</c:v>
                </c:pt>
                <c:pt idx="1056">
                  <c:v>2.75</c:v>
                </c:pt>
                <c:pt idx="1057">
                  <c:v>2.75</c:v>
                </c:pt>
                <c:pt idx="1058">
                  <c:v>2.75</c:v>
                </c:pt>
                <c:pt idx="1059">
                  <c:v>3</c:v>
                </c:pt>
                <c:pt idx="1060">
                  <c:v>3</c:v>
                </c:pt>
                <c:pt idx="1061">
                  <c:v>3.125</c:v>
                </c:pt>
                <c:pt idx="1062">
                  <c:v>2.9375</c:v>
                </c:pt>
                <c:pt idx="1063">
                  <c:v>3</c:v>
                </c:pt>
                <c:pt idx="1064">
                  <c:v>2.875</c:v>
                </c:pt>
                <c:pt idx="1065">
                  <c:v>2.875</c:v>
                </c:pt>
                <c:pt idx="1066">
                  <c:v>2.8125</c:v>
                </c:pt>
                <c:pt idx="1067">
                  <c:v>2.8125</c:v>
                </c:pt>
                <c:pt idx="1068">
                  <c:v>2.8125</c:v>
                </c:pt>
                <c:pt idx="1069">
                  <c:v>2.875</c:v>
                </c:pt>
                <c:pt idx="1070">
                  <c:v>2.875</c:v>
                </c:pt>
                <c:pt idx="1071">
                  <c:v>2.6875</c:v>
                </c:pt>
                <c:pt idx="1072">
                  <c:v>2.625</c:v>
                </c:pt>
                <c:pt idx="1073">
                  <c:v>2.8125</c:v>
                </c:pt>
                <c:pt idx="1074">
                  <c:v>2.8125</c:v>
                </c:pt>
                <c:pt idx="1075">
                  <c:v>2.5625</c:v>
                </c:pt>
                <c:pt idx="1076">
                  <c:v>2.5625</c:v>
                </c:pt>
                <c:pt idx="1077">
                  <c:v>2.5625</c:v>
                </c:pt>
                <c:pt idx="1078">
                  <c:v>2.625</c:v>
                </c:pt>
                <c:pt idx="1079">
                  <c:v>2.625</c:v>
                </c:pt>
                <c:pt idx="1080">
                  <c:v>2.6875</c:v>
                </c:pt>
                <c:pt idx="1081">
                  <c:v>2.625</c:v>
                </c:pt>
                <c:pt idx="1082">
                  <c:v>2.5</c:v>
                </c:pt>
                <c:pt idx="1083">
                  <c:v>2.4375</c:v>
                </c:pt>
                <c:pt idx="1084">
                  <c:v>2.5625</c:v>
                </c:pt>
                <c:pt idx="1085">
                  <c:v>2.5</c:v>
                </c:pt>
                <c:pt idx="1086">
                  <c:v>2.4375</c:v>
                </c:pt>
                <c:pt idx="1087">
                  <c:v>2.5</c:v>
                </c:pt>
                <c:pt idx="1088">
                  <c:v>2.5625</c:v>
                </c:pt>
                <c:pt idx="1089">
                  <c:v>2.5</c:v>
                </c:pt>
                <c:pt idx="1090">
                  <c:v>2.5625</c:v>
                </c:pt>
                <c:pt idx="1091">
                  <c:v>2.5625</c:v>
                </c:pt>
                <c:pt idx="1092">
                  <c:v>2.625</c:v>
                </c:pt>
                <c:pt idx="1093">
                  <c:v>2.6875</c:v>
                </c:pt>
                <c:pt idx="1094">
                  <c:v>2.6875</c:v>
                </c:pt>
                <c:pt idx="1095">
                  <c:v>2.75</c:v>
                </c:pt>
                <c:pt idx="1096">
                  <c:v>2.75</c:v>
                </c:pt>
                <c:pt idx="1097">
                  <c:v>2.875</c:v>
                </c:pt>
                <c:pt idx="1098">
                  <c:v>3</c:v>
                </c:pt>
                <c:pt idx="1099">
                  <c:v>3.0625</c:v>
                </c:pt>
                <c:pt idx="1100">
                  <c:v>3.0625</c:v>
                </c:pt>
                <c:pt idx="1101">
                  <c:v>3.1875</c:v>
                </c:pt>
                <c:pt idx="1102">
                  <c:v>3.125</c:v>
                </c:pt>
                <c:pt idx="1103">
                  <c:v>3.125</c:v>
                </c:pt>
                <c:pt idx="1104">
                  <c:v>3.25</c:v>
                </c:pt>
                <c:pt idx="1105">
                  <c:v>3.1875</c:v>
                </c:pt>
                <c:pt idx="1106">
                  <c:v>3.1875</c:v>
                </c:pt>
                <c:pt idx="1107">
                  <c:v>3.25</c:v>
                </c:pt>
                <c:pt idx="1108">
                  <c:v>3.125</c:v>
                </c:pt>
                <c:pt idx="1109">
                  <c:v>3</c:v>
                </c:pt>
                <c:pt idx="1110">
                  <c:v>3.0625</c:v>
                </c:pt>
                <c:pt idx="1111">
                  <c:v>3.0625</c:v>
                </c:pt>
                <c:pt idx="1112">
                  <c:v>3.0625</c:v>
                </c:pt>
                <c:pt idx="1113">
                  <c:v>3.0625</c:v>
                </c:pt>
                <c:pt idx="1114">
                  <c:v>3.0625</c:v>
                </c:pt>
                <c:pt idx="1115">
                  <c:v>3.125</c:v>
                </c:pt>
                <c:pt idx="1116">
                  <c:v>3.125</c:v>
                </c:pt>
                <c:pt idx="1117">
                  <c:v>3.1875</c:v>
                </c:pt>
                <c:pt idx="1118">
                  <c:v>3.4375</c:v>
                </c:pt>
                <c:pt idx="1119">
                  <c:v>3.4375</c:v>
                </c:pt>
                <c:pt idx="1120">
                  <c:v>3.375</c:v>
                </c:pt>
                <c:pt idx="1121">
                  <c:v>3.3125</c:v>
                </c:pt>
                <c:pt idx="1122">
                  <c:v>3.25</c:v>
                </c:pt>
                <c:pt idx="1123">
                  <c:v>3.25</c:v>
                </c:pt>
                <c:pt idx="1124">
                  <c:v>3.3125</c:v>
                </c:pt>
                <c:pt idx="1125">
                  <c:v>3.375</c:v>
                </c:pt>
                <c:pt idx="1126">
                  <c:v>3.25</c:v>
                </c:pt>
                <c:pt idx="1127">
                  <c:v>3.375</c:v>
                </c:pt>
                <c:pt idx="1128">
                  <c:v>3.375</c:v>
                </c:pt>
                <c:pt idx="1129">
                  <c:v>3.25</c:v>
                </c:pt>
                <c:pt idx="1130">
                  <c:v>3.25</c:v>
                </c:pt>
                <c:pt idx="1131">
                  <c:v>3.1875</c:v>
                </c:pt>
                <c:pt idx="1132">
                  <c:v>3.1875</c:v>
                </c:pt>
                <c:pt idx="1133">
                  <c:v>2.9375</c:v>
                </c:pt>
                <c:pt idx="1134">
                  <c:v>2.9375</c:v>
                </c:pt>
                <c:pt idx="1135">
                  <c:v>2.9375</c:v>
                </c:pt>
                <c:pt idx="1136">
                  <c:v>2.875</c:v>
                </c:pt>
                <c:pt idx="1137">
                  <c:v>3</c:v>
                </c:pt>
                <c:pt idx="1138">
                  <c:v>2.875</c:v>
                </c:pt>
                <c:pt idx="1139">
                  <c:v>2.875</c:v>
                </c:pt>
                <c:pt idx="1140">
                  <c:v>2.9375</c:v>
                </c:pt>
                <c:pt idx="1141">
                  <c:v>2.9375</c:v>
                </c:pt>
                <c:pt idx="1142">
                  <c:v>3.125</c:v>
                </c:pt>
                <c:pt idx="1143">
                  <c:v>3</c:v>
                </c:pt>
                <c:pt idx="1144">
                  <c:v>2.875</c:v>
                </c:pt>
                <c:pt idx="1145">
                  <c:v>3.0625</c:v>
                </c:pt>
                <c:pt idx="1146">
                  <c:v>3.0625</c:v>
                </c:pt>
                <c:pt idx="1147">
                  <c:v>3.0625</c:v>
                </c:pt>
                <c:pt idx="1148">
                  <c:v>3.0625</c:v>
                </c:pt>
                <c:pt idx="1149">
                  <c:v>3.125</c:v>
                </c:pt>
                <c:pt idx="1150">
                  <c:v>3.0625</c:v>
                </c:pt>
                <c:pt idx="1151">
                  <c:v>3.0625</c:v>
                </c:pt>
                <c:pt idx="1152">
                  <c:v>3.0625</c:v>
                </c:pt>
                <c:pt idx="1153">
                  <c:v>3</c:v>
                </c:pt>
                <c:pt idx="1154">
                  <c:v>3.125</c:v>
                </c:pt>
                <c:pt idx="1155">
                  <c:v>3.0625</c:v>
                </c:pt>
                <c:pt idx="1156">
                  <c:v>3.0625</c:v>
                </c:pt>
                <c:pt idx="1157">
                  <c:v>3.125</c:v>
                </c:pt>
                <c:pt idx="1158">
                  <c:v>3</c:v>
                </c:pt>
                <c:pt idx="1159">
                  <c:v>3</c:v>
                </c:pt>
                <c:pt idx="1160">
                  <c:v>3.1875</c:v>
                </c:pt>
                <c:pt idx="1161">
                  <c:v>3.1875</c:v>
                </c:pt>
                <c:pt idx="1162">
                  <c:v>3.125</c:v>
                </c:pt>
                <c:pt idx="1163">
                  <c:v>3.125</c:v>
                </c:pt>
                <c:pt idx="1164">
                  <c:v>3.0625</c:v>
                </c:pt>
                <c:pt idx="1165">
                  <c:v>3.0625</c:v>
                </c:pt>
                <c:pt idx="1166">
                  <c:v>3</c:v>
                </c:pt>
                <c:pt idx="1167">
                  <c:v>3.0625</c:v>
                </c:pt>
                <c:pt idx="1168">
                  <c:v>2.9375</c:v>
                </c:pt>
                <c:pt idx="1169">
                  <c:v>2.9375</c:v>
                </c:pt>
                <c:pt idx="1170">
                  <c:v>3</c:v>
                </c:pt>
                <c:pt idx="1171">
                  <c:v>3.0625</c:v>
                </c:pt>
                <c:pt idx="1172">
                  <c:v>3</c:v>
                </c:pt>
                <c:pt idx="1173">
                  <c:v>2.875</c:v>
                </c:pt>
                <c:pt idx="1174">
                  <c:v>2.8125</c:v>
                </c:pt>
                <c:pt idx="1175">
                  <c:v>2.875</c:v>
                </c:pt>
                <c:pt idx="1176">
                  <c:v>2.75</c:v>
                </c:pt>
                <c:pt idx="1177">
                  <c:v>2.625</c:v>
                </c:pt>
                <c:pt idx="1178">
                  <c:v>2.6875</c:v>
                </c:pt>
                <c:pt idx="1179">
                  <c:v>2.6875</c:v>
                </c:pt>
                <c:pt idx="1180">
                  <c:v>2.625</c:v>
                </c:pt>
                <c:pt idx="1181">
                  <c:v>2.8125</c:v>
                </c:pt>
                <c:pt idx="1182">
                  <c:v>2.75</c:v>
                </c:pt>
                <c:pt idx="1183">
                  <c:v>2.75</c:v>
                </c:pt>
                <c:pt idx="1184">
                  <c:v>2.8125</c:v>
                </c:pt>
                <c:pt idx="1185">
                  <c:v>2.875</c:v>
                </c:pt>
                <c:pt idx="1186">
                  <c:v>2.875</c:v>
                </c:pt>
                <c:pt idx="1187">
                  <c:v>2.875</c:v>
                </c:pt>
                <c:pt idx="1188">
                  <c:v>2.875</c:v>
                </c:pt>
                <c:pt idx="1189">
                  <c:v>3</c:v>
                </c:pt>
                <c:pt idx="1190">
                  <c:v>3.0625</c:v>
                </c:pt>
                <c:pt idx="1191">
                  <c:v>3</c:v>
                </c:pt>
                <c:pt idx="1192">
                  <c:v>3.0625</c:v>
                </c:pt>
                <c:pt idx="1193">
                  <c:v>3.125</c:v>
                </c:pt>
                <c:pt idx="1194">
                  <c:v>3</c:v>
                </c:pt>
                <c:pt idx="1195">
                  <c:v>3</c:v>
                </c:pt>
                <c:pt idx="1196">
                  <c:v>3.1875</c:v>
                </c:pt>
                <c:pt idx="1197">
                  <c:v>3.0625</c:v>
                </c:pt>
                <c:pt idx="1198">
                  <c:v>3.0625</c:v>
                </c:pt>
                <c:pt idx="1199">
                  <c:v>3.0625</c:v>
                </c:pt>
                <c:pt idx="1200">
                  <c:v>3.125</c:v>
                </c:pt>
                <c:pt idx="1201">
                  <c:v>3.25</c:v>
                </c:pt>
                <c:pt idx="1202">
                  <c:v>3.1875</c:v>
                </c:pt>
                <c:pt idx="1203">
                  <c:v>3.125</c:v>
                </c:pt>
                <c:pt idx="1204">
                  <c:v>3.125</c:v>
                </c:pt>
                <c:pt idx="1205">
                  <c:v>3.0625</c:v>
                </c:pt>
                <c:pt idx="1206">
                  <c:v>2.9375</c:v>
                </c:pt>
                <c:pt idx="1207">
                  <c:v>2.875</c:v>
                </c:pt>
                <c:pt idx="1208">
                  <c:v>2.875</c:v>
                </c:pt>
                <c:pt idx="1209">
                  <c:v>2.8125</c:v>
                </c:pt>
                <c:pt idx="1210">
                  <c:v>2.8125</c:v>
                </c:pt>
                <c:pt idx="1211">
                  <c:v>2.875</c:v>
                </c:pt>
                <c:pt idx="1212">
                  <c:v>2.875</c:v>
                </c:pt>
                <c:pt idx="1213">
                  <c:v>2.75</c:v>
                </c:pt>
                <c:pt idx="1214">
                  <c:v>2.75</c:v>
                </c:pt>
                <c:pt idx="1215">
                  <c:v>2.75</c:v>
                </c:pt>
                <c:pt idx="1216">
                  <c:v>2.625</c:v>
                </c:pt>
                <c:pt idx="1217">
                  <c:v>2.4375</c:v>
                </c:pt>
                <c:pt idx="1218">
                  <c:v>2.375</c:v>
                </c:pt>
                <c:pt idx="1219">
                  <c:v>2.5625</c:v>
                </c:pt>
                <c:pt idx="1220">
                  <c:v>2.5</c:v>
                </c:pt>
                <c:pt idx="1221">
                  <c:v>2.5625</c:v>
                </c:pt>
                <c:pt idx="1222">
                  <c:v>2.8125</c:v>
                </c:pt>
                <c:pt idx="1223">
                  <c:v>2.875</c:v>
                </c:pt>
                <c:pt idx="1224">
                  <c:v>2.75</c:v>
                </c:pt>
                <c:pt idx="1225">
                  <c:v>2.6875</c:v>
                </c:pt>
                <c:pt idx="1226">
                  <c:v>2.8125</c:v>
                </c:pt>
                <c:pt idx="1227">
                  <c:v>2.8125</c:v>
                </c:pt>
                <c:pt idx="1228">
                  <c:v>2.6875</c:v>
                </c:pt>
                <c:pt idx="1229">
                  <c:v>2.8125</c:v>
                </c:pt>
                <c:pt idx="1230">
                  <c:v>3</c:v>
                </c:pt>
                <c:pt idx="1231">
                  <c:v>2.875</c:v>
                </c:pt>
                <c:pt idx="1232">
                  <c:v>2.9375</c:v>
                </c:pt>
                <c:pt idx="1233">
                  <c:v>3</c:v>
                </c:pt>
                <c:pt idx="1234">
                  <c:v>3.0625</c:v>
                </c:pt>
                <c:pt idx="1235">
                  <c:v>3</c:v>
                </c:pt>
                <c:pt idx="1236">
                  <c:v>2.9375</c:v>
                </c:pt>
                <c:pt idx="1237">
                  <c:v>2.875</c:v>
                </c:pt>
                <c:pt idx="1238">
                  <c:v>2.8125</c:v>
                </c:pt>
                <c:pt idx="1239">
                  <c:v>2.8125</c:v>
                </c:pt>
                <c:pt idx="1240">
                  <c:v>2.8125</c:v>
                </c:pt>
                <c:pt idx="1241">
                  <c:v>2.9375</c:v>
                </c:pt>
                <c:pt idx="1242">
                  <c:v>2.875</c:v>
                </c:pt>
                <c:pt idx="1243">
                  <c:v>2.875</c:v>
                </c:pt>
                <c:pt idx="1244">
                  <c:v>2.875</c:v>
                </c:pt>
                <c:pt idx="1245">
                  <c:v>2.8125</c:v>
                </c:pt>
                <c:pt idx="1246">
                  <c:v>2.6875</c:v>
                </c:pt>
                <c:pt idx="1247">
                  <c:v>2.8125</c:v>
                </c:pt>
                <c:pt idx="1248">
                  <c:v>2.9375</c:v>
                </c:pt>
                <c:pt idx="1249">
                  <c:v>2.8125</c:v>
                </c:pt>
                <c:pt idx="1250">
                  <c:v>2.8125</c:v>
                </c:pt>
                <c:pt idx="1251">
                  <c:v>2.75</c:v>
                </c:pt>
                <c:pt idx="1252">
                  <c:v>2.875</c:v>
                </c:pt>
                <c:pt idx="1253">
                  <c:v>2.75</c:v>
                </c:pt>
                <c:pt idx="1254">
                  <c:v>2.8125</c:v>
                </c:pt>
                <c:pt idx="1255">
                  <c:v>2.8125</c:v>
                </c:pt>
                <c:pt idx="1256">
                  <c:v>2.875</c:v>
                </c:pt>
                <c:pt idx="1257">
                  <c:v>2.8125</c:v>
                </c:pt>
                <c:pt idx="1258">
                  <c:v>2.6875</c:v>
                </c:pt>
                <c:pt idx="1259">
                  <c:v>2.6875</c:v>
                </c:pt>
                <c:pt idx="1260">
                  <c:v>2.8125</c:v>
                </c:pt>
                <c:pt idx="1261">
                  <c:v>2.875</c:v>
                </c:pt>
                <c:pt idx="1262">
                  <c:v>2.875</c:v>
                </c:pt>
                <c:pt idx="1263">
                  <c:v>2.8125</c:v>
                </c:pt>
                <c:pt idx="1264">
                  <c:v>2.75</c:v>
                </c:pt>
                <c:pt idx="1265">
                  <c:v>2.875</c:v>
                </c:pt>
                <c:pt idx="1266">
                  <c:v>2.75</c:v>
                </c:pt>
                <c:pt idx="1267">
                  <c:v>2.75</c:v>
                </c:pt>
                <c:pt idx="1268">
                  <c:v>2.6875</c:v>
                </c:pt>
                <c:pt idx="1269">
                  <c:v>2.875</c:v>
                </c:pt>
                <c:pt idx="1270">
                  <c:v>2.6875</c:v>
                </c:pt>
                <c:pt idx="1271">
                  <c:v>2.8125</c:v>
                </c:pt>
                <c:pt idx="1272">
                  <c:v>2.875</c:v>
                </c:pt>
                <c:pt idx="1273">
                  <c:v>3</c:v>
                </c:pt>
                <c:pt idx="1274">
                  <c:v>3.1875</c:v>
                </c:pt>
                <c:pt idx="1275">
                  <c:v>3.3125</c:v>
                </c:pt>
                <c:pt idx="1276">
                  <c:v>3.1875</c:v>
                </c:pt>
                <c:pt idx="1277">
                  <c:v>3.1875</c:v>
                </c:pt>
                <c:pt idx="1278">
                  <c:v>3.1875</c:v>
                </c:pt>
                <c:pt idx="1279">
                  <c:v>3.1875</c:v>
                </c:pt>
                <c:pt idx="1280">
                  <c:v>3.1875</c:v>
                </c:pt>
                <c:pt idx="1281">
                  <c:v>3.125</c:v>
                </c:pt>
                <c:pt idx="1282">
                  <c:v>3.3125</c:v>
                </c:pt>
                <c:pt idx="1283">
                  <c:v>3.3125</c:v>
                </c:pt>
                <c:pt idx="1284">
                  <c:v>3.375</c:v>
                </c:pt>
                <c:pt idx="1285">
                  <c:v>3.3125</c:v>
                </c:pt>
                <c:pt idx="1286">
                  <c:v>3.375</c:v>
                </c:pt>
                <c:pt idx="1287">
                  <c:v>3.1875</c:v>
                </c:pt>
                <c:pt idx="1288">
                  <c:v>3.125</c:v>
                </c:pt>
                <c:pt idx="1289">
                  <c:v>3.125</c:v>
                </c:pt>
                <c:pt idx="1290">
                  <c:v>3</c:v>
                </c:pt>
                <c:pt idx="1291">
                  <c:v>2.9375</c:v>
                </c:pt>
                <c:pt idx="1292">
                  <c:v>3</c:v>
                </c:pt>
                <c:pt idx="1293">
                  <c:v>2.875</c:v>
                </c:pt>
                <c:pt idx="1294">
                  <c:v>2.875</c:v>
                </c:pt>
                <c:pt idx="1295">
                  <c:v>2.875</c:v>
                </c:pt>
                <c:pt idx="1296">
                  <c:v>2.8125</c:v>
                </c:pt>
                <c:pt idx="1297">
                  <c:v>2.875</c:v>
                </c:pt>
                <c:pt idx="1298">
                  <c:v>2.75</c:v>
                </c:pt>
                <c:pt idx="1299">
                  <c:v>2.75</c:v>
                </c:pt>
                <c:pt idx="1300">
                  <c:v>2.875</c:v>
                </c:pt>
                <c:pt idx="1301">
                  <c:v>2.875</c:v>
                </c:pt>
                <c:pt idx="1302">
                  <c:v>2.875</c:v>
                </c:pt>
                <c:pt idx="1303">
                  <c:v>3</c:v>
                </c:pt>
                <c:pt idx="1304">
                  <c:v>3.125</c:v>
                </c:pt>
                <c:pt idx="1305">
                  <c:v>3.0625</c:v>
                </c:pt>
                <c:pt idx="1306">
                  <c:v>3.0625</c:v>
                </c:pt>
                <c:pt idx="1307">
                  <c:v>2.9375</c:v>
                </c:pt>
                <c:pt idx="1308">
                  <c:v>3</c:v>
                </c:pt>
                <c:pt idx="1309">
                  <c:v>3.0625</c:v>
                </c:pt>
                <c:pt idx="1310">
                  <c:v>3.0625</c:v>
                </c:pt>
                <c:pt idx="1311">
                  <c:v>3</c:v>
                </c:pt>
                <c:pt idx="1312">
                  <c:v>3.0625</c:v>
                </c:pt>
                <c:pt idx="1313">
                  <c:v>3.0625</c:v>
                </c:pt>
                <c:pt idx="1314">
                  <c:v>3.125</c:v>
                </c:pt>
                <c:pt idx="1315">
                  <c:v>3.1875</c:v>
                </c:pt>
                <c:pt idx="1316">
                  <c:v>3.1875</c:v>
                </c:pt>
                <c:pt idx="1317">
                  <c:v>3.25</c:v>
                </c:pt>
                <c:pt idx="1318">
                  <c:v>3.25</c:v>
                </c:pt>
                <c:pt idx="1319">
                  <c:v>3.125</c:v>
                </c:pt>
                <c:pt idx="1320">
                  <c:v>3.125</c:v>
                </c:pt>
                <c:pt idx="1321">
                  <c:v>3.125</c:v>
                </c:pt>
                <c:pt idx="1322">
                  <c:v>3.25</c:v>
                </c:pt>
                <c:pt idx="1323">
                  <c:v>3.375</c:v>
                </c:pt>
                <c:pt idx="1324">
                  <c:v>3.1875</c:v>
                </c:pt>
                <c:pt idx="1325">
                  <c:v>3.3125</c:v>
                </c:pt>
                <c:pt idx="1326">
                  <c:v>3.375</c:v>
                </c:pt>
                <c:pt idx="1327">
                  <c:v>3.375</c:v>
                </c:pt>
                <c:pt idx="1328">
                  <c:v>3.4375</c:v>
                </c:pt>
                <c:pt idx="1329">
                  <c:v>3.375</c:v>
                </c:pt>
                <c:pt idx="1330">
                  <c:v>3.375</c:v>
                </c:pt>
                <c:pt idx="1331">
                  <c:v>3.375</c:v>
                </c:pt>
                <c:pt idx="1332">
                  <c:v>3.3125</c:v>
                </c:pt>
                <c:pt idx="1333">
                  <c:v>3.25</c:v>
                </c:pt>
                <c:pt idx="1334">
                  <c:v>3.25</c:v>
                </c:pt>
                <c:pt idx="1335">
                  <c:v>3.25</c:v>
                </c:pt>
                <c:pt idx="1336">
                  <c:v>3.25</c:v>
                </c:pt>
                <c:pt idx="1337">
                  <c:v>3.3125</c:v>
                </c:pt>
                <c:pt idx="1338">
                  <c:v>3.25</c:v>
                </c:pt>
                <c:pt idx="1339">
                  <c:v>3.25</c:v>
                </c:pt>
                <c:pt idx="1340">
                  <c:v>3.375</c:v>
                </c:pt>
                <c:pt idx="1341">
                  <c:v>3.25</c:v>
                </c:pt>
                <c:pt idx="1342">
                  <c:v>3.0625</c:v>
                </c:pt>
                <c:pt idx="1343">
                  <c:v>3.1875</c:v>
                </c:pt>
                <c:pt idx="1344">
                  <c:v>3.25</c:v>
                </c:pt>
                <c:pt idx="1345">
                  <c:v>3.125</c:v>
                </c:pt>
                <c:pt idx="1346">
                  <c:v>3.0625</c:v>
                </c:pt>
                <c:pt idx="1347">
                  <c:v>3</c:v>
                </c:pt>
                <c:pt idx="1348">
                  <c:v>2.9375</c:v>
                </c:pt>
                <c:pt idx="1349">
                  <c:v>2.875</c:v>
                </c:pt>
                <c:pt idx="1350">
                  <c:v>2.875</c:v>
                </c:pt>
                <c:pt idx="1351">
                  <c:v>2.9375</c:v>
                </c:pt>
                <c:pt idx="1352">
                  <c:v>2.75</c:v>
                </c:pt>
                <c:pt idx="1353">
                  <c:v>2.625</c:v>
                </c:pt>
                <c:pt idx="1354">
                  <c:v>2.75</c:v>
                </c:pt>
                <c:pt idx="1355">
                  <c:v>2.625</c:v>
                </c:pt>
                <c:pt idx="1356">
                  <c:v>2.625</c:v>
                </c:pt>
                <c:pt idx="1357">
                  <c:v>2.625</c:v>
                </c:pt>
                <c:pt idx="1358">
                  <c:v>2.875</c:v>
                </c:pt>
                <c:pt idx="1359">
                  <c:v>2.6875</c:v>
                </c:pt>
                <c:pt idx="1360">
                  <c:v>2.5</c:v>
                </c:pt>
                <c:pt idx="1361">
                  <c:v>2.6875</c:v>
                </c:pt>
                <c:pt idx="1362">
                  <c:v>2.6875</c:v>
                </c:pt>
                <c:pt idx="1363">
                  <c:v>2.8125</c:v>
                </c:pt>
                <c:pt idx="1364">
                  <c:v>2.75</c:v>
                </c:pt>
                <c:pt idx="1365">
                  <c:v>2.875</c:v>
                </c:pt>
                <c:pt idx="1366">
                  <c:v>2.6875</c:v>
                </c:pt>
                <c:pt idx="1367">
                  <c:v>2.8125</c:v>
                </c:pt>
                <c:pt idx="1368">
                  <c:v>3.0625</c:v>
                </c:pt>
                <c:pt idx="1369">
                  <c:v>3</c:v>
                </c:pt>
                <c:pt idx="1370">
                  <c:v>2.875</c:v>
                </c:pt>
                <c:pt idx="1371">
                  <c:v>3</c:v>
                </c:pt>
                <c:pt idx="1372">
                  <c:v>3</c:v>
                </c:pt>
                <c:pt idx="1373">
                  <c:v>3.0625</c:v>
                </c:pt>
                <c:pt idx="1374">
                  <c:v>2.9375</c:v>
                </c:pt>
                <c:pt idx="1375">
                  <c:v>3</c:v>
                </c:pt>
                <c:pt idx="1376">
                  <c:v>3.125</c:v>
                </c:pt>
                <c:pt idx="1377">
                  <c:v>3.0625</c:v>
                </c:pt>
                <c:pt idx="1378">
                  <c:v>3.125</c:v>
                </c:pt>
                <c:pt idx="1379">
                  <c:v>3</c:v>
                </c:pt>
                <c:pt idx="1380">
                  <c:v>3.0625</c:v>
                </c:pt>
                <c:pt idx="1381">
                  <c:v>3</c:v>
                </c:pt>
                <c:pt idx="1382">
                  <c:v>3.1875</c:v>
                </c:pt>
                <c:pt idx="1383">
                  <c:v>3.0625</c:v>
                </c:pt>
                <c:pt idx="1384">
                  <c:v>2.875</c:v>
                </c:pt>
                <c:pt idx="1385">
                  <c:v>3</c:v>
                </c:pt>
                <c:pt idx="1386">
                  <c:v>3</c:v>
                </c:pt>
                <c:pt idx="1387">
                  <c:v>3</c:v>
                </c:pt>
                <c:pt idx="1388">
                  <c:v>2.875</c:v>
                </c:pt>
                <c:pt idx="1389">
                  <c:v>2.9375</c:v>
                </c:pt>
                <c:pt idx="1390">
                  <c:v>3</c:v>
                </c:pt>
                <c:pt idx="1391">
                  <c:v>3.125</c:v>
                </c:pt>
                <c:pt idx="1392">
                  <c:v>3.0625</c:v>
                </c:pt>
                <c:pt idx="1393">
                  <c:v>3.0625</c:v>
                </c:pt>
                <c:pt idx="1394">
                  <c:v>3</c:v>
                </c:pt>
                <c:pt idx="1395">
                  <c:v>3</c:v>
                </c:pt>
                <c:pt idx="1396">
                  <c:v>3</c:v>
                </c:pt>
                <c:pt idx="1397">
                  <c:v>2.9375</c:v>
                </c:pt>
                <c:pt idx="1398">
                  <c:v>2.875</c:v>
                </c:pt>
                <c:pt idx="1399">
                  <c:v>2.8125</c:v>
                </c:pt>
                <c:pt idx="1400">
                  <c:v>2.8125</c:v>
                </c:pt>
                <c:pt idx="1401">
                  <c:v>2.8125</c:v>
                </c:pt>
                <c:pt idx="1402">
                  <c:v>2.8125</c:v>
                </c:pt>
                <c:pt idx="1403">
                  <c:v>2.6875</c:v>
                </c:pt>
                <c:pt idx="1404">
                  <c:v>2.875</c:v>
                </c:pt>
                <c:pt idx="1405">
                  <c:v>2.8125</c:v>
                </c:pt>
                <c:pt idx="1406">
                  <c:v>2.8125</c:v>
                </c:pt>
                <c:pt idx="1407">
                  <c:v>2.6875</c:v>
                </c:pt>
                <c:pt idx="1408">
                  <c:v>2.625</c:v>
                </c:pt>
                <c:pt idx="1409">
                  <c:v>2.6875</c:v>
                </c:pt>
                <c:pt idx="1410">
                  <c:v>2.6875</c:v>
                </c:pt>
                <c:pt idx="1411">
                  <c:v>2.75</c:v>
                </c:pt>
                <c:pt idx="1412">
                  <c:v>2.75</c:v>
                </c:pt>
                <c:pt idx="1413">
                  <c:v>2.8125</c:v>
                </c:pt>
                <c:pt idx="1414">
                  <c:v>2.75</c:v>
                </c:pt>
                <c:pt idx="1415">
                  <c:v>3</c:v>
                </c:pt>
                <c:pt idx="1416">
                  <c:v>3</c:v>
                </c:pt>
                <c:pt idx="1417">
                  <c:v>3.0625</c:v>
                </c:pt>
                <c:pt idx="1418">
                  <c:v>3.0625</c:v>
                </c:pt>
                <c:pt idx="1419">
                  <c:v>3.125</c:v>
                </c:pt>
                <c:pt idx="1420">
                  <c:v>2.9375</c:v>
                </c:pt>
                <c:pt idx="1421">
                  <c:v>2.875</c:v>
                </c:pt>
                <c:pt idx="1422">
                  <c:v>2.875</c:v>
                </c:pt>
                <c:pt idx="1423">
                  <c:v>2.875</c:v>
                </c:pt>
                <c:pt idx="1424">
                  <c:v>3.125</c:v>
                </c:pt>
                <c:pt idx="1425">
                  <c:v>3.1875</c:v>
                </c:pt>
                <c:pt idx="1426">
                  <c:v>3.1875</c:v>
                </c:pt>
                <c:pt idx="1427">
                  <c:v>3.0625</c:v>
                </c:pt>
                <c:pt idx="1428">
                  <c:v>3.0625</c:v>
                </c:pt>
                <c:pt idx="1429">
                  <c:v>3.0625</c:v>
                </c:pt>
                <c:pt idx="1430">
                  <c:v>3.3125</c:v>
                </c:pt>
                <c:pt idx="1431">
                  <c:v>3.0625</c:v>
                </c:pt>
                <c:pt idx="1432">
                  <c:v>3.1875</c:v>
                </c:pt>
                <c:pt idx="1433">
                  <c:v>3.25</c:v>
                </c:pt>
                <c:pt idx="1434">
                  <c:v>3.1875</c:v>
                </c:pt>
                <c:pt idx="1435">
                  <c:v>3.1875</c:v>
                </c:pt>
                <c:pt idx="1436">
                  <c:v>3.25</c:v>
                </c:pt>
                <c:pt idx="1437">
                  <c:v>3.3125</c:v>
                </c:pt>
                <c:pt idx="1438">
                  <c:v>3.3125</c:v>
                </c:pt>
                <c:pt idx="1439">
                  <c:v>3.3125</c:v>
                </c:pt>
                <c:pt idx="1440">
                  <c:v>3.1875</c:v>
                </c:pt>
                <c:pt idx="1441">
                  <c:v>3.125</c:v>
                </c:pt>
                <c:pt idx="1442">
                  <c:v>3.125</c:v>
                </c:pt>
                <c:pt idx="1443">
                  <c:v>3.25</c:v>
                </c:pt>
                <c:pt idx="1444">
                  <c:v>3.3125</c:v>
                </c:pt>
                <c:pt idx="1445">
                  <c:v>3.3125</c:v>
                </c:pt>
                <c:pt idx="1446">
                  <c:v>3.1875</c:v>
                </c:pt>
                <c:pt idx="1447">
                  <c:v>3.1875</c:v>
                </c:pt>
                <c:pt idx="1448">
                  <c:v>3.125</c:v>
                </c:pt>
                <c:pt idx="1449">
                  <c:v>3</c:v>
                </c:pt>
                <c:pt idx="1450">
                  <c:v>3.0625</c:v>
                </c:pt>
                <c:pt idx="1451">
                  <c:v>3.0625</c:v>
                </c:pt>
                <c:pt idx="1452">
                  <c:v>3.1875</c:v>
                </c:pt>
                <c:pt idx="1453">
                  <c:v>3.25</c:v>
                </c:pt>
                <c:pt idx="1454">
                  <c:v>3.25</c:v>
                </c:pt>
                <c:pt idx="1455">
                  <c:v>3.375</c:v>
                </c:pt>
                <c:pt idx="1456">
                  <c:v>3.375</c:v>
                </c:pt>
                <c:pt idx="1457">
                  <c:v>3.1875</c:v>
                </c:pt>
                <c:pt idx="1458">
                  <c:v>3.3125</c:v>
                </c:pt>
                <c:pt idx="1459">
                  <c:v>3.125</c:v>
                </c:pt>
                <c:pt idx="1460">
                  <c:v>3.0625</c:v>
                </c:pt>
                <c:pt idx="1461">
                  <c:v>3.125</c:v>
                </c:pt>
                <c:pt idx="1462">
                  <c:v>3.125</c:v>
                </c:pt>
                <c:pt idx="1463">
                  <c:v>3.25</c:v>
                </c:pt>
                <c:pt idx="1464">
                  <c:v>3.3125</c:v>
                </c:pt>
                <c:pt idx="1465">
                  <c:v>3.1875</c:v>
                </c:pt>
                <c:pt idx="1466">
                  <c:v>3.1875</c:v>
                </c:pt>
                <c:pt idx="1467">
                  <c:v>3.3125</c:v>
                </c:pt>
                <c:pt idx="1468">
                  <c:v>3.25</c:v>
                </c:pt>
                <c:pt idx="1469">
                  <c:v>3.25</c:v>
                </c:pt>
                <c:pt idx="1470">
                  <c:v>3.125</c:v>
                </c:pt>
                <c:pt idx="1471">
                  <c:v>3.125</c:v>
                </c:pt>
                <c:pt idx="1472">
                  <c:v>2.9375</c:v>
                </c:pt>
                <c:pt idx="1473">
                  <c:v>3.0625</c:v>
                </c:pt>
                <c:pt idx="1474">
                  <c:v>2.9375</c:v>
                </c:pt>
                <c:pt idx="1475">
                  <c:v>3.125</c:v>
                </c:pt>
                <c:pt idx="1476">
                  <c:v>3.125</c:v>
                </c:pt>
                <c:pt idx="1477">
                  <c:v>3.0625</c:v>
                </c:pt>
                <c:pt idx="1478">
                  <c:v>3.0625</c:v>
                </c:pt>
                <c:pt idx="1479">
                  <c:v>2.9375</c:v>
                </c:pt>
                <c:pt idx="1480">
                  <c:v>2.8125</c:v>
                </c:pt>
                <c:pt idx="1481">
                  <c:v>2.875</c:v>
                </c:pt>
                <c:pt idx="1482">
                  <c:v>2.8125</c:v>
                </c:pt>
                <c:pt idx="1483">
                  <c:v>2.75</c:v>
                </c:pt>
                <c:pt idx="1484">
                  <c:v>2.6875</c:v>
                </c:pt>
                <c:pt idx="1485">
                  <c:v>2.5625</c:v>
                </c:pt>
                <c:pt idx="1486">
                  <c:v>2.6875</c:v>
                </c:pt>
                <c:pt idx="1487">
                  <c:v>2.5625</c:v>
                </c:pt>
                <c:pt idx="1488">
                  <c:v>2.6875</c:v>
                </c:pt>
                <c:pt idx="1489">
                  <c:v>2.75</c:v>
                </c:pt>
                <c:pt idx="1490">
                  <c:v>2.75</c:v>
                </c:pt>
                <c:pt idx="1491">
                  <c:v>2.625</c:v>
                </c:pt>
                <c:pt idx="1492">
                  <c:v>2.625</c:v>
                </c:pt>
                <c:pt idx="1493">
                  <c:v>2.625</c:v>
                </c:pt>
                <c:pt idx="1494">
                  <c:v>2.5625</c:v>
                </c:pt>
                <c:pt idx="1495">
                  <c:v>2.6875</c:v>
                </c:pt>
                <c:pt idx="1496">
                  <c:v>2.6875</c:v>
                </c:pt>
                <c:pt idx="1497">
                  <c:v>2.75</c:v>
                </c:pt>
                <c:pt idx="1498">
                  <c:v>2.8125</c:v>
                </c:pt>
                <c:pt idx="1499">
                  <c:v>2.8125</c:v>
                </c:pt>
                <c:pt idx="1500">
                  <c:v>2.8125</c:v>
                </c:pt>
                <c:pt idx="1501">
                  <c:v>2.9375</c:v>
                </c:pt>
                <c:pt idx="1502">
                  <c:v>2.75</c:v>
                </c:pt>
                <c:pt idx="1503">
                  <c:v>2.8125</c:v>
                </c:pt>
                <c:pt idx="1504">
                  <c:v>2.75</c:v>
                </c:pt>
                <c:pt idx="1505">
                  <c:v>2.6875</c:v>
                </c:pt>
                <c:pt idx="1506">
                  <c:v>2.8125</c:v>
                </c:pt>
                <c:pt idx="1507">
                  <c:v>2.875</c:v>
                </c:pt>
                <c:pt idx="1508">
                  <c:v>2.875</c:v>
                </c:pt>
                <c:pt idx="1509">
                  <c:v>2.9375</c:v>
                </c:pt>
                <c:pt idx="1510">
                  <c:v>3</c:v>
                </c:pt>
                <c:pt idx="1511">
                  <c:v>2.875</c:v>
                </c:pt>
                <c:pt idx="1512">
                  <c:v>2.875</c:v>
                </c:pt>
                <c:pt idx="1513">
                  <c:v>2.875</c:v>
                </c:pt>
                <c:pt idx="1514">
                  <c:v>2.875</c:v>
                </c:pt>
                <c:pt idx="1515">
                  <c:v>2.75</c:v>
                </c:pt>
                <c:pt idx="1516">
                  <c:v>3</c:v>
                </c:pt>
                <c:pt idx="1517">
                  <c:v>2.875</c:v>
                </c:pt>
                <c:pt idx="1518">
                  <c:v>3</c:v>
                </c:pt>
                <c:pt idx="1519">
                  <c:v>3</c:v>
                </c:pt>
                <c:pt idx="1520">
                  <c:v>3</c:v>
                </c:pt>
                <c:pt idx="1521">
                  <c:v>3</c:v>
                </c:pt>
                <c:pt idx="1522">
                  <c:v>2.875</c:v>
                </c:pt>
                <c:pt idx="1523">
                  <c:v>3</c:v>
                </c:pt>
                <c:pt idx="1524">
                  <c:v>3.0625</c:v>
                </c:pt>
                <c:pt idx="1525">
                  <c:v>3</c:v>
                </c:pt>
                <c:pt idx="1526">
                  <c:v>3.1875</c:v>
                </c:pt>
                <c:pt idx="1527">
                  <c:v>3.1875</c:v>
                </c:pt>
                <c:pt idx="1528">
                  <c:v>3.125</c:v>
                </c:pt>
                <c:pt idx="1529">
                  <c:v>3.125</c:v>
                </c:pt>
                <c:pt idx="1530">
                  <c:v>3.0625</c:v>
                </c:pt>
                <c:pt idx="1531">
                  <c:v>3.25</c:v>
                </c:pt>
                <c:pt idx="1532">
                  <c:v>3.0625</c:v>
                </c:pt>
                <c:pt idx="1533">
                  <c:v>3.25</c:v>
                </c:pt>
                <c:pt idx="1534">
                  <c:v>3.25</c:v>
                </c:pt>
                <c:pt idx="1535">
                  <c:v>3.1875</c:v>
                </c:pt>
                <c:pt idx="1536">
                  <c:v>3.1875</c:v>
                </c:pt>
                <c:pt idx="1537">
                  <c:v>3.25</c:v>
                </c:pt>
                <c:pt idx="1538">
                  <c:v>3.3125</c:v>
                </c:pt>
                <c:pt idx="1539">
                  <c:v>3.1875</c:v>
                </c:pt>
                <c:pt idx="1540">
                  <c:v>3.25</c:v>
                </c:pt>
                <c:pt idx="1541">
                  <c:v>3.3125</c:v>
                </c:pt>
                <c:pt idx="1542">
                  <c:v>3.125</c:v>
                </c:pt>
                <c:pt idx="1543">
                  <c:v>3.125</c:v>
                </c:pt>
                <c:pt idx="1544">
                  <c:v>3.3125</c:v>
                </c:pt>
                <c:pt idx="1545">
                  <c:v>3.3125</c:v>
                </c:pt>
                <c:pt idx="1546">
                  <c:v>3.4375</c:v>
                </c:pt>
                <c:pt idx="1547">
                  <c:v>3.3125</c:v>
                </c:pt>
                <c:pt idx="1548">
                  <c:v>3.3125</c:v>
                </c:pt>
                <c:pt idx="1549">
                  <c:v>3.1875</c:v>
                </c:pt>
                <c:pt idx="1550">
                  <c:v>3.125</c:v>
                </c:pt>
                <c:pt idx="1551">
                  <c:v>3.3125</c:v>
                </c:pt>
                <c:pt idx="1552">
                  <c:v>3.25</c:v>
                </c:pt>
                <c:pt idx="1553">
                  <c:v>3.25</c:v>
                </c:pt>
                <c:pt idx="1554">
                  <c:v>3.1875</c:v>
                </c:pt>
                <c:pt idx="1555">
                  <c:v>3.3125</c:v>
                </c:pt>
                <c:pt idx="1556">
                  <c:v>3.1875</c:v>
                </c:pt>
                <c:pt idx="1557">
                  <c:v>3.125</c:v>
                </c:pt>
                <c:pt idx="1558">
                  <c:v>3.125</c:v>
                </c:pt>
                <c:pt idx="1559">
                  <c:v>3.1875</c:v>
                </c:pt>
                <c:pt idx="1560">
                  <c:v>3.125</c:v>
                </c:pt>
                <c:pt idx="1561">
                  <c:v>3.25</c:v>
                </c:pt>
                <c:pt idx="1562">
                  <c:v>3.125</c:v>
                </c:pt>
                <c:pt idx="1563">
                  <c:v>3.125</c:v>
                </c:pt>
                <c:pt idx="1564">
                  <c:v>3.0625</c:v>
                </c:pt>
                <c:pt idx="1565">
                  <c:v>3</c:v>
                </c:pt>
                <c:pt idx="1566">
                  <c:v>3.25</c:v>
                </c:pt>
                <c:pt idx="1567">
                  <c:v>3.125</c:v>
                </c:pt>
                <c:pt idx="1568">
                  <c:v>3.1875</c:v>
                </c:pt>
                <c:pt idx="1569">
                  <c:v>3.125</c:v>
                </c:pt>
                <c:pt idx="1570">
                  <c:v>3.125</c:v>
                </c:pt>
                <c:pt idx="1571">
                  <c:v>3</c:v>
                </c:pt>
                <c:pt idx="1572">
                  <c:v>3</c:v>
                </c:pt>
                <c:pt idx="1573">
                  <c:v>3</c:v>
                </c:pt>
                <c:pt idx="1574">
                  <c:v>3.0625</c:v>
                </c:pt>
                <c:pt idx="1575">
                  <c:v>2.9375</c:v>
                </c:pt>
                <c:pt idx="1576">
                  <c:v>2.8125</c:v>
                </c:pt>
                <c:pt idx="1577">
                  <c:v>2.8125</c:v>
                </c:pt>
                <c:pt idx="1578">
                  <c:v>2.8125</c:v>
                </c:pt>
                <c:pt idx="1579">
                  <c:v>2.8125</c:v>
                </c:pt>
                <c:pt idx="1580">
                  <c:v>2.875</c:v>
                </c:pt>
                <c:pt idx="1581">
                  <c:v>2.9375</c:v>
                </c:pt>
                <c:pt idx="1582">
                  <c:v>2.6875</c:v>
                </c:pt>
                <c:pt idx="1583">
                  <c:v>2.75</c:v>
                </c:pt>
                <c:pt idx="1584">
                  <c:v>2.75</c:v>
                </c:pt>
                <c:pt idx="1585">
                  <c:v>2.75</c:v>
                </c:pt>
                <c:pt idx="1586">
                  <c:v>2.875</c:v>
                </c:pt>
                <c:pt idx="1587">
                  <c:v>3</c:v>
                </c:pt>
                <c:pt idx="1588">
                  <c:v>2.9375</c:v>
                </c:pt>
                <c:pt idx="1589">
                  <c:v>3.0625</c:v>
                </c:pt>
                <c:pt idx="1590">
                  <c:v>2.9375</c:v>
                </c:pt>
                <c:pt idx="1591">
                  <c:v>3.125</c:v>
                </c:pt>
                <c:pt idx="1592">
                  <c:v>3.1875</c:v>
                </c:pt>
                <c:pt idx="1593">
                  <c:v>3.125</c:v>
                </c:pt>
                <c:pt idx="1594">
                  <c:v>3.1875</c:v>
                </c:pt>
                <c:pt idx="1595">
                  <c:v>3.25</c:v>
                </c:pt>
                <c:pt idx="1596">
                  <c:v>3.0625</c:v>
                </c:pt>
                <c:pt idx="1597">
                  <c:v>3.125</c:v>
                </c:pt>
                <c:pt idx="1598">
                  <c:v>3.125</c:v>
                </c:pt>
                <c:pt idx="1599">
                  <c:v>3.0625</c:v>
                </c:pt>
                <c:pt idx="1600">
                  <c:v>3.125</c:v>
                </c:pt>
                <c:pt idx="1601">
                  <c:v>3.3125</c:v>
                </c:pt>
                <c:pt idx="1602">
                  <c:v>3.25</c:v>
                </c:pt>
                <c:pt idx="1603">
                  <c:v>3.125</c:v>
                </c:pt>
                <c:pt idx="1604">
                  <c:v>3.125</c:v>
                </c:pt>
                <c:pt idx="1605">
                  <c:v>3</c:v>
                </c:pt>
                <c:pt idx="1606">
                  <c:v>2.9375</c:v>
                </c:pt>
                <c:pt idx="1607">
                  <c:v>3</c:v>
                </c:pt>
                <c:pt idx="1608">
                  <c:v>3.0625</c:v>
                </c:pt>
                <c:pt idx="1609">
                  <c:v>2.9375</c:v>
                </c:pt>
                <c:pt idx="1610">
                  <c:v>3</c:v>
                </c:pt>
                <c:pt idx="1611">
                  <c:v>2.9375</c:v>
                </c:pt>
                <c:pt idx="1612">
                  <c:v>3.1875</c:v>
                </c:pt>
                <c:pt idx="1613">
                  <c:v>3.125</c:v>
                </c:pt>
                <c:pt idx="1614">
                  <c:v>3.125</c:v>
                </c:pt>
                <c:pt idx="1615">
                  <c:v>3.0625</c:v>
                </c:pt>
                <c:pt idx="1616">
                  <c:v>3.125</c:v>
                </c:pt>
                <c:pt idx="1617">
                  <c:v>3</c:v>
                </c:pt>
                <c:pt idx="1618">
                  <c:v>2.9375</c:v>
                </c:pt>
                <c:pt idx="1619">
                  <c:v>2.9375</c:v>
                </c:pt>
                <c:pt idx="1620">
                  <c:v>3</c:v>
                </c:pt>
                <c:pt idx="1621">
                  <c:v>3.0625</c:v>
                </c:pt>
                <c:pt idx="1622">
                  <c:v>3.1875</c:v>
                </c:pt>
                <c:pt idx="1623">
                  <c:v>3</c:v>
                </c:pt>
                <c:pt idx="1624">
                  <c:v>3.0625</c:v>
                </c:pt>
                <c:pt idx="1625">
                  <c:v>3.125</c:v>
                </c:pt>
                <c:pt idx="1626">
                  <c:v>3.1875</c:v>
                </c:pt>
                <c:pt idx="1627">
                  <c:v>3.1875</c:v>
                </c:pt>
                <c:pt idx="1628">
                  <c:v>3.125</c:v>
                </c:pt>
                <c:pt idx="1629">
                  <c:v>3.25</c:v>
                </c:pt>
                <c:pt idx="1630">
                  <c:v>3.3125</c:v>
                </c:pt>
                <c:pt idx="1631">
                  <c:v>3.3125</c:v>
                </c:pt>
                <c:pt idx="1632">
                  <c:v>3.375</c:v>
                </c:pt>
                <c:pt idx="1633">
                  <c:v>3.25</c:v>
                </c:pt>
                <c:pt idx="1634">
                  <c:v>3.3125</c:v>
                </c:pt>
                <c:pt idx="1635">
                  <c:v>3.3125</c:v>
                </c:pt>
                <c:pt idx="1636">
                  <c:v>3.375</c:v>
                </c:pt>
                <c:pt idx="1637">
                  <c:v>3.375</c:v>
                </c:pt>
                <c:pt idx="1638">
                  <c:v>3.375</c:v>
                </c:pt>
                <c:pt idx="1639">
                  <c:v>3.5</c:v>
                </c:pt>
                <c:pt idx="1640">
                  <c:v>3.375</c:v>
                </c:pt>
                <c:pt idx="1641">
                  <c:v>3.4375</c:v>
                </c:pt>
                <c:pt idx="1642">
                  <c:v>3.25</c:v>
                </c:pt>
                <c:pt idx="1643">
                  <c:v>3.375</c:v>
                </c:pt>
                <c:pt idx="1644">
                  <c:v>3.3125</c:v>
                </c:pt>
                <c:pt idx="1645">
                  <c:v>3.125</c:v>
                </c:pt>
                <c:pt idx="1646">
                  <c:v>3.1875</c:v>
                </c:pt>
                <c:pt idx="1647">
                  <c:v>3.1875</c:v>
                </c:pt>
                <c:pt idx="1648">
                  <c:v>3.0625</c:v>
                </c:pt>
                <c:pt idx="1649">
                  <c:v>3.1875</c:v>
                </c:pt>
                <c:pt idx="1650">
                  <c:v>3.1875</c:v>
                </c:pt>
                <c:pt idx="1651">
                  <c:v>3.125</c:v>
                </c:pt>
                <c:pt idx="1652">
                  <c:v>3.125</c:v>
                </c:pt>
                <c:pt idx="1653">
                  <c:v>3.0625</c:v>
                </c:pt>
                <c:pt idx="1654">
                  <c:v>3.0625</c:v>
                </c:pt>
                <c:pt idx="1655">
                  <c:v>3</c:v>
                </c:pt>
                <c:pt idx="1656">
                  <c:v>3.125</c:v>
                </c:pt>
                <c:pt idx="1657">
                  <c:v>3</c:v>
                </c:pt>
                <c:pt idx="1658">
                  <c:v>3.0625</c:v>
                </c:pt>
                <c:pt idx="1659">
                  <c:v>2.8125</c:v>
                </c:pt>
                <c:pt idx="1660">
                  <c:v>2.9375</c:v>
                </c:pt>
                <c:pt idx="1661">
                  <c:v>2.9375</c:v>
                </c:pt>
                <c:pt idx="1662">
                  <c:v>2.75</c:v>
                </c:pt>
                <c:pt idx="1663">
                  <c:v>2.9375</c:v>
                </c:pt>
                <c:pt idx="1664">
                  <c:v>2.875</c:v>
                </c:pt>
                <c:pt idx="1665">
                  <c:v>2.8125</c:v>
                </c:pt>
                <c:pt idx="1666">
                  <c:v>2.8125</c:v>
                </c:pt>
                <c:pt idx="1667">
                  <c:v>2.9375</c:v>
                </c:pt>
                <c:pt idx="1668">
                  <c:v>3</c:v>
                </c:pt>
                <c:pt idx="1669">
                  <c:v>2.875</c:v>
                </c:pt>
                <c:pt idx="1670">
                  <c:v>2.875</c:v>
                </c:pt>
                <c:pt idx="1671">
                  <c:v>2.9375</c:v>
                </c:pt>
                <c:pt idx="1672">
                  <c:v>2.8125</c:v>
                </c:pt>
                <c:pt idx="1673">
                  <c:v>2.8125</c:v>
                </c:pt>
                <c:pt idx="1674">
                  <c:v>2.75</c:v>
                </c:pt>
                <c:pt idx="1675">
                  <c:v>2.9375</c:v>
                </c:pt>
                <c:pt idx="1676">
                  <c:v>2.875</c:v>
                </c:pt>
                <c:pt idx="1677">
                  <c:v>2.875</c:v>
                </c:pt>
                <c:pt idx="1678">
                  <c:v>2.9375</c:v>
                </c:pt>
                <c:pt idx="1679">
                  <c:v>2.75</c:v>
                </c:pt>
                <c:pt idx="1680">
                  <c:v>2.875</c:v>
                </c:pt>
                <c:pt idx="1681">
                  <c:v>2.875</c:v>
                </c:pt>
                <c:pt idx="1682">
                  <c:v>2.8125</c:v>
                </c:pt>
                <c:pt idx="1683">
                  <c:v>2.9375</c:v>
                </c:pt>
                <c:pt idx="1684">
                  <c:v>2.8125</c:v>
                </c:pt>
                <c:pt idx="1685">
                  <c:v>2.875</c:v>
                </c:pt>
                <c:pt idx="1686">
                  <c:v>2.9375</c:v>
                </c:pt>
                <c:pt idx="1687">
                  <c:v>2.8125</c:v>
                </c:pt>
                <c:pt idx="1688">
                  <c:v>2.875</c:v>
                </c:pt>
                <c:pt idx="1689">
                  <c:v>2.9375</c:v>
                </c:pt>
                <c:pt idx="1690">
                  <c:v>2.9375</c:v>
                </c:pt>
                <c:pt idx="1691">
                  <c:v>2.9375</c:v>
                </c:pt>
                <c:pt idx="1692">
                  <c:v>3</c:v>
                </c:pt>
                <c:pt idx="1693">
                  <c:v>3.125</c:v>
                </c:pt>
                <c:pt idx="1694">
                  <c:v>3.125</c:v>
                </c:pt>
                <c:pt idx="1695">
                  <c:v>3.1875</c:v>
                </c:pt>
                <c:pt idx="1696">
                  <c:v>3</c:v>
                </c:pt>
                <c:pt idx="1697">
                  <c:v>2.9375</c:v>
                </c:pt>
                <c:pt idx="1698">
                  <c:v>2.875</c:v>
                </c:pt>
                <c:pt idx="1699">
                  <c:v>2.8125</c:v>
                </c:pt>
                <c:pt idx="1700">
                  <c:v>2.8125</c:v>
                </c:pt>
                <c:pt idx="1701">
                  <c:v>2.9375</c:v>
                </c:pt>
                <c:pt idx="1702">
                  <c:v>2.8125</c:v>
                </c:pt>
                <c:pt idx="1703">
                  <c:v>3</c:v>
                </c:pt>
                <c:pt idx="1704">
                  <c:v>2.9375</c:v>
                </c:pt>
                <c:pt idx="1705">
                  <c:v>2.875</c:v>
                </c:pt>
                <c:pt idx="1706">
                  <c:v>3</c:v>
                </c:pt>
                <c:pt idx="1707">
                  <c:v>2.875</c:v>
                </c:pt>
                <c:pt idx="1708">
                  <c:v>2.8125</c:v>
                </c:pt>
                <c:pt idx="1709">
                  <c:v>2.75</c:v>
                </c:pt>
                <c:pt idx="1710">
                  <c:v>2.8125</c:v>
                </c:pt>
                <c:pt idx="1711">
                  <c:v>2.8125</c:v>
                </c:pt>
                <c:pt idx="1712">
                  <c:v>3</c:v>
                </c:pt>
                <c:pt idx="1713">
                  <c:v>3.0625</c:v>
                </c:pt>
                <c:pt idx="1714">
                  <c:v>3.25</c:v>
                </c:pt>
                <c:pt idx="1715">
                  <c:v>3.125</c:v>
                </c:pt>
                <c:pt idx="1716">
                  <c:v>3.25</c:v>
                </c:pt>
                <c:pt idx="1717">
                  <c:v>3.1875</c:v>
                </c:pt>
                <c:pt idx="1718">
                  <c:v>3.25</c:v>
                </c:pt>
                <c:pt idx="1719">
                  <c:v>3</c:v>
                </c:pt>
                <c:pt idx="1720">
                  <c:v>3.0625</c:v>
                </c:pt>
                <c:pt idx="1721">
                  <c:v>3.0625</c:v>
                </c:pt>
                <c:pt idx="1722">
                  <c:v>3.0625</c:v>
                </c:pt>
                <c:pt idx="1723">
                  <c:v>3.125</c:v>
                </c:pt>
                <c:pt idx="1724">
                  <c:v>3.0625</c:v>
                </c:pt>
                <c:pt idx="1725">
                  <c:v>3.1875</c:v>
                </c:pt>
                <c:pt idx="1726">
                  <c:v>3.125</c:v>
                </c:pt>
                <c:pt idx="1727">
                  <c:v>3.1875</c:v>
                </c:pt>
                <c:pt idx="1728">
                  <c:v>3.125</c:v>
                </c:pt>
                <c:pt idx="1729">
                  <c:v>3.125</c:v>
                </c:pt>
                <c:pt idx="1730">
                  <c:v>3.0625</c:v>
                </c:pt>
                <c:pt idx="1731">
                  <c:v>3.125</c:v>
                </c:pt>
                <c:pt idx="1732">
                  <c:v>3</c:v>
                </c:pt>
                <c:pt idx="1733">
                  <c:v>3.0625</c:v>
                </c:pt>
                <c:pt idx="1734">
                  <c:v>3</c:v>
                </c:pt>
                <c:pt idx="1735">
                  <c:v>3.1875</c:v>
                </c:pt>
                <c:pt idx="1736">
                  <c:v>3.1875</c:v>
                </c:pt>
                <c:pt idx="1737">
                  <c:v>3.25</c:v>
                </c:pt>
                <c:pt idx="1738">
                  <c:v>3.25</c:v>
                </c:pt>
                <c:pt idx="1739">
                  <c:v>3.125</c:v>
                </c:pt>
                <c:pt idx="1740">
                  <c:v>3.1875</c:v>
                </c:pt>
                <c:pt idx="1741">
                  <c:v>3</c:v>
                </c:pt>
                <c:pt idx="1742">
                  <c:v>3.125</c:v>
                </c:pt>
                <c:pt idx="1743">
                  <c:v>3.125</c:v>
                </c:pt>
                <c:pt idx="1744">
                  <c:v>3.125</c:v>
                </c:pt>
                <c:pt idx="1745">
                  <c:v>3.1875</c:v>
                </c:pt>
                <c:pt idx="1746">
                  <c:v>3.125</c:v>
                </c:pt>
                <c:pt idx="1747">
                  <c:v>3.125</c:v>
                </c:pt>
                <c:pt idx="1748">
                  <c:v>3.125</c:v>
                </c:pt>
                <c:pt idx="1749">
                  <c:v>3.125</c:v>
                </c:pt>
                <c:pt idx="1750">
                  <c:v>3.125</c:v>
                </c:pt>
                <c:pt idx="1751">
                  <c:v>3.0625</c:v>
                </c:pt>
                <c:pt idx="1752">
                  <c:v>2.9375</c:v>
                </c:pt>
                <c:pt idx="1753">
                  <c:v>2.9375</c:v>
                </c:pt>
                <c:pt idx="1754">
                  <c:v>2.9375</c:v>
                </c:pt>
                <c:pt idx="1755">
                  <c:v>3.0625</c:v>
                </c:pt>
                <c:pt idx="1756">
                  <c:v>3.125</c:v>
                </c:pt>
                <c:pt idx="1757">
                  <c:v>3.125</c:v>
                </c:pt>
                <c:pt idx="1758">
                  <c:v>3</c:v>
                </c:pt>
                <c:pt idx="1759">
                  <c:v>3.0625</c:v>
                </c:pt>
                <c:pt idx="1760">
                  <c:v>2.9375</c:v>
                </c:pt>
                <c:pt idx="1761">
                  <c:v>2.875</c:v>
                </c:pt>
                <c:pt idx="1762">
                  <c:v>2.9375</c:v>
                </c:pt>
                <c:pt idx="1763">
                  <c:v>2.875</c:v>
                </c:pt>
                <c:pt idx="1764">
                  <c:v>2.875</c:v>
                </c:pt>
                <c:pt idx="1765">
                  <c:v>2.8125</c:v>
                </c:pt>
                <c:pt idx="1766">
                  <c:v>2.9375</c:v>
                </c:pt>
                <c:pt idx="1767">
                  <c:v>2.8125</c:v>
                </c:pt>
                <c:pt idx="1768">
                  <c:v>2.9375</c:v>
                </c:pt>
                <c:pt idx="1769">
                  <c:v>3</c:v>
                </c:pt>
                <c:pt idx="1770">
                  <c:v>3.0625</c:v>
                </c:pt>
                <c:pt idx="1771">
                  <c:v>3</c:v>
                </c:pt>
                <c:pt idx="1772">
                  <c:v>2.875</c:v>
                </c:pt>
                <c:pt idx="1773">
                  <c:v>2.875</c:v>
                </c:pt>
                <c:pt idx="1774">
                  <c:v>2.9375</c:v>
                </c:pt>
                <c:pt idx="1775">
                  <c:v>2.8125</c:v>
                </c:pt>
                <c:pt idx="1776">
                  <c:v>2.9375</c:v>
                </c:pt>
                <c:pt idx="1777">
                  <c:v>2.875</c:v>
                </c:pt>
                <c:pt idx="1778">
                  <c:v>2.9375</c:v>
                </c:pt>
                <c:pt idx="1779">
                  <c:v>2.8125</c:v>
                </c:pt>
                <c:pt idx="1780">
                  <c:v>2.875</c:v>
                </c:pt>
                <c:pt idx="1781">
                  <c:v>2.875</c:v>
                </c:pt>
                <c:pt idx="1782">
                  <c:v>2.8125</c:v>
                </c:pt>
                <c:pt idx="1783">
                  <c:v>3.0625</c:v>
                </c:pt>
                <c:pt idx="1784">
                  <c:v>3</c:v>
                </c:pt>
                <c:pt idx="1785">
                  <c:v>2.875</c:v>
                </c:pt>
                <c:pt idx="1786">
                  <c:v>2.6875</c:v>
                </c:pt>
                <c:pt idx="1787">
                  <c:v>2.75</c:v>
                </c:pt>
                <c:pt idx="1788">
                  <c:v>2.875</c:v>
                </c:pt>
                <c:pt idx="1789">
                  <c:v>2.9375</c:v>
                </c:pt>
                <c:pt idx="1790">
                  <c:v>2.9375</c:v>
                </c:pt>
                <c:pt idx="1791">
                  <c:v>2.9375</c:v>
                </c:pt>
                <c:pt idx="1792">
                  <c:v>2.875</c:v>
                </c:pt>
                <c:pt idx="1793">
                  <c:v>2.9375</c:v>
                </c:pt>
                <c:pt idx="1794">
                  <c:v>2.8125</c:v>
                </c:pt>
                <c:pt idx="1795">
                  <c:v>2.8125</c:v>
                </c:pt>
                <c:pt idx="1796">
                  <c:v>2.75</c:v>
                </c:pt>
                <c:pt idx="1797">
                  <c:v>2.6875</c:v>
                </c:pt>
                <c:pt idx="1798">
                  <c:v>2.625</c:v>
                </c:pt>
                <c:pt idx="1799">
                  <c:v>2.625</c:v>
                </c:pt>
                <c:pt idx="1800">
                  <c:v>2.6875</c:v>
                </c:pt>
                <c:pt idx="1801">
                  <c:v>2.75</c:v>
                </c:pt>
                <c:pt idx="1802">
                  <c:v>2.75</c:v>
                </c:pt>
                <c:pt idx="1803">
                  <c:v>2.8125</c:v>
                </c:pt>
                <c:pt idx="1804">
                  <c:v>2.8125</c:v>
                </c:pt>
                <c:pt idx="1805">
                  <c:v>2.8125</c:v>
                </c:pt>
                <c:pt idx="1806">
                  <c:v>2.8125</c:v>
                </c:pt>
                <c:pt idx="1807">
                  <c:v>2.875</c:v>
                </c:pt>
                <c:pt idx="1808">
                  <c:v>2.8125</c:v>
                </c:pt>
                <c:pt idx="1809">
                  <c:v>2.6875</c:v>
                </c:pt>
                <c:pt idx="1810">
                  <c:v>2.875</c:v>
                </c:pt>
                <c:pt idx="1811">
                  <c:v>3.0625</c:v>
                </c:pt>
                <c:pt idx="1812">
                  <c:v>3</c:v>
                </c:pt>
                <c:pt idx="1813">
                  <c:v>3.0625</c:v>
                </c:pt>
                <c:pt idx="1814">
                  <c:v>3.125</c:v>
                </c:pt>
                <c:pt idx="1815">
                  <c:v>3</c:v>
                </c:pt>
                <c:pt idx="1816">
                  <c:v>3</c:v>
                </c:pt>
                <c:pt idx="1817">
                  <c:v>3</c:v>
                </c:pt>
                <c:pt idx="1818">
                  <c:v>3.0625</c:v>
                </c:pt>
                <c:pt idx="1819">
                  <c:v>3</c:v>
                </c:pt>
                <c:pt idx="1820">
                  <c:v>3</c:v>
                </c:pt>
                <c:pt idx="1821">
                  <c:v>2.875</c:v>
                </c:pt>
                <c:pt idx="1822">
                  <c:v>2.9375</c:v>
                </c:pt>
                <c:pt idx="1823">
                  <c:v>2.8125</c:v>
                </c:pt>
                <c:pt idx="1824">
                  <c:v>3</c:v>
                </c:pt>
                <c:pt idx="1825">
                  <c:v>3.125</c:v>
                </c:pt>
                <c:pt idx="1826">
                  <c:v>3.0625</c:v>
                </c:pt>
                <c:pt idx="1827">
                  <c:v>3</c:v>
                </c:pt>
                <c:pt idx="1828">
                  <c:v>3</c:v>
                </c:pt>
                <c:pt idx="1829">
                  <c:v>3</c:v>
                </c:pt>
                <c:pt idx="1830">
                  <c:v>2.9375</c:v>
                </c:pt>
                <c:pt idx="1831">
                  <c:v>2.875</c:v>
                </c:pt>
                <c:pt idx="1832">
                  <c:v>2.875</c:v>
                </c:pt>
                <c:pt idx="1833">
                  <c:v>2.875</c:v>
                </c:pt>
                <c:pt idx="1834">
                  <c:v>2.875</c:v>
                </c:pt>
                <c:pt idx="1835">
                  <c:v>2.9375</c:v>
                </c:pt>
                <c:pt idx="1836">
                  <c:v>2.9375</c:v>
                </c:pt>
                <c:pt idx="1837">
                  <c:v>3.125</c:v>
                </c:pt>
                <c:pt idx="1838">
                  <c:v>3.0625</c:v>
                </c:pt>
                <c:pt idx="1839">
                  <c:v>3.125</c:v>
                </c:pt>
                <c:pt idx="1840">
                  <c:v>3.125</c:v>
                </c:pt>
                <c:pt idx="1841">
                  <c:v>3</c:v>
                </c:pt>
                <c:pt idx="1842">
                  <c:v>2.9375</c:v>
                </c:pt>
                <c:pt idx="1843">
                  <c:v>3</c:v>
                </c:pt>
                <c:pt idx="1844">
                  <c:v>3.0625</c:v>
                </c:pt>
                <c:pt idx="1845">
                  <c:v>3.0625</c:v>
                </c:pt>
                <c:pt idx="1846">
                  <c:v>3.25</c:v>
                </c:pt>
                <c:pt idx="1847">
                  <c:v>3.25</c:v>
                </c:pt>
                <c:pt idx="1848">
                  <c:v>3.25</c:v>
                </c:pt>
                <c:pt idx="1849">
                  <c:v>3.25</c:v>
                </c:pt>
                <c:pt idx="1850">
                  <c:v>3.125</c:v>
                </c:pt>
                <c:pt idx="1851">
                  <c:v>3</c:v>
                </c:pt>
                <c:pt idx="1852">
                  <c:v>2.9375</c:v>
                </c:pt>
                <c:pt idx="1853">
                  <c:v>2.875</c:v>
                </c:pt>
                <c:pt idx="1854">
                  <c:v>2.875</c:v>
                </c:pt>
                <c:pt idx="1855">
                  <c:v>2.9375</c:v>
                </c:pt>
                <c:pt idx="1856">
                  <c:v>2.6875</c:v>
                </c:pt>
                <c:pt idx="1857">
                  <c:v>2.8125</c:v>
                </c:pt>
                <c:pt idx="1858">
                  <c:v>2.75</c:v>
                </c:pt>
                <c:pt idx="1859">
                  <c:v>2.75</c:v>
                </c:pt>
                <c:pt idx="1860">
                  <c:v>2.75</c:v>
                </c:pt>
                <c:pt idx="1861">
                  <c:v>2.6875</c:v>
                </c:pt>
                <c:pt idx="1862">
                  <c:v>2.625</c:v>
                </c:pt>
                <c:pt idx="1863">
                  <c:v>2.8125</c:v>
                </c:pt>
                <c:pt idx="1864">
                  <c:v>2.875</c:v>
                </c:pt>
                <c:pt idx="1865">
                  <c:v>2.875</c:v>
                </c:pt>
                <c:pt idx="1866">
                  <c:v>2.875</c:v>
                </c:pt>
                <c:pt idx="1867">
                  <c:v>3</c:v>
                </c:pt>
                <c:pt idx="1868">
                  <c:v>2.9375</c:v>
                </c:pt>
                <c:pt idx="1869">
                  <c:v>2.9375</c:v>
                </c:pt>
                <c:pt idx="1870">
                  <c:v>2.875</c:v>
                </c:pt>
                <c:pt idx="1871">
                  <c:v>2.875</c:v>
                </c:pt>
                <c:pt idx="1872">
                  <c:v>3.0625</c:v>
                </c:pt>
                <c:pt idx="1873">
                  <c:v>3.125</c:v>
                </c:pt>
                <c:pt idx="1874">
                  <c:v>3.1875</c:v>
                </c:pt>
                <c:pt idx="1875">
                  <c:v>3.125</c:v>
                </c:pt>
                <c:pt idx="1876">
                  <c:v>2.9375</c:v>
                </c:pt>
                <c:pt idx="1877">
                  <c:v>3</c:v>
                </c:pt>
                <c:pt idx="1878">
                  <c:v>2.9375</c:v>
                </c:pt>
                <c:pt idx="1879">
                  <c:v>2.8125</c:v>
                </c:pt>
                <c:pt idx="1880">
                  <c:v>2.8125</c:v>
                </c:pt>
                <c:pt idx="1881">
                  <c:v>2.875</c:v>
                </c:pt>
                <c:pt idx="1882">
                  <c:v>3</c:v>
                </c:pt>
                <c:pt idx="1883">
                  <c:v>3</c:v>
                </c:pt>
                <c:pt idx="1884">
                  <c:v>3</c:v>
                </c:pt>
                <c:pt idx="1885">
                  <c:v>3.125</c:v>
                </c:pt>
                <c:pt idx="1886">
                  <c:v>3.1875</c:v>
                </c:pt>
                <c:pt idx="1887">
                  <c:v>3.0625</c:v>
                </c:pt>
                <c:pt idx="1888">
                  <c:v>3.125</c:v>
                </c:pt>
                <c:pt idx="1889">
                  <c:v>3.0625</c:v>
                </c:pt>
                <c:pt idx="1890">
                  <c:v>3</c:v>
                </c:pt>
                <c:pt idx="1891">
                  <c:v>3.0625</c:v>
                </c:pt>
                <c:pt idx="1892">
                  <c:v>3.125</c:v>
                </c:pt>
                <c:pt idx="1893">
                  <c:v>3.1875</c:v>
                </c:pt>
                <c:pt idx="1894">
                  <c:v>3.125</c:v>
                </c:pt>
                <c:pt idx="1895">
                  <c:v>3.125</c:v>
                </c:pt>
                <c:pt idx="1896">
                  <c:v>2.9375</c:v>
                </c:pt>
                <c:pt idx="1897">
                  <c:v>2.9375</c:v>
                </c:pt>
                <c:pt idx="1898">
                  <c:v>3</c:v>
                </c:pt>
                <c:pt idx="1899">
                  <c:v>2.9375</c:v>
                </c:pt>
                <c:pt idx="1900">
                  <c:v>2.9375</c:v>
                </c:pt>
                <c:pt idx="1901">
                  <c:v>2.8125</c:v>
                </c:pt>
                <c:pt idx="1902">
                  <c:v>2.8125</c:v>
                </c:pt>
                <c:pt idx="1903">
                  <c:v>2.875</c:v>
                </c:pt>
                <c:pt idx="1904">
                  <c:v>2.75</c:v>
                </c:pt>
                <c:pt idx="1905">
                  <c:v>2.75</c:v>
                </c:pt>
                <c:pt idx="1906">
                  <c:v>2.75</c:v>
                </c:pt>
                <c:pt idx="1907">
                  <c:v>2.6875</c:v>
                </c:pt>
                <c:pt idx="1908">
                  <c:v>2.8125</c:v>
                </c:pt>
                <c:pt idx="1909">
                  <c:v>2.75</c:v>
                </c:pt>
                <c:pt idx="1910">
                  <c:v>2.75</c:v>
                </c:pt>
                <c:pt idx="1911">
                  <c:v>2.875</c:v>
                </c:pt>
                <c:pt idx="1912">
                  <c:v>2.875</c:v>
                </c:pt>
                <c:pt idx="1913">
                  <c:v>2.8125</c:v>
                </c:pt>
                <c:pt idx="1914">
                  <c:v>2.6875</c:v>
                </c:pt>
                <c:pt idx="1915">
                  <c:v>2.75</c:v>
                </c:pt>
                <c:pt idx="1916">
                  <c:v>2.8125</c:v>
                </c:pt>
                <c:pt idx="1917">
                  <c:v>2.875</c:v>
                </c:pt>
                <c:pt idx="1918">
                  <c:v>2.8125</c:v>
                </c:pt>
                <c:pt idx="1919">
                  <c:v>2.8125</c:v>
                </c:pt>
                <c:pt idx="1920">
                  <c:v>2.75</c:v>
                </c:pt>
                <c:pt idx="1921">
                  <c:v>2.6875</c:v>
                </c:pt>
                <c:pt idx="1922">
                  <c:v>2.6875</c:v>
                </c:pt>
                <c:pt idx="1923">
                  <c:v>2.75</c:v>
                </c:pt>
                <c:pt idx="1924">
                  <c:v>2.6875</c:v>
                </c:pt>
                <c:pt idx="1925">
                  <c:v>2.75</c:v>
                </c:pt>
                <c:pt idx="1926">
                  <c:v>2.8125</c:v>
                </c:pt>
                <c:pt idx="1927">
                  <c:v>2.625</c:v>
                </c:pt>
                <c:pt idx="1928">
                  <c:v>2.8125</c:v>
                </c:pt>
                <c:pt idx="1929">
                  <c:v>2.75</c:v>
                </c:pt>
                <c:pt idx="1930">
                  <c:v>2.8125</c:v>
                </c:pt>
                <c:pt idx="1931">
                  <c:v>2.75</c:v>
                </c:pt>
                <c:pt idx="1932">
                  <c:v>2.6875</c:v>
                </c:pt>
                <c:pt idx="1933">
                  <c:v>2.625</c:v>
                </c:pt>
                <c:pt idx="1934">
                  <c:v>2.75</c:v>
                </c:pt>
                <c:pt idx="1935">
                  <c:v>2.8125</c:v>
                </c:pt>
                <c:pt idx="1936">
                  <c:v>2.9375</c:v>
                </c:pt>
                <c:pt idx="1937">
                  <c:v>3.0625</c:v>
                </c:pt>
                <c:pt idx="1938">
                  <c:v>3.0625</c:v>
                </c:pt>
                <c:pt idx="1939">
                  <c:v>3</c:v>
                </c:pt>
                <c:pt idx="1940">
                  <c:v>3.1875</c:v>
                </c:pt>
                <c:pt idx="1941">
                  <c:v>3.0625</c:v>
                </c:pt>
                <c:pt idx="1942">
                  <c:v>3.0625</c:v>
                </c:pt>
                <c:pt idx="1943">
                  <c:v>3.0625</c:v>
                </c:pt>
                <c:pt idx="1944">
                  <c:v>3.0625</c:v>
                </c:pt>
                <c:pt idx="1945">
                  <c:v>3.125</c:v>
                </c:pt>
                <c:pt idx="1946">
                  <c:v>3.1875</c:v>
                </c:pt>
                <c:pt idx="1947">
                  <c:v>3.125</c:v>
                </c:pt>
                <c:pt idx="1948">
                  <c:v>3.1875</c:v>
                </c:pt>
                <c:pt idx="1949">
                  <c:v>3.1875</c:v>
                </c:pt>
                <c:pt idx="1950">
                  <c:v>3.125</c:v>
                </c:pt>
                <c:pt idx="1951">
                  <c:v>3</c:v>
                </c:pt>
                <c:pt idx="1952">
                  <c:v>3</c:v>
                </c:pt>
                <c:pt idx="1953">
                  <c:v>2.9375</c:v>
                </c:pt>
                <c:pt idx="1954">
                  <c:v>2.875</c:v>
                </c:pt>
                <c:pt idx="1955">
                  <c:v>2.8125</c:v>
                </c:pt>
                <c:pt idx="1956">
                  <c:v>2.75</c:v>
                </c:pt>
                <c:pt idx="1957">
                  <c:v>2.75</c:v>
                </c:pt>
                <c:pt idx="1958">
                  <c:v>2.75</c:v>
                </c:pt>
                <c:pt idx="1959">
                  <c:v>2.75</c:v>
                </c:pt>
                <c:pt idx="1960">
                  <c:v>2.75</c:v>
                </c:pt>
                <c:pt idx="1961">
                  <c:v>2.75</c:v>
                </c:pt>
                <c:pt idx="1962">
                  <c:v>2.75</c:v>
                </c:pt>
                <c:pt idx="1963">
                  <c:v>2.8125</c:v>
                </c:pt>
                <c:pt idx="1964">
                  <c:v>2.8125</c:v>
                </c:pt>
                <c:pt idx="1965">
                  <c:v>2.75</c:v>
                </c:pt>
                <c:pt idx="1966">
                  <c:v>2.75</c:v>
                </c:pt>
                <c:pt idx="1967">
                  <c:v>2.8125</c:v>
                </c:pt>
                <c:pt idx="1968">
                  <c:v>2.8125</c:v>
                </c:pt>
                <c:pt idx="1969">
                  <c:v>2.9375</c:v>
                </c:pt>
                <c:pt idx="1970">
                  <c:v>3.0625</c:v>
                </c:pt>
                <c:pt idx="1971">
                  <c:v>3.125</c:v>
                </c:pt>
                <c:pt idx="1972">
                  <c:v>3</c:v>
                </c:pt>
                <c:pt idx="1973">
                  <c:v>3</c:v>
                </c:pt>
                <c:pt idx="1974">
                  <c:v>3.0625</c:v>
                </c:pt>
                <c:pt idx="1975">
                  <c:v>3.1875</c:v>
                </c:pt>
                <c:pt idx="1976">
                  <c:v>3.1875</c:v>
                </c:pt>
                <c:pt idx="1977">
                  <c:v>3.0625</c:v>
                </c:pt>
                <c:pt idx="1978">
                  <c:v>3.125</c:v>
                </c:pt>
                <c:pt idx="1979">
                  <c:v>3.125</c:v>
                </c:pt>
                <c:pt idx="1980">
                  <c:v>3.125</c:v>
                </c:pt>
                <c:pt idx="1981">
                  <c:v>3.1875</c:v>
                </c:pt>
                <c:pt idx="1982">
                  <c:v>3.125</c:v>
                </c:pt>
                <c:pt idx="1983">
                  <c:v>3.125</c:v>
                </c:pt>
                <c:pt idx="1984">
                  <c:v>3.25</c:v>
                </c:pt>
                <c:pt idx="1985">
                  <c:v>3.125</c:v>
                </c:pt>
                <c:pt idx="1986">
                  <c:v>3.1875</c:v>
                </c:pt>
                <c:pt idx="1987">
                  <c:v>3.4375</c:v>
                </c:pt>
                <c:pt idx="1988">
                  <c:v>3.625</c:v>
                </c:pt>
                <c:pt idx="1989">
                  <c:v>3.8125</c:v>
                </c:pt>
                <c:pt idx="1990">
                  <c:v>3.9375</c:v>
                </c:pt>
                <c:pt idx="1991">
                  <c:v>4.0625</c:v>
                </c:pt>
                <c:pt idx="1992">
                  <c:v>4.0625</c:v>
                </c:pt>
                <c:pt idx="1993">
                  <c:v>4.4375</c:v>
                </c:pt>
                <c:pt idx="1994">
                  <c:v>4.5</c:v>
                </c:pt>
                <c:pt idx="1995">
                  <c:v>4.625</c:v>
                </c:pt>
                <c:pt idx="1996">
                  <c:v>4.75</c:v>
                </c:pt>
                <c:pt idx="1997">
                  <c:v>4.75</c:v>
                </c:pt>
                <c:pt idx="1998">
                  <c:v>5.1875</c:v>
                </c:pt>
                <c:pt idx="1999">
                  <c:v>5.25</c:v>
                </c:pt>
                <c:pt idx="2000">
                  <c:v>5.125</c:v>
                </c:pt>
                <c:pt idx="2001">
                  <c:v>5.375</c:v>
                </c:pt>
                <c:pt idx="2002">
                  <c:v>5.4375</c:v>
                </c:pt>
                <c:pt idx="2003">
                  <c:v>5.3125</c:v>
                </c:pt>
                <c:pt idx="2004">
                  <c:v>5.25</c:v>
                </c:pt>
                <c:pt idx="2005">
                  <c:v>5.3125</c:v>
                </c:pt>
                <c:pt idx="2006">
                  <c:v>5.25</c:v>
                </c:pt>
                <c:pt idx="2007">
                  <c:v>5.125</c:v>
                </c:pt>
                <c:pt idx="2008">
                  <c:v>5.25</c:v>
                </c:pt>
                <c:pt idx="2009">
                  <c:v>5.1875</c:v>
                </c:pt>
                <c:pt idx="2010">
                  <c:v>5.1875</c:v>
                </c:pt>
                <c:pt idx="2011">
                  <c:v>5.1875</c:v>
                </c:pt>
                <c:pt idx="2012">
                  <c:v>5.125</c:v>
                </c:pt>
                <c:pt idx="2013">
                  <c:v>5.1875</c:v>
                </c:pt>
                <c:pt idx="2014">
                  <c:v>4.9375</c:v>
                </c:pt>
                <c:pt idx="2015">
                  <c:v>5</c:v>
                </c:pt>
                <c:pt idx="2016">
                  <c:v>5.125</c:v>
                </c:pt>
                <c:pt idx="2017">
                  <c:v>5.0625</c:v>
                </c:pt>
                <c:pt idx="2018">
                  <c:v>5.125</c:v>
                </c:pt>
                <c:pt idx="2019">
                  <c:v>5.1875</c:v>
                </c:pt>
                <c:pt idx="2020">
                  <c:v>5.3125</c:v>
                </c:pt>
                <c:pt idx="2021">
                  <c:v>5.25</c:v>
                </c:pt>
                <c:pt idx="2022">
                  <c:v>5.25</c:v>
                </c:pt>
                <c:pt idx="2023">
                  <c:v>5.4375</c:v>
                </c:pt>
                <c:pt idx="2024">
                  <c:v>5.1875</c:v>
                </c:pt>
                <c:pt idx="2025">
                  <c:v>5.1875</c:v>
                </c:pt>
                <c:pt idx="2026">
                  <c:v>5.1875</c:v>
                </c:pt>
                <c:pt idx="2027">
                  <c:v>5.1875</c:v>
                </c:pt>
                <c:pt idx="2028">
                  <c:v>5.1875</c:v>
                </c:pt>
                <c:pt idx="2029">
                  <c:v>5.25</c:v>
                </c:pt>
                <c:pt idx="2030">
                  <c:v>5.3125</c:v>
                </c:pt>
                <c:pt idx="2031">
                  <c:v>5.3125</c:v>
                </c:pt>
                <c:pt idx="2032">
                  <c:v>5.1875</c:v>
                </c:pt>
                <c:pt idx="2033">
                  <c:v>5.25</c:v>
                </c:pt>
                <c:pt idx="2034">
                  <c:v>5.1875</c:v>
                </c:pt>
                <c:pt idx="2035">
                  <c:v>5.0625</c:v>
                </c:pt>
                <c:pt idx="2036">
                  <c:v>4.9375</c:v>
                </c:pt>
                <c:pt idx="2037">
                  <c:v>4.9375</c:v>
                </c:pt>
                <c:pt idx="2038">
                  <c:v>5</c:v>
                </c:pt>
                <c:pt idx="2039">
                  <c:v>4.875</c:v>
                </c:pt>
                <c:pt idx="2040">
                  <c:v>5.125</c:v>
                </c:pt>
                <c:pt idx="2041">
                  <c:v>5.125</c:v>
                </c:pt>
                <c:pt idx="2042">
                  <c:v>5.1875</c:v>
                </c:pt>
                <c:pt idx="2043">
                  <c:v>5.1875</c:v>
                </c:pt>
                <c:pt idx="2044">
                  <c:v>5.1875</c:v>
                </c:pt>
                <c:pt idx="2045">
                  <c:v>5.125</c:v>
                </c:pt>
                <c:pt idx="2046">
                  <c:v>5</c:v>
                </c:pt>
                <c:pt idx="2047">
                  <c:v>5.125</c:v>
                </c:pt>
                <c:pt idx="2048">
                  <c:v>5.125</c:v>
                </c:pt>
                <c:pt idx="2049">
                  <c:v>5.0625</c:v>
                </c:pt>
                <c:pt idx="2050">
                  <c:v>5.0625</c:v>
                </c:pt>
                <c:pt idx="2051">
                  <c:v>5.1875</c:v>
                </c:pt>
                <c:pt idx="2052">
                  <c:v>5.1875</c:v>
                </c:pt>
                <c:pt idx="2053">
                  <c:v>5.1875</c:v>
                </c:pt>
                <c:pt idx="2054">
                  <c:v>5.125</c:v>
                </c:pt>
                <c:pt idx="2055">
                  <c:v>5.125</c:v>
                </c:pt>
                <c:pt idx="2056">
                  <c:v>5.125</c:v>
                </c:pt>
                <c:pt idx="2057">
                  <c:v>5.0625</c:v>
                </c:pt>
                <c:pt idx="2058">
                  <c:v>5</c:v>
                </c:pt>
                <c:pt idx="2059">
                  <c:v>5</c:v>
                </c:pt>
                <c:pt idx="2060">
                  <c:v>5</c:v>
                </c:pt>
                <c:pt idx="2061">
                  <c:v>5.0625</c:v>
                </c:pt>
                <c:pt idx="2062">
                  <c:v>5.125</c:v>
                </c:pt>
                <c:pt idx="2063">
                  <c:v>5.0625</c:v>
                </c:pt>
                <c:pt idx="2064">
                  <c:v>5.1875</c:v>
                </c:pt>
                <c:pt idx="2065">
                  <c:v>5.125</c:v>
                </c:pt>
                <c:pt idx="2066">
                  <c:v>5.0625</c:v>
                </c:pt>
                <c:pt idx="2067">
                  <c:v>5.125</c:v>
                </c:pt>
                <c:pt idx="2068">
                  <c:v>5.25</c:v>
                </c:pt>
                <c:pt idx="2069">
                  <c:v>5.3125</c:v>
                </c:pt>
                <c:pt idx="2070">
                  <c:v>5.4375</c:v>
                </c:pt>
                <c:pt idx="2071">
                  <c:v>5.375</c:v>
                </c:pt>
                <c:pt idx="2072">
                  <c:v>5.3125</c:v>
                </c:pt>
                <c:pt idx="2073">
                  <c:v>5.25</c:v>
                </c:pt>
                <c:pt idx="2074">
                  <c:v>5.125</c:v>
                </c:pt>
                <c:pt idx="2075">
                  <c:v>5.25</c:v>
                </c:pt>
                <c:pt idx="2076">
                  <c:v>5.375</c:v>
                </c:pt>
                <c:pt idx="2077">
                  <c:v>5.25</c:v>
                </c:pt>
                <c:pt idx="2078">
                  <c:v>5.25</c:v>
                </c:pt>
                <c:pt idx="2079">
                  <c:v>5.1875</c:v>
                </c:pt>
                <c:pt idx="2080">
                  <c:v>5.1875</c:v>
                </c:pt>
                <c:pt idx="2081">
                  <c:v>5.1875</c:v>
                </c:pt>
                <c:pt idx="2082">
                  <c:v>5.1875</c:v>
                </c:pt>
                <c:pt idx="2083">
                  <c:v>5.125</c:v>
                </c:pt>
                <c:pt idx="2084">
                  <c:v>4.875</c:v>
                </c:pt>
                <c:pt idx="2085">
                  <c:v>4.8125</c:v>
                </c:pt>
                <c:pt idx="2086">
                  <c:v>4.75</c:v>
                </c:pt>
                <c:pt idx="2087">
                  <c:v>4.9375</c:v>
                </c:pt>
                <c:pt idx="2088">
                  <c:v>4.875</c:v>
                </c:pt>
                <c:pt idx="2089">
                  <c:v>5.125</c:v>
                </c:pt>
                <c:pt idx="2090">
                  <c:v>5.125</c:v>
                </c:pt>
                <c:pt idx="2091">
                  <c:v>4.9375</c:v>
                </c:pt>
                <c:pt idx="2092">
                  <c:v>4.875</c:v>
                </c:pt>
                <c:pt idx="2093">
                  <c:v>4.9375</c:v>
                </c:pt>
                <c:pt idx="2094">
                  <c:v>5</c:v>
                </c:pt>
                <c:pt idx="2095">
                  <c:v>5</c:v>
                </c:pt>
                <c:pt idx="2096">
                  <c:v>4.9375</c:v>
                </c:pt>
                <c:pt idx="2097">
                  <c:v>4.8125</c:v>
                </c:pt>
                <c:pt idx="2098">
                  <c:v>4.875</c:v>
                </c:pt>
                <c:pt idx="2099">
                  <c:v>4.8125</c:v>
                </c:pt>
                <c:pt idx="2100">
                  <c:v>5.125</c:v>
                </c:pt>
                <c:pt idx="2101">
                  <c:v>5</c:v>
                </c:pt>
                <c:pt idx="2102">
                  <c:v>5</c:v>
                </c:pt>
                <c:pt idx="2103">
                  <c:v>4.8125</c:v>
                </c:pt>
                <c:pt idx="2104">
                  <c:v>4.9375</c:v>
                </c:pt>
                <c:pt idx="2105">
                  <c:v>4.75</c:v>
                </c:pt>
                <c:pt idx="2106">
                  <c:v>4.75</c:v>
                </c:pt>
                <c:pt idx="2107">
                  <c:v>4.875</c:v>
                </c:pt>
                <c:pt idx="2108">
                  <c:v>4.75</c:v>
                </c:pt>
                <c:pt idx="2109">
                  <c:v>4.9375</c:v>
                </c:pt>
                <c:pt idx="2110">
                  <c:v>4.6875</c:v>
                </c:pt>
                <c:pt idx="2111">
                  <c:v>4.6875</c:v>
                </c:pt>
                <c:pt idx="2112">
                  <c:v>4.6875</c:v>
                </c:pt>
                <c:pt idx="2113">
                  <c:v>4.875</c:v>
                </c:pt>
                <c:pt idx="2114">
                  <c:v>4.9375</c:v>
                </c:pt>
                <c:pt idx="2115">
                  <c:v>4.9375</c:v>
                </c:pt>
                <c:pt idx="2116">
                  <c:v>4.875</c:v>
                </c:pt>
                <c:pt idx="2117">
                  <c:v>5.0625</c:v>
                </c:pt>
                <c:pt idx="2118">
                  <c:v>4.9375</c:v>
                </c:pt>
                <c:pt idx="2119">
                  <c:v>5</c:v>
                </c:pt>
                <c:pt idx="2120">
                  <c:v>4.875</c:v>
                </c:pt>
                <c:pt idx="2121">
                  <c:v>4.8125</c:v>
                </c:pt>
                <c:pt idx="2122">
                  <c:v>4.875</c:v>
                </c:pt>
                <c:pt idx="2123">
                  <c:v>4.875</c:v>
                </c:pt>
                <c:pt idx="2124">
                  <c:v>5</c:v>
                </c:pt>
                <c:pt idx="2125">
                  <c:v>4.8125</c:v>
                </c:pt>
                <c:pt idx="2126">
                  <c:v>5.0625</c:v>
                </c:pt>
                <c:pt idx="2127">
                  <c:v>4.9375</c:v>
                </c:pt>
                <c:pt idx="2128">
                  <c:v>5</c:v>
                </c:pt>
                <c:pt idx="2129">
                  <c:v>4.875</c:v>
                </c:pt>
                <c:pt idx="2130">
                  <c:v>4.8125</c:v>
                </c:pt>
                <c:pt idx="2131">
                  <c:v>4.8125</c:v>
                </c:pt>
                <c:pt idx="2132">
                  <c:v>4.5625</c:v>
                </c:pt>
                <c:pt idx="2133">
                  <c:v>4.4375</c:v>
                </c:pt>
                <c:pt idx="2134">
                  <c:v>4.4375</c:v>
                </c:pt>
                <c:pt idx="2135">
                  <c:v>4.5</c:v>
                </c:pt>
                <c:pt idx="2136">
                  <c:v>4.5625</c:v>
                </c:pt>
                <c:pt idx="2137">
                  <c:v>4.625</c:v>
                </c:pt>
                <c:pt idx="2138">
                  <c:v>4.5625</c:v>
                </c:pt>
                <c:pt idx="2139">
                  <c:v>4.375</c:v>
                </c:pt>
                <c:pt idx="2140">
                  <c:v>4.375</c:v>
                </c:pt>
                <c:pt idx="2141">
                  <c:v>4.375</c:v>
                </c:pt>
                <c:pt idx="2142">
                  <c:v>4.25</c:v>
                </c:pt>
                <c:pt idx="2143">
                  <c:v>4.4375</c:v>
                </c:pt>
                <c:pt idx="2144">
                  <c:v>4.375</c:v>
                </c:pt>
                <c:pt idx="2145">
                  <c:v>4.375</c:v>
                </c:pt>
                <c:pt idx="2146">
                  <c:v>4.25</c:v>
                </c:pt>
                <c:pt idx="2147">
                  <c:v>4.25</c:v>
                </c:pt>
                <c:pt idx="2148">
                  <c:v>4.5</c:v>
                </c:pt>
                <c:pt idx="2149">
                  <c:v>4.625</c:v>
                </c:pt>
                <c:pt idx="2150">
                  <c:v>4.5625</c:v>
                </c:pt>
                <c:pt idx="2151">
                  <c:v>4.5</c:v>
                </c:pt>
                <c:pt idx="2152">
                  <c:v>4.5</c:v>
                </c:pt>
                <c:pt idx="2153">
                  <c:v>4.375</c:v>
                </c:pt>
                <c:pt idx="2154">
                  <c:v>4.4375</c:v>
                </c:pt>
                <c:pt idx="2155">
                  <c:v>4.5</c:v>
                </c:pt>
                <c:pt idx="2156">
                  <c:v>4.5</c:v>
                </c:pt>
                <c:pt idx="2157">
                  <c:v>4.625</c:v>
                </c:pt>
                <c:pt idx="2158">
                  <c:v>4.625</c:v>
                </c:pt>
                <c:pt idx="2159">
                  <c:v>4.5625</c:v>
                </c:pt>
                <c:pt idx="2160">
                  <c:v>4.6875</c:v>
                </c:pt>
                <c:pt idx="2161">
                  <c:v>4.6875</c:v>
                </c:pt>
                <c:pt idx="2162">
                  <c:v>4.8125</c:v>
                </c:pt>
                <c:pt idx="2163">
                  <c:v>4.75</c:v>
                </c:pt>
                <c:pt idx="2164">
                  <c:v>4.625</c:v>
                </c:pt>
                <c:pt idx="2165">
                  <c:v>4.5625</c:v>
                </c:pt>
                <c:pt idx="2166">
                  <c:v>4.75</c:v>
                </c:pt>
                <c:pt idx="2167">
                  <c:v>4.625</c:v>
                </c:pt>
                <c:pt idx="2168">
                  <c:v>4.625</c:v>
                </c:pt>
                <c:pt idx="2169">
                  <c:v>4.6875</c:v>
                </c:pt>
                <c:pt idx="2170">
                  <c:v>4.6875</c:v>
                </c:pt>
                <c:pt idx="2171">
                  <c:v>4.625</c:v>
                </c:pt>
                <c:pt idx="2172">
                  <c:v>4.6875</c:v>
                </c:pt>
                <c:pt idx="2173">
                  <c:v>4.5625</c:v>
                </c:pt>
                <c:pt idx="2174">
                  <c:v>4.5625</c:v>
                </c:pt>
                <c:pt idx="2175">
                  <c:v>4.375</c:v>
                </c:pt>
                <c:pt idx="2176">
                  <c:v>4.375</c:v>
                </c:pt>
                <c:pt idx="2177">
                  <c:v>4.375</c:v>
                </c:pt>
                <c:pt idx="2178">
                  <c:v>4.375</c:v>
                </c:pt>
                <c:pt idx="2179">
                  <c:v>4.375</c:v>
                </c:pt>
                <c:pt idx="2180">
                  <c:v>4.4375</c:v>
                </c:pt>
                <c:pt idx="2181">
                  <c:v>4.3125</c:v>
                </c:pt>
                <c:pt idx="2182">
                  <c:v>4.125</c:v>
                </c:pt>
                <c:pt idx="2183">
                  <c:v>4.1875</c:v>
                </c:pt>
                <c:pt idx="2184">
                  <c:v>4.3125</c:v>
                </c:pt>
                <c:pt idx="2185">
                  <c:v>4.25</c:v>
                </c:pt>
                <c:pt idx="2186">
                  <c:v>4.25</c:v>
                </c:pt>
                <c:pt idx="2187">
                  <c:v>4.3125</c:v>
                </c:pt>
                <c:pt idx="2188">
                  <c:v>4.1875</c:v>
                </c:pt>
                <c:pt idx="2189">
                  <c:v>4.125</c:v>
                </c:pt>
                <c:pt idx="2190">
                  <c:v>4.25</c:v>
                </c:pt>
                <c:pt idx="2191">
                  <c:v>4.375</c:v>
                </c:pt>
                <c:pt idx="2192">
                  <c:v>4.3125</c:v>
                </c:pt>
                <c:pt idx="2193">
                  <c:v>4.3125</c:v>
                </c:pt>
                <c:pt idx="2194">
                  <c:v>4.3125</c:v>
                </c:pt>
                <c:pt idx="2195">
                  <c:v>4.375</c:v>
                </c:pt>
                <c:pt idx="2196">
                  <c:v>4.3125</c:v>
                </c:pt>
                <c:pt idx="2197">
                  <c:v>4.3125</c:v>
                </c:pt>
                <c:pt idx="2198">
                  <c:v>4.375</c:v>
                </c:pt>
                <c:pt idx="2199">
                  <c:v>4.625</c:v>
                </c:pt>
                <c:pt idx="2200">
                  <c:v>4.375</c:v>
                </c:pt>
                <c:pt idx="2201">
                  <c:v>4.4375</c:v>
                </c:pt>
                <c:pt idx="2202">
                  <c:v>4.375</c:v>
                </c:pt>
                <c:pt idx="2203">
                  <c:v>4.4375</c:v>
                </c:pt>
                <c:pt idx="2204">
                  <c:v>4.625</c:v>
                </c:pt>
                <c:pt idx="2205">
                  <c:v>4.625</c:v>
                </c:pt>
                <c:pt idx="2206">
                  <c:v>4.5</c:v>
                </c:pt>
                <c:pt idx="2207">
                  <c:v>4.5625</c:v>
                </c:pt>
                <c:pt idx="2208">
                  <c:v>4.5</c:v>
                </c:pt>
                <c:pt idx="2209">
                  <c:v>4.5</c:v>
                </c:pt>
                <c:pt idx="2210">
                  <c:v>4.5</c:v>
                </c:pt>
                <c:pt idx="2211">
                  <c:v>4.4375</c:v>
                </c:pt>
                <c:pt idx="2212">
                  <c:v>4.375</c:v>
                </c:pt>
                <c:pt idx="2213">
                  <c:v>4.5625</c:v>
                </c:pt>
                <c:pt idx="2214">
                  <c:v>4.5</c:v>
                </c:pt>
                <c:pt idx="2215">
                  <c:v>4.4375</c:v>
                </c:pt>
                <c:pt idx="2216">
                  <c:v>4.5</c:v>
                </c:pt>
                <c:pt idx="2217">
                  <c:v>4.4375</c:v>
                </c:pt>
                <c:pt idx="2218">
                  <c:v>4.4375</c:v>
                </c:pt>
                <c:pt idx="2219">
                  <c:v>4.5</c:v>
                </c:pt>
                <c:pt idx="2220">
                  <c:v>4.25</c:v>
                </c:pt>
                <c:pt idx="2221">
                  <c:v>4.4375</c:v>
                </c:pt>
                <c:pt idx="2222">
                  <c:v>4.5625</c:v>
                </c:pt>
                <c:pt idx="2223">
                  <c:v>4.4375</c:v>
                </c:pt>
                <c:pt idx="2224">
                  <c:v>4.375</c:v>
                </c:pt>
                <c:pt idx="2225">
                  <c:v>4.375</c:v>
                </c:pt>
                <c:pt idx="2226">
                  <c:v>4.375</c:v>
                </c:pt>
                <c:pt idx="2227">
                  <c:v>4.3125</c:v>
                </c:pt>
                <c:pt idx="2228">
                  <c:v>4.5</c:v>
                </c:pt>
                <c:pt idx="2229">
                  <c:v>4.25</c:v>
                </c:pt>
                <c:pt idx="2230">
                  <c:v>4.3125</c:v>
                </c:pt>
                <c:pt idx="2231">
                  <c:v>4.1875</c:v>
                </c:pt>
                <c:pt idx="2232">
                  <c:v>4.125</c:v>
                </c:pt>
                <c:pt idx="2233">
                  <c:v>4.125</c:v>
                </c:pt>
                <c:pt idx="2234">
                  <c:v>4.0625</c:v>
                </c:pt>
                <c:pt idx="2235">
                  <c:v>3.9375</c:v>
                </c:pt>
                <c:pt idx="2236">
                  <c:v>3.9375</c:v>
                </c:pt>
                <c:pt idx="2237">
                  <c:v>3.8125</c:v>
                </c:pt>
                <c:pt idx="2238">
                  <c:v>3.6875</c:v>
                </c:pt>
                <c:pt idx="2239">
                  <c:v>3.75</c:v>
                </c:pt>
                <c:pt idx="2240">
                  <c:v>3.875</c:v>
                </c:pt>
                <c:pt idx="2241">
                  <c:v>3.9375</c:v>
                </c:pt>
                <c:pt idx="2242">
                  <c:v>3.8125</c:v>
                </c:pt>
                <c:pt idx="2243">
                  <c:v>4</c:v>
                </c:pt>
                <c:pt idx="2244">
                  <c:v>3.8125</c:v>
                </c:pt>
                <c:pt idx="2245">
                  <c:v>3.9375</c:v>
                </c:pt>
                <c:pt idx="2246">
                  <c:v>3.875</c:v>
                </c:pt>
                <c:pt idx="2247">
                  <c:v>3.8125</c:v>
                </c:pt>
                <c:pt idx="2248">
                  <c:v>3.875</c:v>
                </c:pt>
                <c:pt idx="2249">
                  <c:v>3.9375</c:v>
                </c:pt>
                <c:pt idx="2250">
                  <c:v>4</c:v>
                </c:pt>
                <c:pt idx="2251">
                  <c:v>4.0625</c:v>
                </c:pt>
                <c:pt idx="2252">
                  <c:v>4.125</c:v>
                </c:pt>
                <c:pt idx="2253">
                  <c:v>4.1875</c:v>
                </c:pt>
                <c:pt idx="2254">
                  <c:v>4.25</c:v>
                </c:pt>
                <c:pt idx="2255">
                  <c:v>4.1875</c:v>
                </c:pt>
                <c:pt idx="2256">
                  <c:v>4.1875</c:v>
                </c:pt>
                <c:pt idx="2257">
                  <c:v>4.125</c:v>
                </c:pt>
                <c:pt idx="2258">
                  <c:v>4.1875</c:v>
                </c:pt>
                <c:pt idx="2259">
                  <c:v>4.0625</c:v>
                </c:pt>
                <c:pt idx="2260">
                  <c:v>4.125</c:v>
                </c:pt>
                <c:pt idx="2261">
                  <c:v>4.1875</c:v>
                </c:pt>
                <c:pt idx="2262">
                  <c:v>4.1875</c:v>
                </c:pt>
                <c:pt idx="2263">
                  <c:v>4.0625</c:v>
                </c:pt>
                <c:pt idx="2264">
                  <c:v>4.0625</c:v>
                </c:pt>
                <c:pt idx="2265">
                  <c:v>4.1875</c:v>
                </c:pt>
                <c:pt idx="2266">
                  <c:v>4.1875</c:v>
                </c:pt>
                <c:pt idx="2267">
                  <c:v>4.1875</c:v>
                </c:pt>
                <c:pt idx="2268">
                  <c:v>4.25</c:v>
                </c:pt>
                <c:pt idx="2269">
                  <c:v>4.1875</c:v>
                </c:pt>
                <c:pt idx="2270">
                  <c:v>4.25</c:v>
                </c:pt>
                <c:pt idx="2271">
                  <c:v>4.1875</c:v>
                </c:pt>
                <c:pt idx="2272">
                  <c:v>4.1875</c:v>
                </c:pt>
                <c:pt idx="2273">
                  <c:v>4.1875</c:v>
                </c:pt>
                <c:pt idx="2274">
                  <c:v>4.1875</c:v>
                </c:pt>
                <c:pt idx="2275">
                  <c:v>4.1875</c:v>
                </c:pt>
                <c:pt idx="2276">
                  <c:v>4.125</c:v>
                </c:pt>
                <c:pt idx="2277">
                  <c:v>4.1875</c:v>
                </c:pt>
                <c:pt idx="2278">
                  <c:v>4.1875</c:v>
                </c:pt>
                <c:pt idx="2279">
                  <c:v>4.25</c:v>
                </c:pt>
                <c:pt idx="2280">
                  <c:v>4.3125</c:v>
                </c:pt>
                <c:pt idx="2281">
                  <c:v>4.125</c:v>
                </c:pt>
                <c:pt idx="2282">
                  <c:v>4.1875</c:v>
                </c:pt>
                <c:pt idx="2283">
                  <c:v>4.0625</c:v>
                </c:pt>
                <c:pt idx="2284">
                  <c:v>4.0625</c:v>
                </c:pt>
                <c:pt idx="2285">
                  <c:v>4.125</c:v>
                </c:pt>
                <c:pt idx="2286">
                  <c:v>4</c:v>
                </c:pt>
                <c:pt idx="2287">
                  <c:v>4</c:v>
                </c:pt>
                <c:pt idx="2288">
                  <c:v>4</c:v>
                </c:pt>
                <c:pt idx="2289">
                  <c:v>4</c:v>
                </c:pt>
                <c:pt idx="2290">
                  <c:v>4.0625</c:v>
                </c:pt>
                <c:pt idx="2291">
                  <c:v>4</c:v>
                </c:pt>
                <c:pt idx="2292">
                  <c:v>4.0625</c:v>
                </c:pt>
                <c:pt idx="2293">
                  <c:v>3.9375</c:v>
                </c:pt>
                <c:pt idx="2294">
                  <c:v>3.875</c:v>
                </c:pt>
                <c:pt idx="2295">
                  <c:v>4.125</c:v>
                </c:pt>
                <c:pt idx="2296">
                  <c:v>4</c:v>
                </c:pt>
                <c:pt idx="2297">
                  <c:v>4.0625</c:v>
                </c:pt>
                <c:pt idx="2298">
                  <c:v>3.9375</c:v>
                </c:pt>
                <c:pt idx="2299">
                  <c:v>4</c:v>
                </c:pt>
                <c:pt idx="2300">
                  <c:v>3.9375</c:v>
                </c:pt>
                <c:pt idx="2301">
                  <c:v>3.875</c:v>
                </c:pt>
                <c:pt idx="2302">
                  <c:v>3.875</c:v>
                </c:pt>
                <c:pt idx="2303">
                  <c:v>4.0625</c:v>
                </c:pt>
                <c:pt idx="2304">
                  <c:v>4.0625</c:v>
                </c:pt>
                <c:pt idx="2305">
                  <c:v>4</c:v>
                </c:pt>
                <c:pt idx="2306">
                  <c:v>4</c:v>
                </c:pt>
                <c:pt idx="2307">
                  <c:v>4.0625</c:v>
                </c:pt>
                <c:pt idx="2308">
                  <c:v>4</c:v>
                </c:pt>
                <c:pt idx="2309">
                  <c:v>3.9375</c:v>
                </c:pt>
                <c:pt idx="2310">
                  <c:v>4.0625</c:v>
                </c:pt>
                <c:pt idx="2311">
                  <c:v>3.875</c:v>
                </c:pt>
                <c:pt idx="2312">
                  <c:v>3.875</c:v>
                </c:pt>
                <c:pt idx="2313">
                  <c:v>3.9375</c:v>
                </c:pt>
                <c:pt idx="2314">
                  <c:v>4</c:v>
                </c:pt>
                <c:pt idx="2315">
                  <c:v>3.875</c:v>
                </c:pt>
                <c:pt idx="2316">
                  <c:v>3.875</c:v>
                </c:pt>
                <c:pt idx="2317">
                  <c:v>3.8125</c:v>
                </c:pt>
                <c:pt idx="2318">
                  <c:v>3.8125</c:v>
                </c:pt>
                <c:pt idx="2319">
                  <c:v>3.75</c:v>
                </c:pt>
                <c:pt idx="2320">
                  <c:v>3.625</c:v>
                </c:pt>
                <c:pt idx="2321">
                  <c:v>3.625</c:v>
                </c:pt>
                <c:pt idx="2322">
                  <c:v>3.5</c:v>
                </c:pt>
                <c:pt idx="2323">
                  <c:v>3.625</c:v>
                </c:pt>
                <c:pt idx="2324">
                  <c:v>3.625</c:v>
                </c:pt>
                <c:pt idx="2325">
                  <c:v>3.625</c:v>
                </c:pt>
                <c:pt idx="2326">
                  <c:v>3.6875</c:v>
                </c:pt>
                <c:pt idx="2327">
                  <c:v>3.6875</c:v>
                </c:pt>
                <c:pt idx="2328">
                  <c:v>3.8125</c:v>
                </c:pt>
                <c:pt idx="2329">
                  <c:v>3.5625</c:v>
                </c:pt>
                <c:pt idx="2330">
                  <c:v>3.75</c:v>
                </c:pt>
                <c:pt idx="2331">
                  <c:v>3.75</c:v>
                </c:pt>
                <c:pt idx="2332">
                  <c:v>3.75</c:v>
                </c:pt>
                <c:pt idx="2333">
                  <c:v>3.75</c:v>
                </c:pt>
                <c:pt idx="2334">
                  <c:v>3.6875</c:v>
                </c:pt>
                <c:pt idx="2335">
                  <c:v>3.6875</c:v>
                </c:pt>
                <c:pt idx="2336">
                  <c:v>3.8125</c:v>
                </c:pt>
                <c:pt idx="2337">
                  <c:v>3.75</c:v>
                </c:pt>
                <c:pt idx="2338">
                  <c:v>3.75</c:v>
                </c:pt>
                <c:pt idx="2339">
                  <c:v>3.5625</c:v>
                </c:pt>
                <c:pt idx="2340">
                  <c:v>3.75</c:v>
                </c:pt>
                <c:pt idx="2341">
                  <c:v>3.75</c:v>
                </c:pt>
                <c:pt idx="2342">
                  <c:v>3.6875</c:v>
                </c:pt>
                <c:pt idx="2343">
                  <c:v>3.6875</c:v>
                </c:pt>
                <c:pt idx="2344">
                  <c:v>3.5625</c:v>
                </c:pt>
                <c:pt idx="2345">
                  <c:v>3.6875</c:v>
                </c:pt>
                <c:pt idx="2346">
                  <c:v>3.5</c:v>
                </c:pt>
                <c:pt idx="2347">
                  <c:v>3.5625</c:v>
                </c:pt>
                <c:pt idx="2348">
                  <c:v>3.6875</c:v>
                </c:pt>
                <c:pt idx="2349">
                  <c:v>3.75</c:v>
                </c:pt>
                <c:pt idx="2350">
                  <c:v>3.8125</c:v>
                </c:pt>
                <c:pt idx="2351">
                  <c:v>3.75</c:v>
                </c:pt>
                <c:pt idx="2352">
                  <c:v>3.75</c:v>
                </c:pt>
                <c:pt idx="2353">
                  <c:v>3.75</c:v>
                </c:pt>
                <c:pt idx="2354">
                  <c:v>3.875</c:v>
                </c:pt>
                <c:pt idx="2355">
                  <c:v>3.875</c:v>
                </c:pt>
                <c:pt idx="2356">
                  <c:v>3.8125</c:v>
                </c:pt>
                <c:pt idx="2357">
                  <c:v>3.9375</c:v>
                </c:pt>
                <c:pt idx="2358">
                  <c:v>3.9375</c:v>
                </c:pt>
                <c:pt idx="2359">
                  <c:v>4</c:v>
                </c:pt>
                <c:pt idx="2360">
                  <c:v>4</c:v>
                </c:pt>
                <c:pt idx="2361">
                  <c:v>4.125</c:v>
                </c:pt>
                <c:pt idx="2362">
                  <c:v>4.0625</c:v>
                </c:pt>
                <c:pt idx="2363">
                  <c:v>4.0625</c:v>
                </c:pt>
                <c:pt idx="2364">
                  <c:v>3.875</c:v>
                </c:pt>
                <c:pt idx="2365">
                  <c:v>3.75</c:v>
                </c:pt>
                <c:pt idx="2366">
                  <c:v>3.6875</c:v>
                </c:pt>
                <c:pt idx="2367">
                  <c:v>3.8125</c:v>
                </c:pt>
                <c:pt idx="2368">
                  <c:v>3.8125</c:v>
                </c:pt>
                <c:pt idx="2369">
                  <c:v>3.9375</c:v>
                </c:pt>
                <c:pt idx="2370">
                  <c:v>4</c:v>
                </c:pt>
                <c:pt idx="2371">
                  <c:v>4</c:v>
                </c:pt>
                <c:pt idx="2372">
                  <c:v>3.9375</c:v>
                </c:pt>
                <c:pt idx="2373">
                  <c:v>3.875</c:v>
                </c:pt>
                <c:pt idx="2374">
                  <c:v>3.875</c:v>
                </c:pt>
                <c:pt idx="2375">
                  <c:v>3.8125</c:v>
                </c:pt>
                <c:pt idx="2376">
                  <c:v>3.9375</c:v>
                </c:pt>
                <c:pt idx="2377">
                  <c:v>3.9375</c:v>
                </c:pt>
                <c:pt idx="2378">
                  <c:v>4.125</c:v>
                </c:pt>
                <c:pt idx="2379">
                  <c:v>4.1875</c:v>
                </c:pt>
                <c:pt idx="2380">
                  <c:v>4.1875</c:v>
                </c:pt>
                <c:pt idx="2381">
                  <c:v>4.3125</c:v>
                </c:pt>
                <c:pt idx="2382">
                  <c:v>4.4375</c:v>
                </c:pt>
                <c:pt idx="2383">
                  <c:v>4.375</c:v>
                </c:pt>
                <c:pt idx="2384">
                  <c:v>4.3125</c:v>
                </c:pt>
                <c:pt idx="2385">
                  <c:v>4.3125</c:v>
                </c:pt>
                <c:pt idx="2386">
                  <c:v>4.25</c:v>
                </c:pt>
                <c:pt idx="2387">
                  <c:v>4.3125</c:v>
                </c:pt>
                <c:pt idx="2388">
                  <c:v>4.1875</c:v>
                </c:pt>
                <c:pt idx="2389">
                  <c:v>4.3125</c:v>
                </c:pt>
                <c:pt idx="2390">
                  <c:v>4.3125</c:v>
                </c:pt>
                <c:pt idx="2391">
                  <c:v>4.125</c:v>
                </c:pt>
                <c:pt idx="2392">
                  <c:v>4</c:v>
                </c:pt>
                <c:pt idx="2393">
                  <c:v>3.875</c:v>
                </c:pt>
                <c:pt idx="2394">
                  <c:v>3.8125</c:v>
                </c:pt>
                <c:pt idx="2395">
                  <c:v>3.75</c:v>
                </c:pt>
                <c:pt idx="2396">
                  <c:v>3.625</c:v>
                </c:pt>
                <c:pt idx="2397">
                  <c:v>3.625</c:v>
                </c:pt>
                <c:pt idx="2398">
                  <c:v>3.625</c:v>
                </c:pt>
                <c:pt idx="2399">
                  <c:v>3.625</c:v>
                </c:pt>
                <c:pt idx="2400">
                  <c:v>3.5</c:v>
                </c:pt>
                <c:pt idx="2401">
                  <c:v>3.625</c:v>
                </c:pt>
                <c:pt idx="2402">
                  <c:v>3.625</c:v>
                </c:pt>
                <c:pt idx="2403">
                  <c:v>3.5625</c:v>
                </c:pt>
                <c:pt idx="2404">
                  <c:v>3.6875</c:v>
                </c:pt>
                <c:pt idx="2405">
                  <c:v>3.5</c:v>
                </c:pt>
                <c:pt idx="2406">
                  <c:v>3.5</c:v>
                </c:pt>
                <c:pt idx="2407">
                  <c:v>3.5625</c:v>
                </c:pt>
                <c:pt idx="2408">
                  <c:v>3.6875</c:v>
                </c:pt>
                <c:pt idx="2409">
                  <c:v>3.625</c:v>
                </c:pt>
                <c:pt idx="2410">
                  <c:v>3.625</c:v>
                </c:pt>
                <c:pt idx="2411">
                  <c:v>3.6875</c:v>
                </c:pt>
                <c:pt idx="2412">
                  <c:v>3.75</c:v>
                </c:pt>
                <c:pt idx="2413">
                  <c:v>3.75</c:v>
                </c:pt>
                <c:pt idx="2414">
                  <c:v>3.625</c:v>
                </c:pt>
                <c:pt idx="2415">
                  <c:v>3.5625</c:v>
                </c:pt>
                <c:pt idx="2416">
                  <c:v>3.6875</c:v>
                </c:pt>
                <c:pt idx="2417">
                  <c:v>3.5</c:v>
                </c:pt>
                <c:pt idx="2418">
                  <c:v>3.375</c:v>
                </c:pt>
                <c:pt idx="2419">
                  <c:v>3.4375</c:v>
                </c:pt>
                <c:pt idx="2420">
                  <c:v>3.4375</c:v>
                </c:pt>
                <c:pt idx="2421">
                  <c:v>3.5625</c:v>
                </c:pt>
                <c:pt idx="2422">
                  <c:v>3.5</c:v>
                </c:pt>
                <c:pt idx="2423">
                  <c:v>3.5625</c:v>
                </c:pt>
                <c:pt idx="2424">
                  <c:v>3.3125</c:v>
                </c:pt>
                <c:pt idx="2425">
                  <c:v>3.4375</c:v>
                </c:pt>
                <c:pt idx="2426">
                  <c:v>3.4375</c:v>
                </c:pt>
                <c:pt idx="2427">
                  <c:v>3.5</c:v>
                </c:pt>
                <c:pt idx="2428">
                  <c:v>3.5625</c:v>
                </c:pt>
                <c:pt idx="2429">
                  <c:v>3.4375</c:v>
                </c:pt>
                <c:pt idx="2430">
                  <c:v>3.5625</c:v>
                </c:pt>
                <c:pt idx="2431">
                  <c:v>3.5625</c:v>
                </c:pt>
                <c:pt idx="2432">
                  <c:v>3.5625</c:v>
                </c:pt>
                <c:pt idx="2433">
                  <c:v>3.6875</c:v>
                </c:pt>
                <c:pt idx="2434">
                  <c:v>3.6875</c:v>
                </c:pt>
                <c:pt idx="2435">
                  <c:v>3.8125</c:v>
                </c:pt>
                <c:pt idx="2436">
                  <c:v>3.8125</c:v>
                </c:pt>
                <c:pt idx="2437">
                  <c:v>3.75</c:v>
                </c:pt>
                <c:pt idx="2438">
                  <c:v>3.625</c:v>
                </c:pt>
                <c:pt idx="2439">
                  <c:v>3.75</c:v>
                </c:pt>
                <c:pt idx="2440">
                  <c:v>4</c:v>
                </c:pt>
                <c:pt idx="2441">
                  <c:v>4.125</c:v>
                </c:pt>
                <c:pt idx="2442">
                  <c:v>4</c:v>
                </c:pt>
                <c:pt idx="2443">
                  <c:v>3.9375</c:v>
                </c:pt>
                <c:pt idx="2444">
                  <c:v>4</c:v>
                </c:pt>
                <c:pt idx="2445">
                  <c:v>4</c:v>
                </c:pt>
                <c:pt idx="2446">
                  <c:v>4</c:v>
                </c:pt>
                <c:pt idx="2447">
                  <c:v>4</c:v>
                </c:pt>
                <c:pt idx="2448">
                  <c:v>3.9375</c:v>
                </c:pt>
                <c:pt idx="2449">
                  <c:v>3.8125</c:v>
                </c:pt>
                <c:pt idx="2450">
                  <c:v>3.9375</c:v>
                </c:pt>
                <c:pt idx="2451">
                  <c:v>3.875</c:v>
                </c:pt>
                <c:pt idx="2452">
                  <c:v>3.75</c:v>
                </c:pt>
                <c:pt idx="2453">
                  <c:v>3.8125</c:v>
                </c:pt>
                <c:pt idx="2454">
                  <c:v>4</c:v>
                </c:pt>
                <c:pt idx="2455">
                  <c:v>3.9375</c:v>
                </c:pt>
                <c:pt idx="2456">
                  <c:v>3.875</c:v>
                </c:pt>
                <c:pt idx="2457">
                  <c:v>3.75</c:v>
                </c:pt>
                <c:pt idx="2458">
                  <c:v>3.75</c:v>
                </c:pt>
                <c:pt idx="2459">
                  <c:v>3.6875</c:v>
                </c:pt>
                <c:pt idx="2460">
                  <c:v>3.6875</c:v>
                </c:pt>
                <c:pt idx="2461">
                  <c:v>3.6875</c:v>
                </c:pt>
                <c:pt idx="2462">
                  <c:v>3.625</c:v>
                </c:pt>
                <c:pt idx="2463">
                  <c:v>3.75</c:v>
                </c:pt>
                <c:pt idx="2464">
                  <c:v>3.6875</c:v>
                </c:pt>
                <c:pt idx="2465">
                  <c:v>3.75</c:v>
                </c:pt>
                <c:pt idx="2466">
                  <c:v>3.625</c:v>
                </c:pt>
                <c:pt idx="2467">
                  <c:v>3.5</c:v>
                </c:pt>
                <c:pt idx="2468">
                  <c:v>3.5</c:v>
                </c:pt>
                <c:pt idx="2469">
                  <c:v>3.3125</c:v>
                </c:pt>
                <c:pt idx="2470">
                  <c:v>3.25</c:v>
                </c:pt>
                <c:pt idx="2471">
                  <c:v>3.125</c:v>
                </c:pt>
                <c:pt idx="2472">
                  <c:v>3.125</c:v>
                </c:pt>
                <c:pt idx="2473">
                  <c:v>3.125</c:v>
                </c:pt>
                <c:pt idx="2474">
                  <c:v>3.0625</c:v>
                </c:pt>
                <c:pt idx="2475">
                  <c:v>3.0625</c:v>
                </c:pt>
                <c:pt idx="2476">
                  <c:v>2.9375</c:v>
                </c:pt>
                <c:pt idx="2477">
                  <c:v>3.0625</c:v>
                </c:pt>
                <c:pt idx="2478">
                  <c:v>3.125</c:v>
                </c:pt>
                <c:pt idx="2479">
                  <c:v>3.0625</c:v>
                </c:pt>
                <c:pt idx="2480">
                  <c:v>3.1875</c:v>
                </c:pt>
                <c:pt idx="2481">
                  <c:v>3.1875</c:v>
                </c:pt>
                <c:pt idx="2482">
                  <c:v>3.1875</c:v>
                </c:pt>
                <c:pt idx="2483">
                  <c:v>3.1875</c:v>
                </c:pt>
                <c:pt idx="2484">
                  <c:v>3.375</c:v>
                </c:pt>
                <c:pt idx="2485">
                  <c:v>3.5</c:v>
                </c:pt>
                <c:pt idx="2486">
                  <c:v>3.5625</c:v>
                </c:pt>
                <c:pt idx="2487">
                  <c:v>3.5625</c:v>
                </c:pt>
                <c:pt idx="2488">
                  <c:v>3.5625</c:v>
                </c:pt>
                <c:pt idx="2489">
                  <c:v>3.625</c:v>
                </c:pt>
                <c:pt idx="2490">
                  <c:v>3.6875</c:v>
                </c:pt>
                <c:pt idx="2491">
                  <c:v>3.625</c:v>
                </c:pt>
                <c:pt idx="2492">
                  <c:v>3.6875</c:v>
                </c:pt>
                <c:pt idx="2493">
                  <c:v>3.6875</c:v>
                </c:pt>
                <c:pt idx="2494">
                  <c:v>3.5625</c:v>
                </c:pt>
                <c:pt idx="2495">
                  <c:v>3.5</c:v>
                </c:pt>
                <c:pt idx="2496">
                  <c:v>3.5625</c:v>
                </c:pt>
                <c:pt idx="2497">
                  <c:v>3.5625</c:v>
                </c:pt>
                <c:pt idx="2498">
                  <c:v>3.625</c:v>
                </c:pt>
                <c:pt idx="2499">
                  <c:v>3.6875</c:v>
                </c:pt>
                <c:pt idx="2500">
                  <c:v>3.625</c:v>
                </c:pt>
                <c:pt idx="2501">
                  <c:v>3.625</c:v>
                </c:pt>
                <c:pt idx="2502">
                  <c:v>3.5</c:v>
                </c:pt>
                <c:pt idx="2503">
                  <c:v>3.6875</c:v>
                </c:pt>
                <c:pt idx="2504">
                  <c:v>3.625</c:v>
                </c:pt>
                <c:pt idx="2505">
                  <c:v>3.5</c:v>
                </c:pt>
                <c:pt idx="2506">
                  <c:v>3.5</c:v>
                </c:pt>
                <c:pt idx="2507">
                  <c:v>3.5625</c:v>
                </c:pt>
                <c:pt idx="2508">
                  <c:v>3.6875</c:v>
                </c:pt>
                <c:pt idx="2509">
                  <c:v>3.6875</c:v>
                </c:pt>
                <c:pt idx="2510">
                  <c:v>3.75</c:v>
                </c:pt>
                <c:pt idx="2511">
                  <c:v>3.8125</c:v>
                </c:pt>
                <c:pt idx="2512">
                  <c:v>3.6875</c:v>
                </c:pt>
                <c:pt idx="2513">
                  <c:v>3.5625</c:v>
                </c:pt>
                <c:pt idx="2514">
                  <c:v>3.5</c:v>
                </c:pt>
                <c:pt idx="2515">
                  <c:v>3.5625</c:v>
                </c:pt>
                <c:pt idx="2516">
                  <c:v>3.625</c:v>
                </c:pt>
                <c:pt idx="2517">
                  <c:v>3.5625</c:v>
                </c:pt>
                <c:pt idx="2518">
                  <c:v>3.6875</c:v>
                </c:pt>
                <c:pt idx="2519">
                  <c:v>3.4375</c:v>
                </c:pt>
                <c:pt idx="2520">
                  <c:v>3.375</c:v>
                </c:pt>
                <c:pt idx="2521">
                  <c:v>3.375</c:v>
                </c:pt>
                <c:pt idx="2522">
                  <c:v>3.4375</c:v>
                </c:pt>
                <c:pt idx="2523">
                  <c:v>3.5</c:v>
                </c:pt>
                <c:pt idx="2524">
                  <c:v>3.4375</c:v>
                </c:pt>
                <c:pt idx="2525">
                  <c:v>3.375</c:v>
                </c:pt>
                <c:pt idx="2526">
                  <c:v>3.3125</c:v>
                </c:pt>
                <c:pt idx="2527">
                  <c:v>3.3125</c:v>
                </c:pt>
                <c:pt idx="2528">
                  <c:v>3.25</c:v>
                </c:pt>
                <c:pt idx="2529">
                  <c:v>3.375</c:v>
                </c:pt>
                <c:pt idx="2530">
                  <c:v>3.4375</c:v>
                </c:pt>
                <c:pt idx="2531">
                  <c:v>3.25</c:v>
                </c:pt>
                <c:pt idx="2532">
                  <c:v>3.1875</c:v>
                </c:pt>
                <c:pt idx="2533">
                  <c:v>3.1875</c:v>
                </c:pt>
                <c:pt idx="2534">
                  <c:v>3.125</c:v>
                </c:pt>
                <c:pt idx="2535">
                  <c:v>3.375</c:v>
                </c:pt>
                <c:pt idx="2536">
                  <c:v>3.4375</c:v>
                </c:pt>
                <c:pt idx="2537">
                  <c:v>3.4375</c:v>
                </c:pt>
                <c:pt idx="2538">
                  <c:v>3.4375</c:v>
                </c:pt>
                <c:pt idx="2539">
                  <c:v>3.3125</c:v>
                </c:pt>
                <c:pt idx="2540">
                  <c:v>3.3125</c:v>
                </c:pt>
                <c:pt idx="2541">
                  <c:v>3.375</c:v>
                </c:pt>
                <c:pt idx="2542">
                  <c:v>3.5</c:v>
                </c:pt>
                <c:pt idx="2543">
                  <c:v>3.375</c:v>
                </c:pt>
                <c:pt idx="2544">
                  <c:v>3.4375</c:v>
                </c:pt>
                <c:pt idx="2545">
                  <c:v>3.4375</c:v>
                </c:pt>
                <c:pt idx="2546">
                  <c:v>3.375</c:v>
                </c:pt>
                <c:pt idx="2547">
                  <c:v>3.4375</c:v>
                </c:pt>
                <c:pt idx="2548">
                  <c:v>3.375</c:v>
                </c:pt>
                <c:pt idx="2549">
                  <c:v>3.4375</c:v>
                </c:pt>
                <c:pt idx="2550">
                  <c:v>3.5</c:v>
                </c:pt>
                <c:pt idx="2551">
                  <c:v>3.4375</c:v>
                </c:pt>
                <c:pt idx="2552">
                  <c:v>3.4375</c:v>
                </c:pt>
                <c:pt idx="2553">
                  <c:v>3.375</c:v>
                </c:pt>
                <c:pt idx="2554">
                  <c:v>3.25</c:v>
                </c:pt>
                <c:pt idx="2555">
                  <c:v>3.3125</c:v>
                </c:pt>
                <c:pt idx="2556">
                  <c:v>3.1875</c:v>
                </c:pt>
                <c:pt idx="2557">
                  <c:v>3.1875</c:v>
                </c:pt>
                <c:pt idx="2558">
                  <c:v>3.125</c:v>
                </c:pt>
                <c:pt idx="2559">
                  <c:v>3.1875</c:v>
                </c:pt>
                <c:pt idx="2560">
                  <c:v>3.1875</c:v>
                </c:pt>
                <c:pt idx="2561">
                  <c:v>3.1875</c:v>
                </c:pt>
                <c:pt idx="2562">
                  <c:v>3.1875</c:v>
                </c:pt>
                <c:pt idx="2563">
                  <c:v>3.1875</c:v>
                </c:pt>
                <c:pt idx="2564">
                  <c:v>3.3125</c:v>
                </c:pt>
                <c:pt idx="2565">
                  <c:v>3.3125</c:v>
                </c:pt>
                <c:pt idx="2566">
                  <c:v>3.3125</c:v>
                </c:pt>
                <c:pt idx="2567">
                  <c:v>3.1875</c:v>
                </c:pt>
                <c:pt idx="2568">
                  <c:v>3.25</c:v>
                </c:pt>
                <c:pt idx="2569">
                  <c:v>3.5</c:v>
                </c:pt>
                <c:pt idx="2570">
                  <c:v>3.625</c:v>
                </c:pt>
                <c:pt idx="2571">
                  <c:v>3.5</c:v>
                </c:pt>
                <c:pt idx="2572">
                  <c:v>3.6875</c:v>
                </c:pt>
                <c:pt idx="2573">
                  <c:v>3.5625</c:v>
                </c:pt>
                <c:pt idx="2574">
                  <c:v>3.4375</c:v>
                </c:pt>
                <c:pt idx="2575">
                  <c:v>3.5625</c:v>
                </c:pt>
                <c:pt idx="2576">
                  <c:v>3.625</c:v>
                </c:pt>
                <c:pt idx="2577">
                  <c:v>3.6875</c:v>
                </c:pt>
                <c:pt idx="2578">
                  <c:v>3.6875</c:v>
                </c:pt>
                <c:pt idx="2579">
                  <c:v>3.8125</c:v>
                </c:pt>
                <c:pt idx="2580">
                  <c:v>3.6875</c:v>
                </c:pt>
                <c:pt idx="2581">
                  <c:v>3.625</c:v>
                </c:pt>
                <c:pt idx="2582">
                  <c:v>3.6875</c:v>
                </c:pt>
                <c:pt idx="2583">
                  <c:v>3.75</c:v>
                </c:pt>
                <c:pt idx="2584">
                  <c:v>3.625</c:v>
                </c:pt>
                <c:pt idx="2585">
                  <c:v>3.5</c:v>
                </c:pt>
                <c:pt idx="2586">
                  <c:v>3.5</c:v>
                </c:pt>
                <c:pt idx="2587">
                  <c:v>3.6875</c:v>
                </c:pt>
                <c:pt idx="2588">
                  <c:v>3.6875</c:v>
                </c:pt>
                <c:pt idx="2589">
                  <c:v>3.6875</c:v>
                </c:pt>
                <c:pt idx="2590">
                  <c:v>3.8125</c:v>
                </c:pt>
                <c:pt idx="2591">
                  <c:v>3.8125</c:v>
                </c:pt>
                <c:pt idx="2592">
                  <c:v>3.75</c:v>
                </c:pt>
                <c:pt idx="2593">
                  <c:v>3.6875</c:v>
                </c:pt>
                <c:pt idx="2594">
                  <c:v>3.6875</c:v>
                </c:pt>
                <c:pt idx="2595">
                  <c:v>3.625</c:v>
                </c:pt>
                <c:pt idx="2596">
                  <c:v>3.6875</c:v>
                </c:pt>
                <c:pt idx="2597">
                  <c:v>3.625</c:v>
                </c:pt>
                <c:pt idx="2598">
                  <c:v>3.5625</c:v>
                </c:pt>
                <c:pt idx="2599">
                  <c:v>3.5625</c:v>
                </c:pt>
                <c:pt idx="2600">
                  <c:v>3.625</c:v>
                </c:pt>
                <c:pt idx="2601">
                  <c:v>3.625</c:v>
                </c:pt>
                <c:pt idx="2602">
                  <c:v>3.6875</c:v>
                </c:pt>
                <c:pt idx="2603">
                  <c:v>3.5625</c:v>
                </c:pt>
                <c:pt idx="2604">
                  <c:v>3.5</c:v>
                </c:pt>
                <c:pt idx="2605">
                  <c:v>3.5</c:v>
                </c:pt>
                <c:pt idx="2606">
                  <c:v>3.375</c:v>
                </c:pt>
                <c:pt idx="2607">
                  <c:v>3.25</c:v>
                </c:pt>
                <c:pt idx="2608">
                  <c:v>3.1875</c:v>
                </c:pt>
                <c:pt idx="2609">
                  <c:v>3.1875</c:v>
                </c:pt>
                <c:pt idx="2610">
                  <c:v>3.1875</c:v>
                </c:pt>
                <c:pt idx="2611">
                  <c:v>3.125</c:v>
                </c:pt>
                <c:pt idx="2612">
                  <c:v>3.1875</c:v>
                </c:pt>
                <c:pt idx="2613">
                  <c:v>3.25</c:v>
                </c:pt>
                <c:pt idx="2614">
                  <c:v>3.25</c:v>
                </c:pt>
                <c:pt idx="2615">
                  <c:v>3.125</c:v>
                </c:pt>
                <c:pt idx="2616">
                  <c:v>3.125</c:v>
                </c:pt>
                <c:pt idx="2617">
                  <c:v>3.125</c:v>
                </c:pt>
                <c:pt idx="2618">
                  <c:v>3.0625</c:v>
                </c:pt>
                <c:pt idx="2619">
                  <c:v>3.25</c:v>
                </c:pt>
                <c:pt idx="2620">
                  <c:v>3.0625</c:v>
                </c:pt>
                <c:pt idx="2621">
                  <c:v>3.1875</c:v>
                </c:pt>
                <c:pt idx="2622">
                  <c:v>3.3125</c:v>
                </c:pt>
                <c:pt idx="2623">
                  <c:v>3.3125</c:v>
                </c:pt>
                <c:pt idx="2624">
                  <c:v>3.5</c:v>
                </c:pt>
                <c:pt idx="2625">
                  <c:v>3.5</c:v>
                </c:pt>
                <c:pt idx="2626">
                  <c:v>3.4375</c:v>
                </c:pt>
                <c:pt idx="2627">
                  <c:v>3.5</c:v>
                </c:pt>
                <c:pt idx="2628">
                  <c:v>3.4375</c:v>
                </c:pt>
                <c:pt idx="2629">
                  <c:v>3.375</c:v>
                </c:pt>
                <c:pt idx="2630">
                  <c:v>3.3125</c:v>
                </c:pt>
                <c:pt idx="2631">
                  <c:v>3.5</c:v>
                </c:pt>
                <c:pt idx="2632">
                  <c:v>3.625</c:v>
                </c:pt>
                <c:pt idx="2633">
                  <c:v>3.4375</c:v>
                </c:pt>
                <c:pt idx="2634">
                  <c:v>3.3125</c:v>
                </c:pt>
                <c:pt idx="2635">
                  <c:v>3.1875</c:v>
                </c:pt>
                <c:pt idx="2636">
                  <c:v>3.3125</c:v>
                </c:pt>
                <c:pt idx="2637">
                  <c:v>3.4375</c:v>
                </c:pt>
                <c:pt idx="2638">
                  <c:v>3.3125</c:v>
                </c:pt>
                <c:pt idx="2639">
                  <c:v>3.375</c:v>
                </c:pt>
                <c:pt idx="2640">
                  <c:v>3.375</c:v>
                </c:pt>
                <c:pt idx="2641">
                  <c:v>3.25</c:v>
                </c:pt>
                <c:pt idx="2642">
                  <c:v>3.375</c:v>
                </c:pt>
                <c:pt idx="2643">
                  <c:v>3.375</c:v>
                </c:pt>
                <c:pt idx="2644">
                  <c:v>3.3125</c:v>
                </c:pt>
                <c:pt idx="2645">
                  <c:v>3.5</c:v>
                </c:pt>
                <c:pt idx="2646">
                  <c:v>3.5625</c:v>
                </c:pt>
                <c:pt idx="2647">
                  <c:v>3.375</c:v>
                </c:pt>
                <c:pt idx="2648">
                  <c:v>3.1875</c:v>
                </c:pt>
                <c:pt idx="2649">
                  <c:v>3.3125</c:v>
                </c:pt>
                <c:pt idx="2650">
                  <c:v>3.5625</c:v>
                </c:pt>
                <c:pt idx="2651">
                  <c:v>3.6875</c:v>
                </c:pt>
                <c:pt idx="2652">
                  <c:v>3.75</c:v>
                </c:pt>
                <c:pt idx="2653">
                  <c:v>3.5625</c:v>
                </c:pt>
                <c:pt idx="2654">
                  <c:v>3.625</c:v>
                </c:pt>
                <c:pt idx="2655">
                  <c:v>3.6875</c:v>
                </c:pt>
                <c:pt idx="2656">
                  <c:v>3.625</c:v>
                </c:pt>
                <c:pt idx="2657">
                  <c:v>3.8125</c:v>
                </c:pt>
                <c:pt idx="2658">
                  <c:v>3.8125</c:v>
                </c:pt>
                <c:pt idx="2659">
                  <c:v>3.8125</c:v>
                </c:pt>
                <c:pt idx="2660">
                  <c:v>3.875</c:v>
                </c:pt>
                <c:pt idx="2661">
                  <c:v>3.6875</c:v>
                </c:pt>
                <c:pt idx="2662">
                  <c:v>3.5625</c:v>
                </c:pt>
                <c:pt idx="2663">
                  <c:v>3.75</c:v>
                </c:pt>
                <c:pt idx="2664">
                  <c:v>3.875</c:v>
                </c:pt>
                <c:pt idx="2665">
                  <c:v>3.75</c:v>
                </c:pt>
                <c:pt idx="2666">
                  <c:v>3.625</c:v>
                </c:pt>
                <c:pt idx="2667">
                  <c:v>3.625</c:v>
                </c:pt>
                <c:pt idx="2668">
                  <c:v>3.625</c:v>
                </c:pt>
                <c:pt idx="2669">
                  <c:v>3.5625</c:v>
                </c:pt>
                <c:pt idx="2670">
                  <c:v>3.625</c:v>
                </c:pt>
                <c:pt idx="2671">
                  <c:v>3.4375</c:v>
                </c:pt>
                <c:pt idx="2672">
                  <c:v>3.25</c:v>
                </c:pt>
                <c:pt idx="2673">
                  <c:v>3.1875</c:v>
                </c:pt>
                <c:pt idx="2674">
                  <c:v>3.125</c:v>
                </c:pt>
                <c:pt idx="2675">
                  <c:v>3.125</c:v>
                </c:pt>
                <c:pt idx="2676">
                  <c:v>3.0625</c:v>
                </c:pt>
                <c:pt idx="2677">
                  <c:v>3.125</c:v>
                </c:pt>
                <c:pt idx="2678">
                  <c:v>3.1875</c:v>
                </c:pt>
                <c:pt idx="2679">
                  <c:v>3.25</c:v>
                </c:pt>
                <c:pt idx="2680">
                  <c:v>3.125</c:v>
                </c:pt>
                <c:pt idx="2681">
                  <c:v>3.25</c:v>
                </c:pt>
                <c:pt idx="2682">
                  <c:v>3.1875</c:v>
                </c:pt>
                <c:pt idx="2683">
                  <c:v>3.0625</c:v>
                </c:pt>
                <c:pt idx="2684">
                  <c:v>3</c:v>
                </c:pt>
                <c:pt idx="2685">
                  <c:v>3.0625</c:v>
                </c:pt>
                <c:pt idx="2686">
                  <c:v>3.125</c:v>
                </c:pt>
                <c:pt idx="2687">
                  <c:v>3.25</c:v>
                </c:pt>
                <c:pt idx="2688">
                  <c:v>3.3125</c:v>
                </c:pt>
                <c:pt idx="2689">
                  <c:v>3.3125</c:v>
                </c:pt>
                <c:pt idx="2690">
                  <c:v>3.375</c:v>
                </c:pt>
                <c:pt idx="2691">
                  <c:v>3.25</c:v>
                </c:pt>
                <c:pt idx="2692">
                  <c:v>3.3125</c:v>
                </c:pt>
                <c:pt idx="2693">
                  <c:v>3.375</c:v>
                </c:pt>
                <c:pt idx="2694">
                  <c:v>3.375</c:v>
                </c:pt>
                <c:pt idx="2695">
                  <c:v>3.1875</c:v>
                </c:pt>
                <c:pt idx="2696">
                  <c:v>3.375</c:v>
                </c:pt>
                <c:pt idx="2697">
                  <c:v>3.3125</c:v>
                </c:pt>
                <c:pt idx="2698">
                  <c:v>3.375</c:v>
                </c:pt>
                <c:pt idx="2699">
                  <c:v>3.4375</c:v>
                </c:pt>
                <c:pt idx="2700">
                  <c:v>3.5</c:v>
                </c:pt>
                <c:pt idx="2701">
                  <c:v>3.5625</c:v>
                </c:pt>
                <c:pt idx="2702">
                  <c:v>3.4375</c:v>
                </c:pt>
                <c:pt idx="2703">
                  <c:v>3.4375</c:v>
                </c:pt>
                <c:pt idx="2704">
                  <c:v>3.5625</c:v>
                </c:pt>
                <c:pt idx="2705">
                  <c:v>3.375</c:v>
                </c:pt>
                <c:pt idx="2706">
                  <c:v>3.4375</c:v>
                </c:pt>
                <c:pt idx="2707">
                  <c:v>3.4375</c:v>
                </c:pt>
                <c:pt idx="2708">
                  <c:v>3.5</c:v>
                </c:pt>
                <c:pt idx="2709">
                  <c:v>3.4375</c:v>
                </c:pt>
                <c:pt idx="2710">
                  <c:v>3.4375</c:v>
                </c:pt>
                <c:pt idx="2711">
                  <c:v>3.4375</c:v>
                </c:pt>
                <c:pt idx="2712">
                  <c:v>3.375</c:v>
                </c:pt>
                <c:pt idx="2713">
                  <c:v>3.3125</c:v>
                </c:pt>
                <c:pt idx="2714">
                  <c:v>3.375</c:v>
                </c:pt>
                <c:pt idx="2715">
                  <c:v>3.375</c:v>
                </c:pt>
                <c:pt idx="2716">
                  <c:v>3.375</c:v>
                </c:pt>
                <c:pt idx="2717">
                  <c:v>3.1875</c:v>
                </c:pt>
                <c:pt idx="2718">
                  <c:v>3.125</c:v>
                </c:pt>
                <c:pt idx="2719">
                  <c:v>3</c:v>
                </c:pt>
                <c:pt idx="2720">
                  <c:v>3</c:v>
                </c:pt>
                <c:pt idx="2721">
                  <c:v>3.0625</c:v>
                </c:pt>
                <c:pt idx="2722">
                  <c:v>3</c:v>
                </c:pt>
                <c:pt idx="2723">
                  <c:v>3.1875</c:v>
                </c:pt>
                <c:pt idx="2724">
                  <c:v>3</c:v>
                </c:pt>
                <c:pt idx="2725">
                  <c:v>3.0625</c:v>
                </c:pt>
                <c:pt idx="2726">
                  <c:v>3.0625</c:v>
                </c:pt>
                <c:pt idx="2727">
                  <c:v>3.1875</c:v>
                </c:pt>
                <c:pt idx="2728">
                  <c:v>3.1875</c:v>
                </c:pt>
                <c:pt idx="2729">
                  <c:v>3.1875</c:v>
                </c:pt>
                <c:pt idx="2730">
                  <c:v>3.0625</c:v>
                </c:pt>
                <c:pt idx="2731">
                  <c:v>3</c:v>
                </c:pt>
                <c:pt idx="2732">
                  <c:v>3</c:v>
                </c:pt>
                <c:pt idx="2733">
                  <c:v>3.125</c:v>
                </c:pt>
                <c:pt idx="2734">
                  <c:v>3.1875</c:v>
                </c:pt>
                <c:pt idx="2735">
                  <c:v>3.3125</c:v>
                </c:pt>
                <c:pt idx="2736">
                  <c:v>3.1875</c:v>
                </c:pt>
                <c:pt idx="2737">
                  <c:v>3.3125</c:v>
                </c:pt>
                <c:pt idx="2738">
                  <c:v>3.25</c:v>
                </c:pt>
                <c:pt idx="2739">
                  <c:v>3.1875</c:v>
                </c:pt>
                <c:pt idx="2740">
                  <c:v>3.25</c:v>
                </c:pt>
                <c:pt idx="2741">
                  <c:v>3.125</c:v>
                </c:pt>
                <c:pt idx="2742">
                  <c:v>3.125</c:v>
                </c:pt>
                <c:pt idx="2743">
                  <c:v>3.0625</c:v>
                </c:pt>
                <c:pt idx="2744">
                  <c:v>3</c:v>
                </c:pt>
                <c:pt idx="2745">
                  <c:v>3.125</c:v>
                </c:pt>
                <c:pt idx="2746">
                  <c:v>3.125</c:v>
                </c:pt>
                <c:pt idx="2747">
                  <c:v>3.1875</c:v>
                </c:pt>
                <c:pt idx="2748">
                  <c:v>3.125</c:v>
                </c:pt>
                <c:pt idx="2749">
                  <c:v>3.0625</c:v>
                </c:pt>
                <c:pt idx="2750">
                  <c:v>3.1875</c:v>
                </c:pt>
                <c:pt idx="2751">
                  <c:v>3</c:v>
                </c:pt>
                <c:pt idx="2752">
                  <c:v>3.125</c:v>
                </c:pt>
                <c:pt idx="2753">
                  <c:v>3.1875</c:v>
                </c:pt>
                <c:pt idx="2754">
                  <c:v>3.125</c:v>
                </c:pt>
                <c:pt idx="2755">
                  <c:v>3</c:v>
                </c:pt>
                <c:pt idx="2756">
                  <c:v>3.1875</c:v>
                </c:pt>
                <c:pt idx="2757">
                  <c:v>3.25</c:v>
                </c:pt>
                <c:pt idx="2758">
                  <c:v>3.25</c:v>
                </c:pt>
                <c:pt idx="2759">
                  <c:v>3.25</c:v>
                </c:pt>
                <c:pt idx="2760">
                  <c:v>3.1875</c:v>
                </c:pt>
                <c:pt idx="2761">
                  <c:v>3.25</c:v>
                </c:pt>
                <c:pt idx="2762">
                  <c:v>3.1875</c:v>
                </c:pt>
                <c:pt idx="2763">
                  <c:v>3.1875</c:v>
                </c:pt>
                <c:pt idx="2764">
                  <c:v>3.1875</c:v>
                </c:pt>
                <c:pt idx="2765">
                  <c:v>3.3125</c:v>
                </c:pt>
                <c:pt idx="2766">
                  <c:v>3.25</c:v>
                </c:pt>
                <c:pt idx="2767">
                  <c:v>3.4375</c:v>
                </c:pt>
                <c:pt idx="2768">
                  <c:v>3.375</c:v>
                </c:pt>
                <c:pt idx="2769">
                  <c:v>3.3125</c:v>
                </c:pt>
                <c:pt idx="2770">
                  <c:v>3.4375</c:v>
                </c:pt>
                <c:pt idx="2771">
                  <c:v>3.4375</c:v>
                </c:pt>
                <c:pt idx="2772">
                  <c:v>3.1875</c:v>
                </c:pt>
                <c:pt idx="2773">
                  <c:v>3.25</c:v>
                </c:pt>
                <c:pt idx="2774">
                  <c:v>3.25</c:v>
                </c:pt>
                <c:pt idx="2775">
                  <c:v>3.3125</c:v>
                </c:pt>
                <c:pt idx="2776">
                  <c:v>3.375</c:v>
                </c:pt>
                <c:pt idx="2777">
                  <c:v>3.3125</c:v>
                </c:pt>
                <c:pt idx="2778">
                  <c:v>3.375</c:v>
                </c:pt>
                <c:pt idx="2779">
                  <c:v>3.3125</c:v>
                </c:pt>
                <c:pt idx="2780">
                  <c:v>3.375</c:v>
                </c:pt>
                <c:pt idx="2781">
                  <c:v>3.375</c:v>
                </c:pt>
                <c:pt idx="2782">
                  <c:v>3.25</c:v>
                </c:pt>
                <c:pt idx="2783">
                  <c:v>3.1875</c:v>
                </c:pt>
                <c:pt idx="2784">
                  <c:v>3.1875</c:v>
                </c:pt>
                <c:pt idx="2785">
                  <c:v>3.0625</c:v>
                </c:pt>
                <c:pt idx="2786">
                  <c:v>3.0625</c:v>
                </c:pt>
                <c:pt idx="2787">
                  <c:v>3.1875</c:v>
                </c:pt>
                <c:pt idx="2788">
                  <c:v>3.3125</c:v>
                </c:pt>
                <c:pt idx="2789">
                  <c:v>3.25</c:v>
                </c:pt>
                <c:pt idx="2790">
                  <c:v>3.375</c:v>
                </c:pt>
                <c:pt idx="2791">
                  <c:v>3.25</c:v>
                </c:pt>
                <c:pt idx="2792">
                  <c:v>3.3125</c:v>
                </c:pt>
                <c:pt idx="2793">
                  <c:v>3.25</c:v>
                </c:pt>
                <c:pt idx="2794">
                  <c:v>3.1875</c:v>
                </c:pt>
                <c:pt idx="2795">
                  <c:v>3.1875</c:v>
                </c:pt>
                <c:pt idx="2796">
                  <c:v>3.125</c:v>
                </c:pt>
                <c:pt idx="2797">
                  <c:v>3.125</c:v>
                </c:pt>
                <c:pt idx="2798">
                  <c:v>3.1875</c:v>
                </c:pt>
                <c:pt idx="2799">
                  <c:v>3.3125</c:v>
                </c:pt>
                <c:pt idx="2800">
                  <c:v>3.25</c:v>
                </c:pt>
                <c:pt idx="2801">
                  <c:v>3.4375</c:v>
                </c:pt>
                <c:pt idx="2802">
                  <c:v>3.375</c:v>
                </c:pt>
                <c:pt idx="2803">
                  <c:v>3.375</c:v>
                </c:pt>
                <c:pt idx="2804">
                  <c:v>3.25</c:v>
                </c:pt>
                <c:pt idx="2805">
                  <c:v>3.25</c:v>
                </c:pt>
                <c:pt idx="2806">
                  <c:v>3.125</c:v>
                </c:pt>
                <c:pt idx="2807">
                  <c:v>3.3125</c:v>
                </c:pt>
                <c:pt idx="2808">
                  <c:v>3.125</c:v>
                </c:pt>
                <c:pt idx="2809">
                  <c:v>3.25</c:v>
                </c:pt>
                <c:pt idx="2810">
                  <c:v>3.4375</c:v>
                </c:pt>
                <c:pt idx="2811">
                  <c:v>3.5</c:v>
                </c:pt>
                <c:pt idx="2812">
                  <c:v>3.375</c:v>
                </c:pt>
                <c:pt idx="2813">
                  <c:v>3.375</c:v>
                </c:pt>
                <c:pt idx="2814">
                  <c:v>3.5</c:v>
                </c:pt>
                <c:pt idx="2815">
                  <c:v>3.3125</c:v>
                </c:pt>
                <c:pt idx="2816">
                  <c:v>3.4375</c:v>
                </c:pt>
                <c:pt idx="2817">
                  <c:v>3.375</c:v>
                </c:pt>
                <c:pt idx="2818">
                  <c:v>3.3125</c:v>
                </c:pt>
                <c:pt idx="2819">
                  <c:v>3.375</c:v>
                </c:pt>
                <c:pt idx="2820">
                  <c:v>3.4375</c:v>
                </c:pt>
                <c:pt idx="2821">
                  <c:v>3.4375</c:v>
                </c:pt>
                <c:pt idx="2822">
                  <c:v>3.5</c:v>
                </c:pt>
                <c:pt idx="2823">
                  <c:v>3.25</c:v>
                </c:pt>
                <c:pt idx="2824">
                  <c:v>3.4375</c:v>
                </c:pt>
                <c:pt idx="2825">
                  <c:v>3.3125</c:v>
                </c:pt>
                <c:pt idx="2826">
                  <c:v>3.3125</c:v>
                </c:pt>
                <c:pt idx="2827">
                  <c:v>3.1875</c:v>
                </c:pt>
                <c:pt idx="2828">
                  <c:v>3.25</c:v>
                </c:pt>
                <c:pt idx="2829">
                  <c:v>3.25</c:v>
                </c:pt>
                <c:pt idx="2830">
                  <c:v>3.125</c:v>
                </c:pt>
                <c:pt idx="2831">
                  <c:v>3.25</c:v>
                </c:pt>
                <c:pt idx="2832">
                  <c:v>3.25</c:v>
                </c:pt>
                <c:pt idx="2833">
                  <c:v>3.1875</c:v>
                </c:pt>
                <c:pt idx="2834">
                  <c:v>3.3125</c:v>
                </c:pt>
                <c:pt idx="2835">
                  <c:v>3.3125</c:v>
                </c:pt>
                <c:pt idx="2836">
                  <c:v>3.25</c:v>
                </c:pt>
                <c:pt idx="2837">
                  <c:v>3.3125</c:v>
                </c:pt>
                <c:pt idx="2838">
                  <c:v>3.25</c:v>
                </c:pt>
                <c:pt idx="2839">
                  <c:v>3.5</c:v>
                </c:pt>
                <c:pt idx="2840">
                  <c:v>3.375</c:v>
                </c:pt>
                <c:pt idx="2841">
                  <c:v>3.5</c:v>
                </c:pt>
                <c:pt idx="2842">
                  <c:v>3.5625</c:v>
                </c:pt>
                <c:pt idx="2843">
                  <c:v>3.625</c:v>
                </c:pt>
                <c:pt idx="2844">
                  <c:v>3.75</c:v>
                </c:pt>
                <c:pt idx="2845">
                  <c:v>3.6875</c:v>
                </c:pt>
                <c:pt idx="2846">
                  <c:v>3.625</c:v>
                </c:pt>
                <c:pt idx="2847">
                  <c:v>3.625</c:v>
                </c:pt>
                <c:pt idx="2848">
                  <c:v>3.625</c:v>
                </c:pt>
                <c:pt idx="2849">
                  <c:v>3.5625</c:v>
                </c:pt>
                <c:pt idx="2850">
                  <c:v>3.4375</c:v>
                </c:pt>
                <c:pt idx="2851">
                  <c:v>3.375</c:v>
                </c:pt>
                <c:pt idx="2852">
                  <c:v>3.4375</c:v>
                </c:pt>
                <c:pt idx="2853">
                  <c:v>3.3125</c:v>
                </c:pt>
                <c:pt idx="2854">
                  <c:v>3.3125</c:v>
                </c:pt>
                <c:pt idx="2855">
                  <c:v>3.25</c:v>
                </c:pt>
                <c:pt idx="2856">
                  <c:v>3.1875</c:v>
                </c:pt>
                <c:pt idx="2857">
                  <c:v>3.3125</c:v>
                </c:pt>
                <c:pt idx="2858">
                  <c:v>3.0625</c:v>
                </c:pt>
                <c:pt idx="2859">
                  <c:v>3.125</c:v>
                </c:pt>
                <c:pt idx="2860">
                  <c:v>3.125</c:v>
                </c:pt>
                <c:pt idx="2861">
                  <c:v>3.0625</c:v>
                </c:pt>
                <c:pt idx="2862">
                  <c:v>3.25</c:v>
                </c:pt>
                <c:pt idx="2863">
                  <c:v>3.1875</c:v>
                </c:pt>
                <c:pt idx="2864">
                  <c:v>3.125</c:v>
                </c:pt>
                <c:pt idx="2865">
                  <c:v>3.1875</c:v>
                </c:pt>
                <c:pt idx="2866">
                  <c:v>3.1875</c:v>
                </c:pt>
                <c:pt idx="2867">
                  <c:v>3.125</c:v>
                </c:pt>
                <c:pt idx="2868">
                  <c:v>3.125</c:v>
                </c:pt>
                <c:pt idx="2869">
                  <c:v>3.1875</c:v>
                </c:pt>
                <c:pt idx="2870">
                  <c:v>3.1875</c:v>
                </c:pt>
                <c:pt idx="2871">
                  <c:v>3.125</c:v>
                </c:pt>
                <c:pt idx="2872">
                  <c:v>3.1875</c:v>
                </c:pt>
                <c:pt idx="2873">
                  <c:v>3</c:v>
                </c:pt>
                <c:pt idx="2874">
                  <c:v>3.1875</c:v>
                </c:pt>
                <c:pt idx="2875">
                  <c:v>3.0625</c:v>
                </c:pt>
                <c:pt idx="2876">
                  <c:v>3</c:v>
                </c:pt>
                <c:pt idx="2877">
                  <c:v>3.0625</c:v>
                </c:pt>
                <c:pt idx="2878">
                  <c:v>2.9375</c:v>
                </c:pt>
                <c:pt idx="2879">
                  <c:v>2.9375</c:v>
                </c:pt>
                <c:pt idx="2880">
                  <c:v>3</c:v>
                </c:pt>
                <c:pt idx="2881">
                  <c:v>2.9375</c:v>
                </c:pt>
                <c:pt idx="2882">
                  <c:v>2.9375</c:v>
                </c:pt>
                <c:pt idx="2883">
                  <c:v>2.9375</c:v>
                </c:pt>
                <c:pt idx="2884">
                  <c:v>3</c:v>
                </c:pt>
                <c:pt idx="2885">
                  <c:v>3.0625</c:v>
                </c:pt>
                <c:pt idx="2886">
                  <c:v>3.125</c:v>
                </c:pt>
                <c:pt idx="2887">
                  <c:v>3.1875</c:v>
                </c:pt>
                <c:pt idx="2888">
                  <c:v>3.1875</c:v>
                </c:pt>
                <c:pt idx="2889">
                  <c:v>3.3125</c:v>
                </c:pt>
                <c:pt idx="2890">
                  <c:v>3.1875</c:v>
                </c:pt>
                <c:pt idx="2891">
                  <c:v>3.25</c:v>
                </c:pt>
                <c:pt idx="2892">
                  <c:v>3.1875</c:v>
                </c:pt>
                <c:pt idx="2893">
                  <c:v>3.3125</c:v>
                </c:pt>
                <c:pt idx="2894">
                  <c:v>3.1875</c:v>
                </c:pt>
                <c:pt idx="2895">
                  <c:v>3.25</c:v>
                </c:pt>
                <c:pt idx="2896">
                  <c:v>3.1875</c:v>
                </c:pt>
                <c:pt idx="2897">
                  <c:v>3.3125</c:v>
                </c:pt>
                <c:pt idx="2898">
                  <c:v>3.3125</c:v>
                </c:pt>
                <c:pt idx="2899">
                  <c:v>3.25</c:v>
                </c:pt>
                <c:pt idx="2900">
                  <c:v>3.25</c:v>
                </c:pt>
                <c:pt idx="2901">
                  <c:v>3.125</c:v>
                </c:pt>
                <c:pt idx="2902">
                  <c:v>3.125</c:v>
                </c:pt>
                <c:pt idx="2903">
                  <c:v>3</c:v>
                </c:pt>
                <c:pt idx="2904">
                  <c:v>3.0625</c:v>
                </c:pt>
                <c:pt idx="2905">
                  <c:v>3.0625</c:v>
                </c:pt>
                <c:pt idx="2906">
                  <c:v>3.0625</c:v>
                </c:pt>
                <c:pt idx="2907">
                  <c:v>3.0625</c:v>
                </c:pt>
                <c:pt idx="2908">
                  <c:v>3.1875</c:v>
                </c:pt>
                <c:pt idx="2909">
                  <c:v>3.125</c:v>
                </c:pt>
                <c:pt idx="2910">
                  <c:v>3.1875</c:v>
                </c:pt>
                <c:pt idx="2911">
                  <c:v>3.0625</c:v>
                </c:pt>
                <c:pt idx="2912">
                  <c:v>3.0625</c:v>
                </c:pt>
                <c:pt idx="2913">
                  <c:v>3.0625</c:v>
                </c:pt>
                <c:pt idx="2914">
                  <c:v>3.1875</c:v>
                </c:pt>
                <c:pt idx="2915">
                  <c:v>3.3125</c:v>
                </c:pt>
                <c:pt idx="2916">
                  <c:v>3.3125</c:v>
                </c:pt>
                <c:pt idx="2917">
                  <c:v>3.25</c:v>
                </c:pt>
                <c:pt idx="2918">
                  <c:v>3.25</c:v>
                </c:pt>
                <c:pt idx="2919">
                  <c:v>3.375</c:v>
                </c:pt>
                <c:pt idx="2920">
                  <c:v>3.375</c:v>
                </c:pt>
                <c:pt idx="2921">
                  <c:v>3.1875</c:v>
                </c:pt>
                <c:pt idx="2922">
                  <c:v>3.3125</c:v>
                </c:pt>
                <c:pt idx="2923">
                  <c:v>3.1875</c:v>
                </c:pt>
                <c:pt idx="2924">
                  <c:v>3.125</c:v>
                </c:pt>
                <c:pt idx="2925">
                  <c:v>3.0625</c:v>
                </c:pt>
                <c:pt idx="2926">
                  <c:v>3.125</c:v>
                </c:pt>
                <c:pt idx="2927">
                  <c:v>3.25</c:v>
                </c:pt>
                <c:pt idx="2928">
                  <c:v>3.1875</c:v>
                </c:pt>
                <c:pt idx="2929">
                  <c:v>3.0625</c:v>
                </c:pt>
                <c:pt idx="2930">
                  <c:v>3.0625</c:v>
                </c:pt>
                <c:pt idx="2931">
                  <c:v>3</c:v>
                </c:pt>
                <c:pt idx="2932">
                  <c:v>2.8125</c:v>
                </c:pt>
                <c:pt idx="2933">
                  <c:v>2.875</c:v>
                </c:pt>
                <c:pt idx="2934">
                  <c:v>2.875</c:v>
                </c:pt>
                <c:pt idx="2935">
                  <c:v>2.8125</c:v>
                </c:pt>
                <c:pt idx="2936">
                  <c:v>2.8125</c:v>
                </c:pt>
                <c:pt idx="2937">
                  <c:v>2.9375</c:v>
                </c:pt>
                <c:pt idx="2938">
                  <c:v>2.75</c:v>
                </c:pt>
                <c:pt idx="2939">
                  <c:v>2.875</c:v>
                </c:pt>
                <c:pt idx="2940">
                  <c:v>2.875</c:v>
                </c:pt>
                <c:pt idx="2941">
                  <c:v>2.9375</c:v>
                </c:pt>
                <c:pt idx="2942">
                  <c:v>2.875</c:v>
                </c:pt>
                <c:pt idx="2943">
                  <c:v>2.8125</c:v>
                </c:pt>
                <c:pt idx="2944">
                  <c:v>2.9375</c:v>
                </c:pt>
                <c:pt idx="2945">
                  <c:v>3.0625</c:v>
                </c:pt>
                <c:pt idx="2946">
                  <c:v>3.125</c:v>
                </c:pt>
                <c:pt idx="2947">
                  <c:v>3.0625</c:v>
                </c:pt>
                <c:pt idx="2948">
                  <c:v>3.25</c:v>
                </c:pt>
                <c:pt idx="2949">
                  <c:v>3.25</c:v>
                </c:pt>
                <c:pt idx="2950">
                  <c:v>3.25</c:v>
                </c:pt>
                <c:pt idx="2951">
                  <c:v>3.3125</c:v>
                </c:pt>
                <c:pt idx="2952">
                  <c:v>3.25</c:v>
                </c:pt>
                <c:pt idx="2953">
                  <c:v>3.1875</c:v>
                </c:pt>
                <c:pt idx="2954">
                  <c:v>3.3125</c:v>
                </c:pt>
                <c:pt idx="2955">
                  <c:v>3.25</c:v>
                </c:pt>
                <c:pt idx="2956">
                  <c:v>3.25</c:v>
                </c:pt>
                <c:pt idx="2957">
                  <c:v>3.1875</c:v>
                </c:pt>
                <c:pt idx="2958">
                  <c:v>3.25</c:v>
                </c:pt>
                <c:pt idx="2959">
                  <c:v>3.25</c:v>
                </c:pt>
                <c:pt idx="2960">
                  <c:v>3.3125</c:v>
                </c:pt>
                <c:pt idx="2961">
                  <c:v>3.25</c:v>
                </c:pt>
                <c:pt idx="2962">
                  <c:v>3.0625</c:v>
                </c:pt>
                <c:pt idx="2963">
                  <c:v>3.125</c:v>
                </c:pt>
                <c:pt idx="2964">
                  <c:v>3</c:v>
                </c:pt>
                <c:pt idx="2965">
                  <c:v>3.125</c:v>
                </c:pt>
                <c:pt idx="2966">
                  <c:v>3.125</c:v>
                </c:pt>
                <c:pt idx="2967">
                  <c:v>3.0625</c:v>
                </c:pt>
                <c:pt idx="2968">
                  <c:v>3</c:v>
                </c:pt>
                <c:pt idx="2969">
                  <c:v>3.125</c:v>
                </c:pt>
                <c:pt idx="2970">
                  <c:v>3.125</c:v>
                </c:pt>
                <c:pt idx="2971">
                  <c:v>3.125</c:v>
                </c:pt>
                <c:pt idx="2972">
                  <c:v>3.0625</c:v>
                </c:pt>
                <c:pt idx="2973">
                  <c:v>3.125</c:v>
                </c:pt>
                <c:pt idx="2974">
                  <c:v>3.125</c:v>
                </c:pt>
                <c:pt idx="2975">
                  <c:v>3.125</c:v>
                </c:pt>
                <c:pt idx="2976">
                  <c:v>2.9375</c:v>
                </c:pt>
                <c:pt idx="2977">
                  <c:v>2.9375</c:v>
                </c:pt>
                <c:pt idx="2978">
                  <c:v>3</c:v>
                </c:pt>
                <c:pt idx="2979">
                  <c:v>3.125</c:v>
                </c:pt>
                <c:pt idx="2980">
                  <c:v>3.25</c:v>
                </c:pt>
                <c:pt idx="2981">
                  <c:v>3.0625</c:v>
                </c:pt>
                <c:pt idx="2982">
                  <c:v>3</c:v>
                </c:pt>
                <c:pt idx="2983">
                  <c:v>3</c:v>
                </c:pt>
                <c:pt idx="2984">
                  <c:v>3.1875</c:v>
                </c:pt>
                <c:pt idx="2985">
                  <c:v>3</c:v>
                </c:pt>
                <c:pt idx="2986">
                  <c:v>2.9375</c:v>
                </c:pt>
                <c:pt idx="2987">
                  <c:v>3.0625</c:v>
                </c:pt>
                <c:pt idx="2988">
                  <c:v>3.1875</c:v>
                </c:pt>
                <c:pt idx="2989">
                  <c:v>3.1875</c:v>
                </c:pt>
                <c:pt idx="2990">
                  <c:v>3.125</c:v>
                </c:pt>
                <c:pt idx="2991">
                  <c:v>3.125</c:v>
                </c:pt>
                <c:pt idx="2992">
                  <c:v>3.1875</c:v>
                </c:pt>
                <c:pt idx="2993">
                  <c:v>3.25</c:v>
                </c:pt>
                <c:pt idx="2994">
                  <c:v>3.3125</c:v>
                </c:pt>
                <c:pt idx="2995">
                  <c:v>3.1875</c:v>
                </c:pt>
                <c:pt idx="2996">
                  <c:v>3.125</c:v>
                </c:pt>
                <c:pt idx="2997">
                  <c:v>3.25</c:v>
                </c:pt>
                <c:pt idx="2998">
                  <c:v>3.1875</c:v>
                </c:pt>
                <c:pt idx="2999">
                  <c:v>3.25</c:v>
                </c:pt>
                <c:pt idx="3000">
                  <c:v>3.3125</c:v>
                </c:pt>
                <c:pt idx="3001">
                  <c:v>3.3125</c:v>
                </c:pt>
                <c:pt idx="3002">
                  <c:v>3.3125</c:v>
                </c:pt>
                <c:pt idx="3003">
                  <c:v>3.1875</c:v>
                </c:pt>
                <c:pt idx="3004">
                  <c:v>3.1875</c:v>
                </c:pt>
                <c:pt idx="3005">
                  <c:v>3.1875</c:v>
                </c:pt>
                <c:pt idx="3006">
                  <c:v>3.25</c:v>
                </c:pt>
                <c:pt idx="3007">
                  <c:v>3.4375</c:v>
                </c:pt>
                <c:pt idx="3008">
                  <c:v>3.375</c:v>
                </c:pt>
                <c:pt idx="3009">
                  <c:v>3.3125</c:v>
                </c:pt>
                <c:pt idx="3010">
                  <c:v>3.25</c:v>
                </c:pt>
                <c:pt idx="3011">
                  <c:v>3.1875</c:v>
                </c:pt>
                <c:pt idx="3012">
                  <c:v>3.125</c:v>
                </c:pt>
                <c:pt idx="3013">
                  <c:v>3.125</c:v>
                </c:pt>
                <c:pt idx="3014">
                  <c:v>3.1875</c:v>
                </c:pt>
                <c:pt idx="3015">
                  <c:v>3.125</c:v>
                </c:pt>
                <c:pt idx="3016">
                  <c:v>3.0625</c:v>
                </c:pt>
                <c:pt idx="3017">
                  <c:v>3.125</c:v>
                </c:pt>
                <c:pt idx="3018">
                  <c:v>3.1875</c:v>
                </c:pt>
                <c:pt idx="3019">
                  <c:v>3.25</c:v>
                </c:pt>
                <c:pt idx="3020">
                  <c:v>3.0625</c:v>
                </c:pt>
                <c:pt idx="3021">
                  <c:v>2.9375</c:v>
                </c:pt>
                <c:pt idx="3022">
                  <c:v>2.9375</c:v>
                </c:pt>
                <c:pt idx="3023">
                  <c:v>2.8125</c:v>
                </c:pt>
                <c:pt idx="3024">
                  <c:v>2.8125</c:v>
                </c:pt>
                <c:pt idx="3025">
                  <c:v>2.75</c:v>
                </c:pt>
                <c:pt idx="3026">
                  <c:v>2.8125</c:v>
                </c:pt>
                <c:pt idx="3027">
                  <c:v>2.8125</c:v>
                </c:pt>
                <c:pt idx="3028">
                  <c:v>2.875</c:v>
                </c:pt>
                <c:pt idx="3029">
                  <c:v>2.875</c:v>
                </c:pt>
                <c:pt idx="3030">
                  <c:v>3</c:v>
                </c:pt>
                <c:pt idx="3031">
                  <c:v>3</c:v>
                </c:pt>
                <c:pt idx="3032">
                  <c:v>2.9375</c:v>
                </c:pt>
                <c:pt idx="3033">
                  <c:v>2.9375</c:v>
                </c:pt>
                <c:pt idx="3034">
                  <c:v>2.8125</c:v>
                </c:pt>
                <c:pt idx="3035">
                  <c:v>2.75</c:v>
                </c:pt>
                <c:pt idx="3036">
                  <c:v>2.9375</c:v>
                </c:pt>
                <c:pt idx="3037">
                  <c:v>3.0625</c:v>
                </c:pt>
                <c:pt idx="3038">
                  <c:v>3</c:v>
                </c:pt>
                <c:pt idx="3039">
                  <c:v>3</c:v>
                </c:pt>
                <c:pt idx="3040">
                  <c:v>3</c:v>
                </c:pt>
                <c:pt idx="3041">
                  <c:v>3.1875</c:v>
                </c:pt>
                <c:pt idx="3042">
                  <c:v>3.125</c:v>
                </c:pt>
                <c:pt idx="3043">
                  <c:v>3.1875</c:v>
                </c:pt>
                <c:pt idx="3044">
                  <c:v>3.1875</c:v>
                </c:pt>
                <c:pt idx="3045">
                  <c:v>3.0625</c:v>
                </c:pt>
                <c:pt idx="3046">
                  <c:v>3.125</c:v>
                </c:pt>
                <c:pt idx="3047">
                  <c:v>3.125</c:v>
                </c:pt>
                <c:pt idx="3048">
                  <c:v>3.125</c:v>
                </c:pt>
                <c:pt idx="3049">
                  <c:v>3.1875</c:v>
                </c:pt>
                <c:pt idx="3050">
                  <c:v>3.25</c:v>
                </c:pt>
                <c:pt idx="3051">
                  <c:v>3.375</c:v>
                </c:pt>
                <c:pt idx="3052">
                  <c:v>3.25</c:v>
                </c:pt>
                <c:pt idx="3053">
                  <c:v>3.1875</c:v>
                </c:pt>
                <c:pt idx="3054">
                  <c:v>3.25</c:v>
                </c:pt>
                <c:pt idx="3055">
                  <c:v>3.1875</c:v>
                </c:pt>
                <c:pt idx="3056">
                  <c:v>3.3125</c:v>
                </c:pt>
                <c:pt idx="3057">
                  <c:v>3.25</c:v>
                </c:pt>
                <c:pt idx="3058">
                  <c:v>3.3125</c:v>
                </c:pt>
                <c:pt idx="3059">
                  <c:v>3.375</c:v>
                </c:pt>
                <c:pt idx="3060">
                  <c:v>3.375</c:v>
                </c:pt>
                <c:pt idx="3061">
                  <c:v>3.5</c:v>
                </c:pt>
                <c:pt idx="3062">
                  <c:v>3.375</c:v>
                </c:pt>
                <c:pt idx="3063">
                  <c:v>3.375</c:v>
                </c:pt>
                <c:pt idx="3064">
                  <c:v>3.375</c:v>
                </c:pt>
                <c:pt idx="3065">
                  <c:v>3.3125</c:v>
                </c:pt>
                <c:pt idx="3066">
                  <c:v>3.3125</c:v>
                </c:pt>
                <c:pt idx="3067">
                  <c:v>3.25</c:v>
                </c:pt>
                <c:pt idx="3068">
                  <c:v>3.25</c:v>
                </c:pt>
                <c:pt idx="3069">
                  <c:v>3.3125</c:v>
                </c:pt>
                <c:pt idx="3070">
                  <c:v>3.375</c:v>
                </c:pt>
                <c:pt idx="3071">
                  <c:v>3.3125</c:v>
                </c:pt>
                <c:pt idx="3072">
                  <c:v>3.3125</c:v>
                </c:pt>
                <c:pt idx="3073">
                  <c:v>3.25</c:v>
                </c:pt>
                <c:pt idx="3074">
                  <c:v>3.125</c:v>
                </c:pt>
                <c:pt idx="3075">
                  <c:v>3.0625</c:v>
                </c:pt>
                <c:pt idx="3076">
                  <c:v>2.9375</c:v>
                </c:pt>
                <c:pt idx="3077">
                  <c:v>2.9375</c:v>
                </c:pt>
                <c:pt idx="3078">
                  <c:v>2.75</c:v>
                </c:pt>
                <c:pt idx="3079">
                  <c:v>2.8125</c:v>
                </c:pt>
                <c:pt idx="3080">
                  <c:v>2.875</c:v>
                </c:pt>
                <c:pt idx="3081">
                  <c:v>2.75</c:v>
                </c:pt>
                <c:pt idx="3082">
                  <c:v>2.8125</c:v>
                </c:pt>
                <c:pt idx="3083">
                  <c:v>2.875</c:v>
                </c:pt>
                <c:pt idx="3084">
                  <c:v>2.9375</c:v>
                </c:pt>
                <c:pt idx="3085">
                  <c:v>2.875</c:v>
                </c:pt>
                <c:pt idx="3086">
                  <c:v>2.75</c:v>
                </c:pt>
                <c:pt idx="3087">
                  <c:v>2.875</c:v>
                </c:pt>
                <c:pt idx="3088">
                  <c:v>2.8125</c:v>
                </c:pt>
                <c:pt idx="3089">
                  <c:v>2.8125</c:v>
                </c:pt>
                <c:pt idx="3090">
                  <c:v>2.875</c:v>
                </c:pt>
                <c:pt idx="3091">
                  <c:v>2.8125</c:v>
                </c:pt>
                <c:pt idx="3092">
                  <c:v>3</c:v>
                </c:pt>
                <c:pt idx="3093">
                  <c:v>2.875</c:v>
                </c:pt>
                <c:pt idx="3094">
                  <c:v>3</c:v>
                </c:pt>
                <c:pt idx="3095">
                  <c:v>3.0625</c:v>
                </c:pt>
                <c:pt idx="3096">
                  <c:v>3</c:v>
                </c:pt>
                <c:pt idx="3097">
                  <c:v>3.125</c:v>
                </c:pt>
                <c:pt idx="3098">
                  <c:v>3.0625</c:v>
                </c:pt>
                <c:pt idx="3099">
                  <c:v>3.0625</c:v>
                </c:pt>
                <c:pt idx="3100">
                  <c:v>3</c:v>
                </c:pt>
                <c:pt idx="3101">
                  <c:v>3.125</c:v>
                </c:pt>
                <c:pt idx="3102">
                  <c:v>3.125</c:v>
                </c:pt>
                <c:pt idx="3103">
                  <c:v>3.125</c:v>
                </c:pt>
                <c:pt idx="3104">
                  <c:v>3.1875</c:v>
                </c:pt>
                <c:pt idx="3105">
                  <c:v>3.25</c:v>
                </c:pt>
                <c:pt idx="3106">
                  <c:v>3.25</c:v>
                </c:pt>
                <c:pt idx="3107">
                  <c:v>3.3125</c:v>
                </c:pt>
                <c:pt idx="3108">
                  <c:v>3.3125</c:v>
                </c:pt>
                <c:pt idx="3109">
                  <c:v>3.5</c:v>
                </c:pt>
                <c:pt idx="3110">
                  <c:v>3.5</c:v>
                </c:pt>
                <c:pt idx="3111">
                  <c:v>3.375</c:v>
                </c:pt>
                <c:pt idx="3112">
                  <c:v>3.5</c:v>
                </c:pt>
                <c:pt idx="3113">
                  <c:v>3.5625</c:v>
                </c:pt>
                <c:pt idx="3114">
                  <c:v>3.375</c:v>
                </c:pt>
                <c:pt idx="3115">
                  <c:v>3.375</c:v>
                </c:pt>
                <c:pt idx="3116">
                  <c:v>3.4375</c:v>
                </c:pt>
                <c:pt idx="3117">
                  <c:v>3.375</c:v>
                </c:pt>
                <c:pt idx="3118">
                  <c:v>3.5</c:v>
                </c:pt>
                <c:pt idx="3119">
                  <c:v>3.4375</c:v>
                </c:pt>
                <c:pt idx="3120">
                  <c:v>3.375</c:v>
                </c:pt>
                <c:pt idx="3121">
                  <c:v>3.25</c:v>
                </c:pt>
                <c:pt idx="3122">
                  <c:v>3.3125</c:v>
                </c:pt>
                <c:pt idx="3123">
                  <c:v>3.25</c:v>
                </c:pt>
                <c:pt idx="3124">
                  <c:v>3.25</c:v>
                </c:pt>
                <c:pt idx="3125">
                  <c:v>3.3125</c:v>
                </c:pt>
                <c:pt idx="3126">
                  <c:v>3.3125</c:v>
                </c:pt>
                <c:pt idx="3127">
                  <c:v>3.375</c:v>
                </c:pt>
                <c:pt idx="3128">
                  <c:v>3.3125</c:v>
                </c:pt>
                <c:pt idx="3129">
                  <c:v>3.1875</c:v>
                </c:pt>
                <c:pt idx="3130">
                  <c:v>3.3125</c:v>
                </c:pt>
                <c:pt idx="3131">
                  <c:v>3.25</c:v>
                </c:pt>
                <c:pt idx="3132">
                  <c:v>3.25</c:v>
                </c:pt>
                <c:pt idx="3133">
                  <c:v>3.3125</c:v>
                </c:pt>
                <c:pt idx="3134">
                  <c:v>3.1875</c:v>
                </c:pt>
                <c:pt idx="3135">
                  <c:v>3.1875</c:v>
                </c:pt>
                <c:pt idx="3136">
                  <c:v>3.1875</c:v>
                </c:pt>
                <c:pt idx="3137">
                  <c:v>3.125</c:v>
                </c:pt>
                <c:pt idx="3138">
                  <c:v>3.0625</c:v>
                </c:pt>
                <c:pt idx="3139">
                  <c:v>3.1875</c:v>
                </c:pt>
                <c:pt idx="3140">
                  <c:v>3.125</c:v>
                </c:pt>
                <c:pt idx="3141">
                  <c:v>2.9375</c:v>
                </c:pt>
                <c:pt idx="3142">
                  <c:v>2.875</c:v>
                </c:pt>
                <c:pt idx="3143">
                  <c:v>2.875</c:v>
                </c:pt>
                <c:pt idx="3144">
                  <c:v>2.875</c:v>
                </c:pt>
                <c:pt idx="3145">
                  <c:v>3.0625</c:v>
                </c:pt>
                <c:pt idx="3146">
                  <c:v>3.125</c:v>
                </c:pt>
                <c:pt idx="3147">
                  <c:v>3.1875</c:v>
                </c:pt>
                <c:pt idx="3148">
                  <c:v>3.125</c:v>
                </c:pt>
                <c:pt idx="3149">
                  <c:v>2.9375</c:v>
                </c:pt>
                <c:pt idx="3150">
                  <c:v>3.0625</c:v>
                </c:pt>
                <c:pt idx="3151">
                  <c:v>3.0625</c:v>
                </c:pt>
                <c:pt idx="3152">
                  <c:v>3</c:v>
                </c:pt>
                <c:pt idx="3153">
                  <c:v>3.125</c:v>
                </c:pt>
                <c:pt idx="3154">
                  <c:v>3.3125</c:v>
                </c:pt>
                <c:pt idx="3155">
                  <c:v>3.1875</c:v>
                </c:pt>
                <c:pt idx="3156">
                  <c:v>3.1875</c:v>
                </c:pt>
                <c:pt idx="3157">
                  <c:v>3.25</c:v>
                </c:pt>
                <c:pt idx="3158">
                  <c:v>3.3125</c:v>
                </c:pt>
                <c:pt idx="3159">
                  <c:v>3.1875</c:v>
                </c:pt>
                <c:pt idx="3160">
                  <c:v>3.25</c:v>
                </c:pt>
                <c:pt idx="3161">
                  <c:v>3.1875</c:v>
                </c:pt>
                <c:pt idx="3162">
                  <c:v>3.125</c:v>
                </c:pt>
                <c:pt idx="3163">
                  <c:v>3.1875</c:v>
                </c:pt>
                <c:pt idx="3164">
                  <c:v>3.4375</c:v>
                </c:pt>
                <c:pt idx="3165">
                  <c:v>3.4375</c:v>
                </c:pt>
                <c:pt idx="3166">
                  <c:v>3.4375</c:v>
                </c:pt>
                <c:pt idx="3167">
                  <c:v>3.4375</c:v>
                </c:pt>
                <c:pt idx="3168">
                  <c:v>3.4375</c:v>
                </c:pt>
                <c:pt idx="3169">
                  <c:v>3.4375</c:v>
                </c:pt>
                <c:pt idx="3170">
                  <c:v>3.25</c:v>
                </c:pt>
                <c:pt idx="3171">
                  <c:v>3.375</c:v>
                </c:pt>
                <c:pt idx="3172">
                  <c:v>3.5</c:v>
                </c:pt>
                <c:pt idx="3173">
                  <c:v>3.4375</c:v>
                </c:pt>
                <c:pt idx="3174">
                  <c:v>3.4375</c:v>
                </c:pt>
                <c:pt idx="3175">
                  <c:v>3.5625</c:v>
                </c:pt>
                <c:pt idx="3176">
                  <c:v>3.4375</c:v>
                </c:pt>
                <c:pt idx="3177">
                  <c:v>3.4375</c:v>
                </c:pt>
                <c:pt idx="3178">
                  <c:v>3.5</c:v>
                </c:pt>
                <c:pt idx="3179">
                  <c:v>3.375</c:v>
                </c:pt>
                <c:pt idx="3180">
                  <c:v>3.25</c:v>
                </c:pt>
                <c:pt idx="3181">
                  <c:v>3.375</c:v>
                </c:pt>
                <c:pt idx="3182">
                  <c:v>3.3125</c:v>
                </c:pt>
                <c:pt idx="3183">
                  <c:v>3.375</c:v>
                </c:pt>
                <c:pt idx="3184">
                  <c:v>3.5625</c:v>
                </c:pt>
                <c:pt idx="3185">
                  <c:v>3.4375</c:v>
                </c:pt>
                <c:pt idx="3186">
                  <c:v>3.4375</c:v>
                </c:pt>
                <c:pt idx="3187">
                  <c:v>3.375</c:v>
                </c:pt>
                <c:pt idx="3188">
                  <c:v>3.3125</c:v>
                </c:pt>
                <c:pt idx="3189">
                  <c:v>3.375</c:v>
                </c:pt>
                <c:pt idx="3190">
                  <c:v>3.375</c:v>
                </c:pt>
                <c:pt idx="3191">
                  <c:v>3.3125</c:v>
                </c:pt>
                <c:pt idx="3192">
                  <c:v>3.25</c:v>
                </c:pt>
                <c:pt idx="3193">
                  <c:v>3.25</c:v>
                </c:pt>
                <c:pt idx="3194">
                  <c:v>3.1875</c:v>
                </c:pt>
                <c:pt idx="3195">
                  <c:v>3.25</c:v>
                </c:pt>
                <c:pt idx="3196">
                  <c:v>3.125</c:v>
                </c:pt>
                <c:pt idx="3197">
                  <c:v>3.125</c:v>
                </c:pt>
                <c:pt idx="3198">
                  <c:v>3.1875</c:v>
                </c:pt>
                <c:pt idx="3199">
                  <c:v>3.125</c:v>
                </c:pt>
                <c:pt idx="3200">
                  <c:v>2.9375</c:v>
                </c:pt>
                <c:pt idx="3201">
                  <c:v>3</c:v>
                </c:pt>
                <c:pt idx="3202">
                  <c:v>3.0625</c:v>
                </c:pt>
                <c:pt idx="3203">
                  <c:v>3.0625</c:v>
                </c:pt>
                <c:pt idx="3204">
                  <c:v>3</c:v>
                </c:pt>
                <c:pt idx="3205">
                  <c:v>3</c:v>
                </c:pt>
                <c:pt idx="3206">
                  <c:v>3</c:v>
                </c:pt>
                <c:pt idx="3207">
                  <c:v>2.9375</c:v>
                </c:pt>
                <c:pt idx="3208">
                  <c:v>3.1875</c:v>
                </c:pt>
                <c:pt idx="3209">
                  <c:v>3.125</c:v>
                </c:pt>
                <c:pt idx="3210">
                  <c:v>3.1875</c:v>
                </c:pt>
                <c:pt idx="3211">
                  <c:v>3.125</c:v>
                </c:pt>
                <c:pt idx="3212">
                  <c:v>3.3125</c:v>
                </c:pt>
                <c:pt idx="3213">
                  <c:v>3.25</c:v>
                </c:pt>
                <c:pt idx="3214">
                  <c:v>3.1875</c:v>
                </c:pt>
                <c:pt idx="3215">
                  <c:v>3.125</c:v>
                </c:pt>
                <c:pt idx="3216">
                  <c:v>3.125</c:v>
                </c:pt>
                <c:pt idx="3217">
                  <c:v>3.3125</c:v>
                </c:pt>
                <c:pt idx="3218">
                  <c:v>3.1875</c:v>
                </c:pt>
                <c:pt idx="3219">
                  <c:v>3.3125</c:v>
                </c:pt>
                <c:pt idx="3220">
                  <c:v>3.3125</c:v>
                </c:pt>
                <c:pt idx="3221">
                  <c:v>3.375</c:v>
                </c:pt>
                <c:pt idx="3222">
                  <c:v>3.3125</c:v>
                </c:pt>
                <c:pt idx="3223">
                  <c:v>3.375</c:v>
                </c:pt>
                <c:pt idx="3224">
                  <c:v>3.1875</c:v>
                </c:pt>
                <c:pt idx="3225">
                  <c:v>3.25</c:v>
                </c:pt>
                <c:pt idx="3226">
                  <c:v>3.1875</c:v>
                </c:pt>
                <c:pt idx="3227">
                  <c:v>3.25</c:v>
                </c:pt>
                <c:pt idx="3228">
                  <c:v>3.125</c:v>
                </c:pt>
                <c:pt idx="3229">
                  <c:v>3.1875</c:v>
                </c:pt>
                <c:pt idx="3230">
                  <c:v>3.1875</c:v>
                </c:pt>
                <c:pt idx="3231">
                  <c:v>3.125</c:v>
                </c:pt>
                <c:pt idx="3232">
                  <c:v>3.25</c:v>
                </c:pt>
                <c:pt idx="3233">
                  <c:v>3.0625</c:v>
                </c:pt>
                <c:pt idx="3234">
                  <c:v>3.1875</c:v>
                </c:pt>
                <c:pt idx="3235">
                  <c:v>3.125</c:v>
                </c:pt>
                <c:pt idx="3236">
                  <c:v>3.125</c:v>
                </c:pt>
                <c:pt idx="3237">
                  <c:v>3.125</c:v>
                </c:pt>
                <c:pt idx="3238">
                  <c:v>3.125</c:v>
                </c:pt>
                <c:pt idx="3239">
                  <c:v>3.125</c:v>
                </c:pt>
                <c:pt idx="3240">
                  <c:v>3.0625</c:v>
                </c:pt>
                <c:pt idx="3241">
                  <c:v>2.9375</c:v>
                </c:pt>
                <c:pt idx="3242">
                  <c:v>3.125</c:v>
                </c:pt>
                <c:pt idx="3243">
                  <c:v>3</c:v>
                </c:pt>
                <c:pt idx="3244">
                  <c:v>3.125</c:v>
                </c:pt>
                <c:pt idx="3245">
                  <c:v>3</c:v>
                </c:pt>
                <c:pt idx="3246">
                  <c:v>3</c:v>
                </c:pt>
                <c:pt idx="3247">
                  <c:v>3.125</c:v>
                </c:pt>
                <c:pt idx="3248">
                  <c:v>3.0625</c:v>
                </c:pt>
                <c:pt idx="3249">
                  <c:v>3.0625</c:v>
                </c:pt>
                <c:pt idx="3250">
                  <c:v>3</c:v>
                </c:pt>
                <c:pt idx="3251">
                  <c:v>3</c:v>
                </c:pt>
                <c:pt idx="3252">
                  <c:v>3</c:v>
                </c:pt>
                <c:pt idx="3253">
                  <c:v>2.9375</c:v>
                </c:pt>
                <c:pt idx="3254">
                  <c:v>2.8125</c:v>
                </c:pt>
                <c:pt idx="3255">
                  <c:v>2.8125</c:v>
                </c:pt>
                <c:pt idx="3256">
                  <c:v>2.875</c:v>
                </c:pt>
                <c:pt idx="3257">
                  <c:v>2.9375</c:v>
                </c:pt>
                <c:pt idx="3258">
                  <c:v>2.875</c:v>
                </c:pt>
                <c:pt idx="3259">
                  <c:v>3</c:v>
                </c:pt>
                <c:pt idx="3260">
                  <c:v>2.875</c:v>
                </c:pt>
                <c:pt idx="3261">
                  <c:v>3</c:v>
                </c:pt>
                <c:pt idx="3262">
                  <c:v>2.9375</c:v>
                </c:pt>
                <c:pt idx="3263">
                  <c:v>2.9375</c:v>
                </c:pt>
                <c:pt idx="3264">
                  <c:v>3</c:v>
                </c:pt>
                <c:pt idx="3265">
                  <c:v>2.875</c:v>
                </c:pt>
                <c:pt idx="3266">
                  <c:v>3.0625</c:v>
                </c:pt>
                <c:pt idx="3267">
                  <c:v>3</c:v>
                </c:pt>
                <c:pt idx="3268">
                  <c:v>2.9375</c:v>
                </c:pt>
                <c:pt idx="3269">
                  <c:v>3</c:v>
                </c:pt>
                <c:pt idx="3270">
                  <c:v>3.1875</c:v>
                </c:pt>
                <c:pt idx="3271">
                  <c:v>3.25</c:v>
                </c:pt>
                <c:pt idx="3272">
                  <c:v>3.1875</c:v>
                </c:pt>
                <c:pt idx="3273">
                  <c:v>3.1875</c:v>
                </c:pt>
                <c:pt idx="3274">
                  <c:v>3.1875</c:v>
                </c:pt>
                <c:pt idx="3275">
                  <c:v>3.0625</c:v>
                </c:pt>
                <c:pt idx="3276">
                  <c:v>3.0625</c:v>
                </c:pt>
                <c:pt idx="3277">
                  <c:v>3</c:v>
                </c:pt>
                <c:pt idx="3278">
                  <c:v>3.0625</c:v>
                </c:pt>
                <c:pt idx="3279">
                  <c:v>3.125</c:v>
                </c:pt>
                <c:pt idx="3280">
                  <c:v>3</c:v>
                </c:pt>
                <c:pt idx="3281">
                  <c:v>3.125</c:v>
                </c:pt>
                <c:pt idx="3282">
                  <c:v>3.0625</c:v>
                </c:pt>
                <c:pt idx="3283">
                  <c:v>3.125</c:v>
                </c:pt>
                <c:pt idx="3284">
                  <c:v>3.0625</c:v>
                </c:pt>
                <c:pt idx="3285">
                  <c:v>3.125</c:v>
                </c:pt>
                <c:pt idx="3286">
                  <c:v>3.125</c:v>
                </c:pt>
                <c:pt idx="3287">
                  <c:v>3</c:v>
                </c:pt>
                <c:pt idx="3288">
                  <c:v>3.125</c:v>
                </c:pt>
                <c:pt idx="3289">
                  <c:v>3.125</c:v>
                </c:pt>
                <c:pt idx="3290">
                  <c:v>3.1875</c:v>
                </c:pt>
                <c:pt idx="3291">
                  <c:v>3.25</c:v>
                </c:pt>
                <c:pt idx="3292">
                  <c:v>3.3125</c:v>
                </c:pt>
                <c:pt idx="3293">
                  <c:v>3.375</c:v>
                </c:pt>
                <c:pt idx="3294">
                  <c:v>3.4375</c:v>
                </c:pt>
                <c:pt idx="3295">
                  <c:v>3.3125</c:v>
                </c:pt>
                <c:pt idx="3296">
                  <c:v>3.4375</c:v>
                </c:pt>
                <c:pt idx="3297">
                  <c:v>3.5</c:v>
                </c:pt>
                <c:pt idx="3298">
                  <c:v>3.4375</c:v>
                </c:pt>
                <c:pt idx="3299">
                  <c:v>3.4375</c:v>
                </c:pt>
                <c:pt idx="3300">
                  <c:v>3.5625</c:v>
                </c:pt>
                <c:pt idx="3301">
                  <c:v>3.375</c:v>
                </c:pt>
                <c:pt idx="3302">
                  <c:v>3.5</c:v>
                </c:pt>
                <c:pt idx="3303">
                  <c:v>3.5625</c:v>
                </c:pt>
                <c:pt idx="3304">
                  <c:v>3.4375</c:v>
                </c:pt>
                <c:pt idx="3305">
                  <c:v>3.5625</c:v>
                </c:pt>
                <c:pt idx="3306">
                  <c:v>3.4375</c:v>
                </c:pt>
                <c:pt idx="3307">
                  <c:v>3.5</c:v>
                </c:pt>
                <c:pt idx="3308">
                  <c:v>3.375</c:v>
                </c:pt>
                <c:pt idx="3309">
                  <c:v>3.375</c:v>
                </c:pt>
                <c:pt idx="3310">
                  <c:v>3.3125</c:v>
                </c:pt>
                <c:pt idx="3311">
                  <c:v>3.375</c:v>
                </c:pt>
                <c:pt idx="3312">
                  <c:v>3.4375</c:v>
                </c:pt>
                <c:pt idx="3313">
                  <c:v>3.5</c:v>
                </c:pt>
                <c:pt idx="3314">
                  <c:v>3.3125</c:v>
                </c:pt>
                <c:pt idx="3315">
                  <c:v>3.25</c:v>
                </c:pt>
                <c:pt idx="3316">
                  <c:v>3.3125</c:v>
                </c:pt>
                <c:pt idx="3317">
                  <c:v>3.5</c:v>
                </c:pt>
                <c:pt idx="3318">
                  <c:v>3.375</c:v>
                </c:pt>
                <c:pt idx="3319">
                  <c:v>3.3125</c:v>
                </c:pt>
                <c:pt idx="3320">
                  <c:v>3.5</c:v>
                </c:pt>
                <c:pt idx="3321">
                  <c:v>3.375</c:v>
                </c:pt>
                <c:pt idx="3322">
                  <c:v>3.3125</c:v>
                </c:pt>
                <c:pt idx="3323">
                  <c:v>3.3125</c:v>
                </c:pt>
                <c:pt idx="3324">
                  <c:v>3.3125</c:v>
                </c:pt>
                <c:pt idx="3325">
                  <c:v>3.25</c:v>
                </c:pt>
                <c:pt idx="3326">
                  <c:v>3.1875</c:v>
                </c:pt>
                <c:pt idx="3327">
                  <c:v>3.375</c:v>
                </c:pt>
                <c:pt idx="3328">
                  <c:v>3.1875</c:v>
                </c:pt>
                <c:pt idx="3329">
                  <c:v>3.0625</c:v>
                </c:pt>
                <c:pt idx="3330">
                  <c:v>3.3125</c:v>
                </c:pt>
                <c:pt idx="3331">
                  <c:v>3.25</c:v>
                </c:pt>
                <c:pt idx="3332">
                  <c:v>3.1875</c:v>
                </c:pt>
                <c:pt idx="3333">
                  <c:v>3</c:v>
                </c:pt>
                <c:pt idx="3334">
                  <c:v>3</c:v>
                </c:pt>
                <c:pt idx="3335">
                  <c:v>3.125</c:v>
                </c:pt>
                <c:pt idx="3336">
                  <c:v>3.0625</c:v>
                </c:pt>
                <c:pt idx="3337">
                  <c:v>3.125</c:v>
                </c:pt>
                <c:pt idx="3338">
                  <c:v>3.1875</c:v>
                </c:pt>
                <c:pt idx="3339">
                  <c:v>3.125</c:v>
                </c:pt>
                <c:pt idx="3340">
                  <c:v>3.125</c:v>
                </c:pt>
                <c:pt idx="3341">
                  <c:v>3.1875</c:v>
                </c:pt>
                <c:pt idx="3342">
                  <c:v>3.1875</c:v>
                </c:pt>
                <c:pt idx="3343">
                  <c:v>3.0625</c:v>
                </c:pt>
                <c:pt idx="3344">
                  <c:v>3.125</c:v>
                </c:pt>
                <c:pt idx="3345">
                  <c:v>3.125</c:v>
                </c:pt>
                <c:pt idx="3346">
                  <c:v>3</c:v>
                </c:pt>
                <c:pt idx="3347">
                  <c:v>3.0625</c:v>
                </c:pt>
                <c:pt idx="3348">
                  <c:v>3.125</c:v>
                </c:pt>
                <c:pt idx="3349">
                  <c:v>3.125</c:v>
                </c:pt>
                <c:pt idx="3350">
                  <c:v>3.125</c:v>
                </c:pt>
                <c:pt idx="3351">
                  <c:v>3.0625</c:v>
                </c:pt>
                <c:pt idx="3352">
                  <c:v>3.0625</c:v>
                </c:pt>
                <c:pt idx="3353">
                  <c:v>2.875</c:v>
                </c:pt>
                <c:pt idx="3354">
                  <c:v>2.875</c:v>
                </c:pt>
                <c:pt idx="3355">
                  <c:v>2.8125</c:v>
                </c:pt>
                <c:pt idx="3356">
                  <c:v>2.9375</c:v>
                </c:pt>
                <c:pt idx="3357">
                  <c:v>2.9375</c:v>
                </c:pt>
                <c:pt idx="3358">
                  <c:v>2.9375</c:v>
                </c:pt>
                <c:pt idx="3359">
                  <c:v>2.875</c:v>
                </c:pt>
                <c:pt idx="3360">
                  <c:v>2.875</c:v>
                </c:pt>
                <c:pt idx="3361">
                  <c:v>2.9375</c:v>
                </c:pt>
                <c:pt idx="3362">
                  <c:v>2.875</c:v>
                </c:pt>
                <c:pt idx="3363">
                  <c:v>2.9375</c:v>
                </c:pt>
                <c:pt idx="3364">
                  <c:v>2.875</c:v>
                </c:pt>
                <c:pt idx="3365">
                  <c:v>2.875</c:v>
                </c:pt>
                <c:pt idx="3366">
                  <c:v>2.8125</c:v>
                </c:pt>
                <c:pt idx="3367">
                  <c:v>2.875</c:v>
                </c:pt>
                <c:pt idx="3368">
                  <c:v>2.8125</c:v>
                </c:pt>
                <c:pt idx="3369">
                  <c:v>2.875</c:v>
                </c:pt>
                <c:pt idx="3370">
                  <c:v>2.875</c:v>
                </c:pt>
                <c:pt idx="3371">
                  <c:v>3.0625</c:v>
                </c:pt>
                <c:pt idx="3372">
                  <c:v>2.875</c:v>
                </c:pt>
                <c:pt idx="3373">
                  <c:v>2.875</c:v>
                </c:pt>
                <c:pt idx="3374">
                  <c:v>2.875</c:v>
                </c:pt>
                <c:pt idx="3375">
                  <c:v>2.875</c:v>
                </c:pt>
                <c:pt idx="3376">
                  <c:v>2.9375</c:v>
                </c:pt>
                <c:pt idx="3377">
                  <c:v>2.875</c:v>
                </c:pt>
                <c:pt idx="3378">
                  <c:v>3</c:v>
                </c:pt>
                <c:pt idx="3379">
                  <c:v>3</c:v>
                </c:pt>
                <c:pt idx="3380">
                  <c:v>3.0625</c:v>
                </c:pt>
                <c:pt idx="3381">
                  <c:v>3.125</c:v>
                </c:pt>
                <c:pt idx="3382">
                  <c:v>3.25</c:v>
                </c:pt>
                <c:pt idx="3383">
                  <c:v>3.125</c:v>
                </c:pt>
                <c:pt idx="3384">
                  <c:v>3.1875</c:v>
                </c:pt>
                <c:pt idx="3385">
                  <c:v>3.3125</c:v>
                </c:pt>
                <c:pt idx="3386">
                  <c:v>3.25</c:v>
                </c:pt>
                <c:pt idx="3387">
                  <c:v>3.125</c:v>
                </c:pt>
                <c:pt idx="3388">
                  <c:v>3.25</c:v>
                </c:pt>
                <c:pt idx="3389">
                  <c:v>3.1875</c:v>
                </c:pt>
                <c:pt idx="3390">
                  <c:v>3.25</c:v>
                </c:pt>
                <c:pt idx="3391">
                  <c:v>3.25</c:v>
                </c:pt>
                <c:pt idx="3392">
                  <c:v>3.125</c:v>
                </c:pt>
                <c:pt idx="3393">
                  <c:v>3.25</c:v>
                </c:pt>
                <c:pt idx="3394">
                  <c:v>3.125</c:v>
                </c:pt>
                <c:pt idx="3395">
                  <c:v>3.0625</c:v>
                </c:pt>
                <c:pt idx="3396">
                  <c:v>2.875</c:v>
                </c:pt>
                <c:pt idx="3397">
                  <c:v>2.875</c:v>
                </c:pt>
                <c:pt idx="3398">
                  <c:v>2.875</c:v>
                </c:pt>
                <c:pt idx="3399">
                  <c:v>2.875</c:v>
                </c:pt>
                <c:pt idx="3400">
                  <c:v>2.9375</c:v>
                </c:pt>
                <c:pt idx="3401">
                  <c:v>2.9375</c:v>
                </c:pt>
                <c:pt idx="3402">
                  <c:v>3</c:v>
                </c:pt>
                <c:pt idx="3403">
                  <c:v>2.9375</c:v>
                </c:pt>
                <c:pt idx="3404">
                  <c:v>3.0625</c:v>
                </c:pt>
                <c:pt idx="3405">
                  <c:v>3.0625</c:v>
                </c:pt>
                <c:pt idx="3406">
                  <c:v>3.0625</c:v>
                </c:pt>
                <c:pt idx="3407">
                  <c:v>3.0625</c:v>
                </c:pt>
                <c:pt idx="3408">
                  <c:v>3.1875</c:v>
                </c:pt>
                <c:pt idx="3409">
                  <c:v>3.1875</c:v>
                </c:pt>
                <c:pt idx="3410">
                  <c:v>3.25</c:v>
                </c:pt>
                <c:pt idx="3411">
                  <c:v>3.25</c:v>
                </c:pt>
                <c:pt idx="3412">
                  <c:v>3.375</c:v>
                </c:pt>
                <c:pt idx="3413">
                  <c:v>3.5</c:v>
                </c:pt>
                <c:pt idx="3414">
                  <c:v>3.4375</c:v>
                </c:pt>
                <c:pt idx="3415">
                  <c:v>3.4375</c:v>
                </c:pt>
                <c:pt idx="3416">
                  <c:v>3.3125</c:v>
                </c:pt>
                <c:pt idx="3417">
                  <c:v>3.25</c:v>
                </c:pt>
                <c:pt idx="3418">
                  <c:v>3.125</c:v>
                </c:pt>
                <c:pt idx="3419">
                  <c:v>3.25</c:v>
                </c:pt>
                <c:pt idx="3420">
                  <c:v>3.0625</c:v>
                </c:pt>
                <c:pt idx="3421">
                  <c:v>3.125</c:v>
                </c:pt>
                <c:pt idx="3422">
                  <c:v>3.25</c:v>
                </c:pt>
                <c:pt idx="3423">
                  <c:v>3.1875</c:v>
                </c:pt>
                <c:pt idx="3424">
                  <c:v>3.1875</c:v>
                </c:pt>
                <c:pt idx="3425">
                  <c:v>3.0625</c:v>
                </c:pt>
                <c:pt idx="3426">
                  <c:v>3</c:v>
                </c:pt>
                <c:pt idx="3427">
                  <c:v>3</c:v>
                </c:pt>
                <c:pt idx="3428">
                  <c:v>3.125</c:v>
                </c:pt>
                <c:pt idx="3429">
                  <c:v>3.125</c:v>
                </c:pt>
                <c:pt idx="3430">
                  <c:v>3.0625</c:v>
                </c:pt>
                <c:pt idx="3431">
                  <c:v>3.1875</c:v>
                </c:pt>
                <c:pt idx="3432">
                  <c:v>3.1875</c:v>
                </c:pt>
                <c:pt idx="3433">
                  <c:v>3.1875</c:v>
                </c:pt>
                <c:pt idx="3434">
                  <c:v>3.3125</c:v>
                </c:pt>
                <c:pt idx="3435">
                  <c:v>3.3125</c:v>
                </c:pt>
                <c:pt idx="3436">
                  <c:v>3.375</c:v>
                </c:pt>
                <c:pt idx="3437">
                  <c:v>3.3125</c:v>
                </c:pt>
                <c:pt idx="3438">
                  <c:v>3.0625</c:v>
                </c:pt>
                <c:pt idx="3439">
                  <c:v>3.0625</c:v>
                </c:pt>
                <c:pt idx="3440">
                  <c:v>2.9375</c:v>
                </c:pt>
                <c:pt idx="3441">
                  <c:v>2.9375</c:v>
                </c:pt>
                <c:pt idx="3442">
                  <c:v>3</c:v>
                </c:pt>
                <c:pt idx="3443">
                  <c:v>3</c:v>
                </c:pt>
                <c:pt idx="3444">
                  <c:v>2.9375</c:v>
                </c:pt>
                <c:pt idx="3445">
                  <c:v>2.8125</c:v>
                </c:pt>
                <c:pt idx="3446">
                  <c:v>2.8125</c:v>
                </c:pt>
                <c:pt idx="3447">
                  <c:v>2.875</c:v>
                </c:pt>
                <c:pt idx="3448">
                  <c:v>2.8125</c:v>
                </c:pt>
                <c:pt idx="3449">
                  <c:v>2.8125</c:v>
                </c:pt>
                <c:pt idx="3450">
                  <c:v>2.8125</c:v>
                </c:pt>
                <c:pt idx="3451">
                  <c:v>2.6875</c:v>
                </c:pt>
                <c:pt idx="3452">
                  <c:v>2.6875</c:v>
                </c:pt>
                <c:pt idx="3453">
                  <c:v>2.75</c:v>
                </c:pt>
                <c:pt idx="3454">
                  <c:v>2.875</c:v>
                </c:pt>
                <c:pt idx="3455">
                  <c:v>3.0625</c:v>
                </c:pt>
                <c:pt idx="3456">
                  <c:v>3.0625</c:v>
                </c:pt>
                <c:pt idx="3457">
                  <c:v>3.1875</c:v>
                </c:pt>
                <c:pt idx="3458">
                  <c:v>3.1875</c:v>
                </c:pt>
                <c:pt idx="3459">
                  <c:v>3.25</c:v>
                </c:pt>
                <c:pt idx="3460">
                  <c:v>3.25</c:v>
                </c:pt>
                <c:pt idx="3461">
                  <c:v>3.25</c:v>
                </c:pt>
                <c:pt idx="3462">
                  <c:v>3.3125</c:v>
                </c:pt>
                <c:pt idx="3463">
                  <c:v>3.1875</c:v>
                </c:pt>
                <c:pt idx="3464">
                  <c:v>3.375</c:v>
                </c:pt>
                <c:pt idx="3465">
                  <c:v>3.3125</c:v>
                </c:pt>
                <c:pt idx="3466">
                  <c:v>3.4375</c:v>
                </c:pt>
                <c:pt idx="3467">
                  <c:v>3.5</c:v>
                </c:pt>
                <c:pt idx="3468">
                  <c:v>3.5</c:v>
                </c:pt>
                <c:pt idx="3469">
                  <c:v>3.375</c:v>
                </c:pt>
                <c:pt idx="3470">
                  <c:v>3.4375</c:v>
                </c:pt>
                <c:pt idx="3471">
                  <c:v>3.25</c:v>
                </c:pt>
                <c:pt idx="3472">
                  <c:v>3.3125</c:v>
                </c:pt>
                <c:pt idx="3473">
                  <c:v>3.25</c:v>
                </c:pt>
                <c:pt idx="3474">
                  <c:v>3.25</c:v>
                </c:pt>
                <c:pt idx="3475">
                  <c:v>3.125</c:v>
                </c:pt>
                <c:pt idx="3476">
                  <c:v>3.0625</c:v>
                </c:pt>
                <c:pt idx="3477">
                  <c:v>3.1875</c:v>
                </c:pt>
                <c:pt idx="3478">
                  <c:v>3.125</c:v>
                </c:pt>
                <c:pt idx="3479">
                  <c:v>3.25</c:v>
                </c:pt>
                <c:pt idx="3480">
                  <c:v>3.125</c:v>
                </c:pt>
                <c:pt idx="3481">
                  <c:v>3.125</c:v>
                </c:pt>
                <c:pt idx="3482">
                  <c:v>2.9375</c:v>
                </c:pt>
                <c:pt idx="3483">
                  <c:v>2.9375</c:v>
                </c:pt>
                <c:pt idx="3484">
                  <c:v>2.875</c:v>
                </c:pt>
                <c:pt idx="3485">
                  <c:v>2.875</c:v>
                </c:pt>
                <c:pt idx="3486">
                  <c:v>2.75</c:v>
                </c:pt>
                <c:pt idx="3487">
                  <c:v>2.8125</c:v>
                </c:pt>
                <c:pt idx="3488">
                  <c:v>2.875</c:v>
                </c:pt>
                <c:pt idx="3489">
                  <c:v>2.75</c:v>
                </c:pt>
                <c:pt idx="3490">
                  <c:v>2.8125</c:v>
                </c:pt>
                <c:pt idx="3491">
                  <c:v>2.875</c:v>
                </c:pt>
                <c:pt idx="3492">
                  <c:v>2.875</c:v>
                </c:pt>
                <c:pt idx="3493">
                  <c:v>2.75</c:v>
                </c:pt>
                <c:pt idx="3494">
                  <c:v>2.875</c:v>
                </c:pt>
                <c:pt idx="3495">
                  <c:v>2.75</c:v>
                </c:pt>
                <c:pt idx="3496">
                  <c:v>2.625</c:v>
                </c:pt>
                <c:pt idx="3497">
                  <c:v>2.8125</c:v>
                </c:pt>
                <c:pt idx="3498">
                  <c:v>3</c:v>
                </c:pt>
                <c:pt idx="3499">
                  <c:v>3</c:v>
                </c:pt>
                <c:pt idx="3500">
                  <c:v>3.125</c:v>
                </c:pt>
                <c:pt idx="3501">
                  <c:v>3.125</c:v>
                </c:pt>
                <c:pt idx="3502">
                  <c:v>3.1875</c:v>
                </c:pt>
                <c:pt idx="3503">
                  <c:v>3.1875</c:v>
                </c:pt>
                <c:pt idx="3504">
                  <c:v>3.0625</c:v>
                </c:pt>
                <c:pt idx="3505">
                  <c:v>3.125</c:v>
                </c:pt>
                <c:pt idx="3506">
                  <c:v>3</c:v>
                </c:pt>
                <c:pt idx="3507">
                  <c:v>3</c:v>
                </c:pt>
                <c:pt idx="3508">
                  <c:v>2.9375</c:v>
                </c:pt>
                <c:pt idx="3509">
                  <c:v>3</c:v>
                </c:pt>
                <c:pt idx="3510">
                  <c:v>2.9375</c:v>
                </c:pt>
                <c:pt idx="3511">
                  <c:v>2.9375</c:v>
                </c:pt>
                <c:pt idx="3512">
                  <c:v>3.0625</c:v>
                </c:pt>
                <c:pt idx="3513">
                  <c:v>2.9375</c:v>
                </c:pt>
                <c:pt idx="3514">
                  <c:v>2.8125</c:v>
                </c:pt>
                <c:pt idx="3515">
                  <c:v>2.75</c:v>
                </c:pt>
                <c:pt idx="3516">
                  <c:v>2.6875</c:v>
                </c:pt>
                <c:pt idx="3517">
                  <c:v>2.6875</c:v>
                </c:pt>
                <c:pt idx="3518">
                  <c:v>2.6875</c:v>
                </c:pt>
                <c:pt idx="3519">
                  <c:v>2.75</c:v>
                </c:pt>
                <c:pt idx="3520">
                  <c:v>2.75</c:v>
                </c:pt>
                <c:pt idx="3521">
                  <c:v>2.8125</c:v>
                </c:pt>
                <c:pt idx="3522">
                  <c:v>2.875</c:v>
                </c:pt>
                <c:pt idx="3523">
                  <c:v>2.9375</c:v>
                </c:pt>
                <c:pt idx="3524">
                  <c:v>3</c:v>
                </c:pt>
                <c:pt idx="3525">
                  <c:v>2.875</c:v>
                </c:pt>
                <c:pt idx="3526">
                  <c:v>3</c:v>
                </c:pt>
                <c:pt idx="3527">
                  <c:v>3.0625</c:v>
                </c:pt>
                <c:pt idx="3528">
                  <c:v>3.125</c:v>
                </c:pt>
                <c:pt idx="3529">
                  <c:v>3.125</c:v>
                </c:pt>
                <c:pt idx="3530">
                  <c:v>3.125</c:v>
                </c:pt>
                <c:pt idx="3531">
                  <c:v>3.1875</c:v>
                </c:pt>
                <c:pt idx="3532">
                  <c:v>3.125</c:v>
                </c:pt>
                <c:pt idx="3533">
                  <c:v>3.25</c:v>
                </c:pt>
                <c:pt idx="3534">
                  <c:v>3.1875</c:v>
                </c:pt>
                <c:pt idx="3535">
                  <c:v>3.25</c:v>
                </c:pt>
                <c:pt idx="3536">
                  <c:v>3.3125</c:v>
                </c:pt>
                <c:pt idx="3537">
                  <c:v>3.3125</c:v>
                </c:pt>
                <c:pt idx="3538">
                  <c:v>3.4375</c:v>
                </c:pt>
                <c:pt idx="3539">
                  <c:v>3.3125</c:v>
                </c:pt>
                <c:pt idx="3540">
                  <c:v>3.375</c:v>
                </c:pt>
                <c:pt idx="3541">
                  <c:v>3.3125</c:v>
                </c:pt>
                <c:pt idx="3542">
                  <c:v>3.125</c:v>
                </c:pt>
                <c:pt idx="3543">
                  <c:v>3.0625</c:v>
                </c:pt>
                <c:pt idx="3544">
                  <c:v>3</c:v>
                </c:pt>
                <c:pt idx="3545">
                  <c:v>3</c:v>
                </c:pt>
                <c:pt idx="3546">
                  <c:v>3</c:v>
                </c:pt>
                <c:pt idx="3547">
                  <c:v>3</c:v>
                </c:pt>
                <c:pt idx="3548">
                  <c:v>3.0625</c:v>
                </c:pt>
                <c:pt idx="3549">
                  <c:v>3</c:v>
                </c:pt>
                <c:pt idx="3550">
                  <c:v>3.0625</c:v>
                </c:pt>
                <c:pt idx="3551">
                  <c:v>2.9375</c:v>
                </c:pt>
                <c:pt idx="3552">
                  <c:v>2.8125</c:v>
                </c:pt>
                <c:pt idx="3553">
                  <c:v>2.8125</c:v>
                </c:pt>
                <c:pt idx="3554">
                  <c:v>2.8125</c:v>
                </c:pt>
                <c:pt idx="3555">
                  <c:v>2.875</c:v>
                </c:pt>
                <c:pt idx="3556">
                  <c:v>2.9375</c:v>
                </c:pt>
                <c:pt idx="3557">
                  <c:v>3</c:v>
                </c:pt>
                <c:pt idx="3558">
                  <c:v>3.0625</c:v>
                </c:pt>
                <c:pt idx="3559">
                  <c:v>3.125</c:v>
                </c:pt>
                <c:pt idx="3560">
                  <c:v>3.0625</c:v>
                </c:pt>
                <c:pt idx="3561">
                  <c:v>3.0625</c:v>
                </c:pt>
                <c:pt idx="3562">
                  <c:v>3</c:v>
                </c:pt>
                <c:pt idx="3563">
                  <c:v>2.875</c:v>
                </c:pt>
                <c:pt idx="3564">
                  <c:v>2.9375</c:v>
                </c:pt>
                <c:pt idx="3565">
                  <c:v>2.9375</c:v>
                </c:pt>
                <c:pt idx="3566">
                  <c:v>2.875</c:v>
                </c:pt>
                <c:pt idx="3567">
                  <c:v>2.875</c:v>
                </c:pt>
                <c:pt idx="3568">
                  <c:v>3.0625</c:v>
                </c:pt>
                <c:pt idx="3569">
                  <c:v>3</c:v>
                </c:pt>
                <c:pt idx="3570">
                  <c:v>2.8125</c:v>
                </c:pt>
                <c:pt idx="3571">
                  <c:v>2.6875</c:v>
                </c:pt>
                <c:pt idx="3572">
                  <c:v>2.5</c:v>
                </c:pt>
                <c:pt idx="3573">
                  <c:v>2.5625</c:v>
                </c:pt>
                <c:pt idx="3574">
                  <c:v>2.5625</c:v>
                </c:pt>
                <c:pt idx="3575">
                  <c:v>2.5625</c:v>
                </c:pt>
                <c:pt idx="3576">
                  <c:v>2.5625</c:v>
                </c:pt>
                <c:pt idx="3577">
                  <c:v>2.5</c:v>
                </c:pt>
                <c:pt idx="3578">
                  <c:v>2.5625</c:v>
                </c:pt>
                <c:pt idx="3579">
                  <c:v>2.75</c:v>
                </c:pt>
                <c:pt idx="3580">
                  <c:v>2.75</c:v>
                </c:pt>
                <c:pt idx="3581">
                  <c:v>2.75</c:v>
                </c:pt>
                <c:pt idx="3582">
                  <c:v>2.8125</c:v>
                </c:pt>
                <c:pt idx="3583">
                  <c:v>2.8125</c:v>
                </c:pt>
                <c:pt idx="3584">
                  <c:v>2.8125</c:v>
                </c:pt>
                <c:pt idx="3585">
                  <c:v>2.8125</c:v>
                </c:pt>
                <c:pt idx="3586">
                  <c:v>2.875</c:v>
                </c:pt>
                <c:pt idx="3587">
                  <c:v>3</c:v>
                </c:pt>
                <c:pt idx="3588">
                  <c:v>3</c:v>
                </c:pt>
                <c:pt idx="3589">
                  <c:v>3</c:v>
                </c:pt>
                <c:pt idx="3590">
                  <c:v>3</c:v>
                </c:pt>
                <c:pt idx="3591">
                  <c:v>2.9375</c:v>
                </c:pt>
                <c:pt idx="3592">
                  <c:v>2.875</c:v>
                </c:pt>
                <c:pt idx="3593">
                  <c:v>2.9375</c:v>
                </c:pt>
                <c:pt idx="3594">
                  <c:v>3</c:v>
                </c:pt>
                <c:pt idx="3595">
                  <c:v>2.875</c:v>
                </c:pt>
                <c:pt idx="3596">
                  <c:v>2.8125</c:v>
                </c:pt>
                <c:pt idx="3597">
                  <c:v>2.875</c:v>
                </c:pt>
                <c:pt idx="3598">
                  <c:v>2.8125</c:v>
                </c:pt>
                <c:pt idx="3599">
                  <c:v>2.75</c:v>
                </c:pt>
                <c:pt idx="3600">
                  <c:v>2.6875</c:v>
                </c:pt>
                <c:pt idx="3601">
                  <c:v>2.6875</c:v>
                </c:pt>
                <c:pt idx="3602">
                  <c:v>2.75</c:v>
                </c:pt>
                <c:pt idx="3603">
                  <c:v>2.6875</c:v>
                </c:pt>
                <c:pt idx="3604">
                  <c:v>2.75</c:v>
                </c:pt>
                <c:pt idx="3605">
                  <c:v>2.625</c:v>
                </c:pt>
                <c:pt idx="3606">
                  <c:v>2.75</c:v>
                </c:pt>
                <c:pt idx="3607">
                  <c:v>2.6875</c:v>
                </c:pt>
                <c:pt idx="3608">
                  <c:v>2.8125</c:v>
                </c:pt>
                <c:pt idx="3609">
                  <c:v>2.6875</c:v>
                </c:pt>
                <c:pt idx="3610">
                  <c:v>2.625</c:v>
                </c:pt>
                <c:pt idx="3611">
                  <c:v>2.75</c:v>
                </c:pt>
                <c:pt idx="3612">
                  <c:v>2.6875</c:v>
                </c:pt>
                <c:pt idx="3613">
                  <c:v>2.6875</c:v>
                </c:pt>
                <c:pt idx="3614">
                  <c:v>2.8125</c:v>
                </c:pt>
                <c:pt idx="3615">
                  <c:v>3</c:v>
                </c:pt>
                <c:pt idx="3616">
                  <c:v>3.0625</c:v>
                </c:pt>
                <c:pt idx="3617">
                  <c:v>3.0625</c:v>
                </c:pt>
                <c:pt idx="3618">
                  <c:v>3.0625</c:v>
                </c:pt>
                <c:pt idx="3619">
                  <c:v>3.0625</c:v>
                </c:pt>
                <c:pt idx="3620">
                  <c:v>3.0625</c:v>
                </c:pt>
                <c:pt idx="3621">
                  <c:v>3.25</c:v>
                </c:pt>
                <c:pt idx="3622">
                  <c:v>3.0625</c:v>
                </c:pt>
                <c:pt idx="3623">
                  <c:v>3.125</c:v>
                </c:pt>
                <c:pt idx="3624">
                  <c:v>3.1875</c:v>
                </c:pt>
                <c:pt idx="3625">
                  <c:v>3.375</c:v>
                </c:pt>
                <c:pt idx="3626">
                  <c:v>3.3125</c:v>
                </c:pt>
                <c:pt idx="3627">
                  <c:v>3.4375</c:v>
                </c:pt>
                <c:pt idx="3628">
                  <c:v>3.5</c:v>
                </c:pt>
                <c:pt idx="3629">
                  <c:v>3.4375</c:v>
                </c:pt>
                <c:pt idx="3630">
                  <c:v>3.375</c:v>
                </c:pt>
                <c:pt idx="3631">
                  <c:v>3.3125</c:v>
                </c:pt>
                <c:pt idx="3632">
                  <c:v>3.25</c:v>
                </c:pt>
                <c:pt idx="3633">
                  <c:v>3.25</c:v>
                </c:pt>
                <c:pt idx="3634">
                  <c:v>3.1875</c:v>
                </c:pt>
                <c:pt idx="3635">
                  <c:v>3.1875</c:v>
                </c:pt>
                <c:pt idx="3636">
                  <c:v>3.1875</c:v>
                </c:pt>
                <c:pt idx="3637">
                  <c:v>3.125</c:v>
                </c:pt>
                <c:pt idx="3638">
                  <c:v>3.25</c:v>
                </c:pt>
                <c:pt idx="3639">
                  <c:v>3.25</c:v>
                </c:pt>
                <c:pt idx="3640">
                  <c:v>3.1875</c:v>
                </c:pt>
                <c:pt idx="3641">
                  <c:v>3.1875</c:v>
                </c:pt>
                <c:pt idx="3642">
                  <c:v>3.25</c:v>
                </c:pt>
                <c:pt idx="3643">
                  <c:v>3.0625</c:v>
                </c:pt>
                <c:pt idx="3644">
                  <c:v>3.0625</c:v>
                </c:pt>
                <c:pt idx="3645">
                  <c:v>3.125</c:v>
                </c:pt>
                <c:pt idx="3646">
                  <c:v>3.125</c:v>
                </c:pt>
                <c:pt idx="3647">
                  <c:v>3.125</c:v>
                </c:pt>
                <c:pt idx="3648">
                  <c:v>3.0625</c:v>
                </c:pt>
                <c:pt idx="3649">
                  <c:v>3.125</c:v>
                </c:pt>
                <c:pt idx="3650">
                  <c:v>3.1875</c:v>
                </c:pt>
                <c:pt idx="3651">
                  <c:v>3.25</c:v>
                </c:pt>
                <c:pt idx="3652">
                  <c:v>3.25</c:v>
                </c:pt>
                <c:pt idx="3653">
                  <c:v>3.1875</c:v>
                </c:pt>
                <c:pt idx="3654">
                  <c:v>3.125</c:v>
                </c:pt>
                <c:pt idx="3655">
                  <c:v>3.0625</c:v>
                </c:pt>
                <c:pt idx="3656">
                  <c:v>3</c:v>
                </c:pt>
                <c:pt idx="3657">
                  <c:v>3</c:v>
                </c:pt>
                <c:pt idx="3658">
                  <c:v>3</c:v>
                </c:pt>
                <c:pt idx="3659">
                  <c:v>3</c:v>
                </c:pt>
                <c:pt idx="3660">
                  <c:v>3.0625</c:v>
                </c:pt>
                <c:pt idx="3661">
                  <c:v>2.875</c:v>
                </c:pt>
                <c:pt idx="3662">
                  <c:v>2.8125</c:v>
                </c:pt>
                <c:pt idx="3663">
                  <c:v>2.75</c:v>
                </c:pt>
                <c:pt idx="3664">
                  <c:v>2.8125</c:v>
                </c:pt>
                <c:pt idx="3665">
                  <c:v>2.75</c:v>
                </c:pt>
                <c:pt idx="3666">
                  <c:v>2.75</c:v>
                </c:pt>
                <c:pt idx="3667">
                  <c:v>2.6875</c:v>
                </c:pt>
                <c:pt idx="3668">
                  <c:v>2.625</c:v>
                </c:pt>
                <c:pt idx="3669">
                  <c:v>2.625</c:v>
                </c:pt>
                <c:pt idx="3670">
                  <c:v>2.6875</c:v>
                </c:pt>
                <c:pt idx="3671">
                  <c:v>2.6875</c:v>
                </c:pt>
                <c:pt idx="3672">
                  <c:v>2.6875</c:v>
                </c:pt>
                <c:pt idx="3673">
                  <c:v>2.6875</c:v>
                </c:pt>
                <c:pt idx="3674">
                  <c:v>2.625</c:v>
                </c:pt>
                <c:pt idx="3675">
                  <c:v>2.625</c:v>
                </c:pt>
                <c:pt idx="3676">
                  <c:v>2.625</c:v>
                </c:pt>
                <c:pt idx="3677">
                  <c:v>2.8125</c:v>
                </c:pt>
                <c:pt idx="3678">
                  <c:v>2.8125</c:v>
                </c:pt>
                <c:pt idx="3679">
                  <c:v>2.9375</c:v>
                </c:pt>
                <c:pt idx="3680">
                  <c:v>3</c:v>
                </c:pt>
                <c:pt idx="3681">
                  <c:v>3.0625</c:v>
                </c:pt>
                <c:pt idx="3682">
                  <c:v>3</c:v>
                </c:pt>
                <c:pt idx="3683">
                  <c:v>3.125</c:v>
                </c:pt>
                <c:pt idx="3684">
                  <c:v>3.125</c:v>
                </c:pt>
                <c:pt idx="3685">
                  <c:v>3.1875</c:v>
                </c:pt>
                <c:pt idx="3686">
                  <c:v>3.0625</c:v>
                </c:pt>
                <c:pt idx="3687">
                  <c:v>3.0625</c:v>
                </c:pt>
                <c:pt idx="3688">
                  <c:v>3.125</c:v>
                </c:pt>
                <c:pt idx="3689">
                  <c:v>3.0625</c:v>
                </c:pt>
                <c:pt idx="3690">
                  <c:v>3</c:v>
                </c:pt>
                <c:pt idx="3691">
                  <c:v>2.9375</c:v>
                </c:pt>
                <c:pt idx="3692">
                  <c:v>2.875</c:v>
                </c:pt>
                <c:pt idx="3693">
                  <c:v>2.8125</c:v>
                </c:pt>
                <c:pt idx="3694">
                  <c:v>2.9375</c:v>
                </c:pt>
                <c:pt idx="3695">
                  <c:v>2.8125</c:v>
                </c:pt>
                <c:pt idx="3696">
                  <c:v>2.75</c:v>
                </c:pt>
                <c:pt idx="3697">
                  <c:v>2.8125</c:v>
                </c:pt>
                <c:pt idx="3698">
                  <c:v>2.875</c:v>
                </c:pt>
                <c:pt idx="3699">
                  <c:v>2.8125</c:v>
                </c:pt>
                <c:pt idx="3700">
                  <c:v>2.875</c:v>
                </c:pt>
                <c:pt idx="3701">
                  <c:v>2.9375</c:v>
                </c:pt>
                <c:pt idx="3702">
                  <c:v>2.9375</c:v>
                </c:pt>
                <c:pt idx="3703">
                  <c:v>3</c:v>
                </c:pt>
                <c:pt idx="3704">
                  <c:v>2.9375</c:v>
                </c:pt>
                <c:pt idx="3705">
                  <c:v>2.9375</c:v>
                </c:pt>
                <c:pt idx="3706">
                  <c:v>3.125</c:v>
                </c:pt>
                <c:pt idx="3707">
                  <c:v>3.1875</c:v>
                </c:pt>
                <c:pt idx="3708">
                  <c:v>3.125</c:v>
                </c:pt>
                <c:pt idx="3709">
                  <c:v>3.1875</c:v>
                </c:pt>
                <c:pt idx="3710">
                  <c:v>3</c:v>
                </c:pt>
                <c:pt idx="3711">
                  <c:v>2.9375</c:v>
                </c:pt>
                <c:pt idx="3712">
                  <c:v>3</c:v>
                </c:pt>
                <c:pt idx="3713">
                  <c:v>2.9375</c:v>
                </c:pt>
                <c:pt idx="3714">
                  <c:v>2.75</c:v>
                </c:pt>
                <c:pt idx="3715">
                  <c:v>2.875</c:v>
                </c:pt>
                <c:pt idx="3716">
                  <c:v>2.875</c:v>
                </c:pt>
                <c:pt idx="3717">
                  <c:v>2.75</c:v>
                </c:pt>
                <c:pt idx="3718">
                  <c:v>2.8125</c:v>
                </c:pt>
                <c:pt idx="3719">
                  <c:v>2.8125</c:v>
                </c:pt>
                <c:pt idx="3720">
                  <c:v>2.9375</c:v>
                </c:pt>
                <c:pt idx="3721">
                  <c:v>2.9375</c:v>
                </c:pt>
                <c:pt idx="3722">
                  <c:v>3</c:v>
                </c:pt>
                <c:pt idx="3723">
                  <c:v>2.9375</c:v>
                </c:pt>
                <c:pt idx="3724">
                  <c:v>3.0625</c:v>
                </c:pt>
                <c:pt idx="3725">
                  <c:v>3</c:v>
                </c:pt>
                <c:pt idx="3726">
                  <c:v>3.0625</c:v>
                </c:pt>
                <c:pt idx="3727">
                  <c:v>3.125</c:v>
                </c:pt>
                <c:pt idx="3728">
                  <c:v>3</c:v>
                </c:pt>
                <c:pt idx="3729">
                  <c:v>3.0625</c:v>
                </c:pt>
                <c:pt idx="3730">
                  <c:v>3.125</c:v>
                </c:pt>
                <c:pt idx="3731">
                  <c:v>2.9375</c:v>
                </c:pt>
                <c:pt idx="3732">
                  <c:v>3</c:v>
                </c:pt>
                <c:pt idx="3733">
                  <c:v>3</c:v>
                </c:pt>
                <c:pt idx="3734">
                  <c:v>3</c:v>
                </c:pt>
                <c:pt idx="3735">
                  <c:v>3</c:v>
                </c:pt>
                <c:pt idx="3736">
                  <c:v>3</c:v>
                </c:pt>
                <c:pt idx="3737">
                  <c:v>3.125</c:v>
                </c:pt>
                <c:pt idx="3738">
                  <c:v>2.9375</c:v>
                </c:pt>
                <c:pt idx="3739">
                  <c:v>2.9375</c:v>
                </c:pt>
                <c:pt idx="3740">
                  <c:v>2.9375</c:v>
                </c:pt>
                <c:pt idx="3741">
                  <c:v>2.875</c:v>
                </c:pt>
                <c:pt idx="3742">
                  <c:v>3</c:v>
                </c:pt>
                <c:pt idx="3743">
                  <c:v>3</c:v>
                </c:pt>
                <c:pt idx="3744">
                  <c:v>3.0625</c:v>
                </c:pt>
                <c:pt idx="3745">
                  <c:v>3</c:v>
                </c:pt>
                <c:pt idx="3746">
                  <c:v>3.1875</c:v>
                </c:pt>
                <c:pt idx="3747">
                  <c:v>3.25</c:v>
                </c:pt>
                <c:pt idx="3748">
                  <c:v>3.125</c:v>
                </c:pt>
                <c:pt idx="3749">
                  <c:v>3.3125</c:v>
                </c:pt>
                <c:pt idx="3750">
                  <c:v>3.3125</c:v>
                </c:pt>
                <c:pt idx="3751">
                  <c:v>3.3125</c:v>
                </c:pt>
                <c:pt idx="3752">
                  <c:v>3.3125</c:v>
                </c:pt>
                <c:pt idx="3753">
                  <c:v>3.1875</c:v>
                </c:pt>
                <c:pt idx="3754">
                  <c:v>3.375</c:v>
                </c:pt>
                <c:pt idx="3755">
                  <c:v>3.375</c:v>
                </c:pt>
                <c:pt idx="3756">
                  <c:v>3.3125</c:v>
                </c:pt>
                <c:pt idx="3757">
                  <c:v>3.4375</c:v>
                </c:pt>
                <c:pt idx="3758">
                  <c:v>3.3125</c:v>
                </c:pt>
                <c:pt idx="3759">
                  <c:v>3.375</c:v>
                </c:pt>
                <c:pt idx="3760">
                  <c:v>3.375</c:v>
                </c:pt>
                <c:pt idx="3761">
                  <c:v>3.375</c:v>
                </c:pt>
                <c:pt idx="3762">
                  <c:v>3.3125</c:v>
                </c:pt>
                <c:pt idx="3763">
                  <c:v>3.25</c:v>
                </c:pt>
                <c:pt idx="3764">
                  <c:v>3.375</c:v>
                </c:pt>
                <c:pt idx="3765">
                  <c:v>3.1875</c:v>
                </c:pt>
                <c:pt idx="3766">
                  <c:v>3.125</c:v>
                </c:pt>
                <c:pt idx="3767">
                  <c:v>3.125</c:v>
                </c:pt>
                <c:pt idx="3768">
                  <c:v>3.125</c:v>
                </c:pt>
                <c:pt idx="3769">
                  <c:v>3.1875</c:v>
                </c:pt>
                <c:pt idx="3770">
                  <c:v>3.125</c:v>
                </c:pt>
                <c:pt idx="3771">
                  <c:v>3.125</c:v>
                </c:pt>
                <c:pt idx="3772">
                  <c:v>3.0625</c:v>
                </c:pt>
                <c:pt idx="3773">
                  <c:v>3.125</c:v>
                </c:pt>
                <c:pt idx="3774">
                  <c:v>3.1875</c:v>
                </c:pt>
                <c:pt idx="3775">
                  <c:v>3</c:v>
                </c:pt>
                <c:pt idx="3776">
                  <c:v>3.0625</c:v>
                </c:pt>
                <c:pt idx="3777">
                  <c:v>3</c:v>
                </c:pt>
                <c:pt idx="3778">
                  <c:v>3</c:v>
                </c:pt>
                <c:pt idx="3779">
                  <c:v>3.0625</c:v>
                </c:pt>
                <c:pt idx="3780">
                  <c:v>3</c:v>
                </c:pt>
                <c:pt idx="3781">
                  <c:v>2.9375</c:v>
                </c:pt>
                <c:pt idx="3782">
                  <c:v>3.0625</c:v>
                </c:pt>
                <c:pt idx="3783">
                  <c:v>3.0625</c:v>
                </c:pt>
                <c:pt idx="3784">
                  <c:v>3.0625</c:v>
                </c:pt>
                <c:pt idx="3785">
                  <c:v>3</c:v>
                </c:pt>
                <c:pt idx="3786">
                  <c:v>2.875</c:v>
                </c:pt>
                <c:pt idx="3787">
                  <c:v>3</c:v>
                </c:pt>
                <c:pt idx="3788">
                  <c:v>3.0625</c:v>
                </c:pt>
                <c:pt idx="3789">
                  <c:v>2.9375</c:v>
                </c:pt>
                <c:pt idx="3790">
                  <c:v>2.9375</c:v>
                </c:pt>
                <c:pt idx="3791">
                  <c:v>3</c:v>
                </c:pt>
                <c:pt idx="3792">
                  <c:v>2.875</c:v>
                </c:pt>
                <c:pt idx="3793">
                  <c:v>3</c:v>
                </c:pt>
                <c:pt idx="3794">
                  <c:v>2.9375</c:v>
                </c:pt>
                <c:pt idx="3795">
                  <c:v>3.125</c:v>
                </c:pt>
                <c:pt idx="3796">
                  <c:v>3.0625</c:v>
                </c:pt>
                <c:pt idx="3797">
                  <c:v>3.0625</c:v>
                </c:pt>
                <c:pt idx="3798">
                  <c:v>3</c:v>
                </c:pt>
                <c:pt idx="3799">
                  <c:v>3</c:v>
                </c:pt>
                <c:pt idx="3800">
                  <c:v>3.0625</c:v>
                </c:pt>
                <c:pt idx="3801">
                  <c:v>3.125</c:v>
                </c:pt>
                <c:pt idx="3802">
                  <c:v>3.125</c:v>
                </c:pt>
                <c:pt idx="3803">
                  <c:v>3</c:v>
                </c:pt>
                <c:pt idx="3804">
                  <c:v>3</c:v>
                </c:pt>
                <c:pt idx="3805">
                  <c:v>3</c:v>
                </c:pt>
                <c:pt idx="3806">
                  <c:v>2.9375</c:v>
                </c:pt>
                <c:pt idx="3807">
                  <c:v>3</c:v>
                </c:pt>
                <c:pt idx="3808">
                  <c:v>3.125</c:v>
                </c:pt>
                <c:pt idx="3809">
                  <c:v>3.0625</c:v>
                </c:pt>
                <c:pt idx="3810">
                  <c:v>3.125</c:v>
                </c:pt>
                <c:pt idx="3811">
                  <c:v>2.875</c:v>
                </c:pt>
                <c:pt idx="3812">
                  <c:v>2.9375</c:v>
                </c:pt>
                <c:pt idx="3813">
                  <c:v>2.9375</c:v>
                </c:pt>
                <c:pt idx="3814">
                  <c:v>3</c:v>
                </c:pt>
                <c:pt idx="3815">
                  <c:v>2.875</c:v>
                </c:pt>
                <c:pt idx="3816">
                  <c:v>2.75</c:v>
                </c:pt>
                <c:pt idx="3817">
                  <c:v>2.5625</c:v>
                </c:pt>
                <c:pt idx="3818">
                  <c:v>2.625</c:v>
                </c:pt>
                <c:pt idx="3819">
                  <c:v>2.6875</c:v>
                </c:pt>
                <c:pt idx="3820">
                  <c:v>2.625</c:v>
                </c:pt>
                <c:pt idx="3821">
                  <c:v>2.625</c:v>
                </c:pt>
                <c:pt idx="3822">
                  <c:v>2.6875</c:v>
                </c:pt>
                <c:pt idx="3823">
                  <c:v>2.625</c:v>
                </c:pt>
                <c:pt idx="3824">
                  <c:v>2.5625</c:v>
                </c:pt>
                <c:pt idx="3825">
                  <c:v>2.6875</c:v>
                </c:pt>
                <c:pt idx="3826">
                  <c:v>2.6875</c:v>
                </c:pt>
                <c:pt idx="3827">
                  <c:v>2.6875</c:v>
                </c:pt>
                <c:pt idx="3828">
                  <c:v>2.5625</c:v>
                </c:pt>
                <c:pt idx="3829">
                  <c:v>2.625</c:v>
                </c:pt>
                <c:pt idx="3830">
                  <c:v>2.5625</c:v>
                </c:pt>
                <c:pt idx="3831">
                  <c:v>2.6875</c:v>
                </c:pt>
                <c:pt idx="3832">
                  <c:v>2.75</c:v>
                </c:pt>
                <c:pt idx="3833">
                  <c:v>2.875</c:v>
                </c:pt>
                <c:pt idx="3834">
                  <c:v>2.875</c:v>
                </c:pt>
                <c:pt idx="3835">
                  <c:v>2.875</c:v>
                </c:pt>
                <c:pt idx="3836">
                  <c:v>2.9375</c:v>
                </c:pt>
                <c:pt idx="3837">
                  <c:v>3</c:v>
                </c:pt>
                <c:pt idx="3838">
                  <c:v>3</c:v>
                </c:pt>
                <c:pt idx="3839">
                  <c:v>3.0625</c:v>
                </c:pt>
                <c:pt idx="3840">
                  <c:v>3</c:v>
                </c:pt>
                <c:pt idx="3841">
                  <c:v>2.875</c:v>
                </c:pt>
                <c:pt idx="3842">
                  <c:v>2.8125</c:v>
                </c:pt>
                <c:pt idx="3843">
                  <c:v>2.9375</c:v>
                </c:pt>
                <c:pt idx="3844">
                  <c:v>3.125</c:v>
                </c:pt>
                <c:pt idx="3845">
                  <c:v>3.1875</c:v>
                </c:pt>
                <c:pt idx="3846">
                  <c:v>3.1875</c:v>
                </c:pt>
                <c:pt idx="3847">
                  <c:v>3.25</c:v>
                </c:pt>
                <c:pt idx="3848">
                  <c:v>3.1875</c:v>
                </c:pt>
                <c:pt idx="3849">
                  <c:v>3.1875</c:v>
                </c:pt>
                <c:pt idx="3850">
                  <c:v>3.1875</c:v>
                </c:pt>
                <c:pt idx="3851">
                  <c:v>3.1875</c:v>
                </c:pt>
                <c:pt idx="3852">
                  <c:v>3.25</c:v>
                </c:pt>
                <c:pt idx="3853">
                  <c:v>3.125</c:v>
                </c:pt>
                <c:pt idx="3854">
                  <c:v>3.25</c:v>
                </c:pt>
                <c:pt idx="3855">
                  <c:v>3.1875</c:v>
                </c:pt>
                <c:pt idx="3856">
                  <c:v>3.1875</c:v>
                </c:pt>
                <c:pt idx="3857">
                  <c:v>3.125</c:v>
                </c:pt>
                <c:pt idx="3858">
                  <c:v>3.125</c:v>
                </c:pt>
                <c:pt idx="3859">
                  <c:v>3.0625</c:v>
                </c:pt>
                <c:pt idx="3860">
                  <c:v>2.9375</c:v>
                </c:pt>
                <c:pt idx="3861">
                  <c:v>3</c:v>
                </c:pt>
                <c:pt idx="3862">
                  <c:v>2.875</c:v>
                </c:pt>
                <c:pt idx="3863">
                  <c:v>2.875</c:v>
                </c:pt>
                <c:pt idx="3864">
                  <c:v>2.875</c:v>
                </c:pt>
                <c:pt idx="3865">
                  <c:v>2.875</c:v>
                </c:pt>
                <c:pt idx="3866">
                  <c:v>2.9375</c:v>
                </c:pt>
                <c:pt idx="3867">
                  <c:v>2.9375</c:v>
                </c:pt>
                <c:pt idx="3868">
                  <c:v>2.9375</c:v>
                </c:pt>
                <c:pt idx="3869">
                  <c:v>3.0625</c:v>
                </c:pt>
                <c:pt idx="3870">
                  <c:v>2.9375</c:v>
                </c:pt>
                <c:pt idx="3871">
                  <c:v>2.9375</c:v>
                </c:pt>
                <c:pt idx="3872">
                  <c:v>2.9375</c:v>
                </c:pt>
                <c:pt idx="3873">
                  <c:v>3.125</c:v>
                </c:pt>
                <c:pt idx="3874">
                  <c:v>3.125</c:v>
                </c:pt>
                <c:pt idx="3875">
                  <c:v>3.125</c:v>
                </c:pt>
                <c:pt idx="3876">
                  <c:v>3.1875</c:v>
                </c:pt>
                <c:pt idx="3877">
                  <c:v>3.25</c:v>
                </c:pt>
                <c:pt idx="3878">
                  <c:v>3.25</c:v>
                </c:pt>
                <c:pt idx="3879">
                  <c:v>3.25</c:v>
                </c:pt>
                <c:pt idx="3880">
                  <c:v>3.3125</c:v>
                </c:pt>
                <c:pt idx="3881">
                  <c:v>3.3125</c:v>
                </c:pt>
                <c:pt idx="3882">
                  <c:v>3.125</c:v>
                </c:pt>
                <c:pt idx="3883">
                  <c:v>3.125</c:v>
                </c:pt>
                <c:pt idx="3884">
                  <c:v>3.0625</c:v>
                </c:pt>
                <c:pt idx="3885">
                  <c:v>3</c:v>
                </c:pt>
                <c:pt idx="3886">
                  <c:v>3.0625</c:v>
                </c:pt>
                <c:pt idx="3887">
                  <c:v>3</c:v>
                </c:pt>
                <c:pt idx="3888">
                  <c:v>2.9375</c:v>
                </c:pt>
                <c:pt idx="3889">
                  <c:v>2.875</c:v>
                </c:pt>
                <c:pt idx="3890">
                  <c:v>2.875</c:v>
                </c:pt>
                <c:pt idx="3891">
                  <c:v>2.9375</c:v>
                </c:pt>
                <c:pt idx="3892">
                  <c:v>2.875</c:v>
                </c:pt>
                <c:pt idx="3893">
                  <c:v>2.75</c:v>
                </c:pt>
                <c:pt idx="3894">
                  <c:v>2.875</c:v>
                </c:pt>
                <c:pt idx="3895">
                  <c:v>2.8125</c:v>
                </c:pt>
                <c:pt idx="3896">
                  <c:v>2.8125</c:v>
                </c:pt>
                <c:pt idx="3897">
                  <c:v>2.8125</c:v>
                </c:pt>
                <c:pt idx="3898">
                  <c:v>2.875</c:v>
                </c:pt>
                <c:pt idx="3899">
                  <c:v>2.8125</c:v>
                </c:pt>
                <c:pt idx="3900">
                  <c:v>2.75</c:v>
                </c:pt>
                <c:pt idx="3901">
                  <c:v>2.75</c:v>
                </c:pt>
                <c:pt idx="3902">
                  <c:v>2.625</c:v>
                </c:pt>
                <c:pt idx="3903">
                  <c:v>2.8125</c:v>
                </c:pt>
                <c:pt idx="3904">
                  <c:v>3</c:v>
                </c:pt>
                <c:pt idx="3905">
                  <c:v>2.9375</c:v>
                </c:pt>
                <c:pt idx="3906">
                  <c:v>2.9375</c:v>
                </c:pt>
                <c:pt idx="3907">
                  <c:v>2.6875</c:v>
                </c:pt>
                <c:pt idx="3908">
                  <c:v>2.8125</c:v>
                </c:pt>
                <c:pt idx="3909">
                  <c:v>2.875</c:v>
                </c:pt>
                <c:pt idx="3910">
                  <c:v>2.8125</c:v>
                </c:pt>
                <c:pt idx="3911">
                  <c:v>2.75</c:v>
                </c:pt>
                <c:pt idx="3912">
                  <c:v>2.625</c:v>
                </c:pt>
                <c:pt idx="3913">
                  <c:v>2.6875</c:v>
                </c:pt>
                <c:pt idx="3914">
                  <c:v>2.75</c:v>
                </c:pt>
                <c:pt idx="3915">
                  <c:v>2.75</c:v>
                </c:pt>
                <c:pt idx="3916">
                  <c:v>2.8125</c:v>
                </c:pt>
                <c:pt idx="3917">
                  <c:v>2.875</c:v>
                </c:pt>
                <c:pt idx="3918">
                  <c:v>2.875</c:v>
                </c:pt>
                <c:pt idx="3919">
                  <c:v>2.6875</c:v>
                </c:pt>
                <c:pt idx="3920">
                  <c:v>2.6875</c:v>
                </c:pt>
                <c:pt idx="3921">
                  <c:v>2.8125</c:v>
                </c:pt>
                <c:pt idx="3922">
                  <c:v>2.6875</c:v>
                </c:pt>
                <c:pt idx="3923">
                  <c:v>2.8125</c:v>
                </c:pt>
                <c:pt idx="3924">
                  <c:v>2.8125</c:v>
                </c:pt>
                <c:pt idx="3925">
                  <c:v>2.8125</c:v>
                </c:pt>
                <c:pt idx="3926">
                  <c:v>2.8125</c:v>
                </c:pt>
                <c:pt idx="3927">
                  <c:v>2.875</c:v>
                </c:pt>
                <c:pt idx="3928">
                  <c:v>2.9375</c:v>
                </c:pt>
                <c:pt idx="3929">
                  <c:v>2.9375</c:v>
                </c:pt>
                <c:pt idx="3930">
                  <c:v>2.8125</c:v>
                </c:pt>
                <c:pt idx="3931">
                  <c:v>3</c:v>
                </c:pt>
                <c:pt idx="3932">
                  <c:v>2.9375</c:v>
                </c:pt>
                <c:pt idx="3933">
                  <c:v>2.875</c:v>
                </c:pt>
                <c:pt idx="3934">
                  <c:v>3</c:v>
                </c:pt>
                <c:pt idx="3935">
                  <c:v>3.125</c:v>
                </c:pt>
                <c:pt idx="3936">
                  <c:v>3</c:v>
                </c:pt>
                <c:pt idx="3937">
                  <c:v>2.875</c:v>
                </c:pt>
                <c:pt idx="3938">
                  <c:v>3</c:v>
                </c:pt>
                <c:pt idx="3939">
                  <c:v>3</c:v>
                </c:pt>
                <c:pt idx="3940">
                  <c:v>3</c:v>
                </c:pt>
                <c:pt idx="3941">
                  <c:v>2.9375</c:v>
                </c:pt>
                <c:pt idx="3942">
                  <c:v>3.0625</c:v>
                </c:pt>
                <c:pt idx="3943">
                  <c:v>3.125</c:v>
                </c:pt>
                <c:pt idx="3944">
                  <c:v>3.125</c:v>
                </c:pt>
                <c:pt idx="3945">
                  <c:v>3</c:v>
                </c:pt>
                <c:pt idx="3946">
                  <c:v>3.125</c:v>
                </c:pt>
                <c:pt idx="3947">
                  <c:v>3</c:v>
                </c:pt>
                <c:pt idx="3948">
                  <c:v>3.125</c:v>
                </c:pt>
                <c:pt idx="3949">
                  <c:v>3.125</c:v>
                </c:pt>
                <c:pt idx="3950">
                  <c:v>3</c:v>
                </c:pt>
                <c:pt idx="3951">
                  <c:v>2.9375</c:v>
                </c:pt>
                <c:pt idx="3952">
                  <c:v>3.0625</c:v>
                </c:pt>
                <c:pt idx="3953">
                  <c:v>3</c:v>
                </c:pt>
                <c:pt idx="3954">
                  <c:v>2.9375</c:v>
                </c:pt>
                <c:pt idx="3955">
                  <c:v>3</c:v>
                </c:pt>
                <c:pt idx="3956">
                  <c:v>2.875</c:v>
                </c:pt>
                <c:pt idx="3957">
                  <c:v>3</c:v>
                </c:pt>
                <c:pt idx="3958">
                  <c:v>2.9375</c:v>
                </c:pt>
                <c:pt idx="3959">
                  <c:v>2.8125</c:v>
                </c:pt>
                <c:pt idx="3960">
                  <c:v>2.875</c:v>
                </c:pt>
                <c:pt idx="3961">
                  <c:v>2.875</c:v>
                </c:pt>
                <c:pt idx="3962">
                  <c:v>2.875</c:v>
                </c:pt>
                <c:pt idx="3963">
                  <c:v>2.9375</c:v>
                </c:pt>
                <c:pt idx="3964">
                  <c:v>2.875</c:v>
                </c:pt>
                <c:pt idx="3965">
                  <c:v>3.0625</c:v>
                </c:pt>
                <c:pt idx="3966">
                  <c:v>3.0625</c:v>
                </c:pt>
                <c:pt idx="3967">
                  <c:v>3.1875</c:v>
                </c:pt>
                <c:pt idx="3968">
                  <c:v>3.1875</c:v>
                </c:pt>
                <c:pt idx="3969">
                  <c:v>3.25</c:v>
                </c:pt>
                <c:pt idx="3970">
                  <c:v>3.3125</c:v>
                </c:pt>
                <c:pt idx="3971">
                  <c:v>3.375</c:v>
                </c:pt>
                <c:pt idx="3972">
                  <c:v>3.5625</c:v>
                </c:pt>
                <c:pt idx="3973">
                  <c:v>3.5</c:v>
                </c:pt>
                <c:pt idx="3974">
                  <c:v>3.5625</c:v>
                </c:pt>
                <c:pt idx="3975">
                  <c:v>3.5</c:v>
                </c:pt>
                <c:pt idx="3976">
                  <c:v>3.5</c:v>
                </c:pt>
                <c:pt idx="3977">
                  <c:v>3.625</c:v>
                </c:pt>
                <c:pt idx="3978">
                  <c:v>3.625</c:v>
                </c:pt>
                <c:pt idx="3979">
                  <c:v>3.625</c:v>
                </c:pt>
                <c:pt idx="3980">
                  <c:v>3.625</c:v>
                </c:pt>
                <c:pt idx="3981">
                  <c:v>3.375</c:v>
                </c:pt>
                <c:pt idx="3982">
                  <c:v>3.4375</c:v>
                </c:pt>
                <c:pt idx="3983">
                  <c:v>3.375</c:v>
                </c:pt>
                <c:pt idx="3984">
                  <c:v>3.375</c:v>
                </c:pt>
                <c:pt idx="3985">
                  <c:v>3.4</c:v>
                </c:pt>
                <c:pt idx="3986">
                  <c:v>3.4285714285714284</c:v>
                </c:pt>
                <c:pt idx="3987">
                  <c:v>3.3846153846153846</c:v>
                </c:pt>
                <c:pt idx="3988">
                  <c:v>3.25</c:v>
                </c:pt>
                <c:pt idx="3989">
                  <c:v>3.1818181818181817</c:v>
                </c:pt>
                <c:pt idx="3990">
                  <c:v>3.1</c:v>
                </c:pt>
                <c:pt idx="3991">
                  <c:v>3.3333333333333335</c:v>
                </c:pt>
                <c:pt idx="3992">
                  <c:v>3.25</c:v>
                </c:pt>
                <c:pt idx="3993">
                  <c:v>3.1428571428571428</c:v>
                </c:pt>
                <c:pt idx="3994">
                  <c:v>3.1666666666666665</c:v>
                </c:pt>
                <c:pt idx="3995">
                  <c:v>3</c:v>
                </c:pt>
                <c:pt idx="3996">
                  <c:v>3</c:v>
                </c:pt>
                <c:pt idx="3997">
                  <c:v>3.3333333333333335</c:v>
                </c:pt>
                <c:pt idx="3998">
                  <c:v>3.3333333333333335</c:v>
                </c:pt>
                <c:pt idx="3999">
                  <c:v>3.3333333333333335</c:v>
                </c:pt>
                <c:pt idx="4000">
                  <c:v>3.3333333333333335</c:v>
                </c:pt>
              </c:numCache>
            </c:numRef>
          </c:yVal>
          <c:smooth val="1"/>
          <c:extLst>
            <c:ext xmlns:c16="http://schemas.microsoft.com/office/drawing/2014/chart" uri="{C3380CC4-5D6E-409C-BE32-E72D297353CC}">
              <c16:uniqueId val="{00000002-5415-4D0B-AA8F-6CE61EF8DC6F}"/>
            </c:ext>
          </c:extLst>
        </c:ser>
        <c:ser>
          <c:idx val="0"/>
          <c:order val="3"/>
          <c:tx>
            <c:strRef>
              <c:f>'FR=1 AHP=1'!$K$3</c:f>
              <c:strCache>
                <c:ptCount val="1"/>
                <c:pt idx="0">
                  <c:v>FR = 1</c:v>
                </c:pt>
              </c:strCache>
            </c:strRef>
          </c:tx>
          <c:spPr>
            <a:ln w="28575" cap="rnd">
              <a:solidFill>
                <a:srgbClr val="00B0F0"/>
              </a:solidFill>
              <a:round/>
            </a:ln>
            <a:effectLst/>
          </c:spPr>
          <c:marker>
            <c:symbol val="none"/>
          </c:marker>
          <c:xVal>
            <c:numRef>
              <c:f>'FR=1 AHP=1'!$J$4:$J$4004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'FR=1 AHP=1'!$K$4:$K$4004</c:f>
              <c:numCache>
                <c:formatCode>General</c:formatCode>
                <c:ptCount val="4001"/>
                <c:pt idx="0">
                  <c:v>0.9375</c:v>
                </c:pt>
                <c:pt idx="1">
                  <c:v>1</c:v>
                </c:pt>
                <c:pt idx="2">
                  <c:v>1</c:v>
                </c:pt>
                <c:pt idx="3">
                  <c:v>1</c:v>
                </c:pt>
                <c:pt idx="4">
                  <c:v>0.9375</c:v>
                </c:pt>
                <c:pt idx="5">
                  <c:v>0.9375</c:v>
                </c:pt>
                <c:pt idx="6">
                  <c:v>0.8125</c:v>
                </c:pt>
                <c:pt idx="7">
                  <c:v>0.8125</c:v>
                </c:pt>
                <c:pt idx="8">
                  <c:v>0.875</c:v>
                </c:pt>
                <c:pt idx="9">
                  <c:v>0.875</c:v>
                </c:pt>
                <c:pt idx="10">
                  <c:v>1.0625</c:v>
                </c:pt>
                <c:pt idx="11">
                  <c:v>1.0625</c:v>
                </c:pt>
                <c:pt idx="12">
                  <c:v>1</c:v>
                </c:pt>
                <c:pt idx="13">
                  <c:v>1</c:v>
                </c:pt>
                <c:pt idx="14">
                  <c:v>1.0625</c:v>
                </c:pt>
                <c:pt idx="15">
                  <c:v>1.0625</c:v>
                </c:pt>
                <c:pt idx="16">
                  <c:v>1.0625</c:v>
                </c:pt>
                <c:pt idx="17">
                  <c:v>1</c:v>
                </c:pt>
                <c:pt idx="18">
                  <c:v>1</c:v>
                </c:pt>
                <c:pt idx="19">
                  <c:v>1.0625</c:v>
                </c:pt>
                <c:pt idx="20">
                  <c:v>1.0625</c:v>
                </c:pt>
                <c:pt idx="21">
                  <c:v>1.125</c:v>
                </c:pt>
                <c:pt idx="22">
                  <c:v>1.0625</c:v>
                </c:pt>
                <c:pt idx="23">
                  <c:v>1.125</c:v>
                </c:pt>
                <c:pt idx="24">
                  <c:v>1.125</c:v>
                </c:pt>
                <c:pt idx="25">
                  <c:v>1.1875</c:v>
                </c:pt>
                <c:pt idx="26">
                  <c:v>1</c:v>
                </c:pt>
                <c:pt idx="27">
                  <c:v>0.9375</c:v>
                </c:pt>
                <c:pt idx="28">
                  <c:v>0.9375</c:v>
                </c:pt>
                <c:pt idx="29">
                  <c:v>0.9375</c:v>
                </c:pt>
                <c:pt idx="30">
                  <c:v>1</c:v>
                </c:pt>
                <c:pt idx="31">
                  <c:v>1</c:v>
                </c:pt>
                <c:pt idx="32">
                  <c:v>1</c:v>
                </c:pt>
                <c:pt idx="33">
                  <c:v>1.0625</c:v>
                </c:pt>
                <c:pt idx="34">
                  <c:v>1.1875</c:v>
                </c:pt>
                <c:pt idx="35">
                  <c:v>1.125</c:v>
                </c:pt>
                <c:pt idx="36">
                  <c:v>1.125</c:v>
                </c:pt>
                <c:pt idx="37">
                  <c:v>1.125</c:v>
                </c:pt>
                <c:pt idx="38">
                  <c:v>1.1875</c:v>
                </c:pt>
                <c:pt idx="39">
                  <c:v>1.0625</c:v>
                </c:pt>
                <c:pt idx="40">
                  <c:v>0.9375</c:v>
                </c:pt>
                <c:pt idx="41">
                  <c:v>1</c:v>
                </c:pt>
                <c:pt idx="42">
                  <c:v>1.0625</c:v>
                </c:pt>
                <c:pt idx="43">
                  <c:v>1.125</c:v>
                </c:pt>
                <c:pt idx="44">
                  <c:v>1.125</c:v>
                </c:pt>
                <c:pt idx="45">
                  <c:v>1.125</c:v>
                </c:pt>
                <c:pt idx="46">
                  <c:v>1.0625</c:v>
                </c:pt>
                <c:pt idx="47">
                  <c:v>1.125</c:v>
                </c:pt>
                <c:pt idx="48">
                  <c:v>1.0625</c:v>
                </c:pt>
                <c:pt idx="49">
                  <c:v>1.0625</c:v>
                </c:pt>
                <c:pt idx="50">
                  <c:v>1.0625</c:v>
                </c:pt>
                <c:pt idx="51">
                  <c:v>1.0625</c:v>
                </c:pt>
                <c:pt idx="52">
                  <c:v>1</c:v>
                </c:pt>
                <c:pt idx="53">
                  <c:v>0.9375</c:v>
                </c:pt>
                <c:pt idx="54">
                  <c:v>1</c:v>
                </c:pt>
                <c:pt idx="55">
                  <c:v>1.0625</c:v>
                </c:pt>
                <c:pt idx="56">
                  <c:v>1.0625</c:v>
                </c:pt>
                <c:pt idx="57">
                  <c:v>0.9375</c:v>
                </c:pt>
                <c:pt idx="58">
                  <c:v>1</c:v>
                </c:pt>
                <c:pt idx="59">
                  <c:v>0.9375</c:v>
                </c:pt>
                <c:pt idx="60">
                  <c:v>0.9375</c:v>
                </c:pt>
                <c:pt idx="61">
                  <c:v>0.9375</c:v>
                </c:pt>
                <c:pt idx="62">
                  <c:v>0.875</c:v>
                </c:pt>
                <c:pt idx="63">
                  <c:v>0.875</c:v>
                </c:pt>
                <c:pt idx="64">
                  <c:v>1.0625</c:v>
                </c:pt>
                <c:pt idx="65">
                  <c:v>1.0625</c:v>
                </c:pt>
                <c:pt idx="66">
                  <c:v>0.875</c:v>
                </c:pt>
                <c:pt idx="67">
                  <c:v>0.9375</c:v>
                </c:pt>
                <c:pt idx="68">
                  <c:v>1</c:v>
                </c:pt>
                <c:pt idx="69">
                  <c:v>1.0625</c:v>
                </c:pt>
                <c:pt idx="70">
                  <c:v>1.0625</c:v>
                </c:pt>
                <c:pt idx="71">
                  <c:v>1.125</c:v>
                </c:pt>
                <c:pt idx="72">
                  <c:v>1.125</c:v>
                </c:pt>
                <c:pt idx="73">
                  <c:v>1.125</c:v>
                </c:pt>
                <c:pt idx="74">
                  <c:v>1</c:v>
                </c:pt>
                <c:pt idx="75">
                  <c:v>1</c:v>
                </c:pt>
                <c:pt idx="76">
                  <c:v>1</c:v>
                </c:pt>
                <c:pt idx="77">
                  <c:v>1.0625</c:v>
                </c:pt>
                <c:pt idx="78">
                  <c:v>1.0625</c:v>
                </c:pt>
                <c:pt idx="79">
                  <c:v>1.0625</c:v>
                </c:pt>
                <c:pt idx="80">
                  <c:v>0.875</c:v>
                </c:pt>
                <c:pt idx="81">
                  <c:v>0.9375</c:v>
                </c:pt>
                <c:pt idx="82">
                  <c:v>1</c:v>
                </c:pt>
                <c:pt idx="83">
                  <c:v>0.9375</c:v>
                </c:pt>
                <c:pt idx="84">
                  <c:v>1</c:v>
                </c:pt>
                <c:pt idx="85">
                  <c:v>1</c:v>
                </c:pt>
                <c:pt idx="86">
                  <c:v>0.9375</c:v>
                </c:pt>
                <c:pt idx="87">
                  <c:v>0.875</c:v>
                </c:pt>
                <c:pt idx="88">
                  <c:v>1</c:v>
                </c:pt>
                <c:pt idx="89">
                  <c:v>1.0625</c:v>
                </c:pt>
                <c:pt idx="90">
                  <c:v>1.0625</c:v>
                </c:pt>
                <c:pt idx="91">
                  <c:v>1.1875</c:v>
                </c:pt>
                <c:pt idx="92">
                  <c:v>1.125</c:v>
                </c:pt>
                <c:pt idx="93">
                  <c:v>1</c:v>
                </c:pt>
                <c:pt idx="94">
                  <c:v>1.125</c:v>
                </c:pt>
                <c:pt idx="95">
                  <c:v>1.1875</c:v>
                </c:pt>
                <c:pt idx="96">
                  <c:v>1.25</c:v>
                </c:pt>
                <c:pt idx="97">
                  <c:v>1.1875</c:v>
                </c:pt>
                <c:pt idx="98">
                  <c:v>1.1875</c:v>
                </c:pt>
                <c:pt idx="99">
                  <c:v>1.125</c:v>
                </c:pt>
                <c:pt idx="100">
                  <c:v>1.0625</c:v>
                </c:pt>
                <c:pt idx="101">
                  <c:v>1.125</c:v>
                </c:pt>
                <c:pt idx="102">
                  <c:v>1.125</c:v>
                </c:pt>
                <c:pt idx="103">
                  <c:v>1.125</c:v>
                </c:pt>
                <c:pt idx="104">
                  <c:v>1.0625</c:v>
                </c:pt>
                <c:pt idx="105">
                  <c:v>1.0625</c:v>
                </c:pt>
                <c:pt idx="106">
                  <c:v>1.125</c:v>
                </c:pt>
                <c:pt idx="107">
                  <c:v>1.0625</c:v>
                </c:pt>
                <c:pt idx="108">
                  <c:v>1.1875</c:v>
                </c:pt>
                <c:pt idx="109">
                  <c:v>1.1875</c:v>
                </c:pt>
                <c:pt idx="110">
                  <c:v>1.0625</c:v>
                </c:pt>
                <c:pt idx="111">
                  <c:v>1</c:v>
                </c:pt>
                <c:pt idx="112">
                  <c:v>0.9375</c:v>
                </c:pt>
                <c:pt idx="113">
                  <c:v>1</c:v>
                </c:pt>
                <c:pt idx="114">
                  <c:v>1</c:v>
                </c:pt>
                <c:pt idx="115">
                  <c:v>1</c:v>
                </c:pt>
                <c:pt idx="116">
                  <c:v>1</c:v>
                </c:pt>
                <c:pt idx="117">
                  <c:v>0.9375</c:v>
                </c:pt>
                <c:pt idx="118">
                  <c:v>1</c:v>
                </c:pt>
                <c:pt idx="119">
                  <c:v>1.0625</c:v>
                </c:pt>
                <c:pt idx="120">
                  <c:v>1.0625</c:v>
                </c:pt>
                <c:pt idx="121">
                  <c:v>1.0625</c:v>
                </c:pt>
                <c:pt idx="122">
                  <c:v>0.9375</c:v>
                </c:pt>
                <c:pt idx="123">
                  <c:v>0.9375</c:v>
                </c:pt>
                <c:pt idx="124">
                  <c:v>1</c:v>
                </c:pt>
                <c:pt idx="125">
                  <c:v>1</c:v>
                </c:pt>
                <c:pt idx="126">
                  <c:v>1</c:v>
                </c:pt>
                <c:pt idx="127">
                  <c:v>1.0625</c:v>
                </c:pt>
                <c:pt idx="128">
                  <c:v>1.0625</c:v>
                </c:pt>
                <c:pt idx="129">
                  <c:v>1.0625</c:v>
                </c:pt>
                <c:pt idx="130">
                  <c:v>1</c:v>
                </c:pt>
                <c:pt idx="131">
                  <c:v>1</c:v>
                </c:pt>
                <c:pt idx="132">
                  <c:v>1.0625</c:v>
                </c:pt>
                <c:pt idx="133">
                  <c:v>1</c:v>
                </c:pt>
                <c:pt idx="134">
                  <c:v>0.875</c:v>
                </c:pt>
                <c:pt idx="135">
                  <c:v>0.875</c:v>
                </c:pt>
                <c:pt idx="136">
                  <c:v>0.8125</c:v>
                </c:pt>
                <c:pt idx="137">
                  <c:v>0.875</c:v>
                </c:pt>
                <c:pt idx="138">
                  <c:v>0.9375</c:v>
                </c:pt>
                <c:pt idx="139">
                  <c:v>0.9375</c:v>
                </c:pt>
                <c:pt idx="140">
                  <c:v>0.8125</c:v>
                </c:pt>
                <c:pt idx="141">
                  <c:v>0.875</c:v>
                </c:pt>
                <c:pt idx="142">
                  <c:v>0.875</c:v>
                </c:pt>
                <c:pt idx="143">
                  <c:v>0.8125</c:v>
                </c:pt>
                <c:pt idx="144">
                  <c:v>0.875</c:v>
                </c:pt>
                <c:pt idx="145">
                  <c:v>0.75</c:v>
                </c:pt>
                <c:pt idx="146">
                  <c:v>0.875</c:v>
                </c:pt>
                <c:pt idx="147">
                  <c:v>0.875</c:v>
                </c:pt>
                <c:pt idx="148">
                  <c:v>0.875</c:v>
                </c:pt>
                <c:pt idx="149">
                  <c:v>0.9375</c:v>
                </c:pt>
                <c:pt idx="150">
                  <c:v>1</c:v>
                </c:pt>
                <c:pt idx="151">
                  <c:v>0.875</c:v>
                </c:pt>
                <c:pt idx="152">
                  <c:v>1</c:v>
                </c:pt>
                <c:pt idx="153">
                  <c:v>0.875</c:v>
                </c:pt>
                <c:pt idx="154">
                  <c:v>1</c:v>
                </c:pt>
                <c:pt idx="155">
                  <c:v>1.0625</c:v>
                </c:pt>
                <c:pt idx="156">
                  <c:v>1</c:v>
                </c:pt>
                <c:pt idx="157">
                  <c:v>0.9375</c:v>
                </c:pt>
                <c:pt idx="158">
                  <c:v>1.0625</c:v>
                </c:pt>
                <c:pt idx="159">
                  <c:v>1</c:v>
                </c:pt>
                <c:pt idx="160">
                  <c:v>0.9375</c:v>
                </c:pt>
                <c:pt idx="161">
                  <c:v>1</c:v>
                </c:pt>
                <c:pt idx="162">
                  <c:v>1</c:v>
                </c:pt>
                <c:pt idx="163">
                  <c:v>1</c:v>
                </c:pt>
                <c:pt idx="164">
                  <c:v>1</c:v>
                </c:pt>
                <c:pt idx="165">
                  <c:v>1</c:v>
                </c:pt>
                <c:pt idx="166">
                  <c:v>0.9375</c:v>
                </c:pt>
                <c:pt idx="167">
                  <c:v>1.125</c:v>
                </c:pt>
                <c:pt idx="168">
                  <c:v>1</c:v>
                </c:pt>
                <c:pt idx="169">
                  <c:v>1</c:v>
                </c:pt>
                <c:pt idx="170">
                  <c:v>1</c:v>
                </c:pt>
                <c:pt idx="171">
                  <c:v>0.875</c:v>
                </c:pt>
                <c:pt idx="172">
                  <c:v>0.875</c:v>
                </c:pt>
                <c:pt idx="173">
                  <c:v>0.9375</c:v>
                </c:pt>
                <c:pt idx="174">
                  <c:v>0.875</c:v>
                </c:pt>
                <c:pt idx="175">
                  <c:v>1</c:v>
                </c:pt>
                <c:pt idx="176">
                  <c:v>1</c:v>
                </c:pt>
                <c:pt idx="177">
                  <c:v>0.9375</c:v>
                </c:pt>
                <c:pt idx="178">
                  <c:v>0.875</c:v>
                </c:pt>
                <c:pt idx="179">
                  <c:v>0.9375</c:v>
                </c:pt>
                <c:pt idx="180">
                  <c:v>0.875</c:v>
                </c:pt>
                <c:pt idx="181">
                  <c:v>0.875</c:v>
                </c:pt>
                <c:pt idx="182">
                  <c:v>1</c:v>
                </c:pt>
                <c:pt idx="183">
                  <c:v>0.875</c:v>
                </c:pt>
                <c:pt idx="184">
                  <c:v>0.9375</c:v>
                </c:pt>
                <c:pt idx="185">
                  <c:v>1.125</c:v>
                </c:pt>
                <c:pt idx="186">
                  <c:v>0.9375</c:v>
                </c:pt>
                <c:pt idx="187">
                  <c:v>1.0625</c:v>
                </c:pt>
                <c:pt idx="188">
                  <c:v>1.125</c:v>
                </c:pt>
                <c:pt idx="189">
                  <c:v>1.0625</c:v>
                </c:pt>
                <c:pt idx="190">
                  <c:v>1.1875</c:v>
                </c:pt>
                <c:pt idx="191">
                  <c:v>1.0625</c:v>
                </c:pt>
                <c:pt idx="192">
                  <c:v>1.1875</c:v>
                </c:pt>
                <c:pt idx="193">
                  <c:v>1.1875</c:v>
                </c:pt>
                <c:pt idx="194">
                  <c:v>1.3125</c:v>
                </c:pt>
                <c:pt idx="195">
                  <c:v>1.3125</c:v>
                </c:pt>
                <c:pt idx="196">
                  <c:v>1.3125</c:v>
                </c:pt>
                <c:pt idx="197">
                  <c:v>1.3125</c:v>
                </c:pt>
                <c:pt idx="198">
                  <c:v>1.1875</c:v>
                </c:pt>
                <c:pt idx="199">
                  <c:v>1.1875</c:v>
                </c:pt>
                <c:pt idx="200">
                  <c:v>1.1875</c:v>
                </c:pt>
                <c:pt idx="201">
                  <c:v>1.125</c:v>
                </c:pt>
                <c:pt idx="202">
                  <c:v>1.1875</c:v>
                </c:pt>
                <c:pt idx="203">
                  <c:v>1.0625</c:v>
                </c:pt>
                <c:pt idx="204">
                  <c:v>1.125</c:v>
                </c:pt>
                <c:pt idx="205">
                  <c:v>1.1875</c:v>
                </c:pt>
                <c:pt idx="206">
                  <c:v>1.125</c:v>
                </c:pt>
                <c:pt idx="207">
                  <c:v>1.1875</c:v>
                </c:pt>
                <c:pt idx="208">
                  <c:v>1.125</c:v>
                </c:pt>
                <c:pt idx="209">
                  <c:v>1.25</c:v>
                </c:pt>
                <c:pt idx="210">
                  <c:v>1.125</c:v>
                </c:pt>
                <c:pt idx="211">
                  <c:v>1.1875</c:v>
                </c:pt>
                <c:pt idx="212">
                  <c:v>1.125</c:v>
                </c:pt>
                <c:pt idx="213">
                  <c:v>1.0625</c:v>
                </c:pt>
                <c:pt idx="214">
                  <c:v>1.1875</c:v>
                </c:pt>
                <c:pt idx="215">
                  <c:v>1.125</c:v>
                </c:pt>
                <c:pt idx="216">
                  <c:v>1.125</c:v>
                </c:pt>
                <c:pt idx="217">
                  <c:v>1.0625</c:v>
                </c:pt>
                <c:pt idx="218">
                  <c:v>1</c:v>
                </c:pt>
                <c:pt idx="219">
                  <c:v>1</c:v>
                </c:pt>
                <c:pt idx="220">
                  <c:v>0.875</c:v>
                </c:pt>
                <c:pt idx="221">
                  <c:v>0.8125</c:v>
                </c:pt>
                <c:pt idx="222">
                  <c:v>0.875</c:v>
                </c:pt>
                <c:pt idx="223">
                  <c:v>0.875</c:v>
                </c:pt>
                <c:pt idx="224">
                  <c:v>0.8125</c:v>
                </c:pt>
                <c:pt idx="225">
                  <c:v>0.75</c:v>
                </c:pt>
                <c:pt idx="226">
                  <c:v>0.6875</c:v>
                </c:pt>
                <c:pt idx="227">
                  <c:v>0.75</c:v>
                </c:pt>
                <c:pt idx="228">
                  <c:v>0.8125</c:v>
                </c:pt>
                <c:pt idx="229">
                  <c:v>0.875</c:v>
                </c:pt>
                <c:pt idx="230">
                  <c:v>0.75</c:v>
                </c:pt>
                <c:pt idx="231">
                  <c:v>0.875</c:v>
                </c:pt>
                <c:pt idx="232">
                  <c:v>0.8125</c:v>
                </c:pt>
                <c:pt idx="233">
                  <c:v>0.875</c:v>
                </c:pt>
                <c:pt idx="234">
                  <c:v>0.9375</c:v>
                </c:pt>
                <c:pt idx="235">
                  <c:v>0.9375</c:v>
                </c:pt>
                <c:pt idx="236">
                  <c:v>1</c:v>
                </c:pt>
                <c:pt idx="237">
                  <c:v>1.0625</c:v>
                </c:pt>
                <c:pt idx="238">
                  <c:v>1</c:v>
                </c:pt>
                <c:pt idx="239">
                  <c:v>0.9375</c:v>
                </c:pt>
                <c:pt idx="240">
                  <c:v>1.125</c:v>
                </c:pt>
                <c:pt idx="241">
                  <c:v>1.125</c:v>
                </c:pt>
                <c:pt idx="242">
                  <c:v>1.1875</c:v>
                </c:pt>
                <c:pt idx="243">
                  <c:v>1.0625</c:v>
                </c:pt>
                <c:pt idx="244">
                  <c:v>1.125</c:v>
                </c:pt>
                <c:pt idx="245">
                  <c:v>1.0625</c:v>
                </c:pt>
                <c:pt idx="246">
                  <c:v>1.0625</c:v>
                </c:pt>
                <c:pt idx="247">
                  <c:v>1</c:v>
                </c:pt>
                <c:pt idx="248">
                  <c:v>1.0625</c:v>
                </c:pt>
                <c:pt idx="249">
                  <c:v>1</c:v>
                </c:pt>
                <c:pt idx="250">
                  <c:v>1</c:v>
                </c:pt>
                <c:pt idx="251">
                  <c:v>1.0625</c:v>
                </c:pt>
                <c:pt idx="252">
                  <c:v>1.125</c:v>
                </c:pt>
                <c:pt idx="253">
                  <c:v>1.1875</c:v>
                </c:pt>
                <c:pt idx="254">
                  <c:v>1.0625</c:v>
                </c:pt>
                <c:pt idx="255">
                  <c:v>1.1875</c:v>
                </c:pt>
                <c:pt idx="256">
                  <c:v>1.125</c:v>
                </c:pt>
                <c:pt idx="257">
                  <c:v>1.125</c:v>
                </c:pt>
                <c:pt idx="258">
                  <c:v>1.125</c:v>
                </c:pt>
                <c:pt idx="259">
                  <c:v>1.125</c:v>
                </c:pt>
                <c:pt idx="260">
                  <c:v>1.0625</c:v>
                </c:pt>
                <c:pt idx="261">
                  <c:v>1.125</c:v>
                </c:pt>
                <c:pt idx="262">
                  <c:v>1.125</c:v>
                </c:pt>
                <c:pt idx="263">
                  <c:v>1.0625</c:v>
                </c:pt>
                <c:pt idx="264">
                  <c:v>1.1875</c:v>
                </c:pt>
                <c:pt idx="265">
                  <c:v>1.125</c:v>
                </c:pt>
                <c:pt idx="266">
                  <c:v>1.1875</c:v>
                </c:pt>
                <c:pt idx="267">
                  <c:v>1.25</c:v>
                </c:pt>
                <c:pt idx="268">
                  <c:v>1.25</c:v>
                </c:pt>
                <c:pt idx="269">
                  <c:v>1.125</c:v>
                </c:pt>
                <c:pt idx="270">
                  <c:v>1.1875</c:v>
                </c:pt>
                <c:pt idx="271">
                  <c:v>1.1875</c:v>
                </c:pt>
                <c:pt idx="272">
                  <c:v>1.1875</c:v>
                </c:pt>
                <c:pt idx="273">
                  <c:v>1.125</c:v>
                </c:pt>
                <c:pt idx="274">
                  <c:v>1.125</c:v>
                </c:pt>
                <c:pt idx="275">
                  <c:v>1.125</c:v>
                </c:pt>
                <c:pt idx="276">
                  <c:v>1.125</c:v>
                </c:pt>
                <c:pt idx="277">
                  <c:v>1.0625</c:v>
                </c:pt>
                <c:pt idx="278">
                  <c:v>1.125</c:v>
                </c:pt>
                <c:pt idx="279">
                  <c:v>1.25</c:v>
                </c:pt>
                <c:pt idx="280">
                  <c:v>1.125</c:v>
                </c:pt>
                <c:pt idx="281">
                  <c:v>1.125</c:v>
                </c:pt>
                <c:pt idx="282">
                  <c:v>1.0625</c:v>
                </c:pt>
                <c:pt idx="283">
                  <c:v>0.9375</c:v>
                </c:pt>
                <c:pt idx="284">
                  <c:v>0.875</c:v>
                </c:pt>
                <c:pt idx="285">
                  <c:v>0.9375</c:v>
                </c:pt>
                <c:pt idx="286">
                  <c:v>1</c:v>
                </c:pt>
                <c:pt idx="287">
                  <c:v>0.875</c:v>
                </c:pt>
                <c:pt idx="288">
                  <c:v>0.875</c:v>
                </c:pt>
                <c:pt idx="289">
                  <c:v>0.9375</c:v>
                </c:pt>
                <c:pt idx="290">
                  <c:v>1</c:v>
                </c:pt>
                <c:pt idx="291">
                  <c:v>1</c:v>
                </c:pt>
                <c:pt idx="292">
                  <c:v>0.9375</c:v>
                </c:pt>
                <c:pt idx="293">
                  <c:v>1</c:v>
                </c:pt>
                <c:pt idx="294">
                  <c:v>0.9375</c:v>
                </c:pt>
                <c:pt idx="295">
                  <c:v>0.875</c:v>
                </c:pt>
                <c:pt idx="296">
                  <c:v>0.875</c:v>
                </c:pt>
                <c:pt idx="297">
                  <c:v>0.9375</c:v>
                </c:pt>
                <c:pt idx="298">
                  <c:v>1</c:v>
                </c:pt>
                <c:pt idx="299">
                  <c:v>1.0625</c:v>
                </c:pt>
                <c:pt idx="300">
                  <c:v>1.125</c:v>
                </c:pt>
                <c:pt idx="301">
                  <c:v>1.125</c:v>
                </c:pt>
                <c:pt idx="302">
                  <c:v>1</c:v>
                </c:pt>
                <c:pt idx="303">
                  <c:v>1</c:v>
                </c:pt>
                <c:pt idx="304">
                  <c:v>1</c:v>
                </c:pt>
                <c:pt idx="305">
                  <c:v>1</c:v>
                </c:pt>
                <c:pt idx="306">
                  <c:v>0.9375</c:v>
                </c:pt>
                <c:pt idx="307">
                  <c:v>0.9375</c:v>
                </c:pt>
                <c:pt idx="308">
                  <c:v>1</c:v>
                </c:pt>
                <c:pt idx="309">
                  <c:v>0.9375</c:v>
                </c:pt>
                <c:pt idx="310">
                  <c:v>1</c:v>
                </c:pt>
                <c:pt idx="311">
                  <c:v>0.9375</c:v>
                </c:pt>
                <c:pt idx="312">
                  <c:v>0.875</c:v>
                </c:pt>
                <c:pt idx="313">
                  <c:v>0.9375</c:v>
                </c:pt>
                <c:pt idx="314">
                  <c:v>0.8125</c:v>
                </c:pt>
                <c:pt idx="315">
                  <c:v>0.8125</c:v>
                </c:pt>
                <c:pt idx="316">
                  <c:v>0.6875</c:v>
                </c:pt>
                <c:pt idx="317">
                  <c:v>0.75</c:v>
                </c:pt>
                <c:pt idx="318">
                  <c:v>0.8125</c:v>
                </c:pt>
                <c:pt idx="319">
                  <c:v>0.8125</c:v>
                </c:pt>
                <c:pt idx="320">
                  <c:v>0.8125</c:v>
                </c:pt>
                <c:pt idx="321">
                  <c:v>0.875</c:v>
                </c:pt>
                <c:pt idx="322">
                  <c:v>0.875</c:v>
                </c:pt>
                <c:pt idx="323">
                  <c:v>0.9375</c:v>
                </c:pt>
                <c:pt idx="324">
                  <c:v>0.9375</c:v>
                </c:pt>
                <c:pt idx="325">
                  <c:v>1</c:v>
                </c:pt>
                <c:pt idx="326">
                  <c:v>1.0625</c:v>
                </c:pt>
                <c:pt idx="327">
                  <c:v>1.0625</c:v>
                </c:pt>
                <c:pt idx="328">
                  <c:v>1.1875</c:v>
                </c:pt>
                <c:pt idx="329">
                  <c:v>1.125</c:v>
                </c:pt>
                <c:pt idx="330">
                  <c:v>1.1875</c:v>
                </c:pt>
                <c:pt idx="331">
                  <c:v>1.25</c:v>
                </c:pt>
                <c:pt idx="332">
                  <c:v>1.3125</c:v>
                </c:pt>
                <c:pt idx="333">
                  <c:v>1.1875</c:v>
                </c:pt>
                <c:pt idx="334">
                  <c:v>1.1875</c:v>
                </c:pt>
                <c:pt idx="335">
                  <c:v>1.1875</c:v>
                </c:pt>
                <c:pt idx="336">
                  <c:v>1.125</c:v>
                </c:pt>
                <c:pt idx="337">
                  <c:v>1.0625</c:v>
                </c:pt>
                <c:pt idx="338">
                  <c:v>1.0625</c:v>
                </c:pt>
                <c:pt idx="339">
                  <c:v>1</c:v>
                </c:pt>
                <c:pt idx="340">
                  <c:v>1</c:v>
                </c:pt>
                <c:pt idx="341">
                  <c:v>1.0625</c:v>
                </c:pt>
                <c:pt idx="342">
                  <c:v>1.0625</c:v>
                </c:pt>
                <c:pt idx="343">
                  <c:v>1.0625</c:v>
                </c:pt>
                <c:pt idx="344">
                  <c:v>1</c:v>
                </c:pt>
                <c:pt idx="345">
                  <c:v>1.0625</c:v>
                </c:pt>
                <c:pt idx="346">
                  <c:v>1.0625</c:v>
                </c:pt>
                <c:pt idx="347">
                  <c:v>1</c:v>
                </c:pt>
                <c:pt idx="348">
                  <c:v>1</c:v>
                </c:pt>
                <c:pt idx="349">
                  <c:v>1.0625</c:v>
                </c:pt>
                <c:pt idx="350">
                  <c:v>1.0625</c:v>
                </c:pt>
                <c:pt idx="351">
                  <c:v>1.1875</c:v>
                </c:pt>
                <c:pt idx="352">
                  <c:v>1.1875</c:v>
                </c:pt>
                <c:pt idx="353">
                  <c:v>1.1875</c:v>
                </c:pt>
                <c:pt idx="354">
                  <c:v>1.125</c:v>
                </c:pt>
                <c:pt idx="355">
                  <c:v>1.125</c:v>
                </c:pt>
                <c:pt idx="356">
                  <c:v>1.0625</c:v>
                </c:pt>
                <c:pt idx="357">
                  <c:v>1</c:v>
                </c:pt>
                <c:pt idx="358">
                  <c:v>1</c:v>
                </c:pt>
                <c:pt idx="359">
                  <c:v>1.0625</c:v>
                </c:pt>
                <c:pt idx="360">
                  <c:v>1.125</c:v>
                </c:pt>
                <c:pt idx="361">
                  <c:v>1</c:v>
                </c:pt>
                <c:pt idx="362">
                  <c:v>1.0625</c:v>
                </c:pt>
                <c:pt idx="363">
                  <c:v>1.0625</c:v>
                </c:pt>
                <c:pt idx="364">
                  <c:v>1.125</c:v>
                </c:pt>
                <c:pt idx="365">
                  <c:v>1.0625</c:v>
                </c:pt>
                <c:pt idx="366">
                  <c:v>1</c:v>
                </c:pt>
                <c:pt idx="367">
                  <c:v>1</c:v>
                </c:pt>
                <c:pt idx="368">
                  <c:v>1</c:v>
                </c:pt>
                <c:pt idx="369">
                  <c:v>1</c:v>
                </c:pt>
                <c:pt idx="370">
                  <c:v>1.0625</c:v>
                </c:pt>
                <c:pt idx="371">
                  <c:v>1</c:v>
                </c:pt>
                <c:pt idx="372">
                  <c:v>1.0625</c:v>
                </c:pt>
                <c:pt idx="373">
                  <c:v>1</c:v>
                </c:pt>
                <c:pt idx="374">
                  <c:v>1</c:v>
                </c:pt>
                <c:pt idx="375">
                  <c:v>0.9375</c:v>
                </c:pt>
                <c:pt idx="376">
                  <c:v>0.8125</c:v>
                </c:pt>
                <c:pt idx="377">
                  <c:v>0.875</c:v>
                </c:pt>
                <c:pt idx="378">
                  <c:v>0.8125</c:v>
                </c:pt>
                <c:pt idx="379">
                  <c:v>0.75</c:v>
                </c:pt>
                <c:pt idx="380">
                  <c:v>0.625</c:v>
                </c:pt>
                <c:pt idx="381">
                  <c:v>0.6875</c:v>
                </c:pt>
                <c:pt idx="382">
                  <c:v>0.75</c:v>
                </c:pt>
                <c:pt idx="383">
                  <c:v>0.6875</c:v>
                </c:pt>
                <c:pt idx="384">
                  <c:v>0.6875</c:v>
                </c:pt>
                <c:pt idx="385">
                  <c:v>0.75</c:v>
                </c:pt>
                <c:pt idx="386">
                  <c:v>0.8125</c:v>
                </c:pt>
                <c:pt idx="387">
                  <c:v>0.875</c:v>
                </c:pt>
                <c:pt idx="388">
                  <c:v>0.875</c:v>
                </c:pt>
                <c:pt idx="389">
                  <c:v>0.9375</c:v>
                </c:pt>
                <c:pt idx="390">
                  <c:v>0.875</c:v>
                </c:pt>
                <c:pt idx="391">
                  <c:v>0.875</c:v>
                </c:pt>
                <c:pt idx="392">
                  <c:v>0.9375</c:v>
                </c:pt>
                <c:pt idx="393">
                  <c:v>0.9375</c:v>
                </c:pt>
                <c:pt idx="394">
                  <c:v>0.9375</c:v>
                </c:pt>
                <c:pt idx="395">
                  <c:v>1</c:v>
                </c:pt>
                <c:pt idx="396">
                  <c:v>1.0625</c:v>
                </c:pt>
                <c:pt idx="397">
                  <c:v>1</c:v>
                </c:pt>
                <c:pt idx="398">
                  <c:v>0.9375</c:v>
                </c:pt>
                <c:pt idx="399">
                  <c:v>1</c:v>
                </c:pt>
                <c:pt idx="400">
                  <c:v>1</c:v>
                </c:pt>
                <c:pt idx="401">
                  <c:v>0.9375</c:v>
                </c:pt>
                <c:pt idx="402">
                  <c:v>0.875</c:v>
                </c:pt>
                <c:pt idx="403">
                  <c:v>0.9375</c:v>
                </c:pt>
                <c:pt idx="404">
                  <c:v>0.9375</c:v>
                </c:pt>
                <c:pt idx="405">
                  <c:v>0.875</c:v>
                </c:pt>
                <c:pt idx="406">
                  <c:v>0.9375</c:v>
                </c:pt>
                <c:pt idx="407">
                  <c:v>0.9375</c:v>
                </c:pt>
                <c:pt idx="408">
                  <c:v>0.9375</c:v>
                </c:pt>
                <c:pt idx="409">
                  <c:v>0.875</c:v>
                </c:pt>
                <c:pt idx="410">
                  <c:v>0.875</c:v>
                </c:pt>
                <c:pt idx="411">
                  <c:v>0.9375</c:v>
                </c:pt>
                <c:pt idx="412">
                  <c:v>1</c:v>
                </c:pt>
                <c:pt idx="413">
                  <c:v>1.125</c:v>
                </c:pt>
                <c:pt idx="414">
                  <c:v>1.1875</c:v>
                </c:pt>
                <c:pt idx="415">
                  <c:v>1.125</c:v>
                </c:pt>
                <c:pt idx="416">
                  <c:v>1.0625</c:v>
                </c:pt>
                <c:pt idx="417">
                  <c:v>1.0625</c:v>
                </c:pt>
                <c:pt idx="418">
                  <c:v>1</c:v>
                </c:pt>
                <c:pt idx="419">
                  <c:v>1</c:v>
                </c:pt>
                <c:pt idx="420">
                  <c:v>1</c:v>
                </c:pt>
                <c:pt idx="421">
                  <c:v>1.0625</c:v>
                </c:pt>
                <c:pt idx="422">
                  <c:v>0.9375</c:v>
                </c:pt>
                <c:pt idx="423">
                  <c:v>0.9375</c:v>
                </c:pt>
                <c:pt idx="424">
                  <c:v>0.9375</c:v>
                </c:pt>
                <c:pt idx="425">
                  <c:v>0.9375</c:v>
                </c:pt>
                <c:pt idx="426">
                  <c:v>0.9375</c:v>
                </c:pt>
                <c:pt idx="427">
                  <c:v>0.875</c:v>
                </c:pt>
                <c:pt idx="428">
                  <c:v>0.8125</c:v>
                </c:pt>
                <c:pt idx="429">
                  <c:v>0.6875</c:v>
                </c:pt>
                <c:pt idx="430">
                  <c:v>0.625</c:v>
                </c:pt>
                <c:pt idx="431">
                  <c:v>0.625</c:v>
                </c:pt>
                <c:pt idx="432">
                  <c:v>0.6875</c:v>
                </c:pt>
                <c:pt idx="433">
                  <c:v>0.6875</c:v>
                </c:pt>
                <c:pt idx="434">
                  <c:v>0.75</c:v>
                </c:pt>
                <c:pt idx="435">
                  <c:v>0.8125</c:v>
                </c:pt>
                <c:pt idx="436">
                  <c:v>0.8125</c:v>
                </c:pt>
                <c:pt idx="437">
                  <c:v>0.875</c:v>
                </c:pt>
                <c:pt idx="438">
                  <c:v>0.9375</c:v>
                </c:pt>
                <c:pt idx="439">
                  <c:v>1</c:v>
                </c:pt>
                <c:pt idx="440">
                  <c:v>1.0625</c:v>
                </c:pt>
                <c:pt idx="441">
                  <c:v>1.0625</c:v>
                </c:pt>
                <c:pt idx="442">
                  <c:v>1</c:v>
                </c:pt>
                <c:pt idx="443">
                  <c:v>1</c:v>
                </c:pt>
                <c:pt idx="444">
                  <c:v>0.9375</c:v>
                </c:pt>
                <c:pt idx="445">
                  <c:v>1.125</c:v>
                </c:pt>
                <c:pt idx="446">
                  <c:v>1.1875</c:v>
                </c:pt>
                <c:pt idx="447">
                  <c:v>1.1875</c:v>
                </c:pt>
                <c:pt idx="448">
                  <c:v>1.1875</c:v>
                </c:pt>
                <c:pt idx="449">
                  <c:v>1.25</c:v>
                </c:pt>
                <c:pt idx="450">
                  <c:v>1.1875</c:v>
                </c:pt>
                <c:pt idx="451">
                  <c:v>1.125</c:v>
                </c:pt>
                <c:pt idx="452">
                  <c:v>1.125</c:v>
                </c:pt>
                <c:pt idx="453">
                  <c:v>1.0625</c:v>
                </c:pt>
                <c:pt idx="454">
                  <c:v>1.0625</c:v>
                </c:pt>
                <c:pt idx="455">
                  <c:v>1.0625</c:v>
                </c:pt>
                <c:pt idx="456">
                  <c:v>1.125</c:v>
                </c:pt>
                <c:pt idx="457">
                  <c:v>1.1875</c:v>
                </c:pt>
                <c:pt idx="458">
                  <c:v>1.25</c:v>
                </c:pt>
                <c:pt idx="459">
                  <c:v>1.375</c:v>
                </c:pt>
                <c:pt idx="460">
                  <c:v>1.4375</c:v>
                </c:pt>
                <c:pt idx="461">
                  <c:v>1.3125</c:v>
                </c:pt>
                <c:pt idx="462">
                  <c:v>1.3125</c:v>
                </c:pt>
                <c:pt idx="463">
                  <c:v>1.25</c:v>
                </c:pt>
                <c:pt idx="464">
                  <c:v>1.3125</c:v>
                </c:pt>
                <c:pt idx="465">
                  <c:v>1.3125</c:v>
                </c:pt>
                <c:pt idx="466">
                  <c:v>1.375</c:v>
                </c:pt>
                <c:pt idx="467">
                  <c:v>1.3125</c:v>
                </c:pt>
                <c:pt idx="468">
                  <c:v>1.3125</c:v>
                </c:pt>
                <c:pt idx="469">
                  <c:v>1.3125</c:v>
                </c:pt>
                <c:pt idx="470">
                  <c:v>1.3125</c:v>
                </c:pt>
                <c:pt idx="471">
                  <c:v>1.25</c:v>
                </c:pt>
                <c:pt idx="472">
                  <c:v>1.0625</c:v>
                </c:pt>
                <c:pt idx="473">
                  <c:v>1.125</c:v>
                </c:pt>
                <c:pt idx="474">
                  <c:v>1.125</c:v>
                </c:pt>
                <c:pt idx="475">
                  <c:v>0.9375</c:v>
                </c:pt>
                <c:pt idx="476">
                  <c:v>1</c:v>
                </c:pt>
                <c:pt idx="477">
                  <c:v>0.9375</c:v>
                </c:pt>
                <c:pt idx="478">
                  <c:v>0.875</c:v>
                </c:pt>
                <c:pt idx="479">
                  <c:v>0.9375</c:v>
                </c:pt>
                <c:pt idx="480">
                  <c:v>0.875</c:v>
                </c:pt>
                <c:pt idx="481">
                  <c:v>0.875</c:v>
                </c:pt>
                <c:pt idx="482">
                  <c:v>0.875</c:v>
                </c:pt>
                <c:pt idx="483">
                  <c:v>0.8125</c:v>
                </c:pt>
                <c:pt idx="484">
                  <c:v>0.8125</c:v>
                </c:pt>
                <c:pt idx="485">
                  <c:v>0.9375</c:v>
                </c:pt>
                <c:pt idx="486">
                  <c:v>0.875</c:v>
                </c:pt>
                <c:pt idx="487">
                  <c:v>1.0625</c:v>
                </c:pt>
                <c:pt idx="488">
                  <c:v>1.125</c:v>
                </c:pt>
                <c:pt idx="489">
                  <c:v>1.0625</c:v>
                </c:pt>
                <c:pt idx="490">
                  <c:v>1.125</c:v>
                </c:pt>
                <c:pt idx="491">
                  <c:v>1.1875</c:v>
                </c:pt>
                <c:pt idx="492">
                  <c:v>1.0625</c:v>
                </c:pt>
                <c:pt idx="493">
                  <c:v>1.1875</c:v>
                </c:pt>
                <c:pt idx="494">
                  <c:v>1.3125</c:v>
                </c:pt>
                <c:pt idx="495">
                  <c:v>1.375</c:v>
                </c:pt>
                <c:pt idx="496">
                  <c:v>1.4375</c:v>
                </c:pt>
                <c:pt idx="497">
                  <c:v>1.4375</c:v>
                </c:pt>
                <c:pt idx="498">
                  <c:v>1.4375</c:v>
                </c:pt>
                <c:pt idx="499">
                  <c:v>1.4375</c:v>
                </c:pt>
                <c:pt idx="500">
                  <c:v>1.4375</c:v>
                </c:pt>
                <c:pt idx="501">
                  <c:v>1.3125</c:v>
                </c:pt>
                <c:pt idx="502">
                  <c:v>1.3125</c:v>
                </c:pt>
                <c:pt idx="503">
                  <c:v>1.125</c:v>
                </c:pt>
                <c:pt idx="504">
                  <c:v>1.1875</c:v>
                </c:pt>
                <c:pt idx="505">
                  <c:v>1.1875</c:v>
                </c:pt>
                <c:pt idx="506">
                  <c:v>1.0625</c:v>
                </c:pt>
                <c:pt idx="507">
                  <c:v>1.0625</c:v>
                </c:pt>
                <c:pt idx="508">
                  <c:v>1.0625</c:v>
                </c:pt>
                <c:pt idx="509">
                  <c:v>0.9375</c:v>
                </c:pt>
                <c:pt idx="510">
                  <c:v>0.8125</c:v>
                </c:pt>
                <c:pt idx="511">
                  <c:v>0.75</c:v>
                </c:pt>
                <c:pt idx="512">
                  <c:v>0.6875</c:v>
                </c:pt>
                <c:pt idx="513">
                  <c:v>0.6875</c:v>
                </c:pt>
                <c:pt idx="514">
                  <c:v>0.6875</c:v>
                </c:pt>
                <c:pt idx="515">
                  <c:v>0.9375</c:v>
                </c:pt>
                <c:pt idx="516">
                  <c:v>0.875</c:v>
                </c:pt>
                <c:pt idx="517">
                  <c:v>0.875</c:v>
                </c:pt>
                <c:pt idx="518">
                  <c:v>0.9375</c:v>
                </c:pt>
                <c:pt idx="519">
                  <c:v>1</c:v>
                </c:pt>
                <c:pt idx="520">
                  <c:v>0.875</c:v>
                </c:pt>
                <c:pt idx="521">
                  <c:v>0.875</c:v>
                </c:pt>
                <c:pt idx="522">
                  <c:v>0.875</c:v>
                </c:pt>
                <c:pt idx="523">
                  <c:v>0.875</c:v>
                </c:pt>
                <c:pt idx="524">
                  <c:v>0.875</c:v>
                </c:pt>
                <c:pt idx="525">
                  <c:v>0.9375</c:v>
                </c:pt>
                <c:pt idx="526">
                  <c:v>0.9375</c:v>
                </c:pt>
                <c:pt idx="527">
                  <c:v>0.9375</c:v>
                </c:pt>
                <c:pt idx="528">
                  <c:v>0.9375</c:v>
                </c:pt>
                <c:pt idx="529">
                  <c:v>0.9375</c:v>
                </c:pt>
                <c:pt idx="530">
                  <c:v>0.9375</c:v>
                </c:pt>
                <c:pt idx="531">
                  <c:v>0.75</c:v>
                </c:pt>
                <c:pt idx="532">
                  <c:v>0.75</c:v>
                </c:pt>
                <c:pt idx="533">
                  <c:v>0.75</c:v>
                </c:pt>
                <c:pt idx="534">
                  <c:v>0.75</c:v>
                </c:pt>
                <c:pt idx="535">
                  <c:v>0.75</c:v>
                </c:pt>
                <c:pt idx="536">
                  <c:v>0.8125</c:v>
                </c:pt>
                <c:pt idx="537">
                  <c:v>0.75</c:v>
                </c:pt>
                <c:pt idx="538">
                  <c:v>0.8125</c:v>
                </c:pt>
                <c:pt idx="539">
                  <c:v>0.8125</c:v>
                </c:pt>
                <c:pt idx="540">
                  <c:v>0.875</c:v>
                </c:pt>
                <c:pt idx="541">
                  <c:v>0.875</c:v>
                </c:pt>
                <c:pt idx="542">
                  <c:v>1</c:v>
                </c:pt>
                <c:pt idx="543">
                  <c:v>1</c:v>
                </c:pt>
                <c:pt idx="544">
                  <c:v>0.9375</c:v>
                </c:pt>
                <c:pt idx="545">
                  <c:v>0.875</c:v>
                </c:pt>
                <c:pt idx="546">
                  <c:v>0.875</c:v>
                </c:pt>
                <c:pt idx="547">
                  <c:v>0.9375</c:v>
                </c:pt>
                <c:pt idx="548">
                  <c:v>1.0625</c:v>
                </c:pt>
                <c:pt idx="549">
                  <c:v>1.0625</c:v>
                </c:pt>
                <c:pt idx="550">
                  <c:v>1</c:v>
                </c:pt>
                <c:pt idx="551">
                  <c:v>1</c:v>
                </c:pt>
                <c:pt idx="552">
                  <c:v>0.9375</c:v>
                </c:pt>
                <c:pt idx="553">
                  <c:v>1</c:v>
                </c:pt>
                <c:pt idx="554">
                  <c:v>1</c:v>
                </c:pt>
                <c:pt idx="555">
                  <c:v>1</c:v>
                </c:pt>
                <c:pt idx="556">
                  <c:v>1.0625</c:v>
                </c:pt>
                <c:pt idx="557">
                  <c:v>1.125</c:v>
                </c:pt>
                <c:pt idx="558">
                  <c:v>1</c:v>
                </c:pt>
                <c:pt idx="559">
                  <c:v>1</c:v>
                </c:pt>
                <c:pt idx="560">
                  <c:v>1.125</c:v>
                </c:pt>
                <c:pt idx="561">
                  <c:v>1.125</c:v>
                </c:pt>
                <c:pt idx="562">
                  <c:v>1.0625</c:v>
                </c:pt>
                <c:pt idx="563">
                  <c:v>0.9375</c:v>
                </c:pt>
                <c:pt idx="564">
                  <c:v>0.8125</c:v>
                </c:pt>
                <c:pt idx="565">
                  <c:v>0.8125</c:v>
                </c:pt>
                <c:pt idx="566">
                  <c:v>0.875</c:v>
                </c:pt>
                <c:pt idx="567">
                  <c:v>0.875</c:v>
                </c:pt>
                <c:pt idx="568">
                  <c:v>0.875</c:v>
                </c:pt>
                <c:pt idx="569">
                  <c:v>0.875</c:v>
                </c:pt>
                <c:pt idx="570">
                  <c:v>0.9375</c:v>
                </c:pt>
                <c:pt idx="571">
                  <c:v>1</c:v>
                </c:pt>
                <c:pt idx="572">
                  <c:v>0.9375</c:v>
                </c:pt>
                <c:pt idx="573">
                  <c:v>0.8125</c:v>
                </c:pt>
                <c:pt idx="574">
                  <c:v>0.8125</c:v>
                </c:pt>
                <c:pt idx="575">
                  <c:v>0.8125</c:v>
                </c:pt>
                <c:pt idx="576">
                  <c:v>0.75</c:v>
                </c:pt>
                <c:pt idx="577">
                  <c:v>0.75</c:v>
                </c:pt>
                <c:pt idx="578">
                  <c:v>0.875</c:v>
                </c:pt>
                <c:pt idx="579">
                  <c:v>0.9375</c:v>
                </c:pt>
                <c:pt idx="580">
                  <c:v>1</c:v>
                </c:pt>
                <c:pt idx="581">
                  <c:v>1</c:v>
                </c:pt>
                <c:pt idx="582">
                  <c:v>1.0625</c:v>
                </c:pt>
                <c:pt idx="583">
                  <c:v>1</c:v>
                </c:pt>
                <c:pt idx="584">
                  <c:v>1.0625</c:v>
                </c:pt>
                <c:pt idx="585">
                  <c:v>1.0625</c:v>
                </c:pt>
                <c:pt idx="586">
                  <c:v>1</c:v>
                </c:pt>
                <c:pt idx="587">
                  <c:v>0.9375</c:v>
                </c:pt>
                <c:pt idx="588">
                  <c:v>0.875</c:v>
                </c:pt>
                <c:pt idx="589">
                  <c:v>1</c:v>
                </c:pt>
                <c:pt idx="590">
                  <c:v>1.0625</c:v>
                </c:pt>
                <c:pt idx="591">
                  <c:v>1.125</c:v>
                </c:pt>
                <c:pt idx="592">
                  <c:v>1.0625</c:v>
                </c:pt>
                <c:pt idx="593">
                  <c:v>1.0625</c:v>
                </c:pt>
                <c:pt idx="594">
                  <c:v>1</c:v>
                </c:pt>
                <c:pt idx="595">
                  <c:v>1</c:v>
                </c:pt>
                <c:pt idx="596">
                  <c:v>0.9375</c:v>
                </c:pt>
                <c:pt idx="597">
                  <c:v>0.9375</c:v>
                </c:pt>
                <c:pt idx="598">
                  <c:v>0.8125</c:v>
                </c:pt>
                <c:pt idx="599">
                  <c:v>0.8125</c:v>
                </c:pt>
                <c:pt idx="600">
                  <c:v>0.875</c:v>
                </c:pt>
                <c:pt idx="601">
                  <c:v>0.8125</c:v>
                </c:pt>
                <c:pt idx="602">
                  <c:v>0.9375</c:v>
                </c:pt>
                <c:pt idx="603">
                  <c:v>0.875</c:v>
                </c:pt>
                <c:pt idx="604">
                  <c:v>1</c:v>
                </c:pt>
                <c:pt idx="605">
                  <c:v>0.9375</c:v>
                </c:pt>
                <c:pt idx="606">
                  <c:v>0.9375</c:v>
                </c:pt>
                <c:pt idx="607">
                  <c:v>0.875</c:v>
                </c:pt>
                <c:pt idx="608">
                  <c:v>0.9375</c:v>
                </c:pt>
                <c:pt idx="609">
                  <c:v>1</c:v>
                </c:pt>
                <c:pt idx="610">
                  <c:v>1.0625</c:v>
                </c:pt>
                <c:pt idx="611">
                  <c:v>1.0625</c:v>
                </c:pt>
                <c:pt idx="612">
                  <c:v>1.1875</c:v>
                </c:pt>
                <c:pt idx="613">
                  <c:v>1.125</c:v>
                </c:pt>
                <c:pt idx="614">
                  <c:v>1.1875</c:v>
                </c:pt>
                <c:pt idx="615">
                  <c:v>1.1875</c:v>
                </c:pt>
                <c:pt idx="616">
                  <c:v>1.0625</c:v>
                </c:pt>
                <c:pt idx="617">
                  <c:v>1.0625</c:v>
                </c:pt>
                <c:pt idx="618">
                  <c:v>0.9375</c:v>
                </c:pt>
                <c:pt idx="619">
                  <c:v>1.0625</c:v>
                </c:pt>
                <c:pt idx="620">
                  <c:v>1.0625</c:v>
                </c:pt>
                <c:pt idx="621">
                  <c:v>1</c:v>
                </c:pt>
                <c:pt idx="622">
                  <c:v>1.0625</c:v>
                </c:pt>
                <c:pt idx="623">
                  <c:v>1.0625</c:v>
                </c:pt>
                <c:pt idx="624">
                  <c:v>1</c:v>
                </c:pt>
                <c:pt idx="625">
                  <c:v>1.0625</c:v>
                </c:pt>
                <c:pt idx="626">
                  <c:v>0.9375</c:v>
                </c:pt>
                <c:pt idx="627">
                  <c:v>0.9375</c:v>
                </c:pt>
                <c:pt idx="628">
                  <c:v>0.875</c:v>
                </c:pt>
                <c:pt idx="629">
                  <c:v>0.9375</c:v>
                </c:pt>
                <c:pt idx="630">
                  <c:v>0.875</c:v>
                </c:pt>
                <c:pt idx="631">
                  <c:v>0.9375</c:v>
                </c:pt>
                <c:pt idx="632">
                  <c:v>1</c:v>
                </c:pt>
                <c:pt idx="633">
                  <c:v>1</c:v>
                </c:pt>
                <c:pt idx="634">
                  <c:v>1</c:v>
                </c:pt>
                <c:pt idx="635">
                  <c:v>0.9375</c:v>
                </c:pt>
                <c:pt idx="636">
                  <c:v>1</c:v>
                </c:pt>
                <c:pt idx="637">
                  <c:v>1.0625</c:v>
                </c:pt>
                <c:pt idx="638">
                  <c:v>1</c:v>
                </c:pt>
                <c:pt idx="639">
                  <c:v>0.9375</c:v>
                </c:pt>
                <c:pt idx="640">
                  <c:v>1</c:v>
                </c:pt>
                <c:pt idx="641">
                  <c:v>0.8125</c:v>
                </c:pt>
                <c:pt idx="642">
                  <c:v>0.8125</c:v>
                </c:pt>
                <c:pt idx="643">
                  <c:v>0.875</c:v>
                </c:pt>
                <c:pt idx="644">
                  <c:v>0.875</c:v>
                </c:pt>
                <c:pt idx="645">
                  <c:v>0.875</c:v>
                </c:pt>
                <c:pt idx="646">
                  <c:v>1</c:v>
                </c:pt>
                <c:pt idx="647">
                  <c:v>0.9375</c:v>
                </c:pt>
                <c:pt idx="648">
                  <c:v>0.9375</c:v>
                </c:pt>
                <c:pt idx="649">
                  <c:v>0.9375</c:v>
                </c:pt>
                <c:pt idx="650">
                  <c:v>0.9375</c:v>
                </c:pt>
                <c:pt idx="651">
                  <c:v>1</c:v>
                </c:pt>
                <c:pt idx="652">
                  <c:v>0.9375</c:v>
                </c:pt>
                <c:pt idx="653">
                  <c:v>0.9375</c:v>
                </c:pt>
                <c:pt idx="654">
                  <c:v>0.9375</c:v>
                </c:pt>
                <c:pt idx="655">
                  <c:v>0.9375</c:v>
                </c:pt>
                <c:pt idx="656">
                  <c:v>1</c:v>
                </c:pt>
                <c:pt idx="657">
                  <c:v>1.0625</c:v>
                </c:pt>
                <c:pt idx="658">
                  <c:v>1.125</c:v>
                </c:pt>
                <c:pt idx="659">
                  <c:v>1.0625</c:v>
                </c:pt>
                <c:pt idx="660">
                  <c:v>1.125</c:v>
                </c:pt>
                <c:pt idx="661">
                  <c:v>1.25</c:v>
                </c:pt>
                <c:pt idx="662">
                  <c:v>1.25</c:v>
                </c:pt>
                <c:pt idx="663">
                  <c:v>1.25</c:v>
                </c:pt>
                <c:pt idx="664">
                  <c:v>1.25</c:v>
                </c:pt>
                <c:pt idx="665">
                  <c:v>1.3125</c:v>
                </c:pt>
                <c:pt idx="666">
                  <c:v>1.3125</c:v>
                </c:pt>
                <c:pt idx="667">
                  <c:v>1.25</c:v>
                </c:pt>
                <c:pt idx="668">
                  <c:v>1.125</c:v>
                </c:pt>
                <c:pt idx="669">
                  <c:v>1.125</c:v>
                </c:pt>
                <c:pt idx="670">
                  <c:v>1.1875</c:v>
                </c:pt>
                <c:pt idx="671">
                  <c:v>1.1875</c:v>
                </c:pt>
                <c:pt idx="672">
                  <c:v>1.1875</c:v>
                </c:pt>
                <c:pt idx="673">
                  <c:v>1.1875</c:v>
                </c:pt>
                <c:pt idx="674">
                  <c:v>1.125</c:v>
                </c:pt>
                <c:pt idx="675">
                  <c:v>1.125</c:v>
                </c:pt>
                <c:pt idx="676">
                  <c:v>1.0625</c:v>
                </c:pt>
                <c:pt idx="677">
                  <c:v>1</c:v>
                </c:pt>
                <c:pt idx="678">
                  <c:v>0.9375</c:v>
                </c:pt>
                <c:pt idx="679">
                  <c:v>0.9375</c:v>
                </c:pt>
                <c:pt idx="680">
                  <c:v>0.9375</c:v>
                </c:pt>
                <c:pt idx="681">
                  <c:v>0.9375</c:v>
                </c:pt>
                <c:pt idx="682">
                  <c:v>0.9375</c:v>
                </c:pt>
                <c:pt idx="683">
                  <c:v>0.9375</c:v>
                </c:pt>
                <c:pt idx="684">
                  <c:v>0.9375</c:v>
                </c:pt>
                <c:pt idx="685">
                  <c:v>0.875</c:v>
                </c:pt>
                <c:pt idx="686">
                  <c:v>0.875</c:v>
                </c:pt>
                <c:pt idx="687">
                  <c:v>0.9375</c:v>
                </c:pt>
                <c:pt idx="688">
                  <c:v>0.8125</c:v>
                </c:pt>
                <c:pt idx="689">
                  <c:v>0.875</c:v>
                </c:pt>
                <c:pt idx="690">
                  <c:v>1</c:v>
                </c:pt>
                <c:pt idx="691">
                  <c:v>0.9375</c:v>
                </c:pt>
                <c:pt idx="692">
                  <c:v>0.875</c:v>
                </c:pt>
                <c:pt idx="693">
                  <c:v>0.8125</c:v>
                </c:pt>
                <c:pt idx="694">
                  <c:v>0.8125</c:v>
                </c:pt>
                <c:pt idx="695">
                  <c:v>0.875</c:v>
                </c:pt>
                <c:pt idx="696">
                  <c:v>0.875</c:v>
                </c:pt>
                <c:pt idx="697">
                  <c:v>0.8125</c:v>
                </c:pt>
                <c:pt idx="698">
                  <c:v>0.8125</c:v>
                </c:pt>
                <c:pt idx="699">
                  <c:v>0.9375</c:v>
                </c:pt>
                <c:pt idx="700">
                  <c:v>1</c:v>
                </c:pt>
                <c:pt idx="701">
                  <c:v>1.0625</c:v>
                </c:pt>
                <c:pt idx="702">
                  <c:v>0.9375</c:v>
                </c:pt>
                <c:pt idx="703">
                  <c:v>1</c:v>
                </c:pt>
                <c:pt idx="704">
                  <c:v>1.0625</c:v>
                </c:pt>
                <c:pt idx="705">
                  <c:v>1</c:v>
                </c:pt>
                <c:pt idx="706">
                  <c:v>1.0625</c:v>
                </c:pt>
                <c:pt idx="707">
                  <c:v>1.0625</c:v>
                </c:pt>
                <c:pt idx="708">
                  <c:v>1.1875</c:v>
                </c:pt>
                <c:pt idx="709">
                  <c:v>1.1875</c:v>
                </c:pt>
                <c:pt idx="710">
                  <c:v>1.1875</c:v>
                </c:pt>
                <c:pt idx="711">
                  <c:v>1.125</c:v>
                </c:pt>
                <c:pt idx="712">
                  <c:v>1.1875</c:v>
                </c:pt>
                <c:pt idx="713">
                  <c:v>1.25</c:v>
                </c:pt>
                <c:pt idx="714">
                  <c:v>1.25</c:v>
                </c:pt>
                <c:pt idx="715">
                  <c:v>1.125</c:v>
                </c:pt>
                <c:pt idx="716">
                  <c:v>1.0625</c:v>
                </c:pt>
                <c:pt idx="717">
                  <c:v>1.0625</c:v>
                </c:pt>
                <c:pt idx="718">
                  <c:v>1.125</c:v>
                </c:pt>
                <c:pt idx="719">
                  <c:v>1</c:v>
                </c:pt>
                <c:pt idx="720">
                  <c:v>0.9375</c:v>
                </c:pt>
                <c:pt idx="721">
                  <c:v>0.875</c:v>
                </c:pt>
                <c:pt idx="722">
                  <c:v>0.6875</c:v>
                </c:pt>
                <c:pt idx="723">
                  <c:v>0.8125</c:v>
                </c:pt>
                <c:pt idx="724">
                  <c:v>0.8125</c:v>
                </c:pt>
                <c:pt idx="725">
                  <c:v>0.875</c:v>
                </c:pt>
                <c:pt idx="726">
                  <c:v>0.8125</c:v>
                </c:pt>
                <c:pt idx="727">
                  <c:v>0.875</c:v>
                </c:pt>
                <c:pt idx="728">
                  <c:v>0.75</c:v>
                </c:pt>
                <c:pt idx="729">
                  <c:v>0.6875</c:v>
                </c:pt>
                <c:pt idx="730">
                  <c:v>0.6875</c:v>
                </c:pt>
                <c:pt idx="731">
                  <c:v>0.6875</c:v>
                </c:pt>
                <c:pt idx="732">
                  <c:v>0.8125</c:v>
                </c:pt>
                <c:pt idx="733">
                  <c:v>0.75</c:v>
                </c:pt>
                <c:pt idx="734">
                  <c:v>0.8125</c:v>
                </c:pt>
                <c:pt idx="735">
                  <c:v>0.875</c:v>
                </c:pt>
                <c:pt idx="736">
                  <c:v>0.9375</c:v>
                </c:pt>
                <c:pt idx="737">
                  <c:v>1</c:v>
                </c:pt>
                <c:pt idx="738">
                  <c:v>1.0625</c:v>
                </c:pt>
                <c:pt idx="739">
                  <c:v>0.9375</c:v>
                </c:pt>
                <c:pt idx="740">
                  <c:v>0.9375</c:v>
                </c:pt>
                <c:pt idx="741">
                  <c:v>0.875</c:v>
                </c:pt>
                <c:pt idx="742">
                  <c:v>0.875</c:v>
                </c:pt>
                <c:pt idx="743">
                  <c:v>0.875</c:v>
                </c:pt>
                <c:pt idx="744">
                  <c:v>0.875</c:v>
                </c:pt>
                <c:pt idx="745">
                  <c:v>0.9375</c:v>
                </c:pt>
                <c:pt idx="746">
                  <c:v>0.9375</c:v>
                </c:pt>
                <c:pt idx="747">
                  <c:v>0.875</c:v>
                </c:pt>
                <c:pt idx="748">
                  <c:v>0.75</c:v>
                </c:pt>
                <c:pt idx="749">
                  <c:v>0.875</c:v>
                </c:pt>
                <c:pt idx="750">
                  <c:v>0.75</c:v>
                </c:pt>
                <c:pt idx="751">
                  <c:v>0.75</c:v>
                </c:pt>
                <c:pt idx="752">
                  <c:v>0.75</c:v>
                </c:pt>
                <c:pt idx="753">
                  <c:v>0.6875</c:v>
                </c:pt>
                <c:pt idx="754">
                  <c:v>0.75</c:v>
                </c:pt>
                <c:pt idx="755">
                  <c:v>0.8125</c:v>
                </c:pt>
                <c:pt idx="756">
                  <c:v>0.75</c:v>
                </c:pt>
                <c:pt idx="757">
                  <c:v>0.75</c:v>
                </c:pt>
                <c:pt idx="758">
                  <c:v>0.8125</c:v>
                </c:pt>
                <c:pt idx="759">
                  <c:v>0.8125</c:v>
                </c:pt>
                <c:pt idx="760">
                  <c:v>0.9375</c:v>
                </c:pt>
                <c:pt idx="761">
                  <c:v>0.875</c:v>
                </c:pt>
                <c:pt idx="762">
                  <c:v>0.8125</c:v>
                </c:pt>
                <c:pt idx="763">
                  <c:v>0.9375</c:v>
                </c:pt>
                <c:pt idx="764">
                  <c:v>0.9375</c:v>
                </c:pt>
                <c:pt idx="765">
                  <c:v>0.9375</c:v>
                </c:pt>
                <c:pt idx="766">
                  <c:v>1</c:v>
                </c:pt>
                <c:pt idx="767">
                  <c:v>1</c:v>
                </c:pt>
                <c:pt idx="768">
                  <c:v>0.9375</c:v>
                </c:pt>
                <c:pt idx="769">
                  <c:v>0.9375</c:v>
                </c:pt>
                <c:pt idx="770">
                  <c:v>0.875</c:v>
                </c:pt>
                <c:pt idx="771">
                  <c:v>0.875</c:v>
                </c:pt>
                <c:pt idx="772">
                  <c:v>0.8125</c:v>
                </c:pt>
                <c:pt idx="773">
                  <c:v>0.75</c:v>
                </c:pt>
                <c:pt idx="774">
                  <c:v>0.75</c:v>
                </c:pt>
                <c:pt idx="775">
                  <c:v>0.75</c:v>
                </c:pt>
                <c:pt idx="776">
                  <c:v>0.75</c:v>
                </c:pt>
                <c:pt idx="777">
                  <c:v>0.875</c:v>
                </c:pt>
                <c:pt idx="778">
                  <c:v>0.9375</c:v>
                </c:pt>
                <c:pt idx="779">
                  <c:v>0.875</c:v>
                </c:pt>
                <c:pt idx="780">
                  <c:v>0.9375</c:v>
                </c:pt>
                <c:pt idx="781">
                  <c:v>0.9375</c:v>
                </c:pt>
                <c:pt idx="782">
                  <c:v>0.9375</c:v>
                </c:pt>
                <c:pt idx="783">
                  <c:v>0.9375</c:v>
                </c:pt>
                <c:pt idx="784">
                  <c:v>0.9375</c:v>
                </c:pt>
                <c:pt idx="785">
                  <c:v>1</c:v>
                </c:pt>
                <c:pt idx="786">
                  <c:v>0.9375</c:v>
                </c:pt>
                <c:pt idx="787">
                  <c:v>0.9375</c:v>
                </c:pt>
                <c:pt idx="788">
                  <c:v>1</c:v>
                </c:pt>
                <c:pt idx="789">
                  <c:v>1.0625</c:v>
                </c:pt>
                <c:pt idx="790">
                  <c:v>1.0625</c:v>
                </c:pt>
                <c:pt idx="791">
                  <c:v>1</c:v>
                </c:pt>
                <c:pt idx="792">
                  <c:v>0.9375</c:v>
                </c:pt>
                <c:pt idx="793">
                  <c:v>0.9375</c:v>
                </c:pt>
                <c:pt idx="794">
                  <c:v>0.875</c:v>
                </c:pt>
                <c:pt idx="795">
                  <c:v>0.875</c:v>
                </c:pt>
                <c:pt idx="796">
                  <c:v>0.875</c:v>
                </c:pt>
                <c:pt idx="797">
                  <c:v>0.8125</c:v>
                </c:pt>
                <c:pt idx="798">
                  <c:v>0.75</c:v>
                </c:pt>
                <c:pt idx="799">
                  <c:v>0.75</c:v>
                </c:pt>
                <c:pt idx="800">
                  <c:v>0.75</c:v>
                </c:pt>
                <c:pt idx="801">
                  <c:v>0.8125</c:v>
                </c:pt>
                <c:pt idx="802">
                  <c:v>0.875</c:v>
                </c:pt>
                <c:pt idx="803">
                  <c:v>0.875</c:v>
                </c:pt>
                <c:pt idx="804">
                  <c:v>0.8125</c:v>
                </c:pt>
                <c:pt idx="805">
                  <c:v>0.8125</c:v>
                </c:pt>
                <c:pt idx="806">
                  <c:v>0.75</c:v>
                </c:pt>
                <c:pt idx="807">
                  <c:v>0.75</c:v>
                </c:pt>
                <c:pt idx="808">
                  <c:v>0.75</c:v>
                </c:pt>
                <c:pt idx="809">
                  <c:v>0.75</c:v>
                </c:pt>
                <c:pt idx="810">
                  <c:v>0.75</c:v>
                </c:pt>
                <c:pt idx="811">
                  <c:v>0.75</c:v>
                </c:pt>
                <c:pt idx="812">
                  <c:v>0.8125</c:v>
                </c:pt>
                <c:pt idx="813">
                  <c:v>0.75</c:v>
                </c:pt>
                <c:pt idx="814">
                  <c:v>0.8125</c:v>
                </c:pt>
                <c:pt idx="815">
                  <c:v>0.75</c:v>
                </c:pt>
                <c:pt idx="816">
                  <c:v>0.875</c:v>
                </c:pt>
                <c:pt idx="817">
                  <c:v>0.8125</c:v>
                </c:pt>
                <c:pt idx="818">
                  <c:v>0.75</c:v>
                </c:pt>
                <c:pt idx="819">
                  <c:v>0.75</c:v>
                </c:pt>
                <c:pt idx="820">
                  <c:v>0.8125</c:v>
                </c:pt>
                <c:pt idx="821">
                  <c:v>0.75</c:v>
                </c:pt>
                <c:pt idx="822">
                  <c:v>0.875</c:v>
                </c:pt>
                <c:pt idx="823">
                  <c:v>0.9375</c:v>
                </c:pt>
                <c:pt idx="824">
                  <c:v>1.0625</c:v>
                </c:pt>
                <c:pt idx="825">
                  <c:v>1</c:v>
                </c:pt>
                <c:pt idx="826">
                  <c:v>1</c:v>
                </c:pt>
                <c:pt idx="827">
                  <c:v>1</c:v>
                </c:pt>
                <c:pt idx="828">
                  <c:v>0.9375</c:v>
                </c:pt>
                <c:pt idx="829">
                  <c:v>1</c:v>
                </c:pt>
                <c:pt idx="830">
                  <c:v>0.9375</c:v>
                </c:pt>
                <c:pt idx="831">
                  <c:v>1</c:v>
                </c:pt>
                <c:pt idx="832">
                  <c:v>0.875</c:v>
                </c:pt>
                <c:pt idx="833">
                  <c:v>0.875</c:v>
                </c:pt>
                <c:pt idx="834">
                  <c:v>0.9375</c:v>
                </c:pt>
                <c:pt idx="835">
                  <c:v>0.875</c:v>
                </c:pt>
                <c:pt idx="836">
                  <c:v>0.8125</c:v>
                </c:pt>
                <c:pt idx="837">
                  <c:v>0.875</c:v>
                </c:pt>
                <c:pt idx="838">
                  <c:v>0.8125</c:v>
                </c:pt>
                <c:pt idx="839">
                  <c:v>0.875</c:v>
                </c:pt>
                <c:pt idx="840">
                  <c:v>0.75</c:v>
                </c:pt>
                <c:pt idx="841">
                  <c:v>0.8125</c:v>
                </c:pt>
                <c:pt idx="842">
                  <c:v>0.875</c:v>
                </c:pt>
                <c:pt idx="843">
                  <c:v>0.8125</c:v>
                </c:pt>
                <c:pt idx="844">
                  <c:v>0.8125</c:v>
                </c:pt>
                <c:pt idx="845">
                  <c:v>0.8125</c:v>
                </c:pt>
                <c:pt idx="846">
                  <c:v>0.8125</c:v>
                </c:pt>
                <c:pt idx="847">
                  <c:v>0.75</c:v>
                </c:pt>
                <c:pt idx="848">
                  <c:v>0.875</c:v>
                </c:pt>
                <c:pt idx="849">
                  <c:v>0.875</c:v>
                </c:pt>
                <c:pt idx="850">
                  <c:v>0.875</c:v>
                </c:pt>
                <c:pt idx="851">
                  <c:v>1</c:v>
                </c:pt>
                <c:pt idx="852">
                  <c:v>1.125</c:v>
                </c:pt>
                <c:pt idx="853">
                  <c:v>1.0625</c:v>
                </c:pt>
                <c:pt idx="854">
                  <c:v>1.0625</c:v>
                </c:pt>
                <c:pt idx="855">
                  <c:v>1</c:v>
                </c:pt>
                <c:pt idx="856">
                  <c:v>0.9375</c:v>
                </c:pt>
                <c:pt idx="857">
                  <c:v>0.9375</c:v>
                </c:pt>
                <c:pt idx="858">
                  <c:v>0.875</c:v>
                </c:pt>
                <c:pt idx="859">
                  <c:v>1.0625</c:v>
                </c:pt>
                <c:pt idx="860">
                  <c:v>1</c:v>
                </c:pt>
                <c:pt idx="861">
                  <c:v>1</c:v>
                </c:pt>
                <c:pt idx="862">
                  <c:v>1.125</c:v>
                </c:pt>
                <c:pt idx="863">
                  <c:v>1.125</c:v>
                </c:pt>
                <c:pt idx="864">
                  <c:v>1.125</c:v>
                </c:pt>
                <c:pt idx="865">
                  <c:v>1.125</c:v>
                </c:pt>
                <c:pt idx="866">
                  <c:v>1.125</c:v>
                </c:pt>
                <c:pt idx="867">
                  <c:v>1</c:v>
                </c:pt>
                <c:pt idx="868">
                  <c:v>0.9375</c:v>
                </c:pt>
                <c:pt idx="869">
                  <c:v>1</c:v>
                </c:pt>
                <c:pt idx="870">
                  <c:v>0.9375</c:v>
                </c:pt>
                <c:pt idx="871">
                  <c:v>1.0625</c:v>
                </c:pt>
                <c:pt idx="872">
                  <c:v>1.125</c:v>
                </c:pt>
                <c:pt idx="873">
                  <c:v>1.125</c:v>
                </c:pt>
                <c:pt idx="874">
                  <c:v>1.25</c:v>
                </c:pt>
                <c:pt idx="875">
                  <c:v>1.125</c:v>
                </c:pt>
                <c:pt idx="876">
                  <c:v>1.125</c:v>
                </c:pt>
                <c:pt idx="877">
                  <c:v>1.0625</c:v>
                </c:pt>
                <c:pt idx="878">
                  <c:v>1</c:v>
                </c:pt>
                <c:pt idx="879">
                  <c:v>1.0625</c:v>
                </c:pt>
                <c:pt idx="880">
                  <c:v>1</c:v>
                </c:pt>
                <c:pt idx="881">
                  <c:v>1</c:v>
                </c:pt>
                <c:pt idx="882">
                  <c:v>0.9375</c:v>
                </c:pt>
                <c:pt idx="883">
                  <c:v>0.9375</c:v>
                </c:pt>
                <c:pt idx="884">
                  <c:v>1.0625</c:v>
                </c:pt>
                <c:pt idx="885">
                  <c:v>1</c:v>
                </c:pt>
                <c:pt idx="886">
                  <c:v>1.1875</c:v>
                </c:pt>
                <c:pt idx="887">
                  <c:v>1</c:v>
                </c:pt>
                <c:pt idx="888">
                  <c:v>1.0625</c:v>
                </c:pt>
                <c:pt idx="889">
                  <c:v>1.0625</c:v>
                </c:pt>
                <c:pt idx="890">
                  <c:v>0.9375</c:v>
                </c:pt>
                <c:pt idx="891">
                  <c:v>0.9375</c:v>
                </c:pt>
                <c:pt idx="892">
                  <c:v>1</c:v>
                </c:pt>
                <c:pt idx="893">
                  <c:v>1.0625</c:v>
                </c:pt>
                <c:pt idx="894">
                  <c:v>1.125</c:v>
                </c:pt>
                <c:pt idx="895">
                  <c:v>1.0625</c:v>
                </c:pt>
                <c:pt idx="896">
                  <c:v>1.1875</c:v>
                </c:pt>
                <c:pt idx="897">
                  <c:v>1.125</c:v>
                </c:pt>
                <c:pt idx="898">
                  <c:v>1.125</c:v>
                </c:pt>
                <c:pt idx="899">
                  <c:v>1.1875</c:v>
                </c:pt>
                <c:pt idx="900">
                  <c:v>1</c:v>
                </c:pt>
                <c:pt idx="901">
                  <c:v>1.125</c:v>
                </c:pt>
                <c:pt idx="902">
                  <c:v>0.9375</c:v>
                </c:pt>
                <c:pt idx="903">
                  <c:v>0.9375</c:v>
                </c:pt>
                <c:pt idx="904">
                  <c:v>0.875</c:v>
                </c:pt>
                <c:pt idx="905">
                  <c:v>0.75</c:v>
                </c:pt>
                <c:pt idx="906">
                  <c:v>0.9375</c:v>
                </c:pt>
                <c:pt idx="907">
                  <c:v>0.875</c:v>
                </c:pt>
                <c:pt idx="908">
                  <c:v>0.875</c:v>
                </c:pt>
                <c:pt idx="909">
                  <c:v>0.9375</c:v>
                </c:pt>
                <c:pt idx="910">
                  <c:v>0.9375</c:v>
                </c:pt>
                <c:pt idx="911">
                  <c:v>1</c:v>
                </c:pt>
                <c:pt idx="912">
                  <c:v>0.9375</c:v>
                </c:pt>
                <c:pt idx="913">
                  <c:v>1</c:v>
                </c:pt>
                <c:pt idx="914">
                  <c:v>1.0625</c:v>
                </c:pt>
                <c:pt idx="915">
                  <c:v>1.0625</c:v>
                </c:pt>
                <c:pt idx="916">
                  <c:v>1.125</c:v>
                </c:pt>
                <c:pt idx="917">
                  <c:v>1.0625</c:v>
                </c:pt>
                <c:pt idx="918">
                  <c:v>1.0625</c:v>
                </c:pt>
                <c:pt idx="919">
                  <c:v>1.1875</c:v>
                </c:pt>
                <c:pt idx="920">
                  <c:v>1.125</c:v>
                </c:pt>
                <c:pt idx="921">
                  <c:v>1.125</c:v>
                </c:pt>
                <c:pt idx="922">
                  <c:v>1</c:v>
                </c:pt>
                <c:pt idx="923">
                  <c:v>1.0625</c:v>
                </c:pt>
                <c:pt idx="924">
                  <c:v>1.0625</c:v>
                </c:pt>
                <c:pt idx="925">
                  <c:v>1</c:v>
                </c:pt>
                <c:pt idx="926">
                  <c:v>0.9375</c:v>
                </c:pt>
                <c:pt idx="927">
                  <c:v>0.9375</c:v>
                </c:pt>
                <c:pt idx="928">
                  <c:v>0.875</c:v>
                </c:pt>
                <c:pt idx="929">
                  <c:v>0.875</c:v>
                </c:pt>
                <c:pt idx="930">
                  <c:v>0.875</c:v>
                </c:pt>
                <c:pt idx="931">
                  <c:v>0.875</c:v>
                </c:pt>
                <c:pt idx="932">
                  <c:v>0.875</c:v>
                </c:pt>
                <c:pt idx="933">
                  <c:v>0.875</c:v>
                </c:pt>
                <c:pt idx="934">
                  <c:v>0.9375</c:v>
                </c:pt>
                <c:pt idx="935">
                  <c:v>0.8125</c:v>
                </c:pt>
                <c:pt idx="936">
                  <c:v>0.875</c:v>
                </c:pt>
                <c:pt idx="937">
                  <c:v>0.875</c:v>
                </c:pt>
                <c:pt idx="938">
                  <c:v>0.875</c:v>
                </c:pt>
                <c:pt idx="939">
                  <c:v>0.9375</c:v>
                </c:pt>
                <c:pt idx="940">
                  <c:v>0.875</c:v>
                </c:pt>
                <c:pt idx="941">
                  <c:v>0.875</c:v>
                </c:pt>
                <c:pt idx="942">
                  <c:v>0.875</c:v>
                </c:pt>
                <c:pt idx="943">
                  <c:v>0.875</c:v>
                </c:pt>
                <c:pt idx="944">
                  <c:v>0.9375</c:v>
                </c:pt>
                <c:pt idx="945">
                  <c:v>0.9375</c:v>
                </c:pt>
                <c:pt idx="946">
                  <c:v>1</c:v>
                </c:pt>
                <c:pt idx="947">
                  <c:v>1</c:v>
                </c:pt>
                <c:pt idx="948">
                  <c:v>0.9375</c:v>
                </c:pt>
                <c:pt idx="949">
                  <c:v>0.9375</c:v>
                </c:pt>
                <c:pt idx="950">
                  <c:v>0.9375</c:v>
                </c:pt>
                <c:pt idx="951">
                  <c:v>0.9375</c:v>
                </c:pt>
                <c:pt idx="952">
                  <c:v>0.875</c:v>
                </c:pt>
                <c:pt idx="953">
                  <c:v>0.875</c:v>
                </c:pt>
                <c:pt idx="954">
                  <c:v>0.9375</c:v>
                </c:pt>
                <c:pt idx="955">
                  <c:v>0.8125</c:v>
                </c:pt>
                <c:pt idx="956">
                  <c:v>0.875</c:v>
                </c:pt>
                <c:pt idx="957">
                  <c:v>0.875</c:v>
                </c:pt>
                <c:pt idx="958">
                  <c:v>0.875</c:v>
                </c:pt>
                <c:pt idx="959">
                  <c:v>0.875</c:v>
                </c:pt>
                <c:pt idx="960">
                  <c:v>0.875</c:v>
                </c:pt>
                <c:pt idx="961">
                  <c:v>0.8125</c:v>
                </c:pt>
                <c:pt idx="962">
                  <c:v>0.8125</c:v>
                </c:pt>
                <c:pt idx="963">
                  <c:v>0.875</c:v>
                </c:pt>
                <c:pt idx="964">
                  <c:v>1</c:v>
                </c:pt>
                <c:pt idx="965">
                  <c:v>1</c:v>
                </c:pt>
                <c:pt idx="966">
                  <c:v>1</c:v>
                </c:pt>
                <c:pt idx="967">
                  <c:v>1.125</c:v>
                </c:pt>
                <c:pt idx="968">
                  <c:v>1.1875</c:v>
                </c:pt>
                <c:pt idx="969">
                  <c:v>1.25</c:v>
                </c:pt>
                <c:pt idx="970">
                  <c:v>1.25</c:v>
                </c:pt>
                <c:pt idx="971">
                  <c:v>1.3125</c:v>
                </c:pt>
                <c:pt idx="972">
                  <c:v>1.375</c:v>
                </c:pt>
                <c:pt idx="973">
                  <c:v>1.375</c:v>
                </c:pt>
                <c:pt idx="974">
                  <c:v>1.375</c:v>
                </c:pt>
                <c:pt idx="975">
                  <c:v>1.375</c:v>
                </c:pt>
                <c:pt idx="976">
                  <c:v>1.25</c:v>
                </c:pt>
                <c:pt idx="977">
                  <c:v>1.3125</c:v>
                </c:pt>
                <c:pt idx="978">
                  <c:v>1.1875</c:v>
                </c:pt>
                <c:pt idx="979">
                  <c:v>1.0625</c:v>
                </c:pt>
                <c:pt idx="980">
                  <c:v>1</c:v>
                </c:pt>
                <c:pt idx="981">
                  <c:v>0.9375</c:v>
                </c:pt>
                <c:pt idx="982">
                  <c:v>0.9375</c:v>
                </c:pt>
                <c:pt idx="983">
                  <c:v>0.875</c:v>
                </c:pt>
                <c:pt idx="984">
                  <c:v>0.8125</c:v>
                </c:pt>
                <c:pt idx="985">
                  <c:v>0.8125</c:v>
                </c:pt>
                <c:pt idx="986">
                  <c:v>0.75</c:v>
                </c:pt>
                <c:pt idx="987">
                  <c:v>0.6875</c:v>
                </c:pt>
                <c:pt idx="988">
                  <c:v>0.625</c:v>
                </c:pt>
                <c:pt idx="989">
                  <c:v>0.6875</c:v>
                </c:pt>
                <c:pt idx="990">
                  <c:v>0.625</c:v>
                </c:pt>
                <c:pt idx="991">
                  <c:v>0.5625</c:v>
                </c:pt>
                <c:pt idx="992">
                  <c:v>0.625</c:v>
                </c:pt>
                <c:pt idx="993">
                  <c:v>0.6875</c:v>
                </c:pt>
                <c:pt idx="994">
                  <c:v>0.6875</c:v>
                </c:pt>
                <c:pt idx="995">
                  <c:v>0.6875</c:v>
                </c:pt>
                <c:pt idx="996">
                  <c:v>0.6875</c:v>
                </c:pt>
                <c:pt idx="997">
                  <c:v>0.8125</c:v>
                </c:pt>
                <c:pt idx="998">
                  <c:v>0.8125</c:v>
                </c:pt>
                <c:pt idx="999">
                  <c:v>0.75</c:v>
                </c:pt>
                <c:pt idx="1000">
                  <c:v>0.75</c:v>
                </c:pt>
                <c:pt idx="1001">
                  <c:v>0.75</c:v>
                </c:pt>
                <c:pt idx="1002">
                  <c:v>0.75</c:v>
                </c:pt>
                <c:pt idx="1003">
                  <c:v>0.8125</c:v>
                </c:pt>
                <c:pt idx="1004">
                  <c:v>0.8125</c:v>
                </c:pt>
                <c:pt idx="1005">
                  <c:v>0.6875</c:v>
                </c:pt>
                <c:pt idx="1006">
                  <c:v>0.6875</c:v>
                </c:pt>
                <c:pt idx="1007">
                  <c:v>0.8125</c:v>
                </c:pt>
                <c:pt idx="1008">
                  <c:v>0.8125</c:v>
                </c:pt>
                <c:pt idx="1009">
                  <c:v>0.6875</c:v>
                </c:pt>
                <c:pt idx="1010">
                  <c:v>0.6875</c:v>
                </c:pt>
                <c:pt idx="1011">
                  <c:v>0.75</c:v>
                </c:pt>
                <c:pt idx="1012">
                  <c:v>0.8125</c:v>
                </c:pt>
                <c:pt idx="1013">
                  <c:v>0.75</c:v>
                </c:pt>
                <c:pt idx="1014">
                  <c:v>0.75</c:v>
                </c:pt>
                <c:pt idx="1015">
                  <c:v>0.75</c:v>
                </c:pt>
                <c:pt idx="1016">
                  <c:v>0.8125</c:v>
                </c:pt>
                <c:pt idx="1017">
                  <c:v>0.75</c:v>
                </c:pt>
                <c:pt idx="1018">
                  <c:v>0.6875</c:v>
                </c:pt>
                <c:pt idx="1019">
                  <c:v>0.6875</c:v>
                </c:pt>
                <c:pt idx="1020">
                  <c:v>0.6875</c:v>
                </c:pt>
                <c:pt idx="1021">
                  <c:v>0.8125</c:v>
                </c:pt>
                <c:pt idx="1022">
                  <c:v>0.9375</c:v>
                </c:pt>
                <c:pt idx="1023">
                  <c:v>0.875</c:v>
                </c:pt>
                <c:pt idx="1024">
                  <c:v>0.8125</c:v>
                </c:pt>
                <c:pt idx="1025">
                  <c:v>0.9375</c:v>
                </c:pt>
                <c:pt idx="1026">
                  <c:v>0.9375</c:v>
                </c:pt>
                <c:pt idx="1027">
                  <c:v>0.9375</c:v>
                </c:pt>
                <c:pt idx="1028">
                  <c:v>0.9375</c:v>
                </c:pt>
                <c:pt idx="1029">
                  <c:v>0.875</c:v>
                </c:pt>
                <c:pt idx="1030">
                  <c:v>0.875</c:v>
                </c:pt>
                <c:pt idx="1031">
                  <c:v>0.9375</c:v>
                </c:pt>
                <c:pt idx="1032">
                  <c:v>0.875</c:v>
                </c:pt>
                <c:pt idx="1033">
                  <c:v>0.9375</c:v>
                </c:pt>
                <c:pt idx="1034">
                  <c:v>0.9375</c:v>
                </c:pt>
                <c:pt idx="1035">
                  <c:v>0.9375</c:v>
                </c:pt>
                <c:pt idx="1036">
                  <c:v>0.9375</c:v>
                </c:pt>
                <c:pt idx="1037">
                  <c:v>0.875</c:v>
                </c:pt>
                <c:pt idx="1038">
                  <c:v>0.875</c:v>
                </c:pt>
                <c:pt idx="1039">
                  <c:v>0.9375</c:v>
                </c:pt>
                <c:pt idx="1040">
                  <c:v>1.0625</c:v>
                </c:pt>
                <c:pt idx="1041">
                  <c:v>1</c:v>
                </c:pt>
                <c:pt idx="1042">
                  <c:v>1.0625</c:v>
                </c:pt>
                <c:pt idx="1043">
                  <c:v>1.0625</c:v>
                </c:pt>
                <c:pt idx="1044">
                  <c:v>1</c:v>
                </c:pt>
                <c:pt idx="1045">
                  <c:v>1.0625</c:v>
                </c:pt>
                <c:pt idx="1046">
                  <c:v>1.125</c:v>
                </c:pt>
                <c:pt idx="1047">
                  <c:v>1.0625</c:v>
                </c:pt>
                <c:pt idx="1048">
                  <c:v>1.0625</c:v>
                </c:pt>
                <c:pt idx="1049">
                  <c:v>1.0625</c:v>
                </c:pt>
                <c:pt idx="1050">
                  <c:v>1.125</c:v>
                </c:pt>
                <c:pt idx="1051">
                  <c:v>1.125</c:v>
                </c:pt>
                <c:pt idx="1052">
                  <c:v>1.125</c:v>
                </c:pt>
                <c:pt idx="1053">
                  <c:v>1.125</c:v>
                </c:pt>
                <c:pt idx="1054">
                  <c:v>1</c:v>
                </c:pt>
                <c:pt idx="1055">
                  <c:v>1</c:v>
                </c:pt>
                <c:pt idx="1056">
                  <c:v>0.9375</c:v>
                </c:pt>
                <c:pt idx="1057">
                  <c:v>0.9375</c:v>
                </c:pt>
                <c:pt idx="1058">
                  <c:v>1</c:v>
                </c:pt>
                <c:pt idx="1059">
                  <c:v>1</c:v>
                </c:pt>
                <c:pt idx="1060">
                  <c:v>1.0625</c:v>
                </c:pt>
                <c:pt idx="1061">
                  <c:v>1.0625</c:v>
                </c:pt>
                <c:pt idx="1062">
                  <c:v>1</c:v>
                </c:pt>
                <c:pt idx="1063">
                  <c:v>1</c:v>
                </c:pt>
                <c:pt idx="1064">
                  <c:v>1.0625</c:v>
                </c:pt>
                <c:pt idx="1065">
                  <c:v>1.0625</c:v>
                </c:pt>
                <c:pt idx="1066">
                  <c:v>1.1875</c:v>
                </c:pt>
                <c:pt idx="1067">
                  <c:v>1.125</c:v>
                </c:pt>
                <c:pt idx="1068">
                  <c:v>1.0625</c:v>
                </c:pt>
                <c:pt idx="1069">
                  <c:v>1.0625</c:v>
                </c:pt>
                <c:pt idx="1070">
                  <c:v>1.1875</c:v>
                </c:pt>
                <c:pt idx="1071">
                  <c:v>1.125</c:v>
                </c:pt>
                <c:pt idx="1072">
                  <c:v>1.1875</c:v>
                </c:pt>
                <c:pt idx="1073">
                  <c:v>1.125</c:v>
                </c:pt>
                <c:pt idx="1074">
                  <c:v>1.125</c:v>
                </c:pt>
                <c:pt idx="1075">
                  <c:v>1.1875</c:v>
                </c:pt>
                <c:pt idx="1076">
                  <c:v>1.125</c:v>
                </c:pt>
                <c:pt idx="1077">
                  <c:v>1.0625</c:v>
                </c:pt>
                <c:pt idx="1078">
                  <c:v>1</c:v>
                </c:pt>
                <c:pt idx="1079">
                  <c:v>1</c:v>
                </c:pt>
                <c:pt idx="1080">
                  <c:v>1</c:v>
                </c:pt>
                <c:pt idx="1081">
                  <c:v>1.0625</c:v>
                </c:pt>
                <c:pt idx="1082">
                  <c:v>0.9375</c:v>
                </c:pt>
                <c:pt idx="1083">
                  <c:v>1</c:v>
                </c:pt>
                <c:pt idx="1084">
                  <c:v>1.0625</c:v>
                </c:pt>
                <c:pt idx="1085">
                  <c:v>1</c:v>
                </c:pt>
                <c:pt idx="1086">
                  <c:v>0.9375</c:v>
                </c:pt>
                <c:pt idx="1087">
                  <c:v>1</c:v>
                </c:pt>
                <c:pt idx="1088">
                  <c:v>0.9375</c:v>
                </c:pt>
                <c:pt idx="1089">
                  <c:v>1.0625</c:v>
                </c:pt>
                <c:pt idx="1090">
                  <c:v>0.9375</c:v>
                </c:pt>
                <c:pt idx="1091">
                  <c:v>0.8125</c:v>
                </c:pt>
                <c:pt idx="1092">
                  <c:v>0.8125</c:v>
                </c:pt>
                <c:pt idx="1093">
                  <c:v>0.8125</c:v>
                </c:pt>
                <c:pt idx="1094">
                  <c:v>0.9375</c:v>
                </c:pt>
                <c:pt idx="1095">
                  <c:v>1.0625</c:v>
                </c:pt>
                <c:pt idx="1096">
                  <c:v>1.0625</c:v>
                </c:pt>
                <c:pt idx="1097">
                  <c:v>1.0625</c:v>
                </c:pt>
                <c:pt idx="1098">
                  <c:v>1.0625</c:v>
                </c:pt>
                <c:pt idx="1099">
                  <c:v>1.0625</c:v>
                </c:pt>
                <c:pt idx="1100">
                  <c:v>1.0625</c:v>
                </c:pt>
                <c:pt idx="1101">
                  <c:v>1.125</c:v>
                </c:pt>
                <c:pt idx="1102">
                  <c:v>1.125</c:v>
                </c:pt>
                <c:pt idx="1103">
                  <c:v>1.25</c:v>
                </c:pt>
                <c:pt idx="1104">
                  <c:v>1.1875</c:v>
                </c:pt>
                <c:pt idx="1105">
                  <c:v>1.125</c:v>
                </c:pt>
                <c:pt idx="1106">
                  <c:v>1.125</c:v>
                </c:pt>
                <c:pt idx="1107">
                  <c:v>1.125</c:v>
                </c:pt>
                <c:pt idx="1108">
                  <c:v>1.125</c:v>
                </c:pt>
                <c:pt idx="1109">
                  <c:v>1.1875</c:v>
                </c:pt>
                <c:pt idx="1110">
                  <c:v>1.0625</c:v>
                </c:pt>
                <c:pt idx="1111">
                  <c:v>1.0625</c:v>
                </c:pt>
                <c:pt idx="1112">
                  <c:v>1.125</c:v>
                </c:pt>
                <c:pt idx="1113">
                  <c:v>1</c:v>
                </c:pt>
                <c:pt idx="1114">
                  <c:v>1</c:v>
                </c:pt>
                <c:pt idx="1115">
                  <c:v>1</c:v>
                </c:pt>
                <c:pt idx="1116">
                  <c:v>1</c:v>
                </c:pt>
                <c:pt idx="1117">
                  <c:v>1</c:v>
                </c:pt>
                <c:pt idx="1118">
                  <c:v>1</c:v>
                </c:pt>
                <c:pt idx="1119">
                  <c:v>0.75</c:v>
                </c:pt>
                <c:pt idx="1120">
                  <c:v>0.8125</c:v>
                </c:pt>
                <c:pt idx="1121">
                  <c:v>0.75</c:v>
                </c:pt>
                <c:pt idx="1122">
                  <c:v>0.8125</c:v>
                </c:pt>
                <c:pt idx="1123">
                  <c:v>0.9375</c:v>
                </c:pt>
                <c:pt idx="1124">
                  <c:v>1</c:v>
                </c:pt>
                <c:pt idx="1125">
                  <c:v>0.9375</c:v>
                </c:pt>
                <c:pt idx="1126">
                  <c:v>0.9375</c:v>
                </c:pt>
                <c:pt idx="1127">
                  <c:v>0.875</c:v>
                </c:pt>
                <c:pt idx="1128">
                  <c:v>0.8125</c:v>
                </c:pt>
                <c:pt idx="1129">
                  <c:v>0.9375</c:v>
                </c:pt>
                <c:pt idx="1130">
                  <c:v>0.9375</c:v>
                </c:pt>
                <c:pt idx="1131">
                  <c:v>0.9375</c:v>
                </c:pt>
                <c:pt idx="1132">
                  <c:v>1.0625</c:v>
                </c:pt>
                <c:pt idx="1133">
                  <c:v>1</c:v>
                </c:pt>
                <c:pt idx="1134">
                  <c:v>0.9375</c:v>
                </c:pt>
                <c:pt idx="1135">
                  <c:v>1</c:v>
                </c:pt>
                <c:pt idx="1136">
                  <c:v>1</c:v>
                </c:pt>
                <c:pt idx="1137">
                  <c:v>1.0625</c:v>
                </c:pt>
                <c:pt idx="1138">
                  <c:v>1.0625</c:v>
                </c:pt>
                <c:pt idx="1139">
                  <c:v>0.9375</c:v>
                </c:pt>
                <c:pt idx="1140">
                  <c:v>0.8125</c:v>
                </c:pt>
                <c:pt idx="1141">
                  <c:v>0.875</c:v>
                </c:pt>
                <c:pt idx="1142">
                  <c:v>0.9375</c:v>
                </c:pt>
                <c:pt idx="1143">
                  <c:v>0.875</c:v>
                </c:pt>
                <c:pt idx="1144">
                  <c:v>0.9375</c:v>
                </c:pt>
                <c:pt idx="1145">
                  <c:v>0.8125</c:v>
                </c:pt>
                <c:pt idx="1146">
                  <c:v>0.8125</c:v>
                </c:pt>
                <c:pt idx="1147">
                  <c:v>0.8125</c:v>
                </c:pt>
                <c:pt idx="1148">
                  <c:v>0.6875</c:v>
                </c:pt>
                <c:pt idx="1149">
                  <c:v>0.75</c:v>
                </c:pt>
                <c:pt idx="1150">
                  <c:v>0.875</c:v>
                </c:pt>
                <c:pt idx="1151">
                  <c:v>0.875</c:v>
                </c:pt>
                <c:pt idx="1152">
                  <c:v>0.9375</c:v>
                </c:pt>
                <c:pt idx="1153">
                  <c:v>0.9375</c:v>
                </c:pt>
                <c:pt idx="1154">
                  <c:v>0.9375</c:v>
                </c:pt>
                <c:pt idx="1155">
                  <c:v>1</c:v>
                </c:pt>
                <c:pt idx="1156">
                  <c:v>1.125</c:v>
                </c:pt>
                <c:pt idx="1157">
                  <c:v>1.1875</c:v>
                </c:pt>
                <c:pt idx="1158">
                  <c:v>1.1875</c:v>
                </c:pt>
                <c:pt idx="1159">
                  <c:v>1.25</c:v>
                </c:pt>
                <c:pt idx="1160">
                  <c:v>1.125</c:v>
                </c:pt>
                <c:pt idx="1161">
                  <c:v>1.1875</c:v>
                </c:pt>
                <c:pt idx="1162">
                  <c:v>1.1875</c:v>
                </c:pt>
                <c:pt idx="1163">
                  <c:v>1.25</c:v>
                </c:pt>
                <c:pt idx="1164">
                  <c:v>1.1875</c:v>
                </c:pt>
                <c:pt idx="1165">
                  <c:v>1.1875</c:v>
                </c:pt>
                <c:pt idx="1166">
                  <c:v>1.0625</c:v>
                </c:pt>
                <c:pt idx="1167">
                  <c:v>1.0625</c:v>
                </c:pt>
                <c:pt idx="1168">
                  <c:v>1.125</c:v>
                </c:pt>
                <c:pt idx="1169">
                  <c:v>1.125</c:v>
                </c:pt>
                <c:pt idx="1170">
                  <c:v>1.1875</c:v>
                </c:pt>
                <c:pt idx="1171">
                  <c:v>1.125</c:v>
                </c:pt>
                <c:pt idx="1172">
                  <c:v>1</c:v>
                </c:pt>
                <c:pt idx="1173">
                  <c:v>0.9375</c:v>
                </c:pt>
                <c:pt idx="1174">
                  <c:v>1</c:v>
                </c:pt>
                <c:pt idx="1175">
                  <c:v>1</c:v>
                </c:pt>
                <c:pt idx="1176">
                  <c:v>1.125</c:v>
                </c:pt>
                <c:pt idx="1177">
                  <c:v>1.0625</c:v>
                </c:pt>
                <c:pt idx="1178">
                  <c:v>1.0625</c:v>
                </c:pt>
                <c:pt idx="1179">
                  <c:v>1.0625</c:v>
                </c:pt>
                <c:pt idx="1180">
                  <c:v>1.1875</c:v>
                </c:pt>
                <c:pt idx="1181">
                  <c:v>1.25</c:v>
                </c:pt>
                <c:pt idx="1182">
                  <c:v>1.3125</c:v>
                </c:pt>
                <c:pt idx="1183">
                  <c:v>1.3125</c:v>
                </c:pt>
                <c:pt idx="1184">
                  <c:v>1.125</c:v>
                </c:pt>
                <c:pt idx="1185">
                  <c:v>1.125</c:v>
                </c:pt>
                <c:pt idx="1186">
                  <c:v>1.125</c:v>
                </c:pt>
                <c:pt idx="1187">
                  <c:v>1.1875</c:v>
                </c:pt>
                <c:pt idx="1188">
                  <c:v>1.25</c:v>
                </c:pt>
                <c:pt idx="1189">
                  <c:v>1.25</c:v>
                </c:pt>
                <c:pt idx="1190">
                  <c:v>1.1875</c:v>
                </c:pt>
                <c:pt idx="1191">
                  <c:v>1.125</c:v>
                </c:pt>
                <c:pt idx="1192">
                  <c:v>1.125</c:v>
                </c:pt>
                <c:pt idx="1193">
                  <c:v>1.25</c:v>
                </c:pt>
                <c:pt idx="1194">
                  <c:v>1.1875</c:v>
                </c:pt>
                <c:pt idx="1195">
                  <c:v>1.0625</c:v>
                </c:pt>
                <c:pt idx="1196">
                  <c:v>1.0625</c:v>
                </c:pt>
                <c:pt idx="1197">
                  <c:v>1.0625</c:v>
                </c:pt>
                <c:pt idx="1198">
                  <c:v>1.0625</c:v>
                </c:pt>
                <c:pt idx="1199">
                  <c:v>1.0625</c:v>
                </c:pt>
                <c:pt idx="1200">
                  <c:v>1.0625</c:v>
                </c:pt>
                <c:pt idx="1201">
                  <c:v>1</c:v>
                </c:pt>
                <c:pt idx="1202">
                  <c:v>1</c:v>
                </c:pt>
                <c:pt idx="1203">
                  <c:v>1</c:v>
                </c:pt>
                <c:pt idx="1204">
                  <c:v>1.0625</c:v>
                </c:pt>
                <c:pt idx="1205">
                  <c:v>1</c:v>
                </c:pt>
                <c:pt idx="1206">
                  <c:v>1</c:v>
                </c:pt>
                <c:pt idx="1207">
                  <c:v>1</c:v>
                </c:pt>
                <c:pt idx="1208">
                  <c:v>1</c:v>
                </c:pt>
                <c:pt idx="1209">
                  <c:v>0.9375</c:v>
                </c:pt>
                <c:pt idx="1210">
                  <c:v>1</c:v>
                </c:pt>
                <c:pt idx="1211">
                  <c:v>1</c:v>
                </c:pt>
                <c:pt idx="1212">
                  <c:v>0.875</c:v>
                </c:pt>
                <c:pt idx="1213">
                  <c:v>0.8125</c:v>
                </c:pt>
                <c:pt idx="1214">
                  <c:v>0.8125</c:v>
                </c:pt>
                <c:pt idx="1215">
                  <c:v>0.8125</c:v>
                </c:pt>
                <c:pt idx="1216">
                  <c:v>0.8125</c:v>
                </c:pt>
                <c:pt idx="1217">
                  <c:v>0.875</c:v>
                </c:pt>
                <c:pt idx="1218">
                  <c:v>0.8125</c:v>
                </c:pt>
                <c:pt idx="1219">
                  <c:v>0.8125</c:v>
                </c:pt>
                <c:pt idx="1220">
                  <c:v>0.75</c:v>
                </c:pt>
                <c:pt idx="1221">
                  <c:v>0.8125</c:v>
                </c:pt>
                <c:pt idx="1222">
                  <c:v>0.8125</c:v>
                </c:pt>
                <c:pt idx="1223">
                  <c:v>0.9375</c:v>
                </c:pt>
                <c:pt idx="1224">
                  <c:v>0.9375</c:v>
                </c:pt>
                <c:pt idx="1225">
                  <c:v>0.9375</c:v>
                </c:pt>
                <c:pt idx="1226">
                  <c:v>0.9375</c:v>
                </c:pt>
                <c:pt idx="1227">
                  <c:v>0.9375</c:v>
                </c:pt>
                <c:pt idx="1228">
                  <c:v>1</c:v>
                </c:pt>
                <c:pt idx="1229">
                  <c:v>0.9375</c:v>
                </c:pt>
                <c:pt idx="1230">
                  <c:v>1</c:v>
                </c:pt>
                <c:pt idx="1231">
                  <c:v>1</c:v>
                </c:pt>
                <c:pt idx="1232">
                  <c:v>1.125</c:v>
                </c:pt>
                <c:pt idx="1233">
                  <c:v>1.125</c:v>
                </c:pt>
                <c:pt idx="1234">
                  <c:v>1.0625</c:v>
                </c:pt>
                <c:pt idx="1235">
                  <c:v>1.125</c:v>
                </c:pt>
                <c:pt idx="1236">
                  <c:v>1.0625</c:v>
                </c:pt>
                <c:pt idx="1237">
                  <c:v>1.125</c:v>
                </c:pt>
                <c:pt idx="1238">
                  <c:v>1.0625</c:v>
                </c:pt>
                <c:pt idx="1239">
                  <c:v>1.0625</c:v>
                </c:pt>
                <c:pt idx="1240">
                  <c:v>1</c:v>
                </c:pt>
                <c:pt idx="1241">
                  <c:v>1</c:v>
                </c:pt>
                <c:pt idx="1242">
                  <c:v>1.0625</c:v>
                </c:pt>
                <c:pt idx="1243">
                  <c:v>1.125</c:v>
                </c:pt>
                <c:pt idx="1244">
                  <c:v>1.0625</c:v>
                </c:pt>
                <c:pt idx="1245">
                  <c:v>1.25</c:v>
                </c:pt>
                <c:pt idx="1246">
                  <c:v>1.25</c:v>
                </c:pt>
                <c:pt idx="1247">
                  <c:v>1.1875</c:v>
                </c:pt>
                <c:pt idx="1248">
                  <c:v>1.1875</c:v>
                </c:pt>
                <c:pt idx="1249">
                  <c:v>1.1875</c:v>
                </c:pt>
                <c:pt idx="1250">
                  <c:v>1.3125</c:v>
                </c:pt>
                <c:pt idx="1251">
                  <c:v>1.25</c:v>
                </c:pt>
                <c:pt idx="1252">
                  <c:v>1.375</c:v>
                </c:pt>
                <c:pt idx="1253">
                  <c:v>1.25</c:v>
                </c:pt>
                <c:pt idx="1254">
                  <c:v>1.25</c:v>
                </c:pt>
                <c:pt idx="1255">
                  <c:v>1.25</c:v>
                </c:pt>
                <c:pt idx="1256">
                  <c:v>1.1875</c:v>
                </c:pt>
                <c:pt idx="1257">
                  <c:v>1.125</c:v>
                </c:pt>
                <c:pt idx="1258">
                  <c:v>1</c:v>
                </c:pt>
                <c:pt idx="1259">
                  <c:v>1</c:v>
                </c:pt>
                <c:pt idx="1260">
                  <c:v>1</c:v>
                </c:pt>
                <c:pt idx="1261">
                  <c:v>0.8125</c:v>
                </c:pt>
                <c:pt idx="1262">
                  <c:v>0.8125</c:v>
                </c:pt>
                <c:pt idx="1263">
                  <c:v>0.875</c:v>
                </c:pt>
                <c:pt idx="1264">
                  <c:v>0.75</c:v>
                </c:pt>
                <c:pt idx="1265">
                  <c:v>0.75</c:v>
                </c:pt>
                <c:pt idx="1266">
                  <c:v>0.6875</c:v>
                </c:pt>
                <c:pt idx="1267">
                  <c:v>0.75</c:v>
                </c:pt>
                <c:pt idx="1268">
                  <c:v>0.625</c:v>
                </c:pt>
                <c:pt idx="1269">
                  <c:v>0.625</c:v>
                </c:pt>
                <c:pt idx="1270">
                  <c:v>0.75</c:v>
                </c:pt>
                <c:pt idx="1271">
                  <c:v>0.6875</c:v>
                </c:pt>
                <c:pt idx="1272">
                  <c:v>0.8125</c:v>
                </c:pt>
                <c:pt idx="1273">
                  <c:v>0.875</c:v>
                </c:pt>
                <c:pt idx="1274">
                  <c:v>0.9375</c:v>
                </c:pt>
                <c:pt idx="1275">
                  <c:v>0.875</c:v>
                </c:pt>
                <c:pt idx="1276">
                  <c:v>1.0625</c:v>
                </c:pt>
                <c:pt idx="1277">
                  <c:v>1.125</c:v>
                </c:pt>
                <c:pt idx="1278">
                  <c:v>1</c:v>
                </c:pt>
                <c:pt idx="1279">
                  <c:v>1.0625</c:v>
                </c:pt>
                <c:pt idx="1280">
                  <c:v>1.125</c:v>
                </c:pt>
                <c:pt idx="1281">
                  <c:v>1.0625</c:v>
                </c:pt>
                <c:pt idx="1282">
                  <c:v>1</c:v>
                </c:pt>
                <c:pt idx="1283">
                  <c:v>0.9375</c:v>
                </c:pt>
                <c:pt idx="1284">
                  <c:v>1</c:v>
                </c:pt>
                <c:pt idx="1285">
                  <c:v>1.0625</c:v>
                </c:pt>
                <c:pt idx="1286">
                  <c:v>1</c:v>
                </c:pt>
                <c:pt idx="1287">
                  <c:v>1</c:v>
                </c:pt>
                <c:pt idx="1288">
                  <c:v>0.9375</c:v>
                </c:pt>
                <c:pt idx="1289">
                  <c:v>0.9375</c:v>
                </c:pt>
                <c:pt idx="1290">
                  <c:v>0.9375</c:v>
                </c:pt>
                <c:pt idx="1291">
                  <c:v>1.0625</c:v>
                </c:pt>
                <c:pt idx="1292">
                  <c:v>0.875</c:v>
                </c:pt>
                <c:pt idx="1293">
                  <c:v>0.875</c:v>
                </c:pt>
                <c:pt idx="1294">
                  <c:v>0.9375</c:v>
                </c:pt>
                <c:pt idx="1295">
                  <c:v>0.9375</c:v>
                </c:pt>
                <c:pt idx="1296">
                  <c:v>0.9375</c:v>
                </c:pt>
                <c:pt idx="1297">
                  <c:v>1</c:v>
                </c:pt>
                <c:pt idx="1298">
                  <c:v>1.0625</c:v>
                </c:pt>
                <c:pt idx="1299">
                  <c:v>1.1875</c:v>
                </c:pt>
                <c:pt idx="1300">
                  <c:v>1.1875</c:v>
                </c:pt>
                <c:pt idx="1301">
                  <c:v>1.25</c:v>
                </c:pt>
                <c:pt idx="1302">
                  <c:v>1.25</c:v>
                </c:pt>
                <c:pt idx="1303">
                  <c:v>1.25</c:v>
                </c:pt>
                <c:pt idx="1304">
                  <c:v>1.3125</c:v>
                </c:pt>
                <c:pt idx="1305">
                  <c:v>1.375</c:v>
                </c:pt>
                <c:pt idx="1306">
                  <c:v>1.375</c:v>
                </c:pt>
                <c:pt idx="1307">
                  <c:v>1.3125</c:v>
                </c:pt>
                <c:pt idx="1308">
                  <c:v>1.375</c:v>
                </c:pt>
                <c:pt idx="1309">
                  <c:v>1.3125</c:v>
                </c:pt>
                <c:pt idx="1310">
                  <c:v>1.3125</c:v>
                </c:pt>
                <c:pt idx="1311">
                  <c:v>1.1875</c:v>
                </c:pt>
                <c:pt idx="1312">
                  <c:v>1.25</c:v>
                </c:pt>
                <c:pt idx="1313">
                  <c:v>1.1875</c:v>
                </c:pt>
                <c:pt idx="1314">
                  <c:v>1.125</c:v>
                </c:pt>
                <c:pt idx="1315">
                  <c:v>1.0625</c:v>
                </c:pt>
                <c:pt idx="1316">
                  <c:v>1.0625</c:v>
                </c:pt>
                <c:pt idx="1317">
                  <c:v>0.9375</c:v>
                </c:pt>
                <c:pt idx="1318">
                  <c:v>0.9375</c:v>
                </c:pt>
                <c:pt idx="1319">
                  <c:v>0.9375</c:v>
                </c:pt>
                <c:pt idx="1320">
                  <c:v>0.875</c:v>
                </c:pt>
                <c:pt idx="1321">
                  <c:v>0.8125</c:v>
                </c:pt>
                <c:pt idx="1322">
                  <c:v>0.8125</c:v>
                </c:pt>
                <c:pt idx="1323">
                  <c:v>0.8125</c:v>
                </c:pt>
                <c:pt idx="1324">
                  <c:v>0.75</c:v>
                </c:pt>
                <c:pt idx="1325">
                  <c:v>0.875</c:v>
                </c:pt>
                <c:pt idx="1326">
                  <c:v>0.875</c:v>
                </c:pt>
                <c:pt idx="1327">
                  <c:v>0.9375</c:v>
                </c:pt>
                <c:pt idx="1328">
                  <c:v>0.875</c:v>
                </c:pt>
                <c:pt idx="1329">
                  <c:v>0.875</c:v>
                </c:pt>
                <c:pt idx="1330">
                  <c:v>0.9375</c:v>
                </c:pt>
                <c:pt idx="1331">
                  <c:v>0.875</c:v>
                </c:pt>
                <c:pt idx="1332">
                  <c:v>0.9375</c:v>
                </c:pt>
                <c:pt idx="1333">
                  <c:v>1</c:v>
                </c:pt>
                <c:pt idx="1334">
                  <c:v>1</c:v>
                </c:pt>
                <c:pt idx="1335">
                  <c:v>1</c:v>
                </c:pt>
                <c:pt idx="1336">
                  <c:v>0.9375</c:v>
                </c:pt>
                <c:pt idx="1337">
                  <c:v>0.9375</c:v>
                </c:pt>
                <c:pt idx="1338">
                  <c:v>1</c:v>
                </c:pt>
                <c:pt idx="1339">
                  <c:v>1</c:v>
                </c:pt>
                <c:pt idx="1340">
                  <c:v>1.0625</c:v>
                </c:pt>
                <c:pt idx="1341">
                  <c:v>1.0625</c:v>
                </c:pt>
                <c:pt idx="1342">
                  <c:v>1</c:v>
                </c:pt>
                <c:pt idx="1343">
                  <c:v>0.9375</c:v>
                </c:pt>
                <c:pt idx="1344">
                  <c:v>1.0625</c:v>
                </c:pt>
                <c:pt idx="1345">
                  <c:v>1.1875</c:v>
                </c:pt>
                <c:pt idx="1346">
                  <c:v>1.125</c:v>
                </c:pt>
                <c:pt idx="1347">
                  <c:v>1.125</c:v>
                </c:pt>
                <c:pt idx="1348">
                  <c:v>1</c:v>
                </c:pt>
                <c:pt idx="1349">
                  <c:v>1.0625</c:v>
                </c:pt>
                <c:pt idx="1350">
                  <c:v>1</c:v>
                </c:pt>
                <c:pt idx="1351">
                  <c:v>1.0625</c:v>
                </c:pt>
                <c:pt idx="1352">
                  <c:v>1.125</c:v>
                </c:pt>
                <c:pt idx="1353">
                  <c:v>1.125</c:v>
                </c:pt>
                <c:pt idx="1354">
                  <c:v>1.125</c:v>
                </c:pt>
                <c:pt idx="1355">
                  <c:v>1.125</c:v>
                </c:pt>
                <c:pt idx="1356">
                  <c:v>1.1875</c:v>
                </c:pt>
                <c:pt idx="1357">
                  <c:v>1.0625</c:v>
                </c:pt>
                <c:pt idx="1358">
                  <c:v>1.1875</c:v>
                </c:pt>
                <c:pt idx="1359">
                  <c:v>1.25</c:v>
                </c:pt>
                <c:pt idx="1360">
                  <c:v>1.1875</c:v>
                </c:pt>
                <c:pt idx="1361">
                  <c:v>1.0625</c:v>
                </c:pt>
                <c:pt idx="1362">
                  <c:v>1.125</c:v>
                </c:pt>
                <c:pt idx="1363">
                  <c:v>1.125</c:v>
                </c:pt>
                <c:pt idx="1364">
                  <c:v>1.1875</c:v>
                </c:pt>
                <c:pt idx="1365">
                  <c:v>1.0625</c:v>
                </c:pt>
                <c:pt idx="1366">
                  <c:v>1.0625</c:v>
                </c:pt>
                <c:pt idx="1367">
                  <c:v>0.9375</c:v>
                </c:pt>
                <c:pt idx="1368">
                  <c:v>1.0625</c:v>
                </c:pt>
                <c:pt idx="1369">
                  <c:v>1.125</c:v>
                </c:pt>
                <c:pt idx="1370">
                  <c:v>1.0625</c:v>
                </c:pt>
                <c:pt idx="1371">
                  <c:v>1</c:v>
                </c:pt>
                <c:pt idx="1372">
                  <c:v>0.9375</c:v>
                </c:pt>
                <c:pt idx="1373">
                  <c:v>1</c:v>
                </c:pt>
                <c:pt idx="1374">
                  <c:v>0.9375</c:v>
                </c:pt>
                <c:pt idx="1375">
                  <c:v>0.9375</c:v>
                </c:pt>
                <c:pt idx="1376">
                  <c:v>0.8125</c:v>
                </c:pt>
                <c:pt idx="1377">
                  <c:v>0.875</c:v>
                </c:pt>
                <c:pt idx="1378">
                  <c:v>0.875</c:v>
                </c:pt>
                <c:pt idx="1379">
                  <c:v>0.875</c:v>
                </c:pt>
                <c:pt idx="1380">
                  <c:v>0.875</c:v>
                </c:pt>
                <c:pt idx="1381">
                  <c:v>1</c:v>
                </c:pt>
                <c:pt idx="1382">
                  <c:v>1.0625</c:v>
                </c:pt>
                <c:pt idx="1383">
                  <c:v>1.0625</c:v>
                </c:pt>
                <c:pt idx="1384">
                  <c:v>0.9375</c:v>
                </c:pt>
                <c:pt idx="1385">
                  <c:v>0.875</c:v>
                </c:pt>
                <c:pt idx="1386">
                  <c:v>0.9375</c:v>
                </c:pt>
                <c:pt idx="1387">
                  <c:v>0.9375</c:v>
                </c:pt>
                <c:pt idx="1388">
                  <c:v>1</c:v>
                </c:pt>
                <c:pt idx="1389">
                  <c:v>1</c:v>
                </c:pt>
                <c:pt idx="1390">
                  <c:v>1</c:v>
                </c:pt>
                <c:pt idx="1391">
                  <c:v>1</c:v>
                </c:pt>
                <c:pt idx="1392">
                  <c:v>1</c:v>
                </c:pt>
                <c:pt idx="1393">
                  <c:v>1</c:v>
                </c:pt>
                <c:pt idx="1394">
                  <c:v>1</c:v>
                </c:pt>
                <c:pt idx="1395">
                  <c:v>1</c:v>
                </c:pt>
                <c:pt idx="1396">
                  <c:v>1</c:v>
                </c:pt>
                <c:pt idx="1397">
                  <c:v>0.9375</c:v>
                </c:pt>
                <c:pt idx="1398">
                  <c:v>1</c:v>
                </c:pt>
                <c:pt idx="1399">
                  <c:v>1.0625</c:v>
                </c:pt>
                <c:pt idx="1400">
                  <c:v>1</c:v>
                </c:pt>
                <c:pt idx="1401">
                  <c:v>1</c:v>
                </c:pt>
                <c:pt idx="1402">
                  <c:v>0.9375</c:v>
                </c:pt>
                <c:pt idx="1403">
                  <c:v>1</c:v>
                </c:pt>
                <c:pt idx="1404">
                  <c:v>0.9375</c:v>
                </c:pt>
                <c:pt idx="1405">
                  <c:v>0.9375</c:v>
                </c:pt>
                <c:pt idx="1406">
                  <c:v>0.875</c:v>
                </c:pt>
                <c:pt idx="1407">
                  <c:v>0.875</c:v>
                </c:pt>
                <c:pt idx="1408">
                  <c:v>0.9375</c:v>
                </c:pt>
                <c:pt idx="1409">
                  <c:v>0.875</c:v>
                </c:pt>
                <c:pt idx="1410">
                  <c:v>0.875</c:v>
                </c:pt>
                <c:pt idx="1411">
                  <c:v>0.875</c:v>
                </c:pt>
                <c:pt idx="1412">
                  <c:v>0.8125</c:v>
                </c:pt>
                <c:pt idx="1413">
                  <c:v>0.75</c:v>
                </c:pt>
                <c:pt idx="1414">
                  <c:v>0.6875</c:v>
                </c:pt>
                <c:pt idx="1415">
                  <c:v>0.6875</c:v>
                </c:pt>
                <c:pt idx="1416">
                  <c:v>0.6875</c:v>
                </c:pt>
                <c:pt idx="1417">
                  <c:v>0.75</c:v>
                </c:pt>
                <c:pt idx="1418">
                  <c:v>0.6875</c:v>
                </c:pt>
                <c:pt idx="1419">
                  <c:v>0.8125</c:v>
                </c:pt>
                <c:pt idx="1420">
                  <c:v>0.75</c:v>
                </c:pt>
                <c:pt idx="1421">
                  <c:v>0.875</c:v>
                </c:pt>
                <c:pt idx="1422">
                  <c:v>0.875</c:v>
                </c:pt>
                <c:pt idx="1423">
                  <c:v>0.9375</c:v>
                </c:pt>
                <c:pt idx="1424">
                  <c:v>0.875</c:v>
                </c:pt>
                <c:pt idx="1425">
                  <c:v>0.875</c:v>
                </c:pt>
                <c:pt idx="1426">
                  <c:v>0.875</c:v>
                </c:pt>
                <c:pt idx="1427">
                  <c:v>0.875</c:v>
                </c:pt>
                <c:pt idx="1428">
                  <c:v>0.9375</c:v>
                </c:pt>
                <c:pt idx="1429">
                  <c:v>1</c:v>
                </c:pt>
                <c:pt idx="1430">
                  <c:v>0.9375</c:v>
                </c:pt>
                <c:pt idx="1431">
                  <c:v>0.875</c:v>
                </c:pt>
                <c:pt idx="1432">
                  <c:v>0.9375</c:v>
                </c:pt>
                <c:pt idx="1433">
                  <c:v>0.875</c:v>
                </c:pt>
                <c:pt idx="1434">
                  <c:v>0.875</c:v>
                </c:pt>
                <c:pt idx="1435">
                  <c:v>0.75</c:v>
                </c:pt>
                <c:pt idx="1436">
                  <c:v>0.8125</c:v>
                </c:pt>
                <c:pt idx="1437">
                  <c:v>0.75</c:v>
                </c:pt>
                <c:pt idx="1438">
                  <c:v>0.875</c:v>
                </c:pt>
                <c:pt idx="1439">
                  <c:v>0.75</c:v>
                </c:pt>
                <c:pt idx="1440">
                  <c:v>0.75</c:v>
                </c:pt>
                <c:pt idx="1441">
                  <c:v>0.8125</c:v>
                </c:pt>
                <c:pt idx="1442">
                  <c:v>0.875</c:v>
                </c:pt>
                <c:pt idx="1443">
                  <c:v>0.875</c:v>
                </c:pt>
                <c:pt idx="1444">
                  <c:v>0.875</c:v>
                </c:pt>
                <c:pt idx="1445">
                  <c:v>0.8125</c:v>
                </c:pt>
                <c:pt idx="1446">
                  <c:v>1</c:v>
                </c:pt>
                <c:pt idx="1447">
                  <c:v>1.0625</c:v>
                </c:pt>
                <c:pt idx="1448">
                  <c:v>1.0625</c:v>
                </c:pt>
                <c:pt idx="1449">
                  <c:v>1.0625</c:v>
                </c:pt>
                <c:pt idx="1450">
                  <c:v>1.125</c:v>
                </c:pt>
                <c:pt idx="1451">
                  <c:v>1.125</c:v>
                </c:pt>
                <c:pt idx="1452">
                  <c:v>1.0625</c:v>
                </c:pt>
                <c:pt idx="1453">
                  <c:v>1.0625</c:v>
                </c:pt>
                <c:pt idx="1454">
                  <c:v>0.9375</c:v>
                </c:pt>
                <c:pt idx="1455">
                  <c:v>1.0625</c:v>
                </c:pt>
                <c:pt idx="1456">
                  <c:v>1.125</c:v>
                </c:pt>
                <c:pt idx="1457">
                  <c:v>1.25</c:v>
                </c:pt>
                <c:pt idx="1458">
                  <c:v>1.125</c:v>
                </c:pt>
                <c:pt idx="1459">
                  <c:v>1.125</c:v>
                </c:pt>
                <c:pt idx="1460">
                  <c:v>1.0625</c:v>
                </c:pt>
                <c:pt idx="1461">
                  <c:v>1.125</c:v>
                </c:pt>
                <c:pt idx="1462">
                  <c:v>1</c:v>
                </c:pt>
                <c:pt idx="1463">
                  <c:v>1</c:v>
                </c:pt>
                <c:pt idx="1464">
                  <c:v>1</c:v>
                </c:pt>
                <c:pt idx="1465">
                  <c:v>1</c:v>
                </c:pt>
                <c:pt idx="1466">
                  <c:v>0.9375</c:v>
                </c:pt>
                <c:pt idx="1467">
                  <c:v>0.9375</c:v>
                </c:pt>
                <c:pt idx="1468">
                  <c:v>0.9375</c:v>
                </c:pt>
                <c:pt idx="1469">
                  <c:v>1</c:v>
                </c:pt>
                <c:pt idx="1470">
                  <c:v>1.0625</c:v>
                </c:pt>
                <c:pt idx="1471">
                  <c:v>1</c:v>
                </c:pt>
                <c:pt idx="1472">
                  <c:v>0.9375</c:v>
                </c:pt>
                <c:pt idx="1473">
                  <c:v>0.8125</c:v>
                </c:pt>
                <c:pt idx="1474">
                  <c:v>0.9375</c:v>
                </c:pt>
                <c:pt idx="1475">
                  <c:v>1</c:v>
                </c:pt>
                <c:pt idx="1476">
                  <c:v>1.125</c:v>
                </c:pt>
                <c:pt idx="1477">
                  <c:v>1.125</c:v>
                </c:pt>
                <c:pt idx="1478">
                  <c:v>1.1875</c:v>
                </c:pt>
                <c:pt idx="1479">
                  <c:v>1.25</c:v>
                </c:pt>
                <c:pt idx="1480">
                  <c:v>1.25</c:v>
                </c:pt>
                <c:pt idx="1481">
                  <c:v>1.1875</c:v>
                </c:pt>
                <c:pt idx="1482">
                  <c:v>1.1875</c:v>
                </c:pt>
                <c:pt idx="1483">
                  <c:v>1.1875</c:v>
                </c:pt>
                <c:pt idx="1484">
                  <c:v>1.25</c:v>
                </c:pt>
                <c:pt idx="1485">
                  <c:v>1.0625</c:v>
                </c:pt>
                <c:pt idx="1486">
                  <c:v>1.0625</c:v>
                </c:pt>
                <c:pt idx="1487">
                  <c:v>1.125</c:v>
                </c:pt>
                <c:pt idx="1488">
                  <c:v>1.25</c:v>
                </c:pt>
                <c:pt idx="1489">
                  <c:v>1.25</c:v>
                </c:pt>
                <c:pt idx="1490">
                  <c:v>1.125</c:v>
                </c:pt>
                <c:pt idx="1491">
                  <c:v>1</c:v>
                </c:pt>
                <c:pt idx="1492">
                  <c:v>0.9375</c:v>
                </c:pt>
                <c:pt idx="1493">
                  <c:v>0.9375</c:v>
                </c:pt>
                <c:pt idx="1494">
                  <c:v>0.875</c:v>
                </c:pt>
                <c:pt idx="1495">
                  <c:v>0.75</c:v>
                </c:pt>
                <c:pt idx="1496">
                  <c:v>0.75</c:v>
                </c:pt>
                <c:pt idx="1497">
                  <c:v>0.75</c:v>
                </c:pt>
                <c:pt idx="1498">
                  <c:v>0.8125</c:v>
                </c:pt>
                <c:pt idx="1499">
                  <c:v>0.8125</c:v>
                </c:pt>
                <c:pt idx="1500">
                  <c:v>0.875</c:v>
                </c:pt>
                <c:pt idx="1501">
                  <c:v>1</c:v>
                </c:pt>
                <c:pt idx="1502">
                  <c:v>1.0625</c:v>
                </c:pt>
                <c:pt idx="1503">
                  <c:v>1</c:v>
                </c:pt>
                <c:pt idx="1504">
                  <c:v>0.9375</c:v>
                </c:pt>
                <c:pt idx="1505">
                  <c:v>0.875</c:v>
                </c:pt>
                <c:pt idx="1506">
                  <c:v>1</c:v>
                </c:pt>
                <c:pt idx="1507">
                  <c:v>1</c:v>
                </c:pt>
                <c:pt idx="1508">
                  <c:v>1</c:v>
                </c:pt>
                <c:pt idx="1509">
                  <c:v>1</c:v>
                </c:pt>
                <c:pt idx="1510">
                  <c:v>1</c:v>
                </c:pt>
                <c:pt idx="1511">
                  <c:v>1.0625</c:v>
                </c:pt>
                <c:pt idx="1512">
                  <c:v>1</c:v>
                </c:pt>
                <c:pt idx="1513">
                  <c:v>1.0625</c:v>
                </c:pt>
                <c:pt idx="1514">
                  <c:v>1.0625</c:v>
                </c:pt>
                <c:pt idx="1515">
                  <c:v>1.0625</c:v>
                </c:pt>
                <c:pt idx="1516">
                  <c:v>1.0625</c:v>
                </c:pt>
                <c:pt idx="1517">
                  <c:v>1.0625</c:v>
                </c:pt>
                <c:pt idx="1518">
                  <c:v>0.9375</c:v>
                </c:pt>
                <c:pt idx="1519">
                  <c:v>0.9375</c:v>
                </c:pt>
                <c:pt idx="1520">
                  <c:v>1</c:v>
                </c:pt>
                <c:pt idx="1521">
                  <c:v>1.125</c:v>
                </c:pt>
                <c:pt idx="1522">
                  <c:v>1.0625</c:v>
                </c:pt>
                <c:pt idx="1523">
                  <c:v>1.125</c:v>
                </c:pt>
                <c:pt idx="1524">
                  <c:v>1.0625</c:v>
                </c:pt>
                <c:pt idx="1525">
                  <c:v>1.0625</c:v>
                </c:pt>
                <c:pt idx="1526">
                  <c:v>1.125</c:v>
                </c:pt>
                <c:pt idx="1527">
                  <c:v>1.0625</c:v>
                </c:pt>
                <c:pt idx="1528">
                  <c:v>1.125</c:v>
                </c:pt>
                <c:pt idx="1529">
                  <c:v>1.125</c:v>
                </c:pt>
                <c:pt idx="1530">
                  <c:v>1.125</c:v>
                </c:pt>
                <c:pt idx="1531">
                  <c:v>1.125</c:v>
                </c:pt>
                <c:pt idx="1532">
                  <c:v>1</c:v>
                </c:pt>
                <c:pt idx="1533">
                  <c:v>0.9375</c:v>
                </c:pt>
                <c:pt idx="1534">
                  <c:v>1</c:v>
                </c:pt>
                <c:pt idx="1535">
                  <c:v>1</c:v>
                </c:pt>
                <c:pt idx="1536">
                  <c:v>0.875</c:v>
                </c:pt>
                <c:pt idx="1537">
                  <c:v>0.75</c:v>
                </c:pt>
                <c:pt idx="1538">
                  <c:v>0.8125</c:v>
                </c:pt>
                <c:pt idx="1539">
                  <c:v>0.875</c:v>
                </c:pt>
                <c:pt idx="1540">
                  <c:v>0.875</c:v>
                </c:pt>
                <c:pt idx="1541">
                  <c:v>0.875</c:v>
                </c:pt>
                <c:pt idx="1542">
                  <c:v>0.875</c:v>
                </c:pt>
                <c:pt idx="1543">
                  <c:v>0.9375</c:v>
                </c:pt>
                <c:pt idx="1544">
                  <c:v>1</c:v>
                </c:pt>
                <c:pt idx="1545">
                  <c:v>1.0625</c:v>
                </c:pt>
                <c:pt idx="1546">
                  <c:v>1.125</c:v>
                </c:pt>
                <c:pt idx="1547">
                  <c:v>1.125</c:v>
                </c:pt>
                <c:pt idx="1548">
                  <c:v>1.1875</c:v>
                </c:pt>
                <c:pt idx="1549">
                  <c:v>1.25</c:v>
                </c:pt>
                <c:pt idx="1550">
                  <c:v>1.375</c:v>
                </c:pt>
                <c:pt idx="1551">
                  <c:v>1.375</c:v>
                </c:pt>
                <c:pt idx="1552">
                  <c:v>1.5</c:v>
                </c:pt>
                <c:pt idx="1553">
                  <c:v>1.625</c:v>
                </c:pt>
                <c:pt idx="1554">
                  <c:v>1.5625</c:v>
                </c:pt>
                <c:pt idx="1555">
                  <c:v>1.4375</c:v>
                </c:pt>
                <c:pt idx="1556">
                  <c:v>1.5</c:v>
                </c:pt>
                <c:pt idx="1557">
                  <c:v>1.5</c:v>
                </c:pt>
                <c:pt idx="1558">
                  <c:v>1.5</c:v>
                </c:pt>
                <c:pt idx="1559">
                  <c:v>1.4375</c:v>
                </c:pt>
                <c:pt idx="1560">
                  <c:v>1.5</c:v>
                </c:pt>
                <c:pt idx="1561">
                  <c:v>1.4375</c:v>
                </c:pt>
                <c:pt idx="1562">
                  <c:v>1.375</c:v>
                </c:pt>
                <c:pt idx="1563">
                  <c:v>1.4375</c:v>
                </c:pt>
                <c:pt idx="1564">
                  <c:v>1.5</c:v>
                </c:pt>
                <c:pt idx="1565">
                  <c:v>1.5</c:v>
                </c:pt>
                <c:pt idx="1566">
                  <c:v>1.3125</c:v>
                </c:pt>
                <c:pt idx="1567">
                  <c:v>1.3125</c:v>
                </c:pt>
                <c:pt idx="1568">
                  <c:v>1.1875</c:v>
                </c:pt>
                <c:pt idx="1569">
                  <c:v>1.1875</c:v>
                </c:pt>
                <c:pt idx="1570">
                  <c:v>1.1875</c:v>
                </c:pt>
                <c:pt idx="1571">
                  <c:v>1.25</c:v>
                </c:pt>
                <c:pt idx="1572">
                  <c:v>1.25</c:v>
                </c:pt>
                <c:pt idx="1573">
                  <c:v>1.25</c:v>
                </c:pt>
                <c:pt idx="1574">
                  <c:v>1.125</c:v>
                </c:pt>
                <c:pt idx="1575">
                  <c:v>1.25</c:v>
                </c:pt>
                <c:pt idx="1576">
                  <c:v>1.1875</c:v>
                </c:pt>
                <c:pt idx="1577">
                  <c:v>1.1875</c:v>
                </c:pt>
                <c:pt idx="1578">
                  <c:v>1.1875</c:v>
                </c:pt>
                <c:pt idx="1579">
                  <c:v>1.125</c:v>
                </c:pt>
                <c:pt idx="1580">
                  <c:v>1</c:v>
                </c:pt>
                <c:pt idx="1581">
                  <c:v>0.9375</c:v>
                </c:pt>
                <c:pt idx="1582">
                  <c:v>1.0625</c:v>
                </c:pt>
                <c:pt idx="1583">
                  <c:v>1.0625</c:v>
                </c:pt>
                <c:pt idx="1584">
                  <c:v>1.25</c:v>
                </c:pt>
                <c:pt idx="1585">
                  <c:v>1.25</c:v>
                </c:pt>
                <c:pt idx="1586">
                  <c:v>1.25</c:v>
                </c:pt>
                <c:pt idx="1587">
                  <c:v>1.25</c:v>
                </c:pt>
                <c:pt idx="1588">
                  <c:v>1.3125</c:v>
                </c:pt>
                <c:pt idx="1589">
                  <c:v>1.25</c:v>
                </c:pt>
                <c:pt idx="1590">
                  <c:v>1.25</c:v>
                </c:pt>
                <c:pt idx="1591">
                  <c:v>1.1875</c:v>
                </c:pt>
                <c:pt idx="1592">
                  <c:v>1.125</c:v>
                </c:pt>
                <c:pt idx="1593">
                  <c:v>1.125</c:v>
                </c:pt>
                <c:pt idx="1594">
                  <c:v>1.1875</c:v>
                </c:pt>
                <c:pt idx="1595">
                  <c:v>1.25</c:v>
                </c:pt>
                <c:pt idx="1596">
                  <c:v>1.3125</c:v>
                </c:pt>
                <c:pt idx="1597">
                  <c:v>1.3125</c:v>
                </c:pt>
                <c:pt idx="1598">
                  <c:v>1.3125</c:v>
                </c:pt>
                <c:pt idx="1599">
                  <c:v>1.3125</c:v>
                </c:pt>
                <c:pt idx="1600">
                  <c:v>1.1875</c:v>
                </c:pt>
                <c:pt idx="1601">
                  <c:v>1.125</c:v>
                </c:pt>
                <c:pt idx="1602">
                  <c:v>1.1875</c:v>
                </c:pt>
                <c:pt idx="1603">
                  <c:v>1.1875</c:v>
                </c:pt>
                <c:pt idx="1604">
                  <c:v>1.125</c:v>
                </c:pt>
                <c:pt idx="1605">
                  <c:v>1.25</c:v>
                </c:pt>
                <c:pt idx="1606">
                  <c:v>1.3125</c:v>
                </c:pt>
                <c:pt idx="1607">
                  <c:v>1.3125</c:v>
                </c:pt>
                <c:pt idx="1608">
                  <c:v>1.3125</c:v>
                </c:pt>
                <c:pt idx="1609">
                  <c:v>1.25</c:v>
                </c:pt>
                <c:pt idx="1610">
                  <c:v>1.1875</c:v>
                </c:pt>
                <c:pt idx="1611">
                  <c:v>1.125</c:v>
                </c:pt>
                <c:pt idx="1612">
                  <c:v>1.0625</c:v>
                </c:pt>
                <c:pt idx="1613">
                  <c:v>1.0625</c:v>
                </c:pt>
                <c:pt idx="1614">
                  <c:v>1</c:v>
                </c:pt>
                <c:pt idx="1615">
                  <c:v>1.0625</c:v>
                </c:pt>
                <c:pt idx="1616">
                  <c:v>1.0625</c:v>
                </c:pt>
                <c:pt idx="1617">
                  <c:v>1.0625</c:v>
                </c:pt>
                <c:pt idx="1618">
                  <c:v>1.0625</c:v>
                </c:pt>
                <c:pt idx="1619">
                  <c:v>1.1875</c:v>
                </c:pt>
                <c:pt idx="1620">
                  <c:v>1.1875</c:v>
                </c:pt>
                <c:pt idx="1621">
                  <c:v>1.0625</c:v>
                </c:pt>
                <c:pt idx="1622">
                  <c:v>1</c:v>
                </c:pt>
                <c:pt idx="1623">
                  <c:v>1</c:v>
                </c:pt>
                <c:pt idx="1624">
                  <c:v>0.9375</c:v>
                </c:pt>
                <c:pt idx="1625">
                  <c:v>1.0625</c:v>
                </c:pt>
                <c:pt idx="1626">
                  <c:v>1.0625</c:v>
                </c:pt>
                <c:pt idx="1627">
                  <c:v>1</c:v>
                </c:pt>
                <c:pt idx="1628">
                  <c:v>1.0625</c:v>
                </c:pt>
                <c:pt idx="1629">
                  <c:v>1.0625</c:v>
                </c:pt>
                <c:pt idx="1630">
                  <c:v>1</c:v>
                </c:pt>
                <c:pt idx="1631">
                  <c:v>0.9375</c:v>
                </c:pt>
                <c:pt idx="1632">
                  <c:v>0.9375</c:v>
                </c:pt>
                <c:pt idx="1633">
                  <c:v>1</c:v>
                </c:pt>
                <c:pt idx="1634">
                  <c:v>0.875</c:v>
                </c:pt>
                <c:pt idx="1635">
                  <c:v>0.8125</c:v>
                </c:pt>
                <c:pt idx="1636">
                  <c:v>0.75</c:v>
                </c:pt>
                <c:pt idx="1637">
                  <c:v>0.8125</c:v>
                </c:pt>
                <c:pt idx="1638">
                  <c:v>0.9375</c:v>
                </c:pt>
                <c:pt idx="1639">
                  <c:v>0.9375</c:v>
                </c:pt>
                <c:pt idx="1640">
                  <c:v>1</c:v>
                </c:pt>
                <c:pt idx="1641">
                  <c:v>1</c:v>
                </c:pt>
                <c:pt idx="1642">
                  <c:v>0.9375</c:v>
                </c:pt>
                <c:pt idx="1643">
                  <c:v>1.0625</c:v>
                </c:pt>
                <c:pt idx="1644">
                  <c:v>1.125</c:v>
                </c:pt>
                <c:pt idx="1645">
                  <c:v>1.1875</c:v>
                </c:pt>
                <c:pt idx="1646">
                  <c:v>1.1875</c:v>
                </c:pt>
                <c:pt idx="1647">
                  <c:v>1.1875</c:v>
                </c:pt>
                <c:pt idx="1648">
                  <c:v>1.25</c:v>
                </c:pt>
                <c:pt idx="1649">
                  <c:v>1.1875</c:v>
                </c:pt>
                <c:pt idx="1650">
                  <c:v>1.1875</c:v>
                </c:pt>
                <c:pt idx="1651">
                  <c:v>1.1875</c:v>
                </c:pt>
                <c:pt idx="1652">
                  <c:v>1.1875</c:v>
                </c:pt>
                <c:pt idx="1653">
                  <c:v>1.25</c:v>
                </c:pt>
                <c:pt idx="1654">
                  <c:v>1.1875</c:v>
                </c:pt>
                <c:pt idx="1655">
                  <c:v>1.25</c:v>
                </c:pt>
                <c:pt idx="1656">
                  <c:v>1.1875</c:v>
                </c:pt>
                <c:pt idx="1657">
                  <c:v>1.125</c:v>
                </c:pt>
                <c:pt idx="1658">
                  <c:v>1.125</c:v>
                </c:pt>
                <c:pt idx="1659">
                  <c:v>1.0625</c:v>
                </c:pt>
                <c:pt idx="1660">
                  <c:v>1</c:v>
                </c:pt>
                <c:pt idx="1661">
                  <c:v>0.9375</c:v>
                </c:pt>
                <c:pt idx="1662">
                  <c:v>1</c:v>
                </c:pt>
                <c:pt idx="1663">
                  <c:v>1</c:v>
                </c:pt>
                <c:pt idx="1664">
                  <c:v>0.9375</c:v>
                </c:pt>
                <c:pt idx="1665">
                  <c:v>0.9375</c:v>
                </c:pt>
                <c:pt idx="1666">
                  <c:v>0.9375</c:v>
                </c:pt>
                <c:pt idx="1667">
                  <c:v>0.8125</c:v>
                </c:pt>
                <c:pt idx="1668">
                  <c:v>0.8125</c:v>
                </c:pt>
                <c:pt idx="1669">
                  <c:v>0.75</c:v>
                </c:pt>
                <c:pt idx="1670">
                  <c:v>0.75</c:v>
                </c:pt>
                <c:pt idx="1671">
                  <c:v>0.75</c:v>
                </c:pt>
                <c:pt idx="1672">
                  <c:v>0.75</c:v>
                </c:pt>
                <c:pt idx="1673">
                  <c:v>0.75</c:v>
                </c:pt>
                <c:pt idx="1674">
                  <c:v>0.875</c:v>
                </c:pt>
                <c:pt idx="1675">
                  <c:v>1</c:v>
                </c:pt>
                <c:pt idx="1676">
                  <c:v>1</c:v>
                </c:pt>
                <c:pt idx="1677">
                  <c:v>1</c:v>
                </c:pt>
                <c:pt idx="1678">
                  <c:v>1</c:v>
                </c:pt>
                <c:pt idx="1679">
                  <c:v>0.9375</c:v>
                </c:pt>
                <c:pt idx="1680">
                  <c:v>0.9375</c:v>
                </c:pt>
                <c:pt idx="1681">
                  <c:v>1</c:v>
                </c:pt>
                <c:pt idx="1682">
                  <c:v>1.125</c:v>
                </c:pt>
                <c:pt idx="1683">
                  <c:v>1.1875</c:v>
                </c:pt>
                <c:pt idx="1684">
                  <c:v>1.25</c:v>
                </c:pt>
                <c:pt idx="1685">
                  <c:v>1.3125</c:v>
                </c:pt>
                <c:pt idx="1686">
                  <c:v>1.3125</c:v>
                </c:pt>
                <c:pt idx="1687">
                  <c:v>1.1875</c:v>
                </c:pt>
                <c:pt idx="1688">
                  <c:v>1.25</c:v>
                </c:pt>
                <c:pt idx="1689">
                  <c:v>1.1875</c:v>
                </c:pt>
                <c:pt idx="1690">
                  <c:v>1.25</c:v>
                </c:pt>
                <c:pt idx="1691">
                  <c:v>1.125</c:v>
                </c:pt>
                <c:pt idx="1692">
                  <c:v>1.125</c:v>
                </c:pt>
                <c:pt idx="1693">
                  <c:v>1.25</c:v>
                </c:pt>
                <c:pt idx="1694">
                  <c:v>1.3125</c:v>
                </c:pt>
                <c:pt idx="1695">
                  <c:v>1.375</c:v>
                </c:pt>
                <c:pt idx="1696">
                  <c:v>1.3125</c:v>
                </c:pt>
                <c:pt idx="1697">
                  <c:v>1.3125</c:v>
                </c:pt>
                <c:pt idx="1698">
                  <c:v>1.25</c:v>
                </c:pt>
                <c:pt idx="1699">
                  <c:v>1.3125</c:v>
                </c:pt>
                <c:pt idx="1700">
                  <c:v>1.375</c:v>
                </c:pt>
                <c:pt idx="1701">
                  <c:v>1.25</c:v>
                </c:pt>
                <c:pt idx="1702">
                  <c:v>1.25</c:v>
                </c:pt>
                <c:pt idx="1703">
                  <c:v>1.4375</c:v>
                </c:pt>
                <c:pt idx="1704">
                  <c:v>1.4375</c:v>
                </c:pt>
                <c:pt idx="1705">
                  <c:v>1.5625</c:v>
                </c:pt>
                <c:pt idx="1706">
                  <c:v>1.5</c:v>
                </c:pt>
                <c:pt idx="1707">
                  <c:v>1.5</c:v>
                </c:pt>
                <c:pt idx="1708">
                  <c:v>1.5</c:v>
                </c:pt>
                <c:pt idx="1709">
                  <c:v>1.3125</c:v>
                </c:pt>
                <c:pt idx="1710">
                  <c:v>1.3125</c:v>
                </c:pt>
                <c:pt idx="1711">
                  <c:v>1.25</c:v>
                </c:pt>
                <c:pt idx="1712">
                  <c:v>1.3125</c:v>
                </c:pt>
                <c:pt idx="1713">
                  <c:v>1.25</c:v>
                </c:pt>
                <c:pt idx="1714">
                  <c:v>1.1875</c:v>
                </c:pt>
                <c:pt idx="1715">
                  <c:v>1.0625</c:v>
                </c:pt>
                <c:pt idx="1716">
                  <c:v>0.9375</c:v>
                </c:pt>
                <c:pt idx="1717">
                  <c:v>1</c:v>
                </c:pt>
                <c:pt idx="1718">
                  <c:v>1.0625</c:v>
                </c:pt>
                <c:pt idx="1719">
                  <c:v>0.9375</c:v>
                </c:pt>
                <c:pt idx="1720">
                  <c:v>0.9375</c:v>
                </c:pt>
                <c:pt idx="1721">
                  <c:v>0.875</c:v>
                </c:pt>
                <c:pt idx="1722">
                  <c:v>0.75</c:v>
                </c:pt>
                <c:pt idx="1723">
                  <c:v>0.75</c:v>
                </c:pt>
                <c:pt idx="1724">
                  <c:v>0.75</c:v>
                </c:pt>
                <c:pt idx="1725">
                  <c:v>0.875</c:v>
                </c:pt>
                <c:pt idx="1726">
                  <c:v>0.8125</c:v>
                </c:pt>
                <c:pt idx="1727">
                  <c:v>0.8125</c:v>
                </c:pt>
                <c:pt idx="1728">
                  <c:v>0.875</c:v>
                </c:pt>
                <c:pt idx="1729">
                  <c:v>0.875</c:v>
                </c:pt>
                <c:pt idx="1730">
                  <c:v>0.9375</c:v>
                </c:pt>
                <c:pt idx="1731">
                  <c:v>1</c:v>
                </c:pt>
                <c:pt idx="1732">
                  <c:v>1.0625</c:v>
                </c:pt>
                <c:pt idx="1733">
                  <c:v>1</c:v>
                </c:pt>
                <c:pt idx="1734">
                  <c:v>1</c:v>
                </c:pt>
                <c:pt idx="1735">
                  <c:v>0.9375</c:v>
                </c:pt>
                <c:pt idx="1736">
                  <c:v>1</c:v>
                </c:pt>
                <c:pt idx="1737">
                  <c:v>1</c:v>
                </c:pt>
                <c:pt idx="1738">
                  <c:v>1</c:v>
                </c:pt>
                <c:pt idx="1739">
                  <c:v>1</c:v>
                </c:pt>
                <c:pt idx="1740">
                  <c:v>1</c:v>
                </c:pt>
                <c:pt idx="1741">
                  <c:v>0.9375</c:v>
                </c:pt>
                <c:pt idx="1742">
                  <c:v>0.9375</c:v>
                </c:pt>
                <c:pt idx="1743">
                  <c:v>1</c:v>
                </c:pt>
                <c:pt idx="1744">
                  <c:v>0.9375</c:v>
                </c:pt>
                <c:pt idx="1745">
                  <c:v>0.9375</c:v>
                </c:pt>
                <c:pt idx="1746">
                  <c:v>0.875</c:v>
                </c:pt>
                <c:pt idx="1747">
                  <c:v>0.9375</c:v>
                </c:pt>
                <c:pt idx="1748">
                  <c:v>0.875</c:v>
                </c:pt>
                <c:pt idx="1749">
                  <c:v>0.9375</c:v>
                </c:pt>
                <c:pt idx="1750">
                  <c:v>0.875</c:v>
                </c:pt>
                <c:pt idx="1751">
                  <c:v>0.875</c:v>
                </c:pt>
                <c:pt idx="1752">
                  <c:v>0.8125</c:v>
                </c:pt>
                <c:pt idx="1753">
                  <c:v>0.8125</c:v>
                </c:pt>
                <c:pt idx="1754">
                  <c:v>0.875</c:v>
                </c:pt>
                <c:pt idx="1755">
                  <c:v>0.8125</c:v>
                </c:pt>
                <c:pt idx="1756">
                  <c:v>0.75</c:v>
                </c:pt>
                <c:pt idx="1757">
                  <c:v>0.8125</c:v>
                </c:pt>
                <c:pt idx="1758">
                  <c:v>0.875</c:v>
                </c:pt>
                <c:pt idx="1759">
                  <c:v>0.875</c:v>
                </c:pt>
                <c:pt idx="1760">
                  <c:v>0.8125</c:v>
                </c:pt>
                <c:pt idx="1761">
                  <c:v>0.75</c:v>
                </c:pt>
                <c:pt idx="1762">
                  <c:v>0.8125</c:v>
                </c:pt>
                <c:pt idx="1763">
                  <c:v>0.75</c:v>
                </c:pt>
                <c:pt idx="1764">
                  <c:v>0.8125</c:v>
                </c:pt>
                <c:pt idx="1765">
                  <c:v>0.75</c:v>
                </c:pt>
                <c:pt idx="1766">
                  <c:v>0.75</c:v>
                </c:pt>
                <c:pt idx="1767">
                  <c:v>0.8125</c:v>
                </c:pt>
                <c:pt idx="1768">
                  <c:v>0.8125</c:v>
                </c:pt>
                <c:pt idx="1769">
                  <c:v>0.875</c:v>
                </c:pt>
                <c:pt idx="1770">
                  <c:v>0.875</c:v>
                </c:pt>
                <c:pt idx="1771">
                  <c:v>1</c:v>
                </c:pt>
                <c:pt idx="1772">
                  <c:v>1.0625</c:v>
                </c:pt>
                <c:pt idx="1773">
                  <c:v>1</c:v>
                </c:pt>
                <c:pt idx="1774">
                  <c:v>0.9375</c:v>
                </c:pt>
                <c:pt idx="1775">
                  <c:v>0.9375</c:v>
                </c:pt>
                <c:pt idx="1776">
                  <c:v>1</c:v>
                </c:pt>
                <c:pt idx="1777">
                  <c:v>1.0625</c:v>
                </c:pt>
                <c:pt idx="1778">
                  <c:v>1.0625</c:v>
                </c:pt>
                <c:pt idx="1779">
                  <c:v>1.0625</c:v>
                </c:pt>
                <c:pt idx="1780">
                  <c:v>1</c:v>
                </c:pt>
                <c:pt idx="1781">
                  <c:v>1.0625</c:v>
                </c:pt>
                <c:pt idx="1782">
                  <c:v>1.125</c:v>
                </c:pt>
                <c:pt idx="1783">
                  <c:v>1.1875</c:v>
                </c:pt>
                <c:pt idx="1784">
                  <c:v>1.125</c:v>
                </c:pt>
                <c:pt idx="1785">
                  <c:v>1.125</c:v>
                </c:pt>
                <c:pt idx="1786">
                  <c:v>1.0625</c:v>
                </c:pt>
                <c:pt idx="1787">
                  <c:v>0.9375</c:v>
                </c:pt>
                <c:pt idx="1788">
                  <c:v>0.9375</c:v>
                </c:pt>
                <c:pt idx="1789">
                  <c:v>1</c:v>
                </c:pt>
                <c:pt idx="1790">
                  <c:v>1</c:v>
                </c:pt>
                <c:pt idx="1791">
                  <c:v>1</c:v>
                </c:pt>
                <c:pt idx="1792">
                  <c:v>1</c:v>
                </c:pt>
                <c:pt idx="1793">
                  <c:v>0.9375</c:v>
                </c:pt>
                <c:pt idx="1794">
                  <c:v>1</c:v>
                </c:pt>
                <c:pt idx="1795">
                  <c:v>1</c:v>
                </c:pt>
                <c:pt idx="1796">
                  <c:v>1.1875</c:v>
                </c:pt>
                <c:pt idx="1797">
                  <c:v>1.125</c:v>
                </c:pt>
                <c:pt idx="1798">
                  <c:v>1.125</c:v>
                </c:pt>
                <c:pt idx="1799">
                  <c:v>1.125</c:v>
                </c:pt>
                <c:pt idx="1800">
                  <c:v>1.1875</c:v>
                </c:pt>
                <c:pt idx="1801">
                  <c:v>1.0625</c:v>
                </c:pt>
                <c:pt idx="1802">
                  <c:v>1.0625</c:v>
                </c:pt>
                <c:pt idx="1803">
                  <c:v>1.125</c:v>
                </c:pt>
                <c:pt idx="1804">
                  <c:v>1.0625</c:v>
                </c:pt>
                <c:pt idx="1805">
                  <c:v>1.0625</c:v>
                </c:pt>
                <c:pt idx="1806">
                  <c:v>1</c:v>
                </c:pt>
                <c:pt idx="1807">
                  <c:v>1</c:v>
                </c:pt>
                <c:pt idx="1808">
                  <c:v>1</c:v>
                </c:pt>
                <c:pt idx="1809">
                  <c:v>1.0625</c:v>
                </c:pt>
                <c:pt idx="1810">
                  <c:v>0.9375</c:v>
                </c:pt>
                <c:pt idx="1811">
                  <c:v>1</c:v>
                </c:pt>
                <c:pt idx="1812">
                  <c:v>0.8125</c:v>
                </c:pt>
                <c:pt idx="1813">
                  <c:v>0.875</c:v>
                </c:pt>
                <c:pt idx="1814">
                  <c:v>0.8125</c:v>
                </c:pt>
                <c:pt idx="1815">
                  <c:v>0.75</c:v>
                </c:pt>
                <c:pt idx="1816">
                  <c:v>0.75</c:v>
                </c:pt>
                <c:pt idx="1817">
                  <c:v>0.875</c:v>
                </c:pt>
                <c:pt idx="1818">
                  <c:v>0.875</c:v>
                </c:pt>
                <c:pt idx="1819">
                  <c:v>0.8125</c:v>
                </c:pt>
                <c:pt idx="1820">
                  <c:v>0.9375</c:v>
                </c:pt>
                <c:pt idx="1821">
                  <c:v>0.9375</c:v>
                </c:pt>
                <c:pt idx="1822">
                  <c:v>1</c:v>
                </c:pt>
                <c:pt idx="1823">
                  <c:v>1</c:v>
                </c:pt>
                <c:pt idx="1824">
                  <c:v>1</c:v>
                </c:pt>
                <c:pt idx="1825">
                  <c:v>1</c:v>
                </c:pt>
                <c:pt idx="1826">
                  <c:v>1.0625</c:v>
                </c:pt>
                <c:pt idx="1827">
                  <c:v>1</c:v>
                </c:pt>
                <c:pt idx="1828">
                  <c:v>1.0625</c:v>
                </c:pt>
                <c:pt idx="1829">
                  <c:v>1</c:v>
                </c:pt>
                <c:pt idx="1830">
                  <c:v>1</c:v>
                </c:pt>
                <c:pt idx="1831">
                  <c:v>0.9375</c:v>
                </c:pt>
                <c:pt idx="1832">
                  <c:v>1</c:v>
                </c:pt>
                <c:pt idx="1833">
                  <c:v>0.9375</c:v>
                </c:pt>
                <c:pt idx="1834">
                  <c:v>1</c:v>
                </c:pt>
                <c:pt idx="1835">
                  <c:v>1.0625</c:v>
                </c:pt>
                <c:pt idx="1836">
                  <c:v>1</c:v>
                </c:pt>
                <c:pt idx="1837">
                  <c:v>0.9375</c:v>
                </c:pt>
                <c:pt idx="1838">
                  <c:v>0.9375</c:v>
                </c:pt>
                <c:pt idx="1839">
                  <c:v>0.9375</c:v>
                </c:pt>
                <c:pt idx="1840">
                  <c:v>0.9375</c:v>
                </c:pt>
                <c:pt idx="1841">
                  <c:v>0.9375</c:v>
                </c:pt>
                <c:pt idx="1842">
                  <c:v>0.875</c:v>
                </c:pt>
                <c:pt idx="1843">
                  <c:v>0.9375</c:v>
                </c:pt>
                <c:pt idx="1844">
                  <c:v>1</c:v>
                </c:pt>
                <c:pt idx="1845">
                  <c:v>1.0625</c:v>
                </c:pt>
                <c:pt idx="1846">
                  <c:v>1.0625</c:v>
                </c:pt>
                <c:pt idx="1847">
                  <c:v>1.0625</c:v>
                </c:pt>
                <c:pt idx="1848">
                  <c:v>1</c:v>
                </c:pt>
                <c:pt idx="1849">
                  <c:v>1</c:v>
                </c:pt>
                <c:pt idx="1850">
                  <c:v>1.0625</c:v>
                </c:pt>
                <c:pt idx="1851">
                  <c:v>1.0625</c:v>
                </c:pt>
                <c:pt idx="1852">
                  <c:v>1.0625</c:v>
                </c:pt>
                <c:pt idx="1853">
                  <c:v>1.0625</c:v>
                </c:pt>
                <c:pt idx="1854">
                  <c:v>1.0625</c:v>
                </c:pt>
                <c:pt idx="1855">
                  <c:v>1.0625</c:v>
                </c:pt>
                <c:pt idx="1856">
                  <c:v>1.0625</c:v>
                </c:pt>
                <c:pt idx="1857">
                  <c:v>1</c:v>
                </c:pt>
                <c:pt idx="1858">
                  <c:v>1.0625</c:v>
                </c:pt>
                <c:pt idx="1859">
                  <c:v>1.0625</c:v>
                </c:pt>
                <c:pt idx="1860">
                  <c:v>1</c:v>
                </c:pt>
                <c:pt idx="1861">
                  <c:v>1.125</c:v>
                </c:pt>
                <c:pt idx="1862">
                  <c:v>1.125</c:v>
                </c:pt>
                <c:pt idx="1863">
                  <c:v>1.125</c:v>
                </c:pt>
                <c:pt idx="1864">
                  <c:v>1.125</c:v>
                </c:pt>
                <c:pt idx="1865">
                  <c:v>1.1875</c:v>
                </c:pt>
                <c:pt idx="1866">
                  <c:v>1.1875</c:v>
                </c:pt>
                <c:pt idx="1867">
                  <c:v>1.1875</c:v>
                </c:pt>
                <c:pt idx="1868">
                  <c:v>1.1875</c:v>
                </c:pt>
                <c:pt idx="1869">
                  <c:v>1.1875</c:v>
                </c:pt>
                <c:pt idx="1870">
                  <c:v>1.25</c:v>
                </c:pt>
                <c:pt idx="1871">
                  <c:v>1.25</c:v>
                </c:pt>
                <c:pt idx="1872">
                  <c:v>1.3125</c:v>
                </c:pt>
                <c:pt idx="1873">
                  <c:v>1.375</c:v>
                </c:pt>
                <c:pt idx="1874">
                  <c:v>1.375</c:v>
                </c:pt>
                <c:pt idx="1875">
                  <c:v>1.25</c:v>
                </c:pt>
                <c:pt idx="1876">
                  <c:v>1.25</c:v>
                </c:pt>
                <c:pt idx="1877">
                  <c:v>1.0625</c:v>
                </c:pt>
                <c:pt idx="1878">
                  <c:v>1</c:v>
                </c:pt>
                <c:pt idx="1879">
                  <c:v>1</c:v>
                </c:pt>
                <c:pt idx="1880">
                  <c:v>1.0625</c:v>
                </c:pt>
                <c:pt idx="1881">
                  <c:v>0.9375</c:v>
                </c:pt>
                <c:pt idx="1882">
                  <c:v>0.9375</c:v>
                </c:pt>
                <c:pt idx="1883">
                  <c:v>0.875</c:v>
                </c:pt>
                <c:pt idx="1884">
                  <c:v>0.8125</c:v>
                </c:pt>
                <c:pt idx="1885">
                  <c:v>0.875</c:v>
                </c:pt>
                <c:pt idx="1886">
                  <c:v>0.8125</c:v>
                </c:pt>
                <c:pt idx="1887">
                  <c:v>0.8125</c:v>
                </c:pt>
                <c:pt idx="1888">
                  <c:v>0.75</c:v>
                </c:pt>
                <c:pt idx="1889">
                  <c:v>0.75</c:v>
                </c:pt>
                <c:pt idx="1890">
                  <c:v>0.8125</c:v>
                </c:pt>
                <c:pt idx="1891">
                  <c:v>0.875</c:v>
                </c:pt>
                <c:pt idx="1892">
                  <c:v>0.8125</c:v>
                </c:pt>
                <c:pt idx="1893">
                  <c:v>0.8125</c:v>
                </c:pt>
                <c:pt idx="1894">
                  <c:v>0.9375</c:v>
                </c:pt>
                <c:pt idx="1895">
                  <c:v>0.9375</c:v>
                </c:pt>
                <c:pt idx="1896">
                  <c:v>0.875</c:v>
                </c:pt>
                <c:pt idx="1897">
                  <c:v>0.9375</c:v>
                </c:pt>
                <c:pt idx="1898">
                  <c:v>0.9375</c:v>
                </c:pt>
                <c:pt idx="1899">
                  <c:v>1</c:v>
                </c:pt>
                <c:pt idx="1900">
                  <c:v>1</c:v>
                </c:pt>
                <c:pt idx="1901">
                  <c:v>0.9375</c:v>
                </c:pt>
                <c:pt idx="1902">
                  <c:v>0.9375</c:v>
                </c:pt>
                <c:pt idx="1903">
                  <c:v>0.9375</c:v>
                </c:pt>
                <c:pt idx="1904">
                  <c:v>0.9375</c:v>
                </c:pt>
                <c:pt idx="1905">
                  <c:v>0.9375</c:v>
                </c:pt>
                <c:pt idx="1906">
                  <c:v>0.875</c:v>
                </c:pt>
                <c:pt idx="1907">
                  <c:v>0.875</c:v>
                </c:pt>
                <c:pt idx="1908">
                  <c:v>0.875</c:v>
                </c:pt>
                <c:pt idx="1909">
                  <c:v>0.9375</c:v>
                </c:pt>
                <c:pt idx="1910">
                  <c:v>1</c:v>
                </c:pt>
                <c:pt idx="1911">
                  <c:v>1.0625</c:v>
                </c:pt>
                <c:pt idx="1912">
                  <c:v>1.0625</c:v>
                </c:pt>
                <c:pt idx="1913">
                  <c:v>1.0625</c:v>
                </c:pt>
                <c:pt idx="1914">
                  <c:v>1</c:v>
                </c:pt>
                <c:pt idx="1915">
                  <c:v>0.9375</c:v>
                </c:pt>
                <c:pt idx="1916">
                  <c:v>1.0625</c:v>
                </c:pt>
                <c:pt idx="1917">
                  <c:v>1.0625</c:v>
                </c:pt>
                <c:pt idx="1918">
                  <c:v>1.0625</c:v>
                </c:pt>
                <c:pt idx="1919">
                  <c:v>1.125</c:v>
                </c:pt>
                <c:pt idx="1920">
                  <c:v>1.125</c:v>
                </c:pt>
                <c:pt idx="1921">
                  <c:v>1.1875</c:v>
                </c:pt>
                <c:pt idx="1922">
                  <c:v>1.125</c:v>
                </c:pt>
                <c:pt idx="1923">
                  <c:v>1.125</c:v>
                </c:pt>
                <c:pt idx="1924">
                  <c:v>1.125</c:v>
                </c:pt>
                <c:pt idx="1925">
                  <c:v>1.125</c:v>
                </c:pt>
                <c:pt idx="1926">
                  <c:v>1</c:v>
                </c:pt>
                <c:pt idx="1927">
                  <c:v>0.9375</c:v>
                </c:pt>
                <c:pt idx="1928">
                  <c:v>1</c:v>
                </c:pt>
                <c:pt idx="1929">
                  <c:v>0.9375</c:v>
                </c:pt>
                <c:pt idx="1930">
                  <c:v>1</c:v>
                </c:pt>
                <c:pt idx="1931">
                  <c:v>1.125</c:v>
                </c:pt>
                <c:pt idx="1932">
                  <c:v>1</c:v>
                </c:pt>
                <c:pt idx="1933">
                  <c:v>0.9375</c:v>
                </c:pt>
                <c:pt idx="1934">
                  <c:v>0.9375</c:v>
                </c:pt>
                <c:pt idx="1935">
                  <c:v>0.875</c:v>
                </c:pt>
                <c:pt idx="1936">
                  <c:v>0.875</c:v>
                </c:pt>
                <c:pt idx="1937">
                  <c:v>0.8125</c:v>
                </c:pt>
                <c:pt idx="1938">
                  <c:v>0.8125</c:v>
                </c:pt>
                <c:pt idx="1939">
                  <c:v>0.8125</c:v>
                </c:pt>
                <c:pt idx="1940">
                  <c:v>0.875</c:v>
                </c:pt>
                <c:pt idx="1941">
                  <c:v>0.9375</c:v>
                </c:pt>
                <c:pt idx="1942">
                  <c:v>0.9375</c:v>
                </c:pt>
                <c:pt idx="1943">
                  <c:v>0.9375</c:v>
                </c:pt>
                <c:pt idx="1944">
                  <c:v>0.875</c:v>
                </c:pt>
                <c:pt idx="1945">
                  <c:v>0.875</c:v>
                </c:pt>
                <c:pt idx="1946">
                  <c:v>0.8125</c:v>
                </c:pt>
                <c:pt idx="1947">
                  <c:v>0.75</c:v>
                </c:pt>
                <c:pt idx="1948">
                  <c:v>0.8125</c:v>
                </c:pt>
                <c:pt idx="1949">
                  <c:v>0.8125</c:v>
                </c:pt>
                <c:pt idx="1950">
                  <c:v>0.9375</c:v>
                </c:pt>
                <c:pt idx="1951">
                  <c:v>0.9375</c:v>
                </c:pt>
                <c:pt idx="1952">
                  <c:v>0.875</c:v>
                </c:pt>
                <c:pt idx="1953">
                  <c:v>0.875</c:v>
                </c:pt>
                <c:pt idx="1954">
                  <c:v>0.9375</c:v>
                </c:pt>
                <c:pt idx="1955">
                  <c:v>1</c:v>
                </c:pt>
                <c:pt idx="1956">
                  <c:v>1</c:v>
                </c:pt>
                <c:pt idx="1957">
                  <c:v>0.875</c:v>
                </c:pt>
                <c:pt idx="1958">
                  <c:v>0.875</c:v>
                </c:pt>
                <c:pt idx="1959">
                  <c:v>0.875</c:v>
                </c:pt>
                <c:pt idx="1960">
                  <c:v>0.9375</c:v>
                </c:pt>
                <c:pt idx="1961">
                  <c:v>1</c:v>
                </c:pt>
                <c:pt idx="1962">
                  <c:v>0.9375</c:v>
                </c:pt>
                <c:pt idx="1963">
                  <c:v>1</c:v>
                </c:pt>
                <c:pt idx="1964">
                  <c:v>0.9375</c:v>
                </c:pt>
                <c:pt idx="1965">
                  <c:v>1</c:v>
                </c:pt>
                <c:pt idx="1966">
                  <c:v>0.875</c:v>
                </c:pt>
                <c:pt idx="1967">
                  <c:v>0.8125</c:v>
                </c:pt>
                <c:pt idx="1968">
                  <c:v>0.875</c:v>
                </c:pt>
                <c:pt idx="1969">
                  <c:v>0.875</c:v>
                </c:pt>
                <c:pt idx="1970">
                  <c:v>0.8125</c:v>
                </c:pt>
                <c:pt idx="1971">
                  <c:v>0.75</c:v>
                </c:pt>
                <c:pt idx="1972">
                  <c:v>0.75</c:v>
                </c:pt>
                <c:pt idx="1973">
                  <c:v>0.75</c:v>
                </c:pt>
                <c:pt idx="1974">
                  <c:v>0.75</c:v>
                </c:pt>
                <c:pt idx="1975">
                  <c:v>0.9375</c:v>
                </c:pt>
                <c:pt idx="1976">
                  <c:v>0.8125</c:v>
                </c:pt>
                <c:pt idx="1977">
                  <c:v>0.875</c:v>
                </c:pt>
                <c:pt idx="1978">
                  <c:v>0.9375</c:v>
                </c:pt>
                <c:pt idx="1979">
                  <c:v>0.9375</c:v>
                </c:pt>
                <c:pt idx="1980">
                  <c:v>1</c:v>
                </c:pt>
                <c:pt idx="1981">
                  <c:v>1</c:v>
                </c:pt>
                <c:pt idx="1982">
                  <c:v>1</c:v>
                </c:pt>
                <c:pt idx="1983">
                  <c:v>1.0625</c:v>
                </c:pt>
                <c:pt idx="1984">
                  <c:v>1.125</c:v>
                </c:pt>
                <c:pt idx="1985">
                  <c:v>1.3125</c:v>
                </c:pt>
                <c:pt idx="1986">
                  <c:v>1.5625</c:v>
                </c:pt>
                <c:pt idx="1987">
                  <c:v>1.6875</c:v>
                </c:pt>
                <c:pt idx="1988">
                  <c:v>1.9375</c:v>
                </c:pt>
                <c:pt idx="1989">
                  <c:v>2.125</c:v>
                </c:pt>
                <c:pt idx="1990">
                  <c:v>2.375</c:v>
                </c:pt>
                <c:pt idx="1991">
                  <c:v>2.375</c:v>
                </c:pt>
                <c:pt idx="1992">
                  <c:v>2.5625</c:v>
                </c:pt>
                <c:pt idx="1993">
                  <c:v>2.6875</c:v>
                </c:pt>
                <c:pt idx="1994">
                  <c:v>2.875</c:v>
                </c:pt>
                <c:pt idx="1995">
                  <c:v>2.875</c:v>
                </c:pt>
                <c:pt idx="1996">
                  <c:v>3</c:v>
                </c:pt>
                <c:pt idx="1997">
                  <c:v>3.3125</c:v>
                </c:pt>
                <c:pt idx="1998">
                  <c:v>3.4375</c:v>
                </c:pt>
                <c:pt idx="1999">
                  <c:v>3.5</c:v>
                </c:pt>
                <c:pt idx="2000">
                  <c:v>3.625</c:v>
                </c:pt>
                <c:pt idx="2001">
                  <c:v>3.5625</c:v>
                </c:pt>
                <c:pt idx="2002">
                  <c:v>3.4375</c:v>
                </c:pt>
                <c:pt idx="2003">
                  <c:v>3.4375</c:v>
                </c:pt>
                <c:pt idx="2004">
                  <c:v>3.4375</c:v>
                </c:pt>
                <c:pt idx="2005">
                  <c:v>3.4375</c:v>
                </c:pt>
                <c:pt idx="2006">
                  <c:v>3.375</c:v>
                </c:pt>
                <c:pt idx="2007">
                  <c:v>3.375</c:v>
                </c:pt>
                <c:pt idx="2008">
                  <c:v>3.5625</c:v>
                </c:pt>
                <c:pt idx="2009">
                  <c:v>3.4375</c:v>
                </c:pt>
                <c:pt idx="2010">
                  <c:v>3.4375</c:v>
                </c:pt>
                <c:pt idx="2011">
                  <c:v>3.625</c:v>
                </c:pt>
                <c:pt idx="2012">
                  <c:v>3.5625</c:v>
                </c:pt>
                <c:pt idx="2013">
                  <c:v>3.4375</c:v>
                </c:pt>
                <c:pt idx="2014">
                  <c:v>3.375</c:v>
                </c:pt>
                <c:pt idx="2015">
                  <c:v>3.5</c:v>
                </c:pt>
                <c:pt idx="2016">
                  <c:v>3.375</c:v>
                </c:pt>
                <c:pt idx="2017">
                  <c:v>3.4375</c:v>
                </c:pt>
                <c:pt idx="2018">
                  <c:v>3.5625</c:v>
                </c:pt>
                <c:pt idx="2019">
                  <c:v>3.5625</c:v>
                </c:pt>
                <c:pt idx="2020">
                  <c:v>3.4375</c:v>
                </c:pt>
                <c:pt idx="2021">
                  <c:v>3.4375</c:v>
                </c:pt>
                <c:pt idx="2022">
                  <c:v>3.3125</c:v>
                </c:pt>
                <c:pt idx="2023">
                  <c:v>3.4375</c:v>
                </c:pt>
                <c:pt idx="2024">
                  <c:v>3.25</c:v>
                </c:pt>
                <c:pt idx="2025">
                  <c:v>3.375</c:v>
                </c:pt>
                <c:pt idx="2026">
                  <c:v>3.375</c:v>
                </c:pt>
                <c:pt idx="2027">
                  <c:v>3.25</c:v>
                </c:pt>
                <c:pt idx="2028">
                  <c:v>3.5</c:v>
                </c:pt>
                <c:pt idx="2029">
                  <c:v>3.4375</c:v>
                </c:pt>
                <c:pt idx="2030">
                  <c:v>3.5625</c:v>
                </c:pt>
                <c:pt idx="2031">
                  <c:v>3.4375</c:v>
                </c:pt>
                <c:pt idx="2032">
                  <c:v>3.6875</c:v>
                </c:pt>
                <c:pt idx="2033">
                  <c:v>3.625</c:v>
                </c:pt>
                <c:pt idx="2034">
                  <c:v>3.5625</c:v>
                </c:pt>
                <c:pt idx="2035">
                  <c:v>3.5625</c:v>
                </c:pt>
                <c:pt idx="2036">
                  <c:v>3.5625</c:v>
                </c:pt>
                <c:pt idx="2037">
                  <c:v>3.5</c:v>
                </c:pt>
                <c:pt idx="2038">
                  <c:v>3.625</c:v>
                </c:pt>
                <c:pt idx="2039">
                  <c:v>3.5</c:v>
                </c:pt>
                <c:pt idx="2040">
                  <c:v>3.4375</c:v>
                </c:pt>
                <c:pt idx="2041">
                  <c:v>3.5</c:v>
                </c:pt>
                <c:pt idx="2042">
                  <c:v>3.5</c:v>
                </c:pt>
                <c:pt idx="2043">
                  <c:v>3.5</c:v>
                </c:pt>
                <c:pt idx="2044">
                  <c:v>3.25</c:v>
                </c:pt>
                <c:pt idx="2045">
                  <c:v>3.375</c:v>
                </c:pt>
                <c:pt idx="2046">
                  <c:v>3.3125</c:v>
                </c:pt>
                <c:pt idx="2047">
                  <c:v>3.375</c:v>
                </c:pt>
                <c:pt idx="2048">
                  <c:v>3.125</c:v>
                </c:pt>
                <c:pt idx="2049">
                  <c:v>3.25</c:v>
                </c:pt>
                <c:pt idx="2050">
                  <c:v>3.25</c:v>
                </c:pt>
                <c:pt idx="2051">
                  <c:v>3.25</c:v>
                </c:pt>
                <c:pt idx="2052">
                  <c:v>3.1875</c:v>
                </c:pt>
                <c:pt idx="2053">
                  <c:v>3.3125</c:v>
                </c:pt>
                <c:pt idx="2054">
                  <c:v>3.25</c:v>
                </c:pt>
                <c:pt idx="2055">
                  <c:v>3.25</c:v>
                </c:pt>
                <c:pt idx="2056">
                  <c:v>3.25</c:v>
                </c:pt>
                <c:pt idx="2057">
                  <c:v>3.0625</c:v>
                </c:pt>
                <c:pt idx="2058">
                  <c:v>3.0625</c:v>
                </c:pt>
                <c:pt idx="2059">
                  <c:v>3.125</c:v>
                </c:pt>
                <c:pt idx="2060">
                  <c:v>3.25</c:v>
                </c:pt>
                <c:pt idx="2061">
                  <c:v>3.1875</c:v>
                </c:pt>
                <c:pt idx="2062">
                  <c:v>3.3125</c:v>
                </c:pt>
                <c:pt idx="2063">
                  <c:v>3.3125</c:v>
                </c:pt>
                <c:pt idx="2064">
                  <c:v>3.4375</c:v>
                </c:pt>
                <c:pt idx="2065">
                  <c:v>3.25</c:v>
                </c:pt>
                <c:pt idx="2066">
                  <c:v>3.1875</c:v>
                </c:pt>
                <c:pt idx="2067">
                  <c:v>3.125</c:v>
                </c:pt>
                <c:pt idx="2068">
                  <c:v>3.25</c:v>
                </c:pt>
                <c:pt idx="2069">
                  <c:v>3.1875</c:v>
                </c:pt>
                <c:pt idx="2070">
                  <c:v>3.3125</c:v>
                </c:pt>
                <c:pt idx="2071">
                  <c:v>3.3125</c:v>
                </c:pt>
                <c:pt idx="2072">
                  <c:v>3.3125</c:v>
                </c:pt>
                <c:pt idx="2073">
                  <c:v>3.375</c:v>
                </c:pt>
                <c:pt idx="2074">
                  <c:v>3.4375</c:v>
                </c:pt>
                <c:pt idx="2075">
                  <c:v>3.25</c:v>
                </c:pt>
                <c:pt idx="2076">
                  <c:v>3.25</c:v>
                </c:pt>
                <c:pt idx="2077">
                  <c:v>3.1875</c:v>
                </c:pt>
                <c:pt idx="2078">
                  <c:v>3.125</c:v>
                </c:pt>
                <c:pt idx="2079">
                  <c:v>3</c:v>
                </c:pt>
                <c:pt idx="2080">
                  <c:v>3</c:v>
                </c:pt>
                <c:pt idx="2081">
                  <c:v>3.0625</c:v>
                </c:pt>
                <c:pt idx="2082">
                  <c:v>3.0625</c:v>
                </c:pt>
                <c:pt idx="2083">
                  <c:v>3.125</c:v>
                </c:pt>
                <c:pt idx="2084">
                  <c:v>2.9375</c:v>
                </c:pt>
                <c:pt idx="2085">
                  <c:v>2.9375</c:v>
                </c:pt>
                <c:pt idx="2086">
                  <c:v>3</c:v>
                </c:pt>
                <c:pt idx="2087">
                  <c:v>2.9375</c:v>
                </c:pt>
                <c:pt idx="2088">
                  <c:v>3</c:v>
                </c:pt>
                <c:pt idx="2089">
                  <c:v>3.0625</c:v>
                </c:pt>
                <c:pt idx="2090">
                  <c:v>2.875</c:v>
                </c:pt>
                <c:pt idx="2091">
                  <c:v>3.0625</c:v>
                </c:pt>
                <c:pt idx="2092">
                  <c:v>3</c:v>
                </c:pt>
                <c:pt idx="2093">
                  <c:v>2.9375</c:v>
                </c:pt>
                <c:pt idx="2094">
                  <c:v>2.875</c:v>
                </c:pt>
                <c:pt idx="2095">
                  <c:v>3</c:v>
                </c:pt>
                <c:pt idx="2096">
                  <c:v>2.875</c:v>
                </c:pt>
                <c:pt idx="2097">
                  <c:v>2.875</c:v>
                </c:pt>
                <c:pt idx="2098">
                  <c:v>2.875</c:v>
                </c:pt>
                <c:pt idx="2099">
                  <c:v>2.8125</c:v>
                </c:pt>
                <c:pt idx="2100">
                  <c:v>2.875</c:v>
                </c:pt>
                <c:pt idx="2101">
                  <c:v>2.8125</c:v>
                </c:pt>
                <c:pt idx="2102">
                  <c:v>2.6875</c:v>
                </c:pt>
                <c:pt idx="2103">
                  <c:v>2.75</c:v>
                </c:pt>
                <c:pt idx="2104">
                  <c:v>2.6875</c:v>
                </c:pt>
                <c:pt idx="2105">
                  <c:v>2.6875</c:v>
                </c:pt>
                <c:pt idx="2106">
                  <c:v>2.75</c:v>
                </c:pt>
                <c:pt idx="2107">
                  <c:v>2.6875</c:v>
                </c:pt>
                <c:pt idx="2108">
                  <c:v>2.6875</c:v>
                </c:pt>
                <c:pt idx="2109">
                  <c:v>2.6875</c:v>
                </c:pt>
                <c:pt idx="2110">
                  <c:v>2.75</c:v>
                </c:pt>
                <c:pt idx="2111">
                  <c:v>2.6875</c:v>
                </c:pt>
                <c:pt idx="2112">
                  <c:v>2.8125</c:v>
                </c:pt>
                <c:pt idx="2113">
                  <c:v>2.8125</c:v>
                </c:pt>
                <c:pt idx="2114">
                  <c:v>2.8125</c:v>
                </c:pt>
                <c:pt idx="2115">
                  <c:v>2.9375</c:v>
                </c:pt>
                <c:pt idx="2116">
                  <c:v>3.0625</c:v>
                </c:pt>
                <c:pt idx="2117">
                  <c:v>3.125</c:v>
                </c:pt>
                <c:pt idx="2118">
                  <c:v>3</c:v>
                </c:pt>
                <c:pt idx="2119">
                  <c:v>2.9375</c:v>
                </c:pt>
                <c:pt idx="2120">
                  <c:v>3.0625</c:v>
                </c:pt>
                <c:pt idx="2121">
                  <c:v>3</c:v>
                </c:pt>
                <c:pt idx="2122">
                  <c:v>3</c:v>
                </c:pt>
                <c:pt idx="2123">
                  <c:v>3</c:v>
                </c:pt>
                <c:pt idx="2124">
                  <c:v>3.125</c:v>
                </c:pt>
                <c:pt idx="2125">
                  <c:v>3.0625</c:v>
                </c:pt>
                <c:pt idx="2126">
                  <c:v>3.0625</c:v>
                </c:pt>
                <c:pt idx="2127">
                  <c:v>3.125</c:v>
                </c:pt>
                <c:pt idx="2128">
                  <c:v>3</c:v>
                </c:pt>
                <c:pt idx="2129">
                  <c:v>3.0625</c:v>
                </c:pt>
                <c:pt idx="2130">
                  <c:v>3.125</c:v>
                </c:pt>
                <c:pt idx="2131">
                  <c:v>3.0625</c:v>
                </c:pt>
                <c:pt idx="2132">
                  <c:v>3</c:v>
                </c:pt>
                <c:pt idx="2133">
                  <c:v>2.9375</c:v>
                </c:pt>
                <c:pt idx="2134">
                  <c:v>3</c:v>
                </c:pt>
                <c:pt idx="2135">
                  <c:v>2.9375</c:v>
                </c:pt>
                <c:pt idx="2136">
                  <c:v>3</c:v>
                </c:pt>
                <c:pt idx="2137">
                  <c:v>3</c:v>
                </c:pt>
                <c:pt idx="2138">
                  <c:v>2.9375</c:v>
                </c:pt>
                <c:pt idx="2139">
                  <c:v>2.875</c:v>
                </c:pt>
                <c:pt idx="2140">
                  <c:v>2.625</c:v>
                </c:pt>
                <c:pt idx="2141">
                  <c:v>2.75</c:v>
                </c:pt>
                <c:pt idx="2142">
                  <c:v>2.625</c:v>
                </c:pt>
                <c:pt idx="2143">
                  <c:v>2.625</c:v>
                </c:pt>
                <c:pt idx="2144">
                  <c:v>2.625</c:v>
                </c:pt>
                <c:pt idx="2145">
                  <c:v>2.5625</c:v>
                </c:pt>
                <c:pt idx="2146">
                  <c:v>2.5625</c:v>
                </c:pt>
                <c:pt idx="2147">
                  <c:v>2.5625</c:v>
                </c:pt>
                <c:pt idx="2148">
                  <c:v>2.5625</c:v>
                </c:pt>
                <c:pt idx="2149">
                  <c:v>2.625</c:v>
                </c:pt>
                <c:pt idx="2150">
                  <c:v>2.5</c:v>
                </c:pt>
                <c:pt idx="2151">
                  <c:v>2.625</c:v>
                </c:pt>
                <c:pt idx="2152">
                  <c:v>2.5</c:v>
                </c:pt>
                <c:pt idx="2153">
                  <c:v>2.375</c:v>
                </c:pt>
                <c:pt idx="2154">
                  <c:v>2.5</c:v>
                </c:pt>
                <c:pt idx="2155">
                  <c:v>2.5625</c:v>
                </c:pt>
                <c:pt idx="2156">
                  <c:v>2.625</c:v>
                </c:pt>
                <c:pt idx="2157">
                  <c:v>2.75</c:v>
                </c:pt>
                <c:pt idx="2158">
                  <c:v>2.6875</c:v>
                </c:pt>
                <c:pt idx="2159">
                  <c:v>2.5625</c:v>
                </c:pt>
                <c:pt idx="2160">
                  <c:v>2.5</c:v>
                </c:pt>
                <c:pt idx="2161">
                  <c:v>2.6875</c:v>
                </c:pt>
                <c:pt idx="2162">
                  <c:v>2.625</c:v>
                </c:pt>
                <c:pt idx="2163">
                  <c:v>2.6875</c:v>
                </c:pt>
                <c:pt idx="2164">
                  <c:v>2.625</c:v>
                </c:pt>
                <c:pt idx="2165">
                  <c:v>2.5625</c:v>
                </c:pt>
                <c:pt idx="2166">
                  <c:v>2.6875</c:v>
                </c:pt>
                <c:pt idx="2167">
                  <c:v>2.625</c:v>
                </c:pt>
                <c:pt idx="2168">
                  <c:v>2.625</c:v>
                </c:pt>
                <c:pt idx="2169">
                  <c:v>2.75</c:v>
                </c:pt>
                <c:pt idx="2170">
                  <c:v>2.5625</c:v>
                </c:pt>
                <c:pt idx="2171">
                  <c:v>2.5</c:v>
                </c:pt>
                <c:pt idx="2172">
                  <c:v>2.5</c:v>
                </c:pt>
                <c:pt idx="2173">
                  <c:v>2.375</c:v>
                </c:pt>
                <c:pt idx="2174">
                  <c:v>2.5</c:v>
                </c:pt>
                <c:pt idx="2175">
                  <c:v>2.5625</c:v>
                </c:pt>
                <c:pt idx="2176">
                  <c:v>2.6875</c:v>
                </c:pt>
                <c:pt idx="2177">
                  <c:v>2.375</c:v>
                </c:pt>
                <c:pt idx="2178">
                  <c:v>2.4375</c:v>
                </c:pt>
                <c:pt idx="2179">
                  <c:v>2.375</c:v>
                </c:pt>
                <c:pt idx="2180">
                  <c:v>2.5</c:v>
                </c:pt>
                <c:pt idx="2181">
                  <c:v>2.5</c:v>
                </c:pt>
                <c:pt idx="2182">
                  <c:v>2.5625</c:v>
                </c:pt>
                <c:pt idx="2183">
                  <c:v>2.5</c:v>
                </c:pt>
                <c:pt idx="2184">
                  <c:v>2.4375</c:v>
                </c:pt>
                <c:pt idx="2185">
                  <c:v>2.5</c:v>
                </c:pt>
                <c:pt idx="2186">
                  <c:v>2.5</c:v>
                </c:pt>
                <c:pt idx="2187">
                  <c:v>2.5625</c:v>
                </c:pt>
                <c:pt idx="2188">
                  <c:v>2.5</c:v>
                </c:pt>
                <c:pt idx="2189">
                  <c:v>2.5</c:v>
                </c:pt>
                <c:pt idx="2190">
                  <c:v>2.4375</c:v>
                </c:pt>
                <c:pt idx="2191">
                  <c:v>2.375</c:v>
                </c:pt>
                <c:pt idx="2192">
                  <c:v>2.375</c:v>
                </c:pt>
                <c:pt idx="2193">
                  <c:v>2.4375</c:v>
                </c:pt>
                <c:pt idx="2194">
                  <c:v>2.375</c:v>
                </c:pt>
                <c:pt idx="2195">
                  <c:v>2.3125</c:v>
                </c:pt>
                <c:pt idx="2196">
                  <c:v>2.125</c:v>
                </c:pt>
                <c:pt idx="2197">
                  <c:v>2.25</c:v>
                </c:pt>
                <c:pt idx="2198">
                  <c:v>2</c:v>
                </c:pt>
                <c:pt idx="2199">
                  <c:v>2.1875</c:v>
                </c:pt>
                <c:pt idx="2200">
                  <c:v>2.125</c:v>
                </c:pt>
                <c:pt idx="2201">
                  <c:v>2</c:v>
                </c:pt>
                <c:pt idx="2202">
                  <c:v>2.0625</c:v>
                </c:pt>
                <c:pt idx="2203">
                  <c:v>2</c:v>
                </c:pt>
                <c:pt idx="2204">
                  <c:v>2.125</c:v>
                </c:pt>
                <c:pt idx="2205">
                  <c:v>1.9375</c:v>
                </c:pt>
                <c:pt idx="2206">
                  <c:v>1.9375</c:v>
                </c:pt>
                <c:pt idx="2207">
                  <c:v>2</c:v>
                </c:pt>
                <c:pt idx="2208">
                  <c:v>2</c:v>
                </c:pt>
                <c:pt idx="2209">
                  <c:v>2</c:v>
                </c:pt>
                <c:pt idx="2210">
                  <c:v>2.0625</c:v>
                </c:pt>
                <c:pt idx="2211">
                  <c:v>2.0625</c:v>
                </c:pt>
                <c:pt idx="2212">
                  <c:v>2.125</c:v>
                </c:pt>
                <c:pt idx="2213">
                  <c:v>2</c:v>
                </c:pt>
                <c:pt idx="2214">
                  <c:v>2.125</c:v>
                </c:pt>
                <c:pt idx="2215">
                  <c:v>2</c:v>
                </c:pt>
                <c:pt idx="2216">
                  <c:v>2.0625</c:v>
                </c:pt>
                <c:pt idx="2217">
                  <c:v>2</c:v>
                </c:pt>
                <c:pt idx="2218">
                  <c:v>2.0625</c:v>
                </c:pt>
                <c:pt idx="2219">
                  <c:v>2</c:v>
                </c:pt>
                <c:pt idx="2220">
                  <c:v>1.9375</c:v>
                </c:pt>
                <c:pt idx="2221">
                  <c:v>2.125</c:v>
                </c:pt>
                <c:pt idx="2222">
                  <c:v>2.0625</c:v>
                </c:pt>
                <c:pt idx="2223">
                  <c:v>2.125</c:v>
                </c:pt>
                <c:pt idx="2224">
                  <c:v>2.0625</c:v>
                </c:pt>
                <c:pt idx="2225">
                  <c:v>2.0625</c:v>
                </c:pt>
                <c:pt idx="2226">
                  <c:v>1.9375</c:v>
                </c:pt>
                <c:pt idx="2227">
                  <c:v>1.9375</c:v>
                </c:pt>
                <c:pt idx="2228">
                  <c:v>1.9375</c:v>
                </c:pt>
                <c:pt idx="2229">
                  <c:v>1.9375</c:v>
                </c:pt>
                <c:pt idx="2230">
                  <c:v>1.9375</c:v>
                </c:pt>
                <c:pt idx="2231">
                  <c:v>2</c:v>
                </c:pt>
                <c:pt idx="2232">
                  <c:v>2</c:v>
                </c:pt>
                <c:pt idx="2233">
                  <c:v>2.125</c:v>
                </c:pt>
                <c:pt idx="2234">
                  <c:v>2.125</c:v>
                </c:pt>
                <c:pt idx="2235">
                  <c:v>2.25</c:v>
                </c:pt>
                <c:pt idx="2236">
                  <c:v>2.25</c:v>
                </c:pt>
                <c:pt idx="2237">
                  <c:v>2.25</c:v>
                </c:pt>
                <c:pt idx="2238">
                  <c:v>2.3125</c:v>
                </c:pt>
                <c:pt idx="2239">
                  <c:v>2.3125</c:v>
                </c:pt>
                <c:pt idx="2240">
                  <c:v>2.375</c:v>
                </c:pt>
                <c:pt idx="2241">
                  <c:v>2.375</c:v>
                </c:pt>
                <c:pt idx="2242">
                  <c:v>2.5</c:v>
                </c:pt>
                <c:pt idx="2243">
                  <c:v>2.375</c:v>
                </c:pt>
                <c:pt idx="2244">
                  <c:v>2.3125</c:v>
                </c:pt>
                <c:pt idx="2245">
                  <c:v>2.4375</c:v>
                </c:pt>
                <c:pt idx="2246">
                  <c:v>2.4375</c:v>
                </c:pt>
                <c:pt idx="2247">
                  <c:v>2.4375</c:v>
                </c:pt>
                <c:pt idx="2248">
                  <c:v>2.375</c:v>
                </c:pt>
                <c:pt idx="2249">
                  <c:v>2.3125</c:v>
                </c:pt>
                <c:pt idx="2250">
                  <c:v>2.25</c:v>
                </c:pt>
                <c:pt idx="2251">
                  <c:v>2.25</c:v>
                </c:pt>
                <c:pt idx="2252">
                  <c:v>2.3125</c:v>
                </c:pt>
                <c:pt idx="2253">
                  <c:v>2.125</c:v>
                </c:pt>
                <c:pt idx="2254">
                  <c:v>2.1875</c:v>
                </c:pt>
                <c:pt idx="2255">
                  <c:v>2.0625</c:v>
                </c:pt>
                <c:pt idx="2256">
                  <c:v>2.0625</c:v>
                </c:pt>
                <c:pt idx="2257">
                  <c:v>2.125</c:v>
                </c:pt>
                <c:pt idx="2258">
                  <c:v>2</c:v>
                </c:pt>
                <c:pt idx="2259">
                  <c:v>2.125</c:v>
                </c:pt>
                <c:pt idx="2260">
                  <c:v>2.25</c:v>
                </c:pt>
                <c:pt idx="2261">
                  <c:v>2.125</c:v>
                </c:pt>
                <c:pt idx="2262">
                  <c:v>2.1875</c:v>
                </c:pt>
                <c:pt idx="2263">
                  <c:v>2.0625</c:v>
                </c:pt>
                <c:pt idx="2264">
                  <c:v>2.1875</c:v>
                </c:pt>
                <c:pt idx="2265">
                  <c:v>2.25</c:v>
                </c:pt>
                <c:pt idx="2266">
                  <c:v>2.4375</c:v>
                </c:pt>
                <c:pt idx="2267">
                  <c:v>2.25</c:v>
                </c:pt>
                <c:pt idx="2268">
                  <c:v>2.25</c:v>
                </c:pt>
                <c:pt idx="2269">
                  <c:v>2.4375</c:v>
                </c:pt>
                <c:pt idx="2270">
                  <c:v>2.25</c:v>
                </c:pt>
                <c:pt idx="2271">
                  <c:v>2.3125</c:v>
                </c:pt>
                <c:pt idx="2272">
                  <c:v>2.25</c:v>
                </c:pt>
                <c:pt idx="2273">
                  <c:v>2.25</c:v>
                </c:pt>
                <c:pt idx="2274">
                  <c:v>2.3125</c:v>
                </c:pt>
                <c:pt idx="2275">
                  <c:v>2.3125</c:v>
                </c:pt>
                <c:pt idx="2276">
                  <c:v>2.25</c:v>
                </c:pt>
                <c:pt idx="2277">
                  <c:v>2.3125</c:v>
                </c:pt>
                <c:pt idx="2278">
                  <c:v>2.25</c:v>
                </c:pt>
                <c:pt idx="2279">
                  <c:v>2.3125</c:v>
                </c:pt>
                <c:pt idx="2280">
                  <c:v>2.1875</c:v>
                </c:pt>
                <c:pt idx="2281">
                  <c:v>2.125</c:v>
                </c:pt>
                <c:pt idx="2282">
                  <c:v>1.9375</c:v>
                </c:pt>
                <c:pt idx="2283">
                  <c:v>2.125</c:v>
                </c:pt>
                <c:pt idx="2284">
                  <c:v>2.125</c:v>
                </c:pt>
                <c:pt idx="2285">
                  <c:v>2</c:v>
                </c:pt>
                <c:pt idx="2286">
                  <c:v>2.1875</c:v>
                </c:pt>
                <c:pt idx="2287">
                  <c:v>2.25</c:v>
                </c:pt>
                <c:pt idx="2288">
                  <c:v>2.25</c:v>
                </c:pt>
                <c:pt idx="2289">
                  <c:v>2.125</c:v>
                </c:pt>
                <c:pt idx="2290">
                  <c:v>2.1875</c:v>
                </c:pt>
                <c:pt idx="2291">
                  <c:v>2.125</c:v>
                </c:pt>
                <c:pt idx="2292">
                  <c:v>2.0625</c:v>
                </c:pt>
                <c:pt idx="2293">
                  <c:v>2.0625</c:v>
                </c:pt>
                <c:pt idx="2294">
                  <c:v>2.125</c:v>
                </c:pt>
                <c:pt idx="2295">
                  <c:v>2.125</c:v>
                </c:pt>
                <c:pt idx="2296">
                  <c:v>2.1875</c:v>
                </c:pt>
                <c:pt idx="2297">
                  <c:v>2.1875</c:v>
                </c:pt>
                <c:pt idx="2298">
                  <c:v>2.1875</c:v>
                </c:pt>
                <c:pt idx="2299">
                  <c:v>2.125</c:v>
                </c:pt>
                <c:pt idx="2300">
                  <c:v>2</c:v>
                </c:pt>
                <c:pt idx="2301">
                  <c:v>2.125</c:v>
                </c:pt>
                <c:pt idx="2302">
                  <c:v>2.0625</c:v>
                </c:pt>
                <c:pt idx="2303">
                  <c:v>2</c:v>
                </c:pt>
                <c:pt idx="2304">
                  <c:v>1.9375</c:v>
                </c:pt>
                <c:pt idx="2305">
                  <c:v>1.9375</c:v>
                </c:pt>
                <c:pt idx="2306">
                  <c:v>1.875</c:v>
                </c:pt>
                <c:pt idx="2307">
                  <c:v>1.9375</c:v>
                </c:pt>
                <c:pt idx="2308">
                  <c:v>1.9375</c:v>
                </c:pt>
                <c:pt idx="2309">
                  <c:v>1.9375</c:v>
                </c:pt>
                <c:pt idx="2310">
                  <c:v>1.9375</c:v>
                </c:pt>
                <c:pt idx="2311">
                  <c:v>2</c:v>
                </c:pt>
                <c:pt idx="2312">
                  <c:v>2</c:v>
                </c:pt>
                <c:pt idx="2313">
                  <c:v>2</c:v>
                </c:pt>
                <c:pt idx="2314">
                  <c:v>2</c:v>
                </c:pt>
                <c:pt idx="2315">
                  <c:v>2</c:v>
                </c:pt>
                <c:pt idx="2316">
                  <c:v>2</c:v>
                </c:pt>
                <c:pt idx="2317">
                  <c:v>1.9375</c:v>
                </c:pt>
                <c:pt idx="2318">
                  <c:v>1.9375</c:v>
                </c:pt>
                <c:pt idx="2319">
                  <c:v>1.8125</c:v>
                </c:pt>
                <c:pt idx="2320">
                  <c:v>1.9375</c:v>
                </c:pt>
                <c:pt idx="2321">
                  <c:v>2.0625</c:v>
                </c:pt>
                <c:pt idx="2322">
                  <c:v>2</c:v>
                </c:pt>
                <c:pt idx="2323">
                  <c:v>1.9375</c:v>
                </c:pt>
                <c:pt idx="2324">
                  <c:v>1.9375</c:v>
                </c:pt>
                <c:pt idx="2325">
                  <c:v>1.875</c:v>
                </c:pt>
                <c:pt idx="2326">
                  <c:v>1.875</c:v>
                </c:pt>
                <c:pt idx="2327">
                  <c:v>1.6875</c:v>
                </c:pt>
                <c:pt idx="2328">
                  <c:v>1.75</c:v>
                </c:pt>
                <c:pt idx="2329">
                  <c:v>1.75</c:v>
                </c:pt>
                <c:pt idx="2330">
                  <c:v>1.75</c:v>
                </c:pt>
                <c:pt idx="2331">
                  <c:v>1.8125</c:v>
                </c:pt>
                <c:pt idx="2332">
                  <c:v>1.9375</c:v>
                </c:pt>
                <c:pt idx="2333">
                  <c:v>1.875</c:v>
                </c:pt>
                <c:pt idx="2334">
                  <c:v>1.9375</c:v>
                </c:pt>
                <c:pt idx="2335">
                  <c:v>2.125</c:v>
                </c:pt>
                <c:pt idx="2336">
                  <c:v>2.0625</c:v>
                </c:pt>
                <c:pt idx="2337">
                  <c:v>2</c:v>
                </c:pt>
                <c:pt idx="2338">
                  <c:v>2.0625</c:v>
                </c:pt>
                <c:pt idx="2339">
                  <c:v>2.1875</c:v>
                </c:pt>
                <c:pt idx="2340">
                  <c:v>2.25</c:v>
                </c:pt>
                <c:pt idx="2341">
                  <c:v>2.3125</c:v>
                </c:pt>
                <c:pt idx="2342">
                  <c:v>2.1875</c:v>
                </c:pt>
                <c:pt idx="2343">
                  <c:v>2.3125</c:v>
                </c:pt>
                <c:pt idx="2344">
                  <c:v>2.3125</c:v>
                </c:pt>
                <c:pt idx="2345">
                  <c:v>2.1875</c:v>
                </c:pt>
                <c:pt idx="2346">
                  <c:v>2.0625</c:v>
                </c:pt>
                <c:pt idx="2347">
                  <c:v>2.0625</c:v>
                </c:pt>
                <c:pt idx="2348">
                  <c:v>1.875</c:v>
                </c:pt>
                <c:pt idx="2349">
                  <c:v>1.9375</c:v>
                </c:pt>
                <c:pt idx="2350">
                  <c:v>1.8125</c:v>
                </c:pt>
                <c:pt idx="2351">
                  <c:v>1.6875</c:v>
                </c:pt>
                <c:pt idx="2352">
                  <c:v>1.625</c:v>
                </c:pt>
                <c:pt idx="2353">
                  <c:v>1.5625</c:v>
                </c:pt>
                <c:pt idx="2354">
                  <c:v>1.5625</c:v>
                </c:pt>
                <c:pt idx="2355">
                  <c:v>1.4375</c:v>
                </c:pt>
                <c:pt idx="2356">
                  <c:v>1.4375</c:v>
                </c:pt>
                <c:pt idx="2357">
                  <c:v>1.25</c:v>
                </c:pt>
                <c:pt idx="2358">
                  <c:v>1.375</c:v>
                </c:pt>
                <c:pt idx="2359">
                  <c:v>1.375</c:v>
                </c:pt>
                <c:pt idx="2360">
                  <c:v>1.375</c:v>
                </c:pt>
                <c:pt idx="2361">
                  <c:v>1.5</c:v>
                </c:pt>
                <c:pt idx="2362">
                  <c:v>1.625</c:v>
                </c:pt>
                <c:pt idx="2363">
                  <c:v>1.5625</c:v>
                </c:pt>
                <c:pt idx="2364">
                  <c:v>1.6875</c:v>
                </c:pt>
                <c:pt idx="2365">
                  <c:v>1.75</c:v>
                </c:pt>
                <c:pt idx="2366">
                  <c:v>1.8125</c:v>
                </c:pt>
                <c:pt idx="2367">
                  <c:v>1.875</c:v>
                </c:pt>
                <c:pt idx="2368">
                  <c:v>1.9375</c:v>
                </c:pt>
                <c:pt idx="2369">
                  <c:v>2</c:v>
                </c:pt>
                <c:pt idx="2370">
                  <c:v>2</c:v>
                </c:pt>
                <c:pt idx="2371">
                  <c:v>1.9375</c:v>
                </c:pt>
                <c:pt idx="2372">
                  <c:v>1.875</c:v>
                </c:pt>
                <c:pt idx="2373">
                  <c:v>2</c:v>
                </c:pt>
                <c:pt idx="2374">
                  <c:v>1.9375</c:v>
                </c:pt>
                <c:pt idx="2375">
                  <c:v>1.875</c:v>
                </c:pt>
                <c:pt idx="2376">
                  <c:v>1.75</c:v>
                </c:pt>
                <c:pt idx="2377">
                  <c:v>1.6875</c:v>
                </c:pt>
                <c:pt idx="2378">
                  <c:v>1.6875</c:v>
                </c:pt>
                <c:pt idx="2379">
                  <c:v>1.625</c:v>
                </c:pt>
                <c:pt idx="2380">
                  <c:v>1.6875</c:v>
                </c:pt>
                <c:pt idx="2381">
                  <c:v>1.625</c:v>
                </c:pt>
                <c:pt idx="2382">
                  <c:v>1.5</c:v>
                </c:pt>
                <c:pt idx="2383">
                  <c:v>1.5</c:v>
                </c:pt>
                <c:pt idx="2384">
                  <c:v>1.4375</c:v>
                </c:pt>
                <c:pt idx="2385">
                  <c:v>1.375</c:v>
                </c:pt>
                <c:pt idx="2386">
                  <c:v>1.375</c:v>
                </c:pt>
                <c:pt idx="2387">
                  <c:v>1.5</c:v>
                </c:pt>
                <c:pt idx="2388">
                  <c:v>1.5625</c:v>
                </c:pt>
                <c:pt idx="2389">
                  <c:v>1.5</c:v>
                </c:pt>
                <c:pt idx="2390">
                  <c:v>1.5</c:v>
                </c:pt>
                <c:pt idx="2391">
                  <c:v>1.5</c:v>
                </c:pt>
                <c:pt idx="2392">
                  <c:v>1.6875</c:v>
                </c:pt>
                <c:pt idx="2393">
                  <c:v>1.75</c:v>
                </c:pt>
                <c:pt idx="2394">
                  <c:v>1.625</c:v>
                </c:pt>
                <c:pt idx="2395">
                  <c:v>1.6875</c:v>
                </c:pt>
                <c:pt idx="2396">
                  <c:v>1.6875</c:v>
                </c:pt>
                <c:pt idx="2397">
                  <c:v>1.6875</c:v>
                </c:pt>
                <c:pt idx="2398">
                  <c:v>1.8125</c:v>
                </c:pt>
                <c:pt idx="2399">
                  <c:v>1.6875</c:v>
                </c:pt>
                <c:pt idx="2400">
                  <c:v>1.8125</c:v>
                </c:pt>
                <c:pt idx="2401">
                  <c:v>1.75</c:v>
                </c:pt>
                <c:pt idx="2402">
                  <c:v>1.75</c:v>
                </c:pt>
                <c:pt idx="2403">
                  <c:v>1.75</c:v>
                </c:pt>
                <c:pt idx="2404">
                  <c:v>1.8125</c:v>
                </c:pt>
                <c:pt idx="2405">
                  <c:v>1.8125</c:v>
                </c:pt>
                <c:pt idx="2406">
                  <c:v>1.75</c:v>
                </c:pt>
                <c:pt idx="2407">
                  <c:v>1.8125</c:v>
                </c:pt>
                <c:pt idx="2408">
                  <c:v>1.75</c:v>
                </c:pt>
                <c:pt idx="2409">
                  <c:v>1.6875</c:v>
                </c:pt>
                <c:pt idx="2410">
                  <c:v>1.875</c:v>
                </c:pt>
                <c:pt idx="2411">
                  <c:v>1.8125</c:v>
                </c:pt>
                <c:pt idx="2412">
                  <c:v>1.75</c:v>
                </c:pt>
                <c:pt idx="2413">
                  <c:v>1.6875</c:v>
                </c:pt>
                <c:pt idx="2414">
                  <c:v>1.6875</c:v>
                </c:pt>
                <c:pt idx="2415">
                  <c:v>1.8125</c:v>
                </c:pt>
                <c:pt idx="2416">
                  <c:v>1.75</c:v>
                </c:pt>
                <c:pt idx="2417">
                  <c:v>1.875</c:v>
                </c:pt>
                <c:pt idx="2418">
                  <c:v>1.9375</c:v>
                </c:pt>
                <c:pt idx="2419">
                  <c:v>1.9375</c:v>
                </c:pt>
                <c:pt idx="2420">
                  <c:v>1.8125</c:v>
                </c:pt>
                <c:pt idx="2421">
                  <c:v>1.875</c:v>
                </c:pt>
                <c:pt idx="2422">
                  <c:v>1.9375</c:v>
                </c:pt>
                <c:pt idx="2423">
                  <c:v>1.875</c:v>
                </c:pt>
                <c:pt idx="2424">
                  <c:v>1.8125</c:v>
                </c:pt>
                <c:pt idx="2425">
                  <c:v>1.875</c:v>
                </c:pt>
                <c:pt idx="2426">
                  <c:v>1.75</c:v>
                </c:pt>
                <c:pt idx="2427">
                  <c:v>1.75</c:v>
                </c:pt>
                <c:pt idx="2428">
                  <c:v>1.75</c:v>
                </c:pt>
                <c:pt idx="2429">
                  <c:v>1.875</c:v>
                </c:pt>
                <c:pt idx="2430">
                  <c:v>1.9375</c:v>
                </c:pt>
                <c:pt idx="2431">
                  <c:v>1.9375</c:v>
                </c:pt>
                <c:pt idx="2432">
                  <c:v>1.9375</c:v>
                </c:pt>
                <c:pt idx="2433">
                  <c:v>2</c:v>
                </c:pt>
                <c:pt idx="2434">
                  <c:v>1.8125</c:v>
                </c:pt>
                <c:pt idx="2435">
                  <c:v>1.75</c:v>
                </c:pt>
                <c:pt idx="2436">
                  <c:v>1.75</c:v>
                </c:pt>
                <c:pt idx="2437">
                  <c:v>1.75</c:v>
                </c:pt>
                <c:pt idx="2438">
                  <c:v>1.75</c:v>
                </c:pt>
                <c:pt idx="2439">
                  <c:v>1.8125</c:v>
                </c:pt>
                <c:pt idx="2440">
                  <c:v>1.875</c:v>
                </c:pt>
                <c:pt idx="2441">
                  <c:v>1.875</c:v>
                </c:pt>
                <c:pt idx="2442">
                  <c:v>1.8125</c:v>
                </c:pt>
                <c:pt idx="2443">
                  <c:v>1.9375</c:v>
                </c:pt>
                <c:pt idx="2444">
                  <c:v>1.9375</c:v>
                </c:pt>
                <c:pt idx="2445">
                  <c:v>1.8125</c:v>
                </c:pt>
                <c:pt idx="2446">
                  <c:v>1.6875</c:v>
                </c:pt>
                <c:pt idx="2447">
                  <c:v>1.6875</c:v>
                </c:pt>
                <c:pt idx="2448">
                  <c:v>1.625</c:v>
                </c:pt>
                <c:pt idx="2449">
                  <c:v>1.5</c:v>
                </c:pt>
                <c:pt idx="2450">
                  <c:v>1.625</c:v>
                </c:pt>
                <c:pt idx="2451">
                  <c:v>1.75</c:v>
                </c:pt>
                <c:pt idx="2452">
                  <c:v>1.75</c:v>
                </c:pt>
                <c:pt idx="2453">
                  <c:v>1.75</c:v>
                </c:pt>
                <c:pt idx="2454">
                  <c:v>1.625</c:v>
                </c:pt>
                <c:pt idx="2455">
                  <c:v>1.6875</c:v>
                </c:pt>
                <c:pt idx="2456">
                  <c:v>1.625</c:v>
                </c:pt>
                <c:pt idx="2457">
                  <c:v>1.625</c:v>
                </c:pt>
                <c:pt idx="2458">
                  <c:v>1.6875</c:v>
                </c:pt>
                <c:pt idx="2459">
                  <c:v>1.5625</c:v>
                </c:pt>
                <c:pt idx="2460">
                  <c:v>1.4375</c:v>
                </c:pt>
                <c:pt idx="2461">
                  <c:v>1.4375</c:v>
                </c:pt>
                <c:pt idx="2462">
                  <c:v>1.4375</c:v>
                </c:pt>
                <c:pt idx="2463">
                  <c:v>1.4375</c:v>
                </c:pt>
                <c:pt idx="2464">
                  <c:v>1.4375</c:v>
                </c:pt>
                <c:pt idx="2465">
                  <c:v>1.4375</c:v>
                </c:pt>
                <c:pt idx="2466">
                  <c:v>1.3125</c:v>
                </c:pt>
                <c:pt idx="2467">
                  <c:v>1.25</c:v>
                </c:pt>
                <c:pt idx="2468">
                  <c:v>1.3125</c:v>
                </c:pt>
                <c:pt idx="2469">
                  <c:v>1.25</c:v>
                </c:pt>
                <c:pt idx="2470">
                  <c:v>1.4375</c:v>
                </c:pt>
                <c:pt idx="2471">
                  <c:v>1.25</c:v>
                </c:pt>
                <c:pt idx="2472">
                  <c:v>1.1875</c:v>
                </c:pt>
                <c:pt idx="2473">
                  <c:v>1.125</c:v>
                </c:pt>
                <c:pt idx="2474">
                  <c:v>1.0625</c:v>
                </c:pt>
                <c:pt idx="2475">
                  <c:v>1.125</c:v>
                </c:pt>
                <c:pt idx="2476">
                  <c:v>1.125</c:v>
                </c:pt>
                <c:pt idx="2477">
                  <c:v>1.1875</c:v>
                </c:pt>
                <c:pt idx="2478">
                  <c:v>1.1875</c:v>
                </c:pt>
                <c:pt idx="2479">
                  <c:v>1.0625</c:v>
                </c:pt>
                <c:pt idx="2480">
                  <c:v>1.0625</c:v>
                </c:pt>
                <c:pt idx="2481">
                  <c:v>1.0625</c:v>
                </c:pt>
                <c:pt idx="2482">
                  <c:v>1.1875</c:v>
                </c:pt>
                <c:pt idx="2483">
                  <c:v>1.1875</c:v>
                </c:pt>
                <c:pt idx="2484">
                  <c:v>1.125</c:v>
                </c:pt>
                <c:pt idx="2485">
                  <c:v>1.1875</c:v>
                </c:pt>
                <c:pt idx="2486">
                  <c:v>1.125</c:v>
                </c:pt>
                <c:pt idx="2487">
                  <c:v>1.25</c:v>
                </c:pt>
                <c:pt idx="2488">
                  <c:v>1.1875</c:v>
                </c:pt>
                <c:pt idx="2489">
                  <c:v>1.1875</c:v>
                </c:pt>
                <c:pt idx="2490">
                  <c:v>1.25</c:v>
                </c:pt>
                <c:pt idx="2491">
                  <c:v>1.25</c:v>
                </c:pt>
                <c:pt idx="2492">
                  <c:v>1.3125</c:v>
                </c:pt>
                <c:pt idx="2493">
                  <c:v>1.25</c:v>
                </c:pt>
                <c:pt idx="2494">
                  <c:v>1.25</c:v>
                </c:pt>
                <c:pt idx="2495">
                  <c:v>1.3125</c:v>
                </c:pt>
                <c:pt idx="2496">
                  <c:v>1.3125</c:v>
                </c:pt>
                <c:pt idx="2497">
                  <c:v>1.375</c:v>
                </c:pt>
                <c:pt idx="2498">
                  <c:v>1.3125</c:v>
                </c:pt>
                <c:pt idx="2499">
                  <c:v>1.1875</c:v>
                </c:pt>
                <c:pt idx="2500">
                  <c:v>1.1875</c:v>
                </c:pt>
                <c:pt idx="2501">
                  <c:v>1.1875</c:v>
                </c:pt>
                <c:pt idx="2502">
                  <c:v>1.0625</c:v>
                </c:pt>
                <c:pt idx="2503">
                  <c:v>1.0625</c:v>
                </c:pt>
                <c:pt idx="2504">
                  <c:v>1.1875</c:v>
                </c:pt>
                <c:pt idx="2505">
                  <c:v>1.125</c:v>
                </c:pt>
                <c:pt idx="2506">
                  <c:v>1.125</c:v>
                </c:pt>
                <c:pt idx="2507">
                  <c:v>1.0625</c:v>
                </c:pt>
                <c:pt idx="2508">
                  <c:v>1.1875</c:v>
                </c:pt>
                <c:pt idx="2509">
                  <c:v>1.25</c:v>
                </c:pt>
                <c:pt idx="2510">
                  <c:v>1.1875</c:v>
                </c:pt>
                <c:pt idx="2511">
                  <c:v>1.1875</c:v>
                </c:pt>
                <c:pt idx="2512">
                  <c:v>1.25</c:v>
                </c:pt>
                <c:pt idx="2513">
                  <c:v>1.1875</c:v>
                </c:pt>
                <c:pt idx="2514">
                  <c:v>1.1875</c:v>
                </c:pt>
                <c:pt idx="2515">
                  <c:v>1.375</c:v>
                </c:pt>
                <c:pt idx="2516">
                  <c:v>1.4375</c:v>
                </c:pt>
                <c:pt idx="2517">
                  <c:v>1.375</c:v>
                </c:pt>
                <c:pt idx="2518">
                  <c:v>1.4375</c:v>
                </c:pt>
                <c:pt idx="2519">
                  <c:v>1.4375</c:v>
                </c:pt>
                <c:pt idx="2520">
                  <c:v>1.375</c:v>
                </c:pt>
                <c:pt idx="2521">
                  <c:v>1.375</c:v>
                </c:pt>
                <c:pt idx="2522">
                  <c:v>1.375</c:v>
                </c:pt>
                <c:pt idx="2523">
                  <c:v>1.375</c:v>
                </c:pt>
                <c:pt idx="2524">
                  <c:v>1.375</c:v>
                </c:pt>
                <c:pt idx="2525">
                  <c:v>1.3125</c:v>
                </c:pt>
                <c:pt idx="2526">
                  <c:v>1.4375</c:v>
                </c:pt>
                <c:pt idx="2527">
                  <c:v>1.4375</c:v>
                </c:pt>
                <c:pt idx="2528">
                  <c:v>1.375</c:v>
                </c:pt>
                <c:pt idx="2529">
                  <c:v>1.4375</c:v>
                </c:pt>
                <c:pt idx="2530">
                  <c:v>1.5</c:v>
                </c:pt>
                <c:pt idx="2531">
                  <c:v>1.375</c:v>
                </c:pt>
                <c:pt idx="2532">
                  <c:v>1.375</c:v>
                </c:pt>
                <c:pt idx="2533">
                  <c:v>1.4375</c:v>
                </c:pt>
                <c:pt idx="2534">
                  <c:v>1.5</c:v>
                </c:pt>
                <c:pt idx="2535">
                  <c:v>1.4375</c:v>
                </c:pt>
                <c:pt idx="2536">
                  <c:v>1.5</c:v>
                </c:pt>
                <c:pt idx="2537">
                  <c:v>1.5</c:v>
                </c:pt>
                <c:pt idx="2538">
                  <c:v>1.4375</c:v>
                </c:pt>
                <c:pt idx="2539">
                  <c:v>1.5625</c:v>
                </c:pt>
                <c:pt idx="2540">
                  <c:v>1.375</c:v>
                </c:pt>
                <c:pt idx="2541">
                  <c:v>1.375</c:v>
                </c:pt>
                <c:pt idx="2542">
                  <c:v>1.3125</c:v>
                </c:pt>
                <c:pt idx="2543">
                  <c:v>1.3125</c:v>
                </c:pt>
                <c:pt idx="2544">
                  <c:v>1.375</c:v>
                </c:pt>
                <c:pt idx="2545">
                  <c:v>1.25</c:v>
                </c:pt>
                <c:pt idx="2546">
                  <c:v>1.1875</c:v>
                </c:pt>
                <c:pt idx="2547">
                  <c:v>1.25</c:v>
                </c:pt>
                <c:pt idx="2548">
                  <c:v>1.125</c:v>
                </c:pt>
                <c:pt idx="2549">
                  <c:v>1.125</c:v>
                </c:pt>
                <c:pt idx="2550">
                  <c:v>1.0625</c:v>
                </c:pt>
                <c:pt idx="2551">
                  <c:v>1.125</c:v>
                </c:pt>
                <c:pt idx="2552">
                  <c:v>1</c:v>
                </c:pt>
                <c:pt idx="2553">
                  <c:v>1.1875</c:v>
                </c:pt>
                <c:pt idx="2554">
                  <c:v>1.3125</c:v>
                </c:pt>
                <c:pt idx="2555">
                  <c:v>1.25</c:v>
                </c:pt>
                <c:pt idx="2556">
                  <c:v>1.25</c:v>
                </c:pt>
                <c:pt idx="2557">
                  <c:v>1.25</c:v>
                </c:pt>
                <c:pt idx="2558">
                  <c:v>1.3125</c:v>
                </c:pt>
                <c:pt idx="2559">
                  <c:v>1.3125</c:v>
                </c:pt>
                <c:pt idx="2560">
                  <c:v>1.375</c:v>
                </c:pt>
                <c:pt idx="2561">
                  <c:v>1.4375</c:v>
                </c:pt>
                <c:pt idx="2562">
                  <c:v>1.5</c:v>
                </c:pt>
                <c:pt idx="2563">
                  <c:v>1.4375</c:v>
                </c:pt>
                <c:pt idx="2564">
                  <c:v>1.4375</c:v>
                </c:pt>
                <c:pt idx="2565">
                  <c:v>1.3125</c:v>
                </c:pt>
                <c:pt idx="2566">
                  <c:v>1.3125</c:v>
                </c:pt>
                <c:pt idx="2567">
                  <c:v>1.1875</c:v>
                </c:pt>
                <c:pt idx="2568">
                  <c:v>1.3125</c:v>
                </c:pt>
                <c:pt idx="2569">
                  <c:v>1.1875</c:v>
                </c:pt>
                <c:pt idx="2570">
                  <c:v>1.1875</c:v>
                </c:pt>
                <c:pt idx="2571">
                  <c:v>1.125</c:v>
                </c:pt>
                <c:pt idx="2572">
                  <c:v>1.3125</c:v>
                </c:pt>
                <c:pt idx="2573">
                  <c:v>1.3125</c:v>
                </c:pt>
                <c:pt idx="2574">
                  <c:v>1.25</c:v>
                </c:pt>
                <c:pt idx="2575">
                  <c:v>1.25</c:v>
                </c:pt>
                <c:pt idx="2576">
                  <c:v>1.0625</c:v>
                </c:pt>
                <c:pt idx="2577">
                  <c:v>1.0625</c:v>
                </c:pt>
                <c:pt idx="2578">
                  <c:v>1.125</c:v>
                </c:pt>
                <c:pt idx="2579">
                  <c:v>1.125</c:v>
                </c:pt>
                <c:pt idx="2580">
                  <c:v>1.25</c:v>
                </c:pt>
                <c:pt idx="2581">
                  <c:v>1.375</c:v>
                </c:pt>
                <c:pt idx="2582">
                  <c:v>1.3125</c:v>
                </c:pt>
                <c:pt idx="2583">
                  <c:v>1.4375</c:v>
                </c:pt>
                <c:pt idx="2584">
                  <c:v>1.4375</c:v>
                </c:pt>
                <c:pt idx="2585">
                  <c:v>1.4375</c:v>
                </c:pt>
                <c:pt idx="2586">
                  <c:v>1.4375</c:v>
                </c:pt>
                <c:pt idx="2587">
                  <c:v>1.4375</c:v>
                </c:pt>
                <c:pt idx="2588">
                  <c:v>1.375</c:v>
                </c:pt>
                <c:pt idx="2589">
                  <c:v>1.4375</c:v>
                </c:pt>
                <c:pt idx="2590">
                  <c:v>1.375</c:v>
                </c:pt>
                <c:pt idx="2591">
                  <c:v>1.375</c:v>
                </c:pt>
                <c:pt idx="2592">
                  <c:v>1.5</c:v>
                </c:pt>
                <c:pt idx="2593">
                  <c:v>1.5625</c:v>
                </c:pt>
                <c:pt idx="2594">
                  <c:v>1.5</c:v>
                </c:pt>
                <c:pt idx="2595">
                  <c:v>1.4375</c:v>
                </c:pt>
                <c:pt idx="2596">
                  <c:v>1.375</c:v>
                </c:pt>
                <c:pt idx="2597">
                  <c:v>1.3125</c:v>
                </c:pt>
                <c:pt idx="2598">
                  <c:v>1.375</c:v>
                </c:pt>
                <c:pt idx="2599">
                  <c:v>1.25</c:v>
                </c:pt>
                <c:pt idx="2600">
                  <c:v>1.1875</c:v>
                </c:pt>
                <c:pt idx="2601">
                  <c:v>1.125</c:v>
                </c:pt>
                <c:pt idx="2602">
                  <c:v>1.0625</c:v>
                </c:pt>
                <c:pt idx="2603">
                  <c:v>1.125</c:v>
                </c:pt>
                <c:pt idx="2604">
                  <c:v>1.125</c:v>
                </c:pt>
                <c:pt idx="2605">
                  <c:v>1</c:v>
                </c:pt>
                <c:pt idx="2606">
                  <c:v>1.1875</c:v>
                </c:pt>
                <c:pt idx="2607">
                  <c:v>1.125</c:v>
                </c:pt>
                <c:pt idx="2608">
                  <c:v>1.125</c:v>
                </c:pt>
                <c:pt idx="2609">
                  <c:v>1.0625</c:v>
                </c:pt>
                <c:pt idx="2610">
                  <c:v>1.0625</c:v>
                </c:pt>
                <c:pt idx="2611">
                  <c:v>1.1875</c:v>
                </c:pt>
                <c:pt idx="2612">
                  <c:v>1.1875</c:v>
                </c:pt>
                <c:pt idx="2613">
                  <c:v>1.1875</c:v>
                </c:pt>
                <c:pt idx="2614">
                  <c:v>1.1875</c:v>
                </c:pt>
                <c:pt idx="2615">
                  <c:v>1.3125</c:v>
                </c:pt>
                <c:pt idx="2616">
                  <c:v>1.3125</c:v>
                </c:pt>
                <c:pt idx="2617">
                  <c:v>1.375</c:v>
                </c:pt>
                <c:pt idx="2618">
                  <c:v>1.3125</c:v>
                </c:pt>
                <c:pt idx="2619">
                  <c:v>1.25</c:v>
                </c:pt>
                <c:pt idx="2620">
                  <c:v>1.25</c:v>
                </c:pt>
                <c:pt idx="2621">
                  <c:v>1.3125</c:v>
                </c:pt>
                <c:pt idx="2622">
                  <c:v>1.125</c:v>
                </c:pt>
                <c:pt idx="2623">
                  <c:v>1.1875</c:v>
                </c:pt>
                <c:pt idx="2624">
                  <c:v>1.125</c:v>
                </c:pt>
                <c:pt idx="2625">
                  <c:v>1.1875</c:v>
                </c:pt>
                <c:pt idx="2626">
                  <c:v>1.125</c:v>
                </c:pt>
                <c:pt idx="2627">
                  <c:v>1.0625</c:v>
                </c:pt>
                <c:pt idx="2628">
                  <c:v>1.0625</c:v>
                </c:pt>
                <c:pt idx="2629">
                  <c:v>1.125</c:v>
                </c:pt>
                <c:pt idx="2630">
                  <c:v>1.0625</c:v>
                </c:pt>
                <c:pt idx="2631">
                  <c:v>1.0625</c:v>
                </c:pt>
                <c:pt idx="2632">
                  <c:v>1</c:v>
                </c:pt>
                <c:pt idx="2633">
                  <c:v>1.0625</c:v>
                </c:pt>
                <c:pt idx="2634">
                  <c:v>1.0625</c:v>
                </c:pt>
                <c:pt idx="2635">
                  <c:v>1.125</c:v>
                </c:pt>
                <c:pt idx="2636">
                  <c:v>1.0625</c:v>
                </c:pt>
                <c:pt idx="2637">
                  <c:v>1.0625</c:v>
                </c:pt>
                <c:pt idx="2638">
                  <c:v>1.125</c:v>
                </c:pt>
                <c:pt idx="2639">
                  <c:v>1.1875</c:v>
                </c:pt>
                <c:pt idx="2640">
                  <c:v>1.1875</c:v>
                </c:pt>
                <c:pt idx="2641">
                  <c:v>1.1875</c:v>
                </c:pt>
                <c:pt idx="2642">
                  <c:v>1.125</c:v>
                </c:pt>
                <c:pt idx="2643">
                  <c:v>1.25</c:v>
                </c:pt>
                <c:pt idx="2644">
                  <c:v>1.3125</c:v>
                </c:pt>
                <c:pt idx="2645">
                  <c:v>1.1875</c:v>
                </c:pt>
                <c:pt idx="2646">
                  <c:v>1.3125</c:v>
                </c:pt>
                <c:pt idx="2647">
                  <c:v>1.25</c:v>
                </c:pt>
                <c:pt idx="2648">
                  <c:v>1.375</c:v>
                </c:pt>
                <c:pt idx="2649">
                  <c:v>1.25</c:v>
                </c:pt>
                <c:pt idx="2650">
                  <c:v>1.375</c:v>
                </c:pt>
                <c:pt idx="2651">
                  <c:v>1.375</c:v>
                </c:pt>
                <c:pt idx="2652">
                  <c:v>1.3125</c:v>
                </c:pt>
                <c:pt idx="2653">
                  <c:v>1.375</c:v>
                </c:pt>
                <c:pt idx="2654">
                  <c:v>1.375</c:v>
                </c:pt>
                <c:pt idx="2655">
                  <c:v>1.3125</c:v>
                </c:pt>
                <c:pt idx="2656">
                  <c:v>1.3125</c:v>
                </c:pt>
                <c:pt idx="2657">
                  <c:v>1.25</c:v>
                </c:pt>
                <c:pt idx="2658">
                  <c:v>1.25</c:v>
                </c:pt>
                <c:pt idx="2659">
                  <c:v>1.125</c:v>
                </c:pt>
                <c:pt idx="2660">
                  <c:v>1.0625</c:v>
                </c:pt>
                <c:pt idx="2661">
                  <c:v>1.1875</c:v>
                </c:pt>
                <c:pt idx="2662">
                  <c:v>1.25</c:v>
                </c:pt>
                <c:pt idx="2663">
                  <c:v>1.1875</c:v>
                </c:pt>
                <c:pt idx="2664">
                  <c:v>1.125</c:v>
                </c:pt>
                <c:pt idx="2665">
                  <c:v>1.1875</c:v>
                </c:pt>
                <c:pt idx="2666">
                  <c:v>1.1875</c:v>
                </c:pt>
                <c:pt idx="2667">
                  <c:v>1.0625</c:v>
                </c:pt>
                <c:pt idx="2668">
                  <c:v>1.1875</c:v>
                </c:pt>
                <c:pt idx="2669">
                  <c:v>1.125</c:v>
                </c:pt>
                <c:pt idx="2670">
                  <c:v>1.125</c:v>
                </c:pt>
                <c:pt idx="2671">
                  <c:v>1.125</c:v>
                </c:pt>
                <c:pt idx="2672">
                  <c:v>1.125</c:v>
                </c:pt>
                <c:pt idx="2673">
                  <c:v>1.125</c:v>
                </c:pt>
                <c:pt idx="2674">
                  <c:v>1.25</c:v>
                </c:pt>
                <c:pt idx="2675">
                  <c:v>1.25</c:v>
                </c:pt>
                <c:pt idx="2676">
                  <c:v>1.375</c:v>
                </c:pt>
                <c:pt idx="2677">
                  <c:v>1.3125</c:v>
                </c:pt>
                <c:pt idx="2678">
                  <c:v>1.25</c:v>
                </c:pt>
                <c:pt idx="2679">
                  <c:v>1.3125</c:v>
                </c:pt>
                <c:pt idx="2680">
                  <c:v>1.375</c:v>
                </c:pt>
                <c:pt idx="2681">
                  <c:v>1.375</c:v>
                </c:pt>
                <c:pt idx="2682">
                  <c:v>1.375</c:v>
                </c:pt>
                <c:pt idx="2683">
                  <c:v>1.4375</c:v>
                </c:pt>
                <c:pt idx="2684">
                  <c:v>1.3125</c:v>
                </c:pt>
                <c:pt idx="2685">
                  <c:v>1.375</c:v>
                </c:pt>
                <c:pt idx="2686">
                  <c:v>1.375</c:v>
                </c:pt>
                <c:pt idx="2687">
                  <c:v>1.3125</c:v>
                </c:pt>
                <c:pt idx="2688">
                  <c:v>1.3125</c:v>
                </c:pt>
                <c:pt idx="2689">
                  <c:v>1.3125</c:v>
                </c:pt>
                <c:pt idx="2690">
                  <c:v>1.3125</c:v>
                </c:pt>
                <c:pt idx="2691">
                  <c:v>1.25</c:v>
                </c:pt>
                <c:pt idx="2692">
                  <c:v>1.1875</c:v>
                </c:pt>
                <c:pt idx="2693">
                  <c:v>1.125</c:v>
                </c:pt>
                <c:pt idx="2694">
                  <c:v>1.1875</c:v>
                </c:pt>
                <c:pt idx="2695">
                  <c:v>1.25</c:v>
                </c:pt>
                <c:pt idx="2696">
                  <c:v>1.125</c:v>
                </c:pt>
                <c:pt idx="2697">
                  <c:v>1.25</c:v>
                </c:pt>
                <c:pt idx="2698">
                  <c:v>1.125</c:v>
                </c:pt>
                <c:pt idx="2699">
                  <c:v>1.125</c:v>
                </c:pt>
                <c:pt idx="2700">
                  <c:v>1.1875</c:v>
                </c:pt>
                <c:pt idx="2701">
                  <c:v>1.125</c:v>
                </c:pt>
                <c:pt idx="2702">
                  <c:v>1.125</c:v>
                </c:pt>
                <c:pt idx="2703">
                  <c:v>1.1875</c:v>
                </c:pt>
                <c:pt idx="2704">
                  <c:v>1.1875</c:v>
                </c:pt>
                <c:pt idx="2705">
                  <c:v>1.3125</c:v>
                </c:pt>
                <c:pt idx="2706">
                  <c:v>1.25</c:v>
                </c:pt>
                <c:pt idx="2707">
                  <c:v>1.3125</c:v>
                </c:pt>
                <c:pt idx="2708">
                  <c:v>1.25</c:v>
                </c:pt>
                <c:pt idx="2709">
                  <c:v>1.375</c:v>
                </c:pt>
                <c:pt idx="2710">
                  <c:v>1.1875</c:v>
                </c:pt>
                <c:pt idx="2711">
                  <c:v>1.25</c:v>
                </c:pt>
                <c:pt idx="2712">
                  <c:v>1.25</c:v>
                </c:pt>
                <c:pt idx="2713">
                  <c:v>1.125</c:v>
                </c:pt>
                <c:pt idx="2714">
                  <c:v>1.1875</c:v>
                </c:pt>
                <c:pt idx="2715">
                  <c:v>1.3125</c:v>
                </c:pt>
                <c:pt idx="2716">
                  <c:v>1.4375</c:v>
                </c:pt>
                <c:pt idx="2717">
                  <c:v>1.375</c:v>
                </c:pt>
                <c:pt idx="2718">
                  <c:v>1.375</c:v>
                </c:pt>
                <c:pt idx="2719">
                  <c:v>1.375</c:v>
                </c:pt>
                <c:pt idx="2720">
                  <c:v>1.3125</c:v>
                </c:pt>
                <c:pt idx="2721">
                  <c:v>1.1875</c:v>
                </c:pt>
                <c:pt idx="2722">
                  <c:v>1.125</c:v>
                </c:pt>
                <c:pt idx="2723">
                  <c:v>1.1875</c:v>
                </c:pt>
                <c:pt idx="2724">
                  <c:v>1.25</c:v>
                </c:pt>
                <c:pt idx="2725">
                  <c:v>1.1875</c:v>
                </c:pt>
                <c:pt idx="2726">
                  <c:v>1.25</c:v>
                </c:pt>
                <c:pt idx="2727">
                  <c:v>1.125</c:v>
                </c:pt>
                <c:pt idx="2728">
                  <c:v>1.1875</c:v>
                </c:pt>
                <c:pt idx="2729">
                  <c:v>1.3125</c:v>
                </c:pt>
                <c:pt idx="2730">
                  <c:v>1.375</c:v>
                </c:pt>
                <c:pt idx="2731">
                  <c:v>1.25</c:v>
                </c:pt>
                <c:pt idx="2732">
                  <c:v>1.125</c:v>
                </c:pt>
                <c:pt idx="2733">
                  <c:v>1.125</c:v>
                </c:pt>
                <c:pt idx="2734">
                  <c:v>1.1875</c:v>
                </c:pt>
                <c:pt idx="2735">
                  <c:v>1.125</c:v>
                </c:pt>
                <c:pt idx="2736">
                  <c:v>1.1875</c:v>
                </c:pt>
                <c:pt idx="2737">
                  <c:v>1.25</c:v>
                </c:pt>
                <c:pt idx="2738">
                  <c:v>1.375</c:v>
                </c:pt>
                <c:pt idx="2739">
                  <c:v>1.3125</c:v>
                </c:pt>
                <c:pt idx="2740">
                  <c:v>1.25</c:v>
                </c:pt>
                <c:pt idx="2741">
                  <c:v>1.25</c:v>
                </c:pt>
                <c:pt idx="2742">
                  <c:v>1.25</c:v>
                </c:pt>
                <c:pt idx="2743">
                  <c:v>1.25</c:v>
                </c:pt>
                <c:pt idx="2744">
                  <c:v>1.1875</c:v>
                </c:pt>
                <c:pt idx="2745">
                  <c:v>1.0625</c:v>
                </c:pt>
                <c:pt idx="2746">
                  <c:v>1.0625</c:v>
                </c:pt>
                <c:pt idx="2747">
                  <c:v>1.125</c:v>
                </c:pt>
                <c:pt idx="2748">
                  <c:v>1.125</c:v>
                </c:pt>
                <c:pt idx="2749">
                  <c:v>1.1875</c:v>
                </c:pt>
                <c:pt idx="2750">
                  <c:v>1.0625</c:v>
                </c:pt>
                <c:pt idx="2751">
                  <c:v>1.1875</c:v>
                </c:pt>
                <c:pt idx="2752">
                  <c:v>1.1875</c:v>
                </c:pt>
                <c:pt idx="2753">
                  <c:v>1.125</c:v>
                </c:pt>
                <c:pt idx="2754">
                  <c:v>1.0625</c:v>
                </c:pt>
                <c:pt idx="2755">
                  <c:v>1.125</c:v>
                </c:pt>
                <c:pt idx="2756">
                  <c:v>1.125</c:v>
                </c:pt>
                <c:pt idx="2757">
                  <c:v>1.125</c:v>
                </c:pt>
                <c:pt idx="2758">
                  <c:v>1.125</c:v>
                </c:pt>
                <c:pt idx="2759">
                  <c:v>1.125</c:v>
                </c:pt>
                <c:pt idx="2760">
                  <c:v>1.1875</c:v>
                </c:pt>
                <c:pt idx="2761">
                  <c:v>1.1875</c:v>
                </c:pt>
                <c:pt idx="2762">
                  <c:v>1.125</c:v>
                </c:pt>
                <c:pt idx="2763">
                  <c:v>1</c:v>
                </c:pt>
                <c:pt idx="2764">
                  <c:v>1</c:v>
                </c:pt>
                <c:pt idx="2765">
                  <c:v>1</c:v>
                </c:pt>
                <c:pt idx="2766">
                  <c:v>1</c:v>
                </c:pt>
                <c:pt idx="2767">
                  <c:v>1</c:v>
                </c:pt>
                <c:pt idx="2768">
                  <c:v>1.0625</c:v>
                </c:pt>
                <c:pt idx="2769">
                  <c:v>1</c:v>
                </c:pt>
                <c:pt idx="2770">
                  <c:v>1.0625</c:v>
                </c:pt>
                <c:pt idx="2771">
                  <c:v>1.0625</c:v>
                </c:pt>
                <c:pt idx="2772">
                  <c:v>1.0625</c:v>
                </c:pt>
                <c:pt idx="2773">
                  <c:v>1.0625</c:v>
                </c:pt>
                <c:pt idx="2774">
                  <c:v>1.0625</c:v>
                </c:pt>
                <c:pt idx="2775">
                  <c:v>1.0625</c:v>
                </c:pt>
                <c:pt idx="2776">
                  <c:v>1.0625</c:v>
                </c:pt>
                <c:pt idx="2777">
                  <c:v>1.0625</c:v>
                </c:pt>
                <c:pt idx="2778">
                  <c:v>1.0625</c:v>
                </c:pt>
                <c:pt idx="2779">
                  <c:v>1.125</c:v>
                </c:pt>
                <c:pt idx="2780">
                  <c:v>1.125</c:v>
                </c:pt>
                <c:pt idx="2781">
                  <c:v>1.25</c:v>
                </c:pt>
                <c:pt idx="2782">
                  <c:v>1.3125</c:v>
                </c:pt>
                <c:pt idx="2783">
                  <c:v>1.25</c:v>
                </c:pt>
                <c:pt idx="2784">
                  <c:v>1.3125</c:v>
                </c:pt>
                <c:pt idx="2785">
                  <c:v>1.3125</c:v>
                </c:pt>
                <c:pt idx="2786">
                  <c:v>1.25</c:v>
                </c:pt>
                <c:pt idx="2787">
                  <c:v>1.125</c:v>
                </c:pt>
                <c:pt idx="2788">
                  <c:v>1.0625</c:v>
                </c:pt>
                <c:pt idx="2789">
                  <c:v>1.125</c:v>
                </c:pt>
                <c:pt idx="2790">
                  <c:v>1.0625</c:v>
                </c:pt>
                <c:pt idx="2791">
                  <c:v>1.125</c:v>
                </c:pt>
                <c:pt idx="2792">
                  <c:v>1.125</c:v>
                </c:pt>
                <c:pt idx="2793">
                  <c:v>1.1875</c:v>
                </c:pt>
                <c:pt idx="2794">
                  <c:v>1.1875</c:v>
                </c:pt>
                <c:pt idx="2795">
                  <c:v>1.1875</c:v>
                </c:pt>
                <c:pt idx="2796">
                  <c:v>1.125</c:v>
                </c:pt>
                <c:pt idx="2797">
                  <c:v>1</c:v>
                </c:pt>
                <c:pt idx="2798">
                  <c:v>1</c:v>
                </c:pt>
                <c:pt idx="2799">
                  <c:v>1</c:v>
                </c:pt>
                <c:pt idx="2800">
                  <c:v>0.9375</c:v>
                </c:pt>
                <c:pt idx="2801">
                  <c:v>0.9375</c:v>
                </c:pt>
                <c:pt idx="2802">
                  <c:v>1</c:v>
                </c:pt>
                <c:pt idx="2803">
                  <c:v>1.0625</c:v>
                </c:pt>
                <c:pt idx="2804">
                  <c:v>1.1875</c:v>
                </c:pt>
                <c:pt idx="2805">
                  <c:v>1.0625</c:v>
                </c:pt>
                <c:pt idx="2806">
                  <c:v>1.1875</c:v>
                </c:pt>
                <c:pt idx="2807">
                  <c:v>1.1875</c:v>
                </c:pt>
                <c:pt idx="2808">
                  <c:v>1.1875</c:v>
                </c:pt>
                <c:pt idx="2809">
                  <c:v>1.1875</c:v>
                </c:pt>
                <c:pt idx="2810">
                  <c:v>1.25</c:v>
                </c:pt>
                <c:pt idx="2811">
                  <c:v>1.1875</c:v>
                </c:pt>
                <c:pt idx="2812">
                  <c:v>1.3125</c:v>
                </c:pt>
                <c:pt idx="2813">
                  <c:v>1.25</c:v>
                </c:pt>
                <c:pt idx="2814">
                  <c:v>1.25</c:v>
                </c:pt>
                <c:pt idx="2815">
                  <c:v>1.3125</c:v>
                </c:pt>
                <c:pt idx="2816">
                  <c:v>1.25</c:v>
                </c:pt>
                <c:pt idx="2817">
                  <c:v>1.3125</c:v>
                </c:pt>
                <c:pt idx="2818">
                  <c:v>1.25</c:v>
                </c:pt>
                <c:pt idx="2819">
                  <c:v>1.1875</c:v>
                </c:pt>
                <c:pt idx="2820">
                  <c:v>1.25</c:v>
                </c:pt>
                <c:pt idx="2821">
                  <c:v>1.25</c:v>
                </c:pt>
                <c:pt idx="2822">
                  <c:v>1.25</c:v>
                </c:pt>
                <c:pt idx="2823">
                  <c:v>1.1875</c:v>
                </c:pt>
                <c:pt idx="2824">
                  <c:v>1.1875</c:v>
                </c:pt>
                <c:pt idx="2825">
                  <c:v>1.1875</c:v>
                </c:pt>
                <c:pt idx="2826">
                  <c:v>1.125</c:v>
                </c:pt>
                <c:pt idx="2827">
                  <c:v>1.125</c:v>
                </c:pt>
                <c:pt idx="2828">
                  <c:v>1.0625</c:v>
                </c:pt>
                <c:pt idx="2829">
                  <c:v>1.0625</c:v>
                </c:pt>
                <c:pt idx="2830">
                  <c:v>1.125</c:v>
                </c:pt>
                <c:pt idx="2831">
                  <c:v>1</c:v>
                </c:pt>
                <c:pt idx="2832">
                  <c:v>1</c:v>
                </c:pt>
                <c:pt idx="2833">
                  <c:v>1</c:v>
                </c:pt>
                <c:pt idx="2834">
                  <c:v>1</c:v>
                </c:pt>
                <c:pt idx="2835">
                  <c:v>1</c:v>
                </c:pt>
                <c:pt idx="2836">
                  <c:v>0.875</c:v>
                </c:pt>
                <c:pt idx="2837">
                  <c:v>0.9375</c:v>
                </c:pt>
                <c:pt idx="2838">
                  <c:v>0.9375</c:v>
                </c:pt>
                <c:pt idx="2839">
                  <c:v>1</c:v>
                </c:pt>
                <c:pt idx="2840">
                  <c:v>0.9375</c:v>
                </c:pt>
                <c:pt idx="2841">
                  <c:v>0.875</c:v>
                </c:pt>
                <c:pt idx="2842">
                  <c:v>0.8125</c:v>
                </c:pt>
                <c:pt idx="2843">
                  <c:v>0.875</c:v>
                </c:pt>
                <c:pt idx="2844">
                  <c:v>0.875</c:v>
                </c:pt>
                <c:pt idx="2845">
                  <c:v>1</c:v>
                </c:pt>
                <c:pt idx="2846">
                  <c:v>0.875</c:v>
                </c:pt>
                <c:pt idx="2847">
                  <c:v>0.9375</c:v>
                </c:pt>
                <c:pt idx="2848">
                  <c:v>0.875</c:v>
                </c:pt>
                <c:pt idx="2849">
                  <c:v>0.9375</c:v>
                </c:pt>
                <c:pt idx="2850">
                  <c:v>0.875</c:v>
                </c:pt>
                <c:pt idx="2851">
                  <c:v>1</c:v>
                </c:pt>
                <c:pt idx="2852">
                  <c:v>1.0625</c:v>
                </c:pt>
                <c:pt idx="2853">
                  <c:v>1.1875</c:v>
                </c:pt>
                <c:pt idx="2854">
                  <c:v>1.125</c:v>
                </c:pt>
                <c:pt idx="2855">
                  <c:v>1.125</c:v>
                </c:pt>
                <c:pt idx="2856">
                  <c:v>1.375</c:v>
                </c:pt>
                <c:pt idx="2857">
                  <c:v>1.375</c:v>
                </c:pt>
                <c:pt idx="2858">
                  <c:v>1.4375</c:v>
                </c:pt>
                <c:pt idx="2859">
                  <c:v>1.5</c:v>
                </c:pt>
                <c:pt idx="2860">
                  <c:v>1.4375</c:v>
                </c:pt>
                <c:pt idx="2861">
                  <c:v>1.4375</c:v>
                </c:pt>
                <c:pt idx="2862">
                  <c:v>1.5</c:v>
                </c:pt>
                <c:pt idx="2863">
                  <c:v>1.5</c:v>
                </c:pt>
                <c:pt idx="2864">
                  <c:v>1.5</c:v>
                </c:pt>
                <c:pt idx="2865">
                  <c:v>1.5</c:v>
                </c:pt>
                <c:pt idx="2866">
                  <c:v>1.5625</c:v>
                </c:pt>
                <c:pt idx="2867">
                  <c:v>1.5</c:v>
                </c:pt>
                <c:pt idx="2868">
                  <c:v>1.375</c:v>
                </c:pt>
                <c:pt idx="2869">
                  <c:v>1.375</c:v>
                </c:pt>
                <c:pt idx="2870">
                  <c:v>1.3125</c:v>
                </c:pt>
                <c:pt idx="2871">
                  <c:v>1.25</c:v>
                </c:pt>
                <c:pt idx="2872">
                  <c:v>1.0625</c:v>
                </c:pt>
                <c:pt idx="2873">
                  <c:v>1</c:v>
                </c:pt>
                <c:pt idx="2874">
                  <c:v>0.9375</c:v>
                </c:pt>
                <c:pt idx="2875">
                  <c:v>0.875</c:v>
                </c:pt>
                <c:pt idx="2876">
                  <c:v>1</c:v>
                </c:pt>
                <c:pt idx="2877">
                  <c:v>0.9375</c:v>
                </c:pt>
                <c:pt idx="2878">
                  <c:v>0.875</c:v>
                </c:pt>
                <c:pt idx="2879">
                  <c:v>0.9375</c:v>
                </c:pt>
                <c:pt idx="2880">
                  <c:v>1.0625</c:v>
                </c:pt>
                <c:pt idx="2881">
                  <c:v>1</c:v>
                </c:pt>
                <c:pt idx="2882">
                  <c:v>1</c:v>
                </c:pt>
                <c:pt idx="2883">
                  <c:v>1.125</c:v>
                </c:pt>
                <c:pt idx="2884">
                  <c:v>1.25</c:v>
                </c:pt>
                <c:pt idx="2885">
                  <c:v>1.1875</c:v>
                </c:pt>
                <c:pt idx="2886">
                  <c:v>1.25</c:v>
                </c:pt>
                <c:pt idx="2887">
                  <c:v>1.25</c:v>
                </c:pt>
                <c:pt idx="2888">
                  <c:v>1.25</c:v>
                </c:pt>
                <c:pt idx="2889">
                  <c:v>1.3125</c:v>
                </c:pt>
                <c:pt idx="2890">
                  <c:v>1.375</c:v>
                </c:pt>
                <c:pt idx="2891">
                  <c:v>1.3125</c:v>
                </c:pt>
                <c:pt idx="2892">
                  <c:v>1.3125</c:v>
                </c:pt>
                <c:pt idx="2893">
                  <c:v>1.3125</c:v>
                </c:pt>
                <c:pt idx="2894">
                  <c:v>1.4375</c:v>
                </c:pt>
                <c:pt idx="2895">
                  <c:v>1.375</c:v>
                </c:pt>
                <c:pt idx="2896">
                  <c:v>1.4375</c:v>
                </c:pt>
                <c:pt idx="2897">
                  <c:v>1.375</c:v>
                </c:pt>
                <c:pt idx="2898">
                  <c:v>1.375</c:v>
                </c:pt>
                <c:pt idx="2899">
                  <c:v>1.3125</c:v>
                </c:pt>
                <c:pt idx="2900">
                  <c:v>1.1875</c:v>
                </c:pt>
                <c:pt idx="2901">
                  <c:v>1.1875</c:v>
                </c:pt>
                <c:pt idx="2902">
                  <c:v>1.1875</c:v>
                </c:pt>
                <c:pt idx="2903">
                  <c:v>1.25</c:v>
                </c:pt>
                <c:pt idx="2904">
                  <c:v>1.3125</c:v>
                </c:pt>
                <c:pt idx="2905">
                  <c:v>1.25</c:v>
                </c:pt>
                <c:pt idx="2906">
                  <c:v>1.375</c:v>
                </c:pt>
                <c:pt idx="2907">
                  <c:v>1.4375</c:v>
                </c:pt>
                <c:pt idx="2908">
                  <c:v>1.4375</c:v>
                </c:pt>
                <c:pt idx="2909">
                  <c:v>1.4375</c:v>
                </c:pt>
                <c:pt idx="2910">
                  <c:v>1.3125</c:v>
                </c:pt>
                <c:pt idx="2911">
                  <c:v>1.375</c:v>
                </c:pt>
                <c:pt idx="2912">
                  <c:v>1.3125</c:v>
                </c:pt>
                <c:pt idx="2913">
                  <c:v>1.375</c:v>
                </c:pt>
                <c:pt idx="2914">
                  <c:v>1.375</c:v>
                </c:pt>
                <c:pt idx="2915">
                  <c:v>1.3125</c:v>
                </c:pt>
                <c:pt idx="2916">
                  <c:v>1.3125</c:v>
                </c:pt>
                <c:pt idx="2917">
                  <c:v>1.3125</c:v>
                </c:pt>
                <c:pt idx="2918">
                  <c:v>1.3125</c:v>
                </c:pt>
                <c:pt idx="2919">
                  <c:v>1.1875</c:v>
                </c:pt>
                <c:pt idx="2920">
                  <c:v>1.0625</c:v>
                </c:pt>
                <c:pt idx="2921">
                  <c:v>1.25</c:v>
                </c:pt>
                <c:pt idx="2922">
                  <c:v>1.0625</c:v>
                </c:pt>
                <c:pt idx="2923">
                  <c:v>1.125</c:v>
                </c:pt>
                <c:pt idx="2924">
                  <c:v>1</c:v>
                </c:pt>
                <c:pt idx="2925">
                  <c:v>1.0625</c:v>
                </c:pt>
                <c:pt idx="2926">
                  <c:v>1.125</c:v>
                </c:pt>
                <c:pt idx="2927">
                  <c:v>1</c:v>
                </c:pt>
                <c:pt idx="2928">
                  <c:v>1</c:v>
                </c:pt>
                <c:pt idx="2929">
                  <c:v>1</c:v>
                </c:pt>
                <c:pt idx="2930">
                  <c:v>0.9375</c:v>
                </c:pt>
                <c:pt idx="2931">
                  <c:v>0.9375</c:v>
                </c:pt>
                <c:pt idx="2932">
                  <c:v>1.125</c:v>
                </c:pt>
                <c:pt idx="2933">
                  <c:v>1.125</c:v>
                </c:pt>
                <c:pt idx="2934">
                  <c:v>1.125</c:v>
                </c:pt>
                <c:pt idx="2935">
                  <c:v>1.25</c:v>
                </c:pt>
                <c:pt idx="2936">
                  <c:v>1.25</c:v>
                </c:pt>
                <c:pt idx="2937">
                  <c:v>1.125</c:v>
                </c:pt>
                <c:pt idx="2938">
                  <c:v>1.1875</c:v>
                </c:pt>
                <c:pt idx="2939">
                  <c:v>1.1875</c:v>
                </c:pt>
                <c:pt idx="2940">
                  <c:v>1.3125</c:v>
                </c:pt>
                <c:pt idx="2941">
                  <c:v>1.25</c:v>
                </c:pt>
                <c:pt idx="2942">
                  <c:v>1.1875</c:v>
                </c:pt>
                <c:pt idx="2943">
                  <c:v>1.3125</c:v>
                </c:pt>
                <c:pt idx="2944">
                  <c:v>1.25</c:v>
                </c:pt>
                <c:pt idx="2945">
                  <c:v>1.3125</c:v>
                </c:pt>
                <c:pt idx="2946">
                  <c:v>1.4375</c:v>
                </c:pt>
                <c:pt idx="2947">
                  <c:v>1.375</c:v>
                </c:pt>
                <c:pt idx="2948">
                  <c:v>1.1875</c:v>
                </c:pt>
                <c:pt idx="2949">
                  <c:v>1.125</c:v>
                </c:pt>
                <c:pt idx="2950">
                  <c:v>1.125</c:v>
                </c:pt>
                <c:pt idx="2951">
                  <c:v>1</c:v>
                </c:pt>
                <c:pt idx="2952">
                  <c:v>1.0625</c:v>
                </c:pt>
                <c:pt idx="2953">
                  <c:v>1</c:v>
                </c:pt>
                <c:pt idx="2954">
                  <c:v>1</c:v>
                </c:pt>
                <c:pt idx="2955">
                  <c:v>0.9375</c:v>
                </c:pt>
                <c:pt idx="2956">
                  <c:v>0.9375</c:v>
                </c:pt>
                <c:pt idx="2957">
                  <c:v>1</c:v>
                </c:pt>
                <c:pt idx="2958">
                  <c:v>1.0625</c:v>
                </c:pt>
                <c:pt idx="2959">
                  <c:v>1.0625</c:v>
                </c:pt>
                <c:pt idx="2960">
                  <c:v>1.0625</c:v>
                </c:pt>
                <c:pt idx="2961">
                  <c:v>0.9375</c:v>
                </c:pt>
                <c:pt idx="2962">
                  <c:v>0.875</c:v>
                </c:pt>
                <c:pt idx="2963">
                  <c:v>0.9375</c:v>
                </c:pt>
                <c:pt idx="2964">
                  <c:v>1</c:v>
                </c:pt>
                <c:pt idx="2965">
                  <c:v>1</c:v>
                </c:pt>
                <c:pt idx="2966">
                  <c:v>1</c:v>
                </c:pt>
                <c:pt idx="2967">
                  <c:v>1.0625</c:v>
                </c:pt>
                <c:pt idx="2968">
                  <c:v>1.125</c:v>
                </c:pt>
                <c:pt idx="2969">
                  <c:v>1.1875</c:v>
                </c:pt>
                <c:pt idx="2970">
                  <c:v>1.125</c:v>
                </c:pt>
                <c:pt idx="2971">
                  <c:v>1.125</c:v>
                </c:pt>
                <c:pt idx="2972">
                  <c:v>1.125</c:v>
                </c:pt>
                <c:pt idx="2973">
                  <c:v>1.0625</c:v>
                </c:pt>
                <c:pt idx="2974">
                  <c:v>1.125</c:v>
                </c:pt>
                <c:pt idx="2975">
                  <c:v>1.0625</c:v>
                </c:pt>
                <c:pt idx="2976">
                  <c:v>1.125</c:v>
                </c:pt>
                <c:pt idx="2977">
                  <c:v>1.125</c:v>
                </c:pt>
                <c:pt idx="2978">
                  <c:v>1.125</c:v>
                </c:pt>
                <c:pt idx="2979">
                  <c:v>1.0625</c:v>
                </c:pt>
                <c:pt idx="2980">
                  <c:v>1.0625</c:v>
                </c:pt>
                <c:pt idx="2981">
                  <c:v>1</c:v>
                </c:pt>
                <c:pt idx="2982">
                  <c:v>1</c:v>
                </c:pt>
                <c:pt idx="2983">
                  <c:v>1</c:v>
                </c:pt>
                <c:pt idx="2984">
                  <c:v>0.9375</c:v>
                </c:pt>
                <c:pt idx="2985">
                  <c:v>1</c:v>
                </c:pt>
                <c:pt idx="2986">
                  <c:v>1.0625</c:v>
                </c:pt>
                <c:pt idx="2987">
                  <c:v>1</c:v>
                </c:pt>
                <c:pt idx="2988">
                  <c:v>0.9375</c:v>
                </c:pt>
                <c:pt idx="2989">
                  <c:v>0.9375</c:v>
                </c:pt>
                <c:pt idx="2990">
                  <c:v>0.9375</c:v>
                </c:pt>
                <c:pt idx="2991">
                  <c:v>0.875</c:v>
                </c:pt>
                <c:pt idx="2992">
                  <c:v>0.875</c:v>
                </c:pt>
                <c:pt idx="2993">
                  <c:v>0.875</c:v>
                </c:pt>
                <c:pt idx="2994">
                  <c:v>0.875</c:v>
                </c:pt>
                <c:pt idx="2995">
                  <c:v>0.9375</c:v>
                </c:pt>
                <c:pt idx="2996">
                  <c:v>1</c:v>
                </c:pt>
                <c:pt idx="2997">
                  <c:v>1</c:v>
                </c:pt>
                <c:pt idx="2998">
                  <c:v>1.0625</c:v>
                </c:pt>
                <c:pt idx="2999">
                  <c:v>1</c:v>
                </c:pt>
                <c:pt idx="3000">
                  <c:v>1</c:v>
                </c:pt>
                <c:pt idx="3001">
                  <c:v>1</c:v>
                </c:pt>
                <c:pt idx="3002">
                  <c:v>1</c:v>
                </c:pt>
                <c:pt idx="3003">
                  <c:v>1.125</c:v>
                </c:pt>
                <c:pt idx="3004">
                  <c:v>1.0625</c:v>
                </c:pt>
                <c:pt idx="3005">
                  <c:v>1</c:v>
                </c:pt>
                <c:pt idx="3006">
                  <c:v>0.9375</c:v>
                </c:pt>
                <c:pt idx="3007">
                  <c:v>1.0625</c:v>
                </c:pt>
                <c:pt idx="3008">
                  <c:v>1</c:v>
                </c:pt>
                <c:pt idx="3009">
                  <c:v>1</c:v>
                </c:pt>
                <c:pt idx="3010">
                  <c:v>0.9375</c:v>
                </c:pt>
                <c:pt idx="3011">
                  <c:v>1</c:v>
                </c:pt>
                <c:pt idx="3012">
                  <c:v>0.875</c:v>
                </c:pt>
                <c:pt idx="3013">
                  <c:v>1</c:v>
                </c:pt>
                <c:pt idx="3014">
                  <c:v>0.9375</c:v>
                </c:pt>
                <c:pt idx="3015">
                  <c:v>1</c:v>
                </c:pt>
                <c:pt idx="3016">
                  <c:v>0.9375</c:v>
                </c:pt>
                <c:pt idx="3017">
                  <c:v>0.9375</c:v>
                </c:pt>
                <c:pt idx="3018">
                  <c:v>0.875</c:v>
                </c:pt>
                <c:pt idx="3019">
                  <c:v>0.75</c:v>
                </c:pt>
                <c:pt idx="3020">
                  <c:v>0.8125</c:v>
                </c:pt>
                <c:pt idx="3021">
                  <c:v>0.9375</c:v>
                </c:pt>
                <c:pt idx="3022">
                  <c:v>1</c:v>
                </c:pt>
                <c:pt idx="3023">
                  <c:v>0.9375</c:v>
                </c:pt>
                <c:pt idx="3024">
                  <c:v>0.9375</c:v>
                </c:pt>
                <c:pt idx="3025">
                  <c:v>1</c:v>
                </c:pt>
                <c:pt idx="3026">
                  <c:v>1.0625</c:v>
                </c:pt>
                <c:pt idx="3027">
                  <c:v>0.9375</c:v>
                </c:pt>
                <c:pt idx="3028">
                  <c:v>0.9375</c:v>
                </c:pt>
                <c:pt idx="3029">
                  <c:v>1</c:v>
                </c:pt>
                <c:pt idx="3030">
                  <c:v>1</c:v>
                </c:pt>
                <c:pt idx="3031">
                  <c:v>1</c:v>
                </c:pt>
                <c:pt idx="3032">
                  <c:v>1.125</c:v>
                </c:pt>
                <c:pt idx="3033">
                  <c:v>1</c:v>
                </c:pt>
                <c:pt idx="3034">
                  <c:v>1.125</c:v>
                </c:pt>
                <c:pt idx="3035">
                  <c:v>1.1875</c:v>
                </c:pt>
                <c:pt idx="3036">
                  <c:v>1.1875</c:v>
                </c:pt>
                <c:pt idx="3037">
                  <c:v>1.0625</c:v>
                </c:pt>
                <c:pt idx="3038">
                  <c:v>1.125</c:v>
                </c:pt>
                <c:pt idx="3039">
                  <c:v>1.125</c:v>
                </c:pt>
                <c:pt idx="3040">
                  <c:v>1.1875</c:v>
                </c:pt>
                <c:pt idx="3041">
                  <c:v>1.1875</c:v>
                </c:pt>
                <c:pt idx="3042">
                  <c:v>1.1875</c:v>
                </c:pt>
                <c:pt idx="3043">
                  <c:v>1.25</c:v>
                </c:pt>
                <c:pt idx="3044">
                  <c:v>1.3125</c:v>
                </c:pt>
                <c:pt idx="3045">
                  <c:v>1.1875</c:v>
                </c:pt>
                <c:pt idx="3046">
                  <c:v>1.25</c:v>
                </c:pt>
                <c:pt idx="3047">
                  <c:v>1.1875</c:v>
                </c:pt>
                <c:pt idx="3048">
                  <c:v>1.125</c:v>
                </c:pt>
                <c:pt idx="3049">
                  <c:v>1.1875</c:v>
                </c:pt>
                <c:pt idx="3050">
                  <c:v>1.125</c:v>
                </c:pt>
                <c:pt idx="3051">
                  <c:v>1.0625</c:v>
                </c:pt>
                <c:pt idx="3052">
                  <c:v>1</c:v>
                </c:pt>
                <c:pt idx="3053">
                  <c:v>1</c:v>
                </c:pt>
                <c:pt idx="3054">
                  <c:v>0.875</c:v>
                </c:pt>
                <c:pt idx="3055">
                  <c:v>1</c:v>
                </c:pt>
                <c:pt idx="3056">
                  <c:v>0.9375</c:v>
                </c:pt>
                <c:pt idx="3057">
                  <c:v>1</c:v>
                </c:pt>
                <c:pt idx="3058">
                  <c:v>1.0625</c:v>
                </c:pt>
                <c:pt idx="3059">
                  <c:v>1.0625</c:v>
                </c:pt>
                <c:pt idx="3060">
                  <c:v>1</c:v>
                </c:pt>
                <c:pt idx="3061">
                  <c:v>1.0625</c:v>
                </c:pt>
                <c:pt idx="3062">
                  <c:v>1.0625</c:v>
                </c:pt>
                <c:pt idx="3063">
                  <c:v>1.0625</c:v>
                </c:pt>
                <c:pt idx="3064">
                  <c:v>1.125</c:v>
                </c:pt>
                <c:pt idx="3065">
                  <c:v>1.25</c:v>
                </c:pt>
                <c:pt idx="3066">
                  <c:v>1.25</c:v>
                </c:pt>
                <c:pt idx="3067">
                  <c:v>1.25</c:v>
                </c:pt>
                <c:pt idx="3068">
                  <c:v>1.375</c:v>
                </c:pt>
                <c:pt idx="3069">
                  <c:v>1.5</c:v>
                </c:pt>
                <c:pt idx="3070">
                  <c:v>1.5625</c:v>
                </c:pt>
                <c:pt idx="3071">
                  <c:v>1.4375</c:v>
                </c:pt>
                <c:pt idx="3072">
                  <c:v>1.375</c:v>
                </c:pt>
                <c:pt idx="3073">
                  <c:v>1.3125</c:v>
                </c:pt>
                <c:pt idx="3074">
                  <c:v>1.25</c:v>
                </c:pt>
                <c:pt idx="3075">
                  <c:v>1.3125</c:v>
                </c:pt>
                <c:pt idx="3076">
                  <c:v>1.375</c:v>
                </c:pt>
                <c:pt idx="3077">
                  <c:v>1.25</c:v>
                </c:pt>
                <c:pt idx="3078">
                  <c:v>1.1875</c:v>
                </c:pt>
                <c:pt idx="3079">
                  <c:v>1.1875</c:v>
                </c:pt>
                <c:pt idx="3080">
                  <c:v>1.0625</c:v>
                </c:pt>
                <c:pt idx="3081">
                  <c:v>1</c:v>
                </c:pt>
                <c:pt idx="3082">
                  <c:v>1</c:v>
                </c:pt>
                <c:pt idx="3083">
                  <c:v>1.125</c:v>
                </c:pt>
                <c:pt idx="3084">
                  <c:v>1.125</c:v>
                </c:pt>
                <c:pt idx="3085">
                  <c:v>1.0625</c:v>
                </c:pt>
                <c:pt idx="3086">
                  <c:v>1</c:v>
                </c:pt>
                <c:pt idx="3087">
                  <c:v>1.0625</c:v>
                </c:pt>
                <c:pt idx="3088">
                  <c:v>1.125</c:v>
                </c:pt>
                <c:pt idx="3089">
                  <c:v>1.0625</c:v>
                </c:pt>
                <c:pt idx="3090">
                  <c:v>1.125</c:v>
                </c:pt>
                <c:pt idx="3091">
                  <c:v>1.0625</c:v>
                </c:pt>
                <c:pt idx="3092">
                  <c:v>1.0625</c:v>
                </c:pt>
                <c:pt idx="3093">
                  <c:v>1.0625</c:v>
                </c:pt>
                <c:pt idx="3094">
                  <c:v>1</c:v>
                </c:pt>
                <c:pt idx="3095">
                  <c:v>1.1875</c:v>
                </c:pt>
                <c:pt idx="3096">
                  <c:v>1.1875</c:v>
                </c:pt>
                <c:pt idx="3097">
                  <c:v>1.1875</c:v>
                </c:pt>
                <c:pt idx="3098">
                  <c:v>1.1875</c:v>
                </c:pt>
                <c:pt idx="3099">
                  <c:v>1.1875</c:v>
                </c:pt>
                <c:pt idx="3100">
                  <c:v>1.25</c:v>
                </c:pt>
                <c:pt idx="3101">
                  <c:v>1.1875</c:v>
                </c:pt>
                <c:pt idx="3102">
                  <c:v>1.1875</c:v>
                </c:pt>
                <c:pt idx="3103">
                  <c:v>1.125</c:v>
                </c:pt>
                <c:pt idx="3104">
                  <c:v>1.1875</c:v>
                </c:pt>
                <c:pt idx="3105">
                  <c:v>1.25</c:v>
                </c:pt>
                <c:pt idx="3106">
                  <c:v>1.1875</c:v>
                </c:pt>
                <c:pt idx="3107">
                  <c:v>1.1875</c:v>
                </c:pt>
                <c:pt idx="3108">
                  <c:v>1.125</c:v>
                </c:pt>
                <c:pt idx="3109">
                  <c:v>1.125</c:v>
                </c:pt>
                <c:pt idx="3110">
                  <c:v>1.1875</c:v>
                </c:pt>
                <c:pt idx="3111">
                  <c:v>1.0625</c:v>
                </c:pt>
                <c:pt idx="3112">
                  <c:v>1.0625</c:v>
                </c:pt>
                <c:pt idx="3113">
                  <c:v>1.0625</c:v>
                </c:pt>
                <c:pt idx="3114">
                  <c:v>1.0625</c:v>
                </c:pt>
                <c:pt idx="3115">
                  <c:v>1</c:v>
                </c:pt>
                <c:pt idx="3116">
                  <c:v>0.9375</c:v>
                </c:pt>
                <c:pt idx="3117">
                  <c:v>1</c:v>
                </c:pt>
                <c:pt idx="3118">
                  <c:v>1.0625</c:v>
                </c:pt>
                <c:pt idx="3119">
                  <c:v>1</c:v>
                </c:pt>
                <c:pt idx="3120">
                  <c:v>1.0625</c:v>
                </c:pt>
                <c:pt idx="3121">
                  <c:v>1.0625</c:v>
                </c:pt>
                <c:pt idx="3122">
                  <c:v>1.0625</c:v>
                </c:pt>
                <c:pt idx="3123">
                  <c:v>1.0625</c:v>
                </c:pt>
                <c:pt idx="3124">
                  <c:v>1.1875</c:v>
                </c:pt>
                <c:pt idx="3125">
                  <c:v>1.375</c:v>
                </c:pt>
                <c:pt idx="3126">
                  <c:v>1.4375</c:v>
                </c:pt>
                <c:pt idx="3127">
                  <c:v>1.5</c:v>
                </c:pt>
                <c:pt idx="3128">
                  <c:v>1.5625</c:v>
                </c:pt>
                <c:pt idx="3129">
                  <c:v>1.4375</c:v>
                </c:pt>
                <c:pt idx="3130">
                  <c:v>1.4375</c:v>
                </c:pt>
                <c:pt idx="3131">
                  <c:v>1.4375</c:v>
                </c:pt>
                <c:pt idx="3132">
                  <c:v>1.375</c:v>
                </c:pt>
                <c:pt idx="3133">
                  <c:v>1.4375</c:v>
                </c:pt>
                <c:pt idx="3134">
                  <c:v>1.375</c:v>
                </c:pt>
                <c:pt idx="3135">
                  <c:v>1.375</c:v>
                </c:pt>
                <c:pt idx="3136">
                  <c:v>1.3125</c:v>
                </c:pt>
                <c:pt idx="3137">
                  <c:v>1.3125</c:v>
                </c:pt>
                <c:pt idx="3138">
                  <c:v>1.375</c:v>
                </c:pt>
                <c:pt idx="3139">
                  <c:v>1.375</c:v>
                </c:pt>
                <c:pt idx="3140">
                  <c:v>1.3125</c:v>
                </c:pt>
                <c:pt idx="3141">
                  <c:v>1.1875</c:v>
                </c:pt>
                <c:pt idx="3142">
                  <c:v>1.25</c:v>
                </c:pt>
                <c:pt idx="3143">
                  <c:v>1.25</c:v>
                </c:pt>
                <c:pt idx="3144">
                  <c:v>1.1875</c:v>
                </c:pt>
                <c:pt idx="3145">
                  <c:v>1.1875</c:v>
                </c:pt>
                <c:pt idx="3146">
                  <c:v>1.25</c:v>
                </c:pt>
                <c:pt idx="3147">
                  <c:v>1.25</c:v>
                </c:pt>
                <c:pt idx="3148">
                  <c:v>1.1875</c:v>
                </c:pt>
                <c:pt idx="3149">
                  <c:v>1.0625</c:v>
                </c:pt>
                <c:pt idx="3150">
                  <c:v>1.0625</c:v>
                </c:pt>
                <c:pt idx="3151">
                  <c:v>1.125</c:v>
                </c:pt>
                <c:pt idx="3152">
                  <c:v>1.0625</c:v>
                </c:pt>
                <c:pt idx="3153">
                  <c:v>1.125</c:v>
                </c:pt>
                <c:pt idx="3154">
                  <c:v>1.0625</c:v>
                </c:pt>
                <c:pt idx="3155">
                  <c:v>1</c:v>
                </c:pt>
                <c:pt idx="3156">
                  <c:v>1</c:v>
                </c:pt>
                <c:pt idx="3157">
                  <c:v>0.9375</c:v>
                </c:pt>
                <c:pt idx="3158">
                  <c:v>0.8125</c:v>
                </c:pt>
                <c:pt idx="3159">
                  <c:v>0.75</c:v>
                </c:pt>
                <c:pt idx="3160">
                  <c:v>0.875</c:v>
                </c:pt>
                <c:pt idx="3161">
                  <c:v>0.9375</c:v>
                </c:pt>
                <c:pt idx="3162">
                  <c:v>0.875</c:v>
                </c:pt>
                <c:pt idx="3163">
                  <c:v>1</c:v>
                </c:pt>
                <c:pt idx="3164">
                  <c:v>1.0625</c:v>
                </c:pt>
                <c:pt idx="3165">
                  <c:v>1.125</c:v>
                </c:pt>
                <c:pt idx="3166">
                  <c:v>1.125</c:v>
                </c:pt>
                <c:pt idx="3167">
                  <c:v>1.125</c:v>
                </c:pt>
                <c:pt idx="3168">
                  <c:v>1.125</c:v>
                </c:pt>
                <c:pt idx="3169">
                  <c:v>1</c:v>
                </c:pt>
                <c:pt idx="3170">
                  <c:v>1.0625</c:v>
                </c:pt>
                <c:pt idx="3171">
                  <c:v>1.0625</c:v>
                </c:pt>
                <c:pt idx="3172">
                  <c:v>1.0625</c:v>
                </c:pt>
                <c:pt idx="3173">
                  <c:v>1.25</c:v>
                </c:pt>
                <c:pt idx="3174">
                  <c:v>1.3125</c:v>
                </c:pt>
                <c:pt idx="3175">
                  <c:v>1.3125</c:v>
                </c:pt>
                <c:pt idx="3176">
                  <c:v>1.25</c:v>
                </c:pt>
                <c:pt idx="3177">
                  <c:v>1.3125</c:v>
                </c:pt>
                <c:pt idx="3178">
                  <c:v>1.3125</c:v>
                </c:pt>
                <c:pt idx="3179">
                  <c:v>1.125</c:v>
                </c:pt>
                <c:pt idx="3180">
                  <c:v>1.125</c:v>
                </c:pt>
                <c:pt idx="3181">
                  <c:v>1.125</c:v>
                </c:pt>
                <c:pt idx="3182">
                  <c:v>1.125</c:v>
                </c:pt>
                <c:pt idx="3183">
                  <c:v>1.125</c:v>
                </c:pt>
                <c:pt idx="3184">
                  <c:v>1.125</c:v>
                </c:pt>
                <c:pt idx="3185">
                  <c:v>1.1875</c:v>
                </c:pt>
                <c:pt idx="3186">
                  <c:v>1.125</c:v>
                </c:pt>
                <c:pt idx="3187">
                  <c:v>1.25</c:v>
                </c:pt>
                <c:pt idx="3188">
                  <c:v>1.25</c:v>
                </c:pt>
                <c:pt idx="3189">
                  <c:v>1.0625</c:v>
                </c:pt>
                <c:pt idx="3190">
                  <c:v>1.125</c:v>
                </c:pt>
                <c:pt idx="3191">
                  <c:v>1.1875</c:v>
                </c:pt>
                <c:pt idx="3192">
                  <c:v>1.125</c:v>
                </c:pt>
                <c:pt idx="3193">
                  <c:v>1</c:v>
                </c:pt>
                <c:pt idx="3194">
                  <c:v>1</c:v>
                </c:pt>
                <c:pt idx="3195">
                  <c:v>1.0625</c:v>
                </c:pt>
                <c:pt idx="3196">
                  <c:v>1.125</c:v>
                </c:pt>
                <c:pt idx="3197">
                  <c:v>1.1875</c:v>
                </c:pt>
                <c:pt idx="3198">
                  <c:v>1.1875</c:v>
                </c:pt>
                <c:pt idx="3199">
                  <c:v>1.125</c:v>
                </c:pt>
                <c:pt idx="3200">
                  <c:v>1.0625</c:v>
                </c:pt>
                <c:pt idx="3201">
                  <c:v>1.0625</c:v>
                </c:pt>
                <c:pt idx="3202">
                  <c:v>1.0625</c:v>
                </c:pt>
                <c:pt idx="3203">
                  <c:v>1.125</c:v>
                </c:pt>
                <c:pt idx="3204">
                  <c:v>1.1875</c:v>
                </c:pt>
                <c:pt idx="3205">
                  <c:v>1.3125</c:v>
                </c:pt>
                <c:pt idx="3206">
                  <c:v>1.125</c:v>
                </c:pt>
                <c:pt idx="3207">
                  <c:v>1.0625</c:v>
                </c:pt>
                <c:pt idx="3208">
                  <c:v>1.0625</c:v>
                </c:pt>
                <c:pt idx="3209">
                  <c:v>1.1875</c:v>
                </c:pt>
                <c:pt idx="3210">
                  <c:v>1.3125</c:v>
                </c:pt>
                <c:pt idx="3211">
                  <c:v>1.375</c:v>
                </c:pt>
                <c:pt idx="3212">
                  <c:v>1.3125</c:v>
                </c:pt>
                <c:pt idx="3213">
                  <c:v>1.25</c:v>
                </c:pt>
                <c:pt idx="3214">
                  <c:v>1.25</c:v>
                </c:pt>
                <c:pt idx="3215">
                  <c:v>1.3125</c:v>
                </c:pt>
                <c:pt idx="3216">
                  <c:v>1.375</c:v>
                </c:pt>
                <c:pt idx="3217">
                  <c:v>1.5</c:v>
                </c:pt>
                <c:pt idx="3218">
                  <c:v>1.5</c:v>
                </c:pt>
                <c:pt idx="3219">
                  <c:v>1.4375</c:v>
                </c:pt>
                <c:pt idx="3220">
                  <c:v>1.375</c:v>
                </c:pt>
                <c:pt idx="3221">
                  <c:v>1.3125</c:v>
                </c:pt>
                <c:pt idx="3222">
                  <c:v>1.4375</c:v>
                </c:pt>
                <c:pt idx="3223">
                  <c:v>1.4375</c:v>
                </c:pt>
                <c:pt idx="3224">
                  <c:v>1.5</c:v>
                </c:pt>
                <c:pt idx="3225">
                  <c:v>1.4375</c:v>
                </c:pt>
                <c:pt idx="3226">
                  <c:v>1.375</c:v>
                </c:pt>
                <c:pt idx="3227">
                  <c:v>1.3125</c:v>
                </c:pt>
                <c:pt idx="3228">
                  <c:v>1.3125</c:v>
                </c:pt>
                <c:pt idx="3229">
                  <c:v>1.375</c:v>
                </c:pt>
                <c:pt idx="3230">
                  <c:v>1.3125</c:v>
                </c:pt>
                <c:pt idx="3231">
                  <c:v>1.3125</c:v>
                </c:pt>
                <c:pt idx="3232">
                  <c:v>1.3125</c:v>
                </c:pt>
                <c:pt idx="3233">
                  <c:v>1.1875</c:v>
                </c:pt>
                <c:pt idx="3234">
                  <c:v>1.1875</c:v>
                </c:pt>
                <c:pt idx="3235">
                  <c:v>1.125</c:v>
                </c:pt>
                <c:pt idx="3236">
                  <c:v>1.125</c:v>
                </c:pt>
                <c:pt idx="3237">
                  <c:v>1.0625</c:v>
                </c:pt>
                <c:pt idx="3238">
                  <c:v>0.9375</c:v>
                </c:pt>
                <c:pt idx="3239">
                  <c:v>0.9375</c:v>
                </c:pt>
                <c:pt idx="3240">
                  <c:v>0.9375</c:v>
                </c:pt>
                <c:pt idx="3241">
                  <c:v>0.9375</c:v>
                </c:pt>
                <c:pt idx="3242">
                  <c:v>0.875</c:v>
                </c:pt>
                <c:pt idx="3243">
                  <c:v>0.875</c:v>
                </c:pt>
                <c:pt idx="3244">
                  <c:v>0.875</c:v>
                </c:pt>
                <c:pt idx="3245">
                  <c:v>0.75</c:v>
                </c:pt>
                <c:pt idx="3246">
                  <c:v>0.875</c:v>
                </c:pt>
                <c:pt idx="3247">
                  <c:v>0.9375</c:v>
                </c:pt>
                <c:pt idx="3248">
                  <c:v>0.9375</c:v>
                </c:pt>
                <c:pt idx="3249">
                  <c:v>1</c:v>
                </c:pt>
                <c:pt idx="3250">
                  <c:v>1</c:v>
                </c:pt>
                <c:pt idx="3251">
                  <c:v>0.9375</c:v>
                </c:pt>
                <c:pt idx="3252">
                  <c:v>0.875</c:v>
                </c:pt>
                <c:pt idx="3253">
                  <c:v>1</c:v>
                </c:pt>
                <c:pt idx="3254">
                  <c:v>1.125</c:v>
                </c:pt>
                <c:pt idx="3255">
                  <c:v>1.125</c:v>
                </c:pt>
                <c:pt idx="3256">
                  <c:v>1.125</c:v>
                </c:pt>
                <c:pt idx="3257">
                  <c:v>1.125</c:v>
                </c:pt>
                <c:pt idx="3258">
                  <c:v>1.1875</c:v>
                </c:pt>
                <c:pt idx="3259">
                  <c:v>1.1875</c:v>
                </c:pt>
                <c:pt idx="3260">
                  <c:v>1.125</c:v>
                </c:pt>
                <c:pt idx="3261">
                  <c:v>1.25</c:v>
                </c:pt>
                <c:pt idx="3262">
                  <c:v>1.25</c:v>
                </c:pt>
                <c:pt idx="3263">
                  <c:v>1.1875</c:v>
                </c:pt>
                <c:pt idx="3264">
                  <c:v>1.125</c:v>
                </c:pt>
                <c:pt idx="3265">
                  <c:v>1.125</c:v>
                </c:pt>
                <c:pt idx="3266">
                  <c:v>1.125</c:v>
                </c:pt>
                <c:pt idx="3267">
                  <c:v>1.1875</c:v>
                </c:pt>
                <c:pt idx="3268">
                  <c:v>1.25</c:v>
                </c:pt>
                <c:pt idx="3269">
                  <c:v>1.3125</c:v>
                </c:pt>
                <c:pt idx="3270">
                  <c:v>1.1875</c:v>
                </c:pt>
                <c:pt idx="3271">
                  <c:v>1.25</c:v>
                </c:pt>
                <c:pt idx="3272">
                  <c:v>1.25</c:v>
                </c:pt>
                <c:pt idx="3273">
                  <c:v>1.3125</c:v>
                </c:pt>
                <c:pt idx="3274">
                  <c:v>1.3125</c:v>
                </c:pt>
                <c:pt idx="3275">
                  <c:v>1.3125</c:v>
                </c:pt>
                <c:pt idx="3276">
                  <c:v>1.3125</c:v>
                </c:pt>
                <c:pt idx="3277">
                  <c:v>1.3125</c:v>
                </c:pt>
                <c:pt idx="3278">
                  <c:v>1.25</c:v>
                </c:pt>
                <c:pt idx="3279">
                  <c:v>1.25</c:v>
                </c:pt>
                <c:pt idx="3280">
                  <c:v>1.3125</c:v>
                </c:pt>
                <c:pt idx="3281">
                  <c:v>1.25</c:v>
                </c:pt>
                <c:pt idx="3282">
                  <c:v>1.3125</c:v>
                </c:pt>
                <c:pt idx="3283">
                  <c:v>1.3125</c:v>
                </c:pt>
                <c:pt idx="3284">
                  <c:v>1.375</c:v>
                </c:pt>
                <c:pt idx="3285">
                  <c:v>1.3125</c:v>
                </c:pt>
                <c:pt idx="3286">
                  <c:v>1.375</c:v>
                </c:pt>
                <c:pt idx="3287">
                  <c:v>1.3125</c:v>
                </c:pt>
                <c:pt idx="3288">
                  <c:v>1.25</c:v>
                </c:pt>
                <c:pt idx="3289">
                  <c:v>1.1875</c:v>
                </c:pt>
                <c:pt idx="3290">
                  <c:v>1.1875</c:v>
                </c:pt>
                <c:pt idx="3291">
                  <c:v>1.1875</c:v>
                </c:pt>
                <c:pt idx="3292">
                  <c:v>1.1875</c:v>
                </c:pt>
                <c:pt idx="3293">
                  <c:v>1.125</c:v>
                </c:pt>
                <c:pt idx="3294">
                  <c:v>1.0625</c:v>
                </c:pt>
                <c:pt idx="3295">
                  <c:v>1.0625</c:v>
                </c:pt>
                <c:pt idx="3296">
                  <c:v>1.0625</c:v>
                </c:pt>
                <c:pt idx="3297">
                  <c:v>1</c:v>
                </c:pt>
                <c:pt idx="3298">
                  <c:v>0.9375</c:v>
                </c:pt>
                <c:pt idx="3299">
                  <c:v>0.9375</c:v>
                </c:pt>
                <c:pt idx="3300">
                  <c:v>0.9375</c:v>
                </c:pt>
                <c:pt idx="3301">
                  <c:v>0.8125</c:v>
                </c:pt>
                <c:pt idx="3302">
                  <c:v>0.75</c:v>
                </c:pt>
                <c:pt idx="3303">
                  <c:v>0.8125</c:v>
                </c:pt>
                <c:pt idx="3304">
                  <c:v>0.9375</c:v>
                </c:pt>
                <c:pt idx="3305">
                  <c:v>0.9375</c:v>
                </c:pt>
                <c:pt idx="3306">
                  <c:v>0.875</c:v>
                </c:pt>
                <c:pt idx="3307">
                  <c:v>0.8125</c:v>
                </c:pt>
                <c:pt idx="3308">
                  <c:v>0.8125</c:v>
                </c:pt>
                <c:pt idx="3309">
                  <c:v>0.8125</c:v>
                </c:pt>
                <c:pt idx="3310">
                  <c:v>0.875</c:v>
                </c:pt>
                <c:pt idx="3311">
                  <c:v>0.875</c:v>
                </c:pt>
                <c:pt idx="3312">
                  <c:v>0.875</c:v>
                </c:pt>
                <c:pt idx="3313">
                  <c:v>1</c:v>
                </c:pt>
                <c:pt idx="3314">
                  <c:v>0.9375</c:v>
                </c:pt>
                <c:pt idx="3315">
                  <c:v>0.9375</c:v>
                </c:pt>
                <c:pt idx="3316">
                  <c:v>0.875</c:v>
                </c:pt>
                <c:pt idx="3317">
                  <c:v>0.9375</c:v>
                </c:pt>
                <c:pt idx="3318">
                  <c:v>0.9375</c:v>
                </c:pt>
                <c:pt idx="3319">
                  <c:v>0.9375</c:v>
                </c:pt>
                <c:pt idx="3320">
                  <c:v>0.9375</c:v>
                </c:pt>
                <c:pt idx="3321">
                  <c:v>0.875</c:v>
                </c:pt>
                <c:pt idx="3322">
                  <c:v>0.875</c:v>
                </c:pt>
                <c:pt idx="3323">
                  <c:v>0.9375</c:v>
                </c:pt>
                <c:pt idx="3324">
                  <c:v>1</c:v>
                </c:pt>
                <c:pt idx="3325">
                  <c:v>1</c:v>
                </c:pt>
                <c:pt idx="3326">
                  <c:v>1.0625</c:v>
                </c:pt>
                <c:pt idx="3327">
                  <c:v>1.0625</c:v>
                </c:pt>
                <c:pt idx="3328">
                  <c:v>1.125</c:v>
                </c:pt>
                <c:pt idx="3329">
                  <c:v>1.0625</c:v>
                </c:pt>
                <c:pt idx="3330">
                  <c:v>1.1875</c:v>
                </c:pt>
                <c:pt idx="3331">
                  <c:v>1.1875</c:v>
                </c:pt>
                <c:pt idx="3332">
                  <c:v>1.1875</c:v>
                </c:pt>
                <c:pt idx="3333">
                  <c:v>1.1875</c:v>
                </c:pt>
                <c:pt idx="3334">
                  <c:v>1.25</c:v>
                </c:pt>
                <c:pt idx="3335">
                  <c:v>1.1875</c:v>
                </c:pt>
                <c:pt idx="3336">
                  <c:v>1.125</c:v>
                </c:pt>
                <c:pt idx="3337">
                  <c:v>1.1875</c:v>
                </c:pt>
                <c:pt idx="3338">
                  <c:v>1.125</c:v>
                </c:pt>
                <c:pt idx="3339">
                  <c:v>1.125</c:v>
                </c:pt>
                <c:pt idx="3340">
                  <c:v>1.125</c:v>
                </c:pt>
                <c:pt idx="3341">
                  <c:v>1.125</c:v>
                </c:pt>
                <c:pt idx="3342">
                  <c:v>1.0625</c:v>
                </c:pt>
                <c:pt idx="3343">
                  <c:v>1.125</c:v>
                </c:pt>
                <c:pt idx="3344">
                  <c:v>1</c:v>
                </c:pt>
                <c:pt idx="3345">
                  <c:v>1.0625</c:v>
                </c:pt>
                <c:pt idx="3346">
                  <c:v>1.0625</c:v>
                </c:pt>
                <c:pt idx="3347">
                  <c:v>1.125</c:v>
                </c:pt>
                <c:pt idx="3348">
                  <c:v>1.1875</c:v>
                </c:pt>
                <c:pt idx="3349">
                  <c:v>1.125</c:v>
                </c:pt>
                <c:pt idx="3350">
                  <c:v>1.0625</c:v>
                </c:pt>
                <c:pt idx="3351">
                  <c:v>1.125</c:v>
                </c:pt>
                <c:pt idx="3352">
                  <c:v>1.0625</c:v>
                </c:pt>
                <c:pt idx="3353">
                  <c:v>1.125</c:v>
                </c:pt>
                <c:pt idx="3354">
                  <c:v>1.125</c:v>
                </c:pt>
                <c:pt idx="3355">
                  <c:v>1.125</c:v>
                </c:pt>
                <c:pt idx="3356">
                  <c:v>1.125</c:v>
                </c:pt>
                <c:pt idx="3357">
                  <c:v>1.125</c:v>
                </c:pt>
                <c:pt idx="3358">
                  <c:v>1.1875</c:v>
                </c:pt>
                <c:pt idx="3359">
                  <c:v>1.125</c:v>
                </c:pt>
                <c:pt idx="3360">
                  <c:v>1.25</c:v>
                </c:pt>
                <c:pt idx="3361">
                  <c:v>1.125</c:v>
                </c:pt>
                <c:pt idx="3362">
                  <c:v>1.0625</c:v>
                </c:pt>
                <c:pt idx="3363">
                  <c:v>0.9375</c:v>
                </c:pt>
                <c:pt idx="3364">
                  <c:v>0.9375</c:v>
                </c:pt>
                <c:pt idx="3365">
                  <c:v>0.9375</c:v>
                </c:pt>
                <c:pt idx="3366">
                  <c:v>1</c:v>
                </c:pt>
                <c:pt idx="3367">
                  <c:v>0.875</c:v>
                </c:pt>
                <c:pt idx="3368">
                  <c:v>0.875</c:v>
                </c:pt>
                <c:pt idx="3369">
                  <c:v>0.8125</c:v>
                </c:pt>
                <c:pt idx="3370">
                  <c:v>0.875</c:v>
                </c:pt>
                <c:pt idx="3371">
                  <c:v>0.875</c:v>
                </c:pt>
                <c:pt idx="3372">
                  <c:v>0.875</c:v>
                </c:pt>
                <c:pt idx="3373">
                  <c:v>1</c:v>
                </c:pt>
                <c:pt idx="3374">
                  <c:v>0.875</c:v>
                </c:pt>
                <c:pt idx="3375">
                  <c:v>0.875</c:v>
                </c:pt>
                <c:pt idx="3376">
                  <c:v>0.75</c:v>
                </c:pt>
                <c:pt idx="3377">
                  <c:v>0.8125</c:v>
                </c:pt>
                <c:pt idx="3378">
                  <c:v>0.75</c:v>
                </c:pt>
                <c:pt idx="3379">
                  <c:v>0.75</c:v>
                </c:pt>
                <c:pt idx="3380">
                  <c:v>0.6875</c:v>
                </c:pt>
                <c:pt idx="3381">
                  <c:v>0.6875</c:v>
                </c:pt>
                <c:pt idx="3382">
                  <c:v>0.75</c:v>
                </c:pt>
                <c:pt idx="3383">
                  <c:v>0.8125</c:v>
                </c:pt>
                <c:pt idx="3384">
                  <c:v>0.9375</c:v>
                </c:pt>
                <c:pt idx="3385">
                  <c:v>0.9375</c:v>
                </c:pt>
                <c:pt idx="3386">
                  <c:v>0.9375</c:v>
                </c:pt>
                <c:pt idx="3387">
                  <c:v>1</c:v>
                </c:pt>
                <c:pt idx="3388">
                  <c:v>1</c:v>
                </c:pt>
                <c:pt idx="3389">
                  <c:v>0.875</c:v>
                </c:pt>
                <c:pt idx="3390">
                  <c:v>1</c:v>
                </c:pt>
                <c:pt idx="3391">
                  <c:v>0.9375</c:v>
                </c:pt>
                <c:pt idx="3392">
                  <c:v>1</c:v>
                </c:pt>
                <c:pt idx="3393">
                  <c:v>1.0625</c:v>
                </c:pt>
                <c:pt idx="3394">
                  <c:v>1.0625</c:v>
                </c:pt>
                <c:pt idx="3395">
                  <c:v>1.125</c:v>
                </c:pt>
                <c:pt idx="3396">
                  <c:v>1.1875</c:v>
                </c:pt>
                <c:pt idx="3397">
                  <c:v>1.1875</c:v>
                </c:pt>
                <c:pt idx="3398">
                  <c:v>1.125</c:v>
                </c:pt>
                <c:pt idx="3399">
                  <c:v>1.125</c:v>
                </c:pt>
                <c:pt idx="3400">
                  <c:v>1</c:v>
                </c:pt>
                <c:pt idx="3401">
                  <c:v>1.0625</c:v>
                </c:pt>
                <c:pt idx="3402">
                  <c:v>1.0625</c:v>
                </c:pt>
                <c:pt idx="3403">
                  <c:v>1</c:v>
                </c:pt>
                <c:pt idx="3404">
                  <c:v>1</c:v>
                </c:pt>
                <c:pt idx="3405">
                  <c:v>1.0625</c:v>
                </c:pt>
                <c:pt idx="3406">
                  <c:v>1</c:v>
                </c:pt>
                <c:pt idx="3407">
                  <c:v>1.0625</c:v>
                </c:pt>
                <c:pt idx="3408">
                  <c:v>1</c:v>
                </c:pt>
                <c:pt idx="3409">
                  <c:v>1</c:v>
                </c:pt>
                <c:pt idx="3410">
                  <c:v>1</c:v>
                </c:pt>
                <c:pt idx="3411">
                  <c:v>1</c:v>
                </c:pt>
                <c:pt idx="3412">
                  <c:v>0.9375</c:v>
                </c:pt>
                <c:pt idx="3413">
                  <c:v>1</c:v>
                </c:pt>
                <c:pt idx="3414">
                  <c:v>1.0625</c:v>
                </c:pt>
                <c:pt idx="3415">
                  <c:v>1.125</c:v>
                </c:pt>
                <c:pt idx="3416">
                  <c:v>1.1875</c:v>
                </c:pt>
                <c:pt idx="3417">
                  <c:v>1.0625</c:v>
                </c:pt>
                <c:pt idx="3418">
                  <c:v>1.125</c:v>
                </c:pt>
                <c:pt idx="3419">
                  <c:v>1.1875</c:v>
                </c:pt>
                <c:pt idx="3420">
                  <c:v>1.1875</c:v>
                </c:pt>
                <c:pt idx="3421">
                  <c:v>1.1875</c:v>
                </c:pt>
                <c:pt idx="3422">
                  <c:v>1.1875</c:v>
                </c:pt>
                <c:pt idx="3423">
                  <c:v>1.125</c:v>
                </c:pt>
                <c:pt idx="3424">
                  <c:v>1.1875</c:v>
                </c:pt>
                <c:pt idx="3425">
                  <c:v>1.0625</c:v>
                </c:pt>
                <c:pt idx="3426">
                  <c:v>1.125</c:v>
                </c:pt>
                <c:pt idx="3427">
                  <c:v>1.0625</c:v>
                </c:pt>
                <c:pt idx="3428">
                  <c:v>1</c:v>
                </c:pt>
                <c:pt idx="3429">
                  <c:v>1</c:v>
                </c:pt>
                <c:pt idx="3430">
                  <c:v>1</c:v>
                </c:pt>
                <c:pt idx="3431">
                  <c:v>0.875</c:v>
                </c:pt>
                <c:pt idx="3432">
                  <c:v>0.9375</c:v>
                </c:pt>
                <c:pt idx="3433">
                  <c:v>1</c:v>
                </c:pt>
                <c:pt idx="3434">
                  <c:v>1</c:v>
                </c:pt>
                <c:pt idx="3435">
                  <c:v>0.9375</c:v>
                </c:pt>
                <c:pt idx="3436">
                  <c:v>0.9375</c:v>
                </c:pt>
                <c:pt idx="3437">
                  <c:v>0.8125</c:v>
                </c:pt>
                <c:pt idx="3438">
                  <c:v>0.875</c:v>
                </c:pt>
                <c:pt idx="3439">
                  <c:v>1</c:v>
                </c:pt>
                <c:pt idx="3440">
                  <c:v>0.9375</c:v>
                </c:pt>
                <c:pt idx="3441">
                  <c:v>0.9375</c:v>
                </c:pt>
                <c:pt idx="3442">
                  <c:v>0.9375</c:v>
                </c:pt>
                <c:pt idx="3443">
                  <c:v>1</c:v>
                </c:pt>
                <c:pt idx="3444">
                  <c:v>1.0625</c:v>
                </c:pt>
                <c:pt idx="3445">
                  <c:v>1</c:v>
                </c:pt>
                <c:pt idx="3446">
                  <c:v>0.875</c:v>
                </c:pt>
                <c:pt idx="3447">
                  <c:v>0.9375</c:v>
                </c:pt>
                <c:pt idx="3448">
                  <c:v>0.875</c:v>
                </c:pt>
                <c:pt idx="3449">
                  <c:v>0.8125</c:v>
                </c:pt>
                <c:pt idx="3450">
                  <c:v>0.75</c:v>
                </c:pt>
                <c:pt idx="3451">
                  <c:v>0.875</c:v>
                </c:pt>
                <c:pt idx="3452">
                  <c:v>0.875</c:v>
                </c:pt>
                <c:pt idx="3453">
                  <c:v>1</c:v>
                </c:pt>
                <c:pt idx="3454">
                  <c:v>0.9375</c:v>
                </c:pt>
                <c:pt idx="3455">
                  <c:v>0.9375</c:v>
                </c:pt>
                <c:pt idx="3456">
                  <c:v>0.9375</c:v>
                </c:pt>
                <c:pt idx="3457">
                  <c:v>0.9375</c:v>
                </c:pt>
                <c:pt idx="3458">
                  <c:v>0.875</c:v>
                </c:pt>
                <c:pt idx="3459">
                  <c:v>0.875</c:v>
                </c:pt>
                <c:pt idx="3460">
                  <c:v>0.875</c:v>
                </c:pt>
                <c:pt idx="3461">
                  <c:v>0.9375</c:v>
                </c:pt>
                <c:pt idx="3462">
                  <c:v>1</c:v>
                </c:pt>
                <c:pt idx="3463">
                  <c:v>0.9375</c:v>
                </c:pt>
                <c:pt idx="3464">
                  <c:v>0.875</c:v>
                </c:pt>
                <c:pt idx="3465">
                  <c:v>0.9375</c:v>
                </c:pt>
                <c:pt idx="3466">
                  <c:v>0.875</c:v>
                </c:pt>
                <c:pt idx="3467">
                  <c:v>0.8125</c:v>
                </c:pt>
                <c:pt idx="3468">
                  <c:v>0.875</c:v>
                </c:pt>
                <c:pt idx="3469">
                  <c:v>0.75</c:v>
                </c:pt>
                <c:pt idx="3470">
                  <c:v>0.75</c:v>
                </c:pt>
                <c:pt idx="3471">
                  <c:v>0.75</c:v>
                </c:pt>
                <c:pt idx="3472">
                  <c:v>0.8125</c:v>
                </c:pt>
                <c:pt idx="3473">
                  <c:v>0.875</c:v>
                </c:pt>
                <c:pt idx="3474">
                  <c:v>0.9375</c:v>
                </c:pt>
                <c:pt idx="3475">
                  <c:v>0.9375</c:v>
                </c:pt>
                <c:pt idx="3476">
                  <c:v>0.9375</c:v>
                </c:pt>
                <c:pt idx="3477">
                  <c:v>0.9375</c:v>
                </c:pt>
                <c:pt idx="3478">
                  <c:v>1.0625</c:v>
                </c:pt>
                <c:pt idx="3479">
                  <c:v>1.1875</c:v>
                </c:pt>
                <c:pt idx="3480">
                  <c:v>1.25</c:v>
                </c:pt>
                <c:pt idx="3481">
                  <c:v>1.25</c:v>
                </c:pt>
                <c:pt idx="3482">
                  <c:v>1.3125</c:v>
                </c:pt>
                <c:pt idx="3483">
                  <c:v>1.375</c:v>
                </c:pt>
                <c:pt idx="3484">
                  <c:v>1.375</c:v>
                </c:pt>
                <c:pt idx="3485">
                  <c:v>1.375</c:v>
                </c:pt>
                <c:pt idx="3486">
                  <c:v>1.375</c:v>
                </c:pt>
                <c:pt idx="3487">
                  <c:v>1.3125</c:v>
                </c:pt>
                <c:pt idx="3488">
                  <c:v>1.25</c:v>
                </c:pt>
                <c:pt idx="3489">
                  <c:v>1.25</c:v>
                </c:pt>
                <c:pt idx="3490">
                  <c:v>1.25</c:v>
                </c:pt>
                <c:pt idx="3491">
                  <c:v>1.3125</c:v>
                </c:pt>
                <c:pt idx="3492">
                  <c:v>1.3125</c:v>
                </c:pt>
                <c:pt idx="3493">
                  <c:v>1.25</c:v>
                </c:pt>
                <c:pt idx="3494">
                  <c:v>1.125</c:v>
                </c:pt>
                <c:pt idx="3495">
                  <c:v>1.1875</c:v>
                </c:pt>
                <c:pt idx="3496">
                  <c:v>1.1875</c:v>
                </c:pt>
                <c:pt idx="3497">
                  <c:v>1.125</c:v>
                </c:pt>
                <c:pt idx="3498">
                  <c:v>1.125</c:v>
                </c:pt>
                <c:pt idx="3499">
                  <c:v>1</c:v>
                </c:pt>
                <c:pt idx="3500">
                  <c:v>0.9375</c:v>
                </c:pt>
                <c:pt idx="3501">
                  <c:v>1</c:v>
                </c:pt>
                <c:pt idx="3502">
                  <c:v>1.0625</c:v>
                </c:pt>
                <c:pt idx="3503">
                  <c:v>1</c:v>
                </c:pt>
                <c:pt idx="3504">
                  <c:v>1.0625</c:v>
                </c:pt>
                <c:pt idx="3505">
                  <c:v>1.125</c:v>
                </c:pt>
                <c:pt idx="3506">
                  <c:v>1.125</c:v>
                </c:pt>
                <c:pt idx="3507">
                  <c:v>1.1875</c:v>
                </c:pt>
                <c:pt idx="3508">
                  <c:v>1.1875</c:v>
                </c:pt>
                <c:pt idx="3509">
                  <c:v>1.25</c:v>
                </c:pt>
                <c:pt idx="3510">
                  <c:v>1.25</c:v>
                </c:pt>
                <c:pt idx="3511">
                  <c:v>1.1875</c:v>
                </c:pt>
                <c:pt idx="3512">
                  <c:v>1.1875</c:v>
                </c:pt>
                <c:pt idx="3513">
                  <c:v>1.1875</c:v>
                </c:pt>
                <c:pt idx="3514">
                  <c:v>1.1875</c:v>
                </c:pt>
                <c:pt idx="3515">
                  <c:v>1.25</c:v>
                </c:pt>
                <c:pt idx="3516">
                  <c:v>1.1875</c:v>
                </c:pt>
                <c:pt idx="3517">
                  <c:v>1.125</c:v>
                </c:pt>
                <c:pt idx="3518">
                  <c:v>1.0625</c:v>
                </c:pt>
                <c:pt idx="3519">
                  <c:v>1.125</c:v>
                </c:pt>
                <c:pt idx="3520">
                  <c:v>1.1875</c:v>
                </c:pt>
                <c:pt idx="3521">
                  <c:v>1.0625</c:v>
                </c:pt>
                <c:pt idx="3522">
                  <c:v>1.1875</c:v>
                </c:pt>
                <c:pt idx="3523">
                  <c:v>1.0625</c:v>
                </c:pt>
                <c:pt idx="3524">
                  <c:v>1.125</c:v>
                </c:pt>
                <c:pt idx="3525">
                  <c:v>1.125</c:v>
                </c:pt>
                <c:pt idx="3526">
                  <c:v>1.1875</c:v>
                </c:pt>
                <c:pt idx="3527">
                  <c:v>1.0625</c:v>
                </c:pt>
                <c:pt idx="3528">
                  <c:v>1.0625</c:v>
                </c:pt>
                <c:pt idx="3529">
                  <c:v>1.125</c:v>
                </c:pt>
                <c:pt idx="3530">
                  <c:v>1.0625</c:v>
                </c:pt>
                <c:pt idx="3531">
                  <c:v>1</c:v>
                </c:pt>
                <c:pt idx="3532">
                  <c:v>1.0625</c:v>
                </c:pt>
                <c:pt idx="3533">
                  <c:v>1.1875</c:v>
                </c:pt>
                <c:pt idx="3534">
                  <c:v>1.125</c:v>
                </c:pt>
                <c:pt idx="3535">
                  <c:v>1.1875</c:v>
                </c:pt>
                <c:pt idx="3536">
                  <c:v>1.1875</c:v>
                </c:pt>
                <c:pt idx="3537">
                  <c:v>1.3125</c:v>
                </c:pt>
                <c:pt idx="3538">
                  <c:v>1.1875</c:v>
                </c:pt>
                <c:pt idx="3539">
                  <c:v>1.1875</c:v>
                </c:pt>
                <c:pt idx="3540">
                  <c:v>1.1875</c:v>
                </c:pt>
                <c:pt idx="3541">
                  <c:v>1.1875</c:v>
                </c:pt>
                <c:pt idx="3542">
                  <c:v>1.125</c:v>
                </c:pt>
                <c:pt idx="3543">
                  <c:v>1.125</c:v>
                </c:pt>
                <c:pt idx="3544">
                  <c:v>1.1875</c:v>
                </c:pt>
                <c:pt idx="3545">
                  <c:v>1.1875</c:v>
                </c:pt>
                <c:pt idx="3546">
                  <c:v>1.1875</c:v>
                </c:pt>
                <c:pt idx="3547">
                  <c:v>1.3125</c:v>
                </c:pt>
                <c:pt idx="3548">
                  <c:v>1.375</c:v>
                </c:pt>
                <c:pt idx="3549">
                  <c:v>1.3125</c:v>
                </c:pt>
                <c:pt idx="3550">
                  <c:v>1.375</c:v>
                </c:pt>
                <c:pt idx="3551">
                  <c:v>1.3125</c:v>
                </c:pt>
                <c:pt idx="3552">
                  <c:v>1.25</c:v>
                </c:pt>
                <c:pt idx="3553">
                  <c:v>1.1875</c:v>
                </c:pt>
                <c:pt idx="3554">
                  <c:v>1.125</c:v>
                </c:pt>
                <c:pt idx="3555">
                  <c:v>1.125</c:v>
                </c:pt>
                <c:pt idx="3556">
                  <c:v>1</c:v>
                </c:pt>
                <c:pt idx="3557">
                  <c:v>0.9375</c:v>
                </c:pt>
                <c:pt idx="3558">
                  <c:v>0.9375</c:v>
                </c:pt>
                <c:pt idx="3559">
                  <c:v>1</c:v>
                </c:pt>
                <c:pt idx="3560">
                  <c:v>0.875</c:v>
                </c:pt>
                <c:pt idx="3561">
                  <c:v>0.875</c:v>
                </c:pt>
                <c:pt idx="3562">
                  <c:v>0.875</c:v>
                </c:pt>
                <c:pt idx="3563">
                  <c:v>0.75</c:v>
                </c:pt>
                <c:pt idx="3564">
                  <c:v>0.6875</c:v>
                </c:pt>
                <c:pt idx="3565">
                  <c:v>0.625</c:v>
                </c:pt>
                <c:pt idx="3566">
                  <c:v>0.6875</c:v>
                </c:pt>
                <c:pt idx="3567">
                  <c:v>0.6875</c:v>
                </c:pt>
                <c:pt idx="3568">
                  <c:v>0.6875</c:v>
                </c:pt>
                <c:pt idx="3569">
                  <c:v>0.6875</c:v>
                </c:pt>
                <c:pt idx="3570">
                  <c:v>0.8125</c:v>
                </c:pt>
                <c:pt idx="3571">
                  <c:v>0.75</c:v>
                </c:pt>
                <c:pt idx="3572">
                  <c:v>0.875</c:v>
                </c:pt>
                <c:pt idx="3573">
                  <c:v>0.9375</c:v>
                </c:pt>
                <c:pt idx="3574">
                  <c:v>1</c:v>
                </c:pt>
                <c:pt idx="3575">
                  <c:v>0.9375</c:v>
                </c:pt>
                <c:pt idx="3576">
                  <c:v>1</c:v>
                </c:pt>
                <c:pt idx="3577">
                  <c:v>0.9375</c:v>
                </c:pt>
                <c:pt idx="3578">
                  <c:v>1.0625</c:v>
                </c:pt>
                <c:pt idx="3579">
                  <c:v>1.125</c:v>
                </c:pt>
                <c:pt idx="3580">
                  <c:v>1.125</c:v>
                </c:pt>
                <c:pt idx="3581">
                  <c:v>1.1875</c:v>
                </c:pt>
                <c:pt idx="3582">
                  <c:v>1.0625</c:v>
                </c:pt>
                <c:pt idx="3583">
                  <c:v>1.0625</c:v>
                </c:pt>
                <c:pt idx="3584">
                  <c:v>1.125</c:v>
                </c:pt>
                <c:pt idx="3585">
                  <c:v>1.125</c:v>
                </c:pt>
                <c:pt idx="3586">
                  <c:v>1.0625</c:v>
                </c:pt>
                <c:pt idx="3587">
                  <c:v>1.1875</c:v>
                </c:pt>
                <c:pt idx="3588">
                  <c:v>1.125</c:v>
                </c:pt>
                <c:pt idx="3589">
                  <c:v>1.0625</c:v>
                </c:pt>
                <c:pt idx="3590">
                  <c:v>1</c:v>
                </c:pt>
                <c:pt idx="3591">
                  <c:v>1.1875</c:v>
                </c:pt>
                <c:pt idx="3592">
                  <c:v>1.1875</c:v>
                </c:pt>
                <c:pt idx="3593">
                  <c:v>1.25</c:v>
                </c:pt>
                <c:pt idx="3594">
                  <c:v>1.1875</c:v>
                </c:pt>
                <c:pt idx="3595">
                  <c:v>1.125</c:v>
                </c:pt>
                <c:pt idx="3596">
                  <c:v>1.0625</c:v>
                </c:pt>
                <c:pt idx="3597">
                  <c:v>1.0625</c:v>
                </c:pt>
                <c:pt idx="3598">
                  <c:v>1.0625</c:v>
                </c:pt>
                <c:pt idx="3599">
                  <c:v>1.125</c:v>
                </c:pt>
                <c:pt idx="3600">
                  <c:v>1.125</c:v>
                </c:pt>
                <c:pt idx="3601">
                  <c:v>1.125</c:v>
                </c:pt>
                <c:pt idx="3602">
                  <c:v>1.125</c:v>
                </c:pt>
                <c:pt idx="3603">
                  <c:v>1.0625</c:v>
                </c:pt>
                <c:pt idx="3604">
                  <c:v>1.125</c:v>
                </c:pt>
                <c:pt idx="3605">
                  <c:v>1.1875</c:v>
                </c:pt>
                <c:pt idx="3606">
                  <c:v>1.25</c:v>
                </c:pt>
                <c:pt idx="3607">
                  <c:v>1.125</c:v>
                </c:pt>
                <c:pt idx="3608">
                  <c:v>1.0625</c:v>
                </c:pt>
                <c:pt idx="3609">
                  <c:v>1</c:v>
                </c:pt>
                <c:pt idx="3610">
                  <c:v>1</c:v>
                </c:pt>
                <c:pt idx="3611">
                  <c:v>0.9375</c:v>
                </c:pt>
                <c:pt idx="3612">
                  <c:v>0.9375</c:v>
                </c:pt>
                <c:pt idx="3613">
                  <c:v>0.875</c:v>
                </c:pt>
                <c:pt idx="3614">
                  <c:v>1</c:v>
                </c:pt>
                <c:pt idx="3615">
                  <c:v>1</c:v>
                </c:pt>
                <c:pt idx="3616">
                  <c:v>0.875</c:v>
                </c:pt>
                <c:pt idx="3617">
                  <c:v>0.8125</c:v>
                </c:pt>
                <c:pt idx="3618">
                  <c:v>0.9375</c:v>
                </c:pt>
                <c:pt idx="3619">
                  <c:v>0.875</c:v>
                </c:pt>
                <c:pt idx="3620">
                  <c:v>0.75</c:v>
                </c:pt>
                <c:pt idx="3621">
                  <c:v>0.75</c:v>
                </c:pt>
                <c:pt idx="3622">
                  <c:v>0.75</c:v>
                </c:pt>
                <c:pt idx="3623">
                  <c:v>0.75</c:v>
                </c:pt>
                <c:pt idx="3624">
                  <c:v>0.8125</c:v>
                </c:pt>
                <c:pt idx="3625">
                  <c:v>0.875</c:v>
                </c:pt>
                <c:pt idx="3626">
                  <c:v>0.8125</c:v>
                </c:pt>
                <c:pt idx="3627">
                  <c:v>0.875</c:v>
                </c:pt>
                <c:pt idx="3628">
                  <c:v>1</c:v>
                </c:pt>
                <c:pt idx="3629">
                  <c:v>1</c:v>
                </c:pt>
                <c:pt idx="3630">
                  <c:v>1</c:v>
                </c:pt>
                <c:pt idx="3631">
                  <c:v>0.9375</c:v>
                </c:pt>
                <c:pt idx="3632">
                  <c:v>1</c:v>
                </c:pt>
                <c:pt idx="3633">
                  <c:v>1.0625</c:v>
                </c:pt>
                <c:pt idx="3634">
                  <c:v>1</c:v>
                </c:pt>
                <c:pt idx="3635">
                  <c:v>1</c:v>
                </c:pt>
                <c:pt idx="3636">
                  <c:v>1</c:v>
                </c:pt>
                <c:pt idx="3637">
                  <c:v>1</c:v>
                </c:pt>
                <c:pt idx="3638">
                  <c:v>0.9375</c:v>
                </c:pt>
                <c:pt idx="3639">
                  <c:v>1</c:v>
                </c:pt>
                <c:pt idx="3640">
                  <c:v>1</c:v>
                </c:pt>
                <c:pt idx="3641">
                  <c:v>1</c:v>
                </c:pt>
                <c:pt idx="3642">
                  <c:v>1.0625</c:v>
                </c:pt>
                <c:pt idx="3643">
                  <c:v>1</c:v>
                </c:pt>
                <c:pt idx="3644">
                  <c:v>0.875</c:v>
                </c:pt>
                <c:pt idx="3645">
                  <c:v>1</c:v>
                </c:pt>
                <c:pt idx="3646">
                  <c:v>0.875</c:v>
                </c:pt>
                <c:pt idx="3647">
                  <c:v>0.9375</c:v>
                </c:pt>
                <c:pt idx="3648">
                  <c:v>0.875</c:v>
                </c:pt>
                <c:pt idx="3649">
                  <c:v>0.875</c:v>
                </c:pt>
                <c:pt idx="3650">
                  <c:v>0.8125</c:v>
                </c:pt>
                <c:pt idx="3651">
                  <c:v>0.8125</c:v>
                </c:pt>
                <c:pt idx="3652">
                  <c:v>0.875</c:v>
                </c:pt>
                <c:pt idx="3653">
                  <c:v>0.8125</c:v>
                </c:pt>
                <c:pt idx="3654">
                  <c:v>0.75</c:v>
                </c:pt>
                <c:pt idx="3655">
                  <c:v>0.6875</c:v>
                </c:pt>
                <c:pt idx="3656">
                  <c:v>0.625</c:v>
                </c:pt>
                <c:pt idx="3657">
                  <c:v>0.625</c:v>
                </c:pt>
                <c:pt idx="3658">
                  <c:v>0.625</c:v>
                </c:pt>
                <c:pt idx="3659">
                  <c:v>0.75</c:v>
                </c:pt>
                <c:pt idx="3660">
                  <c:v>0.8125</c:v>
                </c:pt>
                <c:pt idx="3661">
                  <c:v>0.75</c:v>
                </c:pt>
                <c:pt idx="3662">
                  <c:v>0.8125</c:v>
                </c:pt>
                <c:pt idx="3663">
                  <c:v>0.75</c:v>
                </c:pt>
                <c:pt idx="3664">
                  <c:v>0.875</c:v>
                </c:pt>
                <c:pt idx="3665">
                  <c:v>0.875</c:v>
                </c:pt>
                <c:pt idx="3666">
                  <c:v>0.875</c:v>
                </c:pt>
                <c:pt idx="3667">
                  <c:v>0.9375</c:v>
                </c:pt>
                <c:pt idx="3668">
                  <c:v>0.875</c:v>
                </c:pt>
                <c:pt idx="3669">
                  <c:v>0.9375</c:v>
                </c:pt>
                <c:pt idx="3670">
                  <c:v>0.9375</c:v>
                </c:pt>
                <c:pt idx="3671">
                  <c:v>0.875</c:v>
                </c:pt>
                <c:pt idx="3672">
                  <c:v>0.9375</c:v>
                </c:pt>
                <c:pt idx="3673">
                  <c:v>1.0625</c:v>
                </c:pt>
                <c:pt idx="3674">
                  <c:v>1</c:v>
                </c:pt>
                <c:pt idx="3675">
                  <c:v>1</c:v>
                </c:pt>
                <c:pt idx="3676">
                  <c:v>0.9375</c:v>
                </c:pt>
                <c:pt idx="3677">
                  <c:v>0.9375</c:v>
                </c:pt>
                <c:pt idx="3678">
                  <c:v>0.875</c:v>
                </c:pt>
                <c:pt idx="3679">
                  <c:v>0.875</c:v>
                </c:pt>
                <c:pt idx="3680">
                  <c:v>0.75</c:v>
                </c:pt>
                <c:pt idx="3681">
                  <c:v>0.75</c:v>
                </c:pt>
                <c:pt idx="3682">
                  <c:v>0.6875</c:v>
                </c:pt>
                <c:pt idx="3683">
                  <c:v>0.6875</c:v>
                </c:pt>
                <c:pt idx="3684">
                  <c:v>0.75</c:v>
                </c:pt>
                <c:pt idx="3685">
                  <c:v>0.75</c:v>
                </c:pt>
                <c:pt idx="3686">
                  <c:v>0.8125</c:v>
                </c:pt>
                <c:pt idx="3687">
                  <c:v>0.875</c:v>
                </c:pt>
                <c:pt idx="3688">
                  <c:v>1</c:v>
                </c:pt>
                <c:pt idx="3689">
                  <c:v>0.875</c:v>
                </c:pt>
                <c:pt idx="3690">
                  <c:v>0.9375</c:v>
                </c:pt>
                <c:pt idx="3691">
                  <c:v>0.875</c:v>
                </c:pt>
                <c:pt idx="3692">
                  <c:v>0.9375</c:v>
                </c:pt>
                <c:pt idx="3693">
                  <c:v>0.9375</c:v>
                </c:pt>
                <c:pt idx="3694">
                  <c:v>1</c:v>
                </c:pt>
                <c:pt idx="3695">
                  <c:v>0.9375</c:v>
                </c:pt>
                <c:pt idx="3696">
                  <c:v>1.0625</c:v>
                </c:pt>
                <c:pt idx="3697">
                  <c:v>1.0625</c:v>
                </c:pt>
                <c:pt idx="3698">
                  <c:v>1.125</c:v>
                </c:pt>
                <c:pt idx="3699">
                  <c:v>1.125</c:v>
                </c:pt>
                <c:pt idx="3700">
                  <c:v>1.125</c:v>
                </c:pt>
                <c:pt idx="3701">
                  <c:v>1.125</c:v>
                </c:pt>
                <c:pt idx="3702">
                  <c:v>1.125</c:v>
                </c:pt>
                <c:pt idx="3703">
                  <c:v>1.125</c:v>
                </c:pt>
                <c:pt idx="3704">
                  <c:v>1</c:v>
                </c:pt>
                <c:pt idx="3705">
                  <c:v>1.0625</c:v>
                </c:pt>
                <c:pt idx="3706">
                  <c:v>1</c:v>
                </c:pt>
                <c:pt idx="3707">
                  <c:v>1</c:v>
                </c:pt>
                <c:pt idx="3708">
                  <c:v>1</c:v>
                </c:pt>
                <c:pt idx="3709">
                  <c:v>1</c:v>
                </c:pt>
                <c:pt idx="3710">
                  <c:v>1</c:v>
                </c:pt>
                <c:pt idx="3711">
                  <c:v>1</c:v>
                </c:pt>
                <c:pt idx="3712">
                  <c:v>0.875</c:v>
                </c:pt>
                <c:pt idx="3713">
                  <c:v>0.875</c:v>
                </c:pt>
                <c:pt idx="3714">
                  <c:v>0.875</c:v>
                </c:pt>
                <c:pt idx="3715">
                  <c:v>0.9375</c:v>
                </c:pt>
                <c:pt idx="3716">
                  <c:v>0.875</c:v>
                </c:pt>
                <c:pt idx="3717">
                  <c:v>0.875</c:v>
                </c:pt>
                <c:pt idx="3718">
                  <c:v>0.875</c:v>
                </c:pt>
                <c:pt idx="3719">
                  <c:v>0.875</c:v>
                </c:pt>
                <c:pt idx="3720">
                  <c:v>0.875</c:v>
                </c:pt>
                <c:pt idx="3721">
                  <c:v>0.8125</c:v>
                </c:pt>
                <c:pt idx="3722">
                  <c:v>0.9375</c:v>
                </c:pt>
                <c:pt idx="3723">
                  <c:v>0.875</c:v>
                </c:pt>
                <c:pt idx="3724">
                  <c:v>0.9375</c:v>
                </c:pt>
                <c:pt idx="3725">
                  <c:v>0.9375</c:v>
                </c:pt>
                <c:pt idx="3726">
                  <c:v>0.9375</c:v>
                </c:pt>
                <c:pt idx="3727">
                  <c:v>0.9375</c:v>
                </c:pt>
                <c:pt idx="3728">
                  <c:v>1</c:v>
                </c:pt>
                <c:pt idx="3729">
                  <c:v>1.0625</c:v>
                </c:pt>
                <c:pt idx="3730">
                  <c:v>1</c:v>
                </c:pt>
                <c:pt idx="3731">
                  <c:v>0.875</c:v>
                </c:pt>
                <c:pt idx="3732">
                  <c:v>0.9375</c:v>
                </c:pt>
                <c:pt idx="3733">
                  <c:v>1</c:v>
                </c:pt>
                <c:pt idx="3734">
                  <c:v>0.9375</c:v>
                </c:pt>
                <c:pt idx="3735">
                  <c:v>0.875</c:v>
                </c:pt>
                <c:pt idx="3736">
                  <c:v>0.9375</c:v>
                </c:pt>
                <c:pt idx="3737">
                  <c:v>1</c:v>
                </c:pt>
                <c:pt idx="3738">
                  <c:v>1</c:v>
                </c:pt>
                <c:pt idx="3739">
                  <c:v>1</c:v>
                </c:pt>
                <c:pt idx="3740">
                  <c:v>1</c:v>
                </c:pt>
                <c:pt idx="3741">
                  <c:v>0.9375</c:v>
                </c:pt>
                <c:pt idx="3742">
                  <c:v>0.9375</c:v>
                </c:pt>
                <c:pt idx="3743">
                  <c:v>1</c:v>
                </c:pt>
                <c:pt idx="3744">
                  <c:v>1</c:v>
                </c:pt>
                <c:pt idx="3745">
                  <c:v>0.875</c:v>
                </c:pt>
                <c:pt idx="3746">
                  <c:v>0.9375</c:v>
                </c:pt>
                <c:pt idx="3747">
                  <c:v>1</c:v>
                </c:pt>
                <c:pt idx="3748">
                  <c:v>1.125</c:v>
                </c:pt>
                <c:pt idx="3749">
                  <c:v>1.125</c:v>
                </c:pt>
                <c:pt idx="3750">
                  <c:v>1.125</c:v>
                </c:pt>
                <c:pt idx="3751">
                  <c:v>1.25</c:v>
                </c:pt>
                <c:pt idx="3752">
                  <c:v>1.125</c:v>
                </c:pt>
                <c:pt idx="3753">
                  <c:v>1.0625</c:v>
                </c:pt>
                <c:pt idx="3754">
                  <c:v>1</c:v>
                </c:pt>
                <c:pt idx="3755">
                  <c:v>1.0625</c:v>
                </c:pt>
                <c:pt idx="3756">
                  <c:v>1</c:v>
                </c:pt>
                <c:pt idx="3757">
                  <c:v>1</c:v>
                </c:pt>
                <c:pt idx="3758">
                  <c:v>1</c:v>
                </c:pt>
                <c:pt idx="3759">
                  <c:v>1</c:v>
                </c:pt>
                <c:pt idx="3760">
                  <c:v>1</c:v>
                </c:pt>
                <c:pt idx="3761">
                  <c:v>1.125</c:v>
                </c:pt>
                <c:pt idx="3762">
                  <c:v>1.125</c:v>
                </c:pt>
                <c:pt idx="3763">
                  <c:v>1.125</c:v>
                </c:pt>
                <c:pt idx="3764">
                  <c:v>1.125</c:v>
                </c:pt>
                <c:pt idx="3765">
                  <c:v>1</c:v>
                </c:pt>
                <c:pt idx="3766">
                  <c:v>1.125</c:v>
                </c:pt>
                <c:pt idx="3767">
                  <c:v>1.125</c:v>
                </c:pt>
                <c:pt idx="3768">
                  <c:v>1.125</c:v>
                </c:pt>
                <c:pt idx="3769">
                  <c:v>1.125</c:v>
                </c:pt>
                <c:pt idx="3770">
                  <c:v>1.0625</c:v>
                </c:pt>
                <c:pt idx="3771">
                  <c:v>1.0625</c:v>
                </c:pt>
                <c:pt idx="3772">
                  <c:v>1</c:v>
                </c:pt>
                <c:pt idx="3773">
                  <c:v>1.0625</c:v>
                </c:pt>
                <c:pt idx="3774">
                  <c:v>1.1875</c:v>
                </c:pt>
                <c:pt idx="3775">
                  <c:v>1.125</c:v>
                </c:pt>
                <c:pt idx="3776">
                  <c:v>1.125</c:v>
                </c:pt>
                <c:pt idx="3777">
                  <c:v>1.0625</c:v>
                </c:pt>
                <c:pt idx="3778">
                  <c:v>1</c:v>
                </c:pt>
                <c:pt idx="3779">
                  <c:v>1.125</c:v>
                </c:pt>
                <c:pt idx="3780">
                  <c:v>1</c:v>
                </c:pt>
                <c:pt idx="3781">
                  <c:v>1.125</c:v>
                </c:pt>
                <c:pt idx="3782">
                  <c:v>1</c:v>
                </c:pt>
                <c:pt idx="3783">
                  <c:v>0.9375</c:v>
                </c:pt>
                <c:pt idx="3784">
                  <c:v>1</c:v>
                </c:pt>
                <c:pt idx="3785">
                  <c:v>1.0625</c:v>
                </c:pt>
                <c:pt idx="3786">
                  <c:v>1.0625</c:v>
                </c:pt>
                <c:pt idx="3787">
                  <c:v>1.0625</c:v>
                </c:pt>
                <c:pt idx="3788">
                  <c:v>1.0625</c:v>
                </c:pt>
                <c:pt idx="3789">
                  <c:v>1.0625</c:v>
                </c:pt>
                <c:pt idx="3790">
                  <c:v>0.9375</c:v>
                </c:pt>
                <c:pt idx="3791">
                  <c:v>1</c:v>
                </c:pt>
                <c:pt idx="3792">
                  <c:v>1</c:v>
                </c:pt>
                <c:pt idx="3793">
                  <c:v>1</c:v>
                </c:pt>
                <c:pt idx="3794">
                  <c:v>1.0625</c:v>
                </c:pt>
                <c:pt idx="3795">
                  <c:v>0.9375</c:v>
                </c:pt>
                <c:pt idx="3796">
                  <c:v>1.0625</c:v>
                </c:pt>
                <c:pt idx="3797">
                  <c:v>0.9375</c:v>
                </c:pt>
                <c:pt idx="3798">
                  <c:v>1</c:v>
                </c:pt>
                <c:pt idx="3799">
                  <c:v>1</c:v>
                </c:pt>
                <c:pt idx="3800">
                  <c:v>0.9375</c:v>
                </c:pt>
                <c:pt idx="3801">
                  <c:v>0.875</c:v>
                </c:pt>
                <c:pt idx="3802">
                  <c:v>0.9375</c:v>
                </c:pt>
                <c:pt idx="3803">
                  <c:v>0.875</c:v>
                </c:pt>
                <c:pt idx="3804">
                  <c:v>1</c:v>
                </c:pt>
                <c:pt idx="3805">
                  <c:v>1</c:v>
                </c:pt>
                <c:pt idx="3806">
                  <c:v>1</c:v>
                </c:pt>
                <c:pt idx="3807">
                  <c:v>1</c:v>
                </c:pt>
                <c:pt idx="3808">
                  <c:v>1</c:v>
                </c:pt>
                <c:pt idx="3809">
                  <c:v>1</c:v>
                </c:pt>
                <c:pt idx="3810">
                  <c:v>0.9375</c:v>
                </c:pt>
                <c:pt idx="3811">
                  <c:v>0.9375</c:v>
                </c:pt>
                <c:pt idx="3812">
                  <c:v>0.8125</c:v>
                </c:pt>
                <c:pt idx="3813">
                  <c:v>1</c:v>
                </c:pt>
                <c:pt idx="3814">
                  <c:v>1</c:v>
                </c:pt>
                <c:pt idx="3815">
                  <c:v>1.0625</c:v>
                </c:pt>
                <c:pt idx="3816">
                  <c:v>1.1875</c:v>
                </c:pt>
                <c:pt idx="3817">
                  <c:v>1.125</c:v>
                </c:pt>
                <c:pt idx="3818">
                  <c:v>1.0625</c:v>
                </c:pt>
                <c:pt idx="3819">
                  <c:v>1.125</c:v>
                </c:pt>
                <c:pt idx="3820">
                  <c:v>1.0625</c:v>
                </c:pt>
                <c:pt idx="3821">
                  <c:v>1</c:v>
                </c:pt>
                <c:pt idx="3822">
                  <c:v>1.125</c:v>
                </c:pt>
                <c:pt idx="3823">
                  <c:v>1.125</c:v>
                </c:pt>
                <c:pt idx="3824">
                  <c:v>1.125</c:v>
                </c:pt>
                <c:pt idx="3825">
                  <c:v>1.125</c:v>
                </c:pt>
                <c:pt idx="3826">
                  <c:v>1.25</c:v>
                </c:pt>
                <c:pt idx="3827">
                  <c:v>1.1875</c:v>
                </c:pt>
                <c:pt idx="3828">
                  <c:v>1.1875</c:v>
                </c:pt>
                <c:pt idx="3829">
                  <c:v>1.0625</c:v>
                </c:pt>
                <c:pt idx="3830">
                  <c:v>1</c:v>
                </c:pt>
                <c:pt idx="3831">
                  <c:v>0.875</c:v>
                </c:pt>
                <c:pt idx="3832">
                  <c:v>0.875</c:v>
                </c:pt>
                <c:pt idx="3833">
                  <c:v>0.875</c:v>
                </c:pt>
                <c:pt idx="3834">
                  <c:v>0.9375</c:v>
                </c:pt>
                <c:pt idx="3835">
                  <c:v>0.9375</c:v>
                </c:pt>
                <c:pt idx="3836">
                  <c:v>1</c:v>
                </c:pt>
                <c:pt idx="3837">
                  <c:v>1.0625</c:v>
                </c:pt>
                <c:pt idx="3838">
                  <c:v>1.0625</c:v>
                </c:pt>
                <c:pt idx="3839">
                  <c:v>1</c:v>
                </c:pt>
                <c:pt idx="3840">
                  <c:v>1</c:v>
                </c:pt>
                <c:pt idx="3841">
                  <c:v>0.9375</c:v>
                </c:pt>
                <c:pt idx="3842">
                  <c:v>0.875</c:v>
                </c:pt>
                <c:pt idx="3843">
                  <c:v>1</c:v>
                </c:pt>
                <c:pt idx="3844">
                  <c:v>1</c:v>
                </c:pt>
                <c:pt idx="3845">
                  <c:v>1.0625</c:v>
                </c:pt>
                <c:pt idx="3846">
                  <c:v>1.0625</c:v>
                </c:pt>
                <c:pt idx="3847">
                  <c:v>1.0625</c:v>
                </c:pt>
                <c:pt idx="3848">
                  <c:v>0.9375</c:v>
                </c:pt>
                <c:pt idx="3849">
                  <c:v>1</c:v>
                </c:pt>
                <c:pt idx="3850">
                  <c:v>1</c:v>
                </c:pt>
                <c:pt idx="3851">
                  <c:v>1.0625</c:v>
                </c:pt>
                <c:pt idx="3852">
                  <c:v>1</c:v>
                </c:pt>
                <c:pt idx="3853">
                  <c:v>1</c:v>
                </c:pt>
                <c:pt idx="3854">
                  <c:v>0.875</c:v>
                </c:pt>
                <c:pt idx="3855">
                  <c:v>0.9375</c:v>
                </c:pt>
                <c:pt idx="3856">
                  <c:v>1</c:v>
                </c:pt>
                <c:pt idx="3857">
                  <c:v>1.0625</c:v>
                </c:pt>
                <c:pt idx="3858">
                  <c:v>1.0625</c:v>
                </c:pt>
                <c:pt idx="3859">
                  <c:v>1</c:v>
                </c:pt>
                <c:pt idx="3860">
                  <c:v>0.9375</c:v>
                </c:pt>
                <c:pt idx="3861">
                  <c:v>0.875</c:v>
                </c:pt>
                <c:pt idx="3862">
                  <c:v>0.875</c:v>
                </c:pt>
                <c:pt idx="3863">
                  <c:v>0.875</c:v>
                </c:pt>
                <c:pt idx="3864">
                  <c:v>1</c:v>
                </c:pt>
                <c:pt idx="3865">
                  <c:v>0.9375</c:v>
                </c:pt>
                <c:pt idx="3866">
                  <c:v>0.875</c:v>
                </c:pt>
                <c:pt idx="3867">
                  <c:v>0.875</c:v>
                </c:pt>
                <c:pt idx="3868">
                  <c:v>0.9375</c:v>
                </c:pt>
                <c:pt idx="3869">
                  <c:v>0.9375</c:v>
                </c:pt>
                <c:pt idx="3870">
                  <c:v>0.9375</c:v>
                </c:pt>
                <c:pt idx="3871">
                  <c:v>0.875</c:v>
                </c:pt>
                <c:pt idx="3872">
                  <c:v>0.8125</c:v>
                </c:pt>
                <c:pt idx="3873">
                  <c:v>0.75</c:v>
                </c:pt>
                <c:pt idx="3874">
                  <c:v>0.75</c:v>
                </c:pt>
                <c:pt idx="3875">
                  <c:v>0.6875</c:v>
                </c:pt>
                <c:pt idx="3876">
                  <c:v>0.875</c:v>
                </c:pt>
                <c:pt idx="3877">
                  <c:v>0.875</c:v>
                </c:pt>
                <c:pt idx="3878">
                  <c:v>1</c:v>
                </c:pt>
                <c:pt idx="3879">
                  <c:v>1.0625</c:v>
                </c:pt>
                <c:pt idx="3880">
                  <c:v>0.9375</c:v>
                </c:pt>
                <c:pt idx="3881">
                  <c:v>1</c:v>
                </c:pt>
                <c:pt idx="3882">
                  <c:v>1.0625</c:v>
                </c:pt>
                <c:pt idx="3883">
                  <c:v>0.9375</c:v>
                </c:pt>
                <c:pt idx="3884">
                  <c:v>0.8125</c:v>
                </c:pt>
                <c:pt idx="3885">
                  <c:v>0.875</c:v>
                </c:pt>
                <c:pt idx="3886">
                  <c:v>0.875</c:v>
                </c:pt>
                <c:pt idx="3887">
                  <c:v>0.9375</c:v>
                </c:pt>
                <c:pt idx="3888">
                  <c:v>0.9375</c:v>
                </c:pt>
                <c:pt idx="3889">
                  <c:v>1.0625</c:v>
                </c:pt>
                <c:pt idx="3890">
                  <c:v>1</c:v>
                </c:pt>
                <c:pt idx="3891">
                  <c:v>1.0625</c:v>
                </c:pt>
                <c:pt idx="3892">
                  <c:v>0.9375</c:v>
                </c:pt>
                <c:pt idx="3893">
                  <c:v>0.875</c:v>
                </c:pt>
                <c:pt idx="3894">
                  <c:v>0.8125</c:v>
                </c:pt>
                <c:pt idx="3895">
                  <c:v>0.8125</c:v>
                </c:pt>
                <c:pt idx="3896">
                  <c:v>0.9375</c:v>
                </c:pt>
                <c:pt idx="3897">
                  <c:v>1</c:v>
                </c:pt>
                <c:pt idx="3898">
                  <c:v>0.9375</c:v>
                </c:pt>
                <c:pt idx="3899">
                  <c:v>0.9375</c:v>
                </c:pt>
                <c:pt idx="3900">
                  <c:v>1</c:v>
                </c:pt>
                <c:pt idx="3901">
                  <c:v>1</c:v>
                </c:pt>
                <c:pt idx="3902">
                  <c:v>1</c:v>
                </c:pt>
                <c:pt idx="3903">
                  <c:v>1</c:v>
                </c:pt>
                <c:pt idx="3904">
                  <c:v>1</c:v>
                </c:pt>
                <c:pt idx="3905">
                  <c:v>0.9375</c:v>
                </c:pt>
                <c:pt idx="3906">
                  <c:v>1</c:v>
                </c:pt>
                <c:pt idx="3907">
                  <c:v>0.9375</c:v>
                </c:pt>
                <c:pt idx="3908">
                  <c:v>0.9375</c:v>
                </c:pt>
                <c:pt idx="3909">
                  <c:v>1.0625</c:v>
                </c:pt>
                <c:pt idx="3910">
                  <c:v>1.0625</c:v>
                </c:pt>
                <c:pt idx="3911">
                  <c:v>1</c:v>
                </c:pt>
                <c:pt idx="3912">
                  <c:v>0.9375</c:v>
                </c:pt>
                <c:pt idx="3913">
                  <c:v>0.9375</c:v>
                </c:pt>
                <c:pt idx="3914">
                  <c:v>1</c:v>
                </c:pt>
                <c:pt idx="3915">
                  <c:v>1.0625</c:v>
                </c:pt>
                <c:pt idx="3916">
                  <c:v>1</c:v>
                </c:pt>
                <c:pt idx="3917">
                  <c:v>0.9375</c:v>
                </c:pt>
                <c:pt idx="3918">
                  <c:v>0.875</c:v>
                </c:pt>
                <c:pt idx="3919">
                  <c:v>0.9375</c:v>
                </c:pt>
                <c:pt idx="3920">
                  <c:v>0.9375</c:v>
                </c:pt>
                <c:pt idx="3921">
                  <c:v>0.9375</c:v>
                </c:pt>
                <c:pt idx="3922">
                  <c:v>0.9375</c:v>
                </c:pt>
                <c:pt idx="3923">
                  <c:v>1.0625</c:v>
                </c:pt>
                <c:pt idx="3924">
                  <c:v>1</c:v>
                </c:pt>
                <c:pt idx="3925">
                  <c:v>0.9375</c:v>
                </c:pt>
                <c:pt idx="3926">
                  <c:v>0.875</c:v>
                </c:pt>
                <c:pt idx="3927">
                  <c:v>0.875</c:v>
                </c:pt>
                <c:pt idx="3928">
                  <c:v>0.875</c:v>
                </c:pt>
                <c:pt idx="3929">
                  <c:v>0.8125</c:v>
                </c:pt>
                <c:pt idx="3930">
                  <c:v>0.8125</c:v>
                </c:pt>
                <c:pt idx="3931">
                  <c:v>0.8125</c:v>
                </c:pt>
                <c:pt idx="3932">
                  <c:v>0.875</c:v>
                </c:pt>
                <c:pt idx="3933">
                  <c:v>0.9375</c:v>
                </c:pt>
                <c:pt idx="3934">
                  <c:v>0.9375</c:v>
                </c:pt>
                <c:pt idx="3935">
                  <c:v>0.875</c:v>
                </c:pt>
                <c:pt idx="3936">
                  <c:v>0.875</c:v>
                </c:pt>
                <c:pt idx="3937">
                  <c:v>0.875</c:v>
                </c:pt>
                <c:pt idx="3938">
                  <c:v>0.875</c:v>
                </c:pt>
                <c:pt idx="3939">
                  <c:v>0.875</c:v>
                </c:pt>
                <c:pt idx="3940">
                  <c:v>0.9375</c:v>
                </c:pt>
                <c:pt idx="3941">
                  <c:v>0.9375</c:v>
                </c:pt>
                <c:pt idx="3942">
                  <c:v>1</c:v>
                </c:pt>
                <c:pt idx="3943">
                  <c:v>1.125</c:v>
                </c:pt>
                <c:pt idx="3944">
                  <c:v>1.125</c:v>
                </c:pt>
                <c:pt idx="3945">
                  <c:v>1.0625</c:v>
                </c:pt>
                <c:pt idx="3946">
                  <c:v>1.125</c:v>
                </c:pt>
                <c:pt idx="3947">
                  <c:v>1.0625</c:v>
                </c:pt>
                <c:pt idx="3948">
                  <c:v>1.1875</c:v>
                </c:pt>
                <c:pt idx="3949">
                  <c:v>1.0625</c:v>
                </c:pt>
                <c:pt idx="3950">
                  <c:v>1.1875</c:v>
                </c:pt>
                <c:pt idx="3951">
                  <c:v>1.3125</c:v>
                </c:pt>
                <c:pt idx="3952">
                  <c:v>1.25</c:v>
                </c:pt>
                <c:pt idx="3953">
                  <c:v>1.1875</c:v>
                </c:pt>
                <c:pt idx="3954">
                  <c:v>1.125</c:v>
                </c:pt>
                <c:pt idx="3955">
                  <c:v>1.0625</c:v>
                </c:pt>
                <c:pt idx="3956">
                  <c:v>1.125</c:v>
                </c:pt>
                <c:pt idx="3957">
                  <c:v>1.125</c:v>
                </c:pt>
                <c:pt idx="3958">
                  <c:v>1.0625</c:v>
                </c:pt>
                <c:pt idx="3959">
                  <c:v>1.125</c:v>
                </c:pt>
                <c:pt idx="3960">
                  <c:v>1.125</c:v>
                </c:pt>
                <c:pt idx="3961">
                  <c:v>1.25</c:v>
                </c:pt>
                <c:pt idx="3962">
                  <c:v>1.1875</c:v>
                </c:pt>
                <c:pt idx="3963">
                  <c:v>1.3125</c:v>
                </c:pt>
                <c:pt idx="3964">
                  <c:v>1.1875</c:v>
                </c:pt>
                <c:pt idx="3965">
                  <c:v>1.3125</c:v>
                </c:pt>
                <c:pt idx="3966">
                  <c:v>1.1875</c:v>
                </c:pt>
                <c:pt idx="3967">
                  <c:v>1.0625</c:v>
                </c:pt>
                <c:pt idx="3968">
                  <c:v>1.125</c:v>
                </c:pt>
                <c:pt idx="3969">
                  <c:v>1.125</c:v>
                </c:pt>
                <c:pt idx="3970">
                  <c:v>1.125</c:v>
                </c:pt>
                <c:pt idx="3971">
                  <c:v>1.1875</c:v>
                </c:pt>
                <c:pt idx="3972">
                  <c:v>1.0625</c:v>
                </c:pt>
                <c:pt idx="3973">
                  <c:v>1</c:v>
                </c:pt>
                <c:pt idx="3974">
                  <c:v>1.1875</c:v>
                </c:pt>
                <c:pt idx="3975">
                  <c:v>1</c:v>
                </c:pt>
                <c:pt idx="3976">
                  <c:v>1</c:v>
                </c:pt>
                <c:pt idx="3977">
                  <c:v>0.9375</c:v>
                </c:pt>
                <c:pt idx="3978">
                  <c:v>0.9375</c:v>
                </c:pt>
                <c:pt idx="3979">
                  <c:v>1</c:v>
                </c:pt>
                <c:pt idx="3980">
                  <c:v>0.9375</c:v>
                </c:pt>
                <c:pt idx="3981">
                  <c:v>0.875</c:v>
                </c:pt>
                <c:pt idx="3982">
                  <c:v>1</c:v>
                </c:pt>
                <c:pt idx="3983">
                  <c:v>0.9375</c:v>
                </c:pt>
                <c:pt idx="3984">
                  <c:v>1.125</c:v>
                </c:pt>
                <c:pt idx="3985">
                  <c:v>1.2</c:v>
                </c:pt>
                <c:pt idx="3986">
                  <c:v>1.2857142857142858</c:v>
                </c:pt>
                <c:pt idx="3987">
                  <c:v>1.2307692307692308</c:v>
                </c:pt>
                <c:pt idx="3988">
                  <c:v>1.3333333333333333</c:v>
                </c:pt>
                <c:pt idx="3989">
                  <c:v>1.4545454545454546</c:v>
                </c:pt>
                <c:pt idx="3990">
                  <c:v>1.3</c:v>
                </c:pt>
                <c:pt idx="3991">
                  <c:v>1.4444444444444444</c:v>
                </c:pt>
                <c:pt idx="3992">
                  <c:v>1.5</c:v>
                </c:pt>
                <c:pt idx="3993">
                  <c:v>1.5714285714285714</c:v>
                </c:pt>
                <c:pt idx="3994">
                  <c:v>1.6666666666666667</c:v>
                </c:pt>
                <c:pt idx="3995">
                  <c:v>1.4</c:v>
                </c:pt>
                <c:pt idx="3996">
                  <c:v>1.75</c:v>
                </c:pt>
                <c:pt idx="3997">
                  <c:v>2</c:v>
                </c:pt>
                <c:pt idx="3998">
                  <c:v>2</c:v>
                </c:pt>
                <c:pt idx="3999">
                  <c:v>2</c:v>
                </c:pt>
                <c:pt idx="4000">
                  <c:v>2</c:v>
                </c:pt>
              </c:numCache>
            </c:numRef>
          </c:yVal>
          <c:smooth val="1"/>
          <c:extLst>
            <c:ext xmlns:c16="http://schemas.microsoft.com/office/drawing/2014/chart" uri="{C3380CC4-5D6E-409C-BE32-E72D297353CC}">
              <c16:uniqueId val="{00000003-5415-4D0B-AA8F-6CE61EF8DC6F}"/>
            </c:ext>
          </c:extLst>
        </c:ser>
        <c:dLbls>
          <c:showLegendKey val="0"/>
          <c:showVal val="0"/>
          <c:showCatName val="0"/>
          <c:showSerName val="0"/>
          <c:showPercent val="0"/>
          <c:showBubbleSize val="0"/>
        </c:dLbls>
        <c:axId val="132746272"/>
        <c:axId val="132746664"/>
      </c:scatterChart>
      <c:valAx>
        <c:axId val="132746272"/>
        <c:scaling>
          <c:orientation val="minMax"/>
          <c:max val="4000"/>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smtClean="0"/>
                  <a:t>Time</a:t>
                </a:r>
                <a:r>
                  <a:rPr lang="en-GB" sz="1600" baseline="0" dirty="0" smtClean="0"/>
                  <a:t> (seconds)</a:t>
                </a:r>
                <a:endParaRPr lang="en-GB" sz="1600" dirty="0"/>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6664"/>
        <c:crosses val="autoZero"/>
        <c:crossBetween val="midCat"/>
        <c:majorUnit val="1000"/>
      </c:valAx>
      <c:valAx>
        <c:axId val="132746664"/>
        <c:scaling>
          <c:orientation val="minMax"/>
          <c:max val="16"/>
        </c:scaling>
        <c:delete val="0"/>
        <c:axPos val="l"/>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smtClean="0"/>
                  <a:t>Spikes/second</a:t>
                </a:r>
                <a:endParaRPr lang="en-GB" sz="1600" dirty="0"/>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627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600" dirty="0" smtClean="0"/>
              <a:t>Plasma Concentration for different FR</a:t>
            </a:r>
            <a:r>
              <a:rPr lang="en-GB" sz="1600" baseline="0" dirty="0" smtClean="0"/>
              <a:t> and CCK at 2000s</a:t>
            </a:r>
            <a:endParaRPr lang="en-GB" sz="1600"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1"/>
          <c:order val="0"/>
          <c:tx>
            <c:strRef>
              <c:f>'FR=13 AHP=1'!$D$3</c:f>
              <c:strCache>
                <c:ptCount val="1"/>
                <c:pt idx="0">
                  <c:v>Plasma AHP=1</c:v>
                </c:pt>
              </c:strCache>
            </c:strRef>
          </c:tx>
          <c:spPr>
            <a:ln w="38100" cap="rnd">
              <a:solidFill>
                <a:srgbClr val="FFC000"/>
              </a:solidFill>
              <a:round/>
            </a:ln>
            <a:effectLst/>
          </c:spPr>
          <c:marker>
            <c:symbol val="none"/>
          </c:marker>
          <c:xVal>
            <c:numRef>
              <c:f>'FR=13 AHP=1'!$A$4:$A$4004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'FR=13 AHP=1'!$D$4:$D$4004</c:f>
              <c:numCache>
                <c:formatCode>General</c:formatCode>
                <c:ptCount val="4001"/>
                <c:pt idx="0">
                  <c:v>0</c:v>
                </c:pt>
                <c:pt idx="1">
                  <c:v>3.94</c:v>
                </c:pt>
                <c:pt idx="2">
                  <c:v>11.15</c:v>
                </c:pt>
                <c:pt idx="3">
                  <c:v>19.899999999999999</c:v>
                </c:pt>
                <c:pt idx="4">
                  <c:v>31.16</c:v>
                </c:pt>
                <c:pt idx="5">
                  <c:v>41.44</c:v>
                </c:pt>
                <c:pt idx="6">
                  <c:v>55.64</c:v>
                </c:pt>
                <c:pt idx="7">
                  <c:v>70.69</c:v>
                </c:pt>
                <c:pt idx="8">
                  <c:v>86.1</c:v>
                </c:pt>
                <c:pt idx="9">
                  <c:v>102</c:v>
                </c:pt>
                <c:pt idx="10">
                  <c:v>115.17</c:v>
                </c:pt>
                <c:pt idx="11">
                  <c:v>127.26</c:v>
                </c:pt>
                <c:pt idx="12">
                  <c:v>142.5</c:v>
                </c:pt>
                <c:pt idx="13">
                  <c:v>159.87</c:v>
                </c:pt>
                <c:pt idx="14">
                  <c:v>171.72</c:v>
                </c:pt>
                <c:pt idx="15">
                  <c:v>187.14</c:v>
                </c:pt>
                <c:pt idx="16">
                  <c:v>200.98</c:v>
                </c:pt>
                <c:pt idx="17">
                  <c:v>212.18</c:v>
                </c:pt>
                <c:pt idx="18">
                  <c:v>222.62</c:v>
                </c:pt>
                <c:pt idx="19">
                  <c:v>233.88</c:v>
                </c:pt>
                <c:pt idx="20">
                  <c:v>246.94</c:v>
                </c:pt>
                <c:pt idx="21">
                  <c:v>259.01</c:v>
                </c:pt>
                <c:pt idx="22">
                  <c:v>271.27999999999997</c:v>
                </c:pt>
                <c:pt idx="23">
                  <c:v>287.7</c:v>
                </c:pt>
                <c:pt idx="24">
                  <c:v>299.63</c:v>
                </c:pt>
                <c:pt idx="25">
                  <c:v>307.22000000000003</c:v>
                </c:pt>
                <c:pt idx="26">
                  <c:v>315.83999999999997</c:v>
                </c:pt>
                <c:pt idx="27">
                  <c:v>328.26</c:v>
                </c:pt>
                <c:pt idx="28">
                  <c:v>340.36</c:v>
                </c:pt>
                <c:pt idx="29">
                  <c:v>351.64</c:v>
                </c:pt>
                <c:pt idx="30">
                  <c:v>361.02</c:v>
                </c:pt>
                <c:pt idx="31">
                  <c:v>371.91</c:v>
                </c:pt>
                <c:pt idx="32">
                  <c:v>383.81</c:v>
                </c:pt>
                <c:pt idx="33">
                  <c:v>395.37</c:v>
                </c:pt>
                <c:pt idx="34">
                  <c:v>403.93</c:v>
                </c:pt>
                <c:pt idx="35">
                  <c:v>409.61</c:v>
                </c:pt>
                <c:pt idx="36">
                  <c:v>417.24</c:v>
                </c:pt>
                <c:pt idx="37">
                  <c:v>425.93</c:v>
                </c:pt>
                <c:pt idx="38">
                  <c:v>433.05</c:v>
                </c:pt>
                <c:pt idx="39">
                  <c:v>440.4</c:v>
                </c:pt>
                <c:pt idx="40">
                  <c:v>447.66</c:v>
                </c:pt>
                <c:pt idx="41">
                  <c:v>451.93</c:v>
                </c:pt>
                <c:pt idx="42">
                  <c:v>459.86</c:v>
                </c:pt>
                <c:pt idx="43">
                  <c:v>468.53</c:v>
                </c:pt>
                <c:pt idx="44">
                  <c:v>476.3</c:v>
                </c:pt>
                <c:pt idx="45">
                  <c:v>485.12</c:v>
                </c:pt>
                <c:pt idx="46">
                  <c:v>494.26</c:v>
                </c:pt>
                <c:pt idx="47">
                  <c:v>500.57</c:v>
                </c:pt>
                <c:pt idx="48">
                  <c:v>508.39</c:v>
                </c:pt>
                <c:pt idx="49">
                  <c:v>519.20000000000005</c:v>
                </c:pt>
                <c:pt idx="50">
                  <c:v>527.48</c:v>
                </c:pt>
                <c:pt idx="51">
                  <c:v>533.19000000000005</c:v>
                </c:pt>
                <c:pt idx="52">
                  <c:v>540.14</c:v>
                </c:pt>
                <c:pt idx="53">
                  <c:v>548.98</c:v>
                </c:pt>
                <c:pt idx="54">
                  <c:v>555.58000000000004</c:v>
                </c:pt>
                <c:pt idx="55">
                  <c:v>561.45000000000005</c:v>
                </c:pt>
                <c:pt idx="56">
                  <c:v>565.16</c:v>
                </c:pt>
                <c:pt idx="57">
                  <c:v>574.04999999999995</c:v>
                </c:pt>
                <c:pt idx="58">
                  <c:v>582.16999999999996</c:v>
                </c:pt>
                <c:pt idx="59">
                  <c:v>589.73</c:v>
                </c:pt>
                <c:pt idx="60">
                  <c:v>595.03</c:v>
                </c:pt>
                <c:pt idx="61">
                  <c:v>599.54999999999995</c:v>
                </c:pt>
                <c:pt idx="62">
                  <c:v>606.04</c:v>
                </c:pt>
                <c:pt idx="63">
                  <c:v>613.26</c:v>
                </c:pt>
                <c:pt idx="64">
                  <c:v>620.13</c:v>
                </c:pt>
                <c:pt idx="65">
                  <c:v>627.87</c:v>
                </c:pt>
                <c:pt idx="66">
                  <c:v>637.4</c:v>
                </c:pt>
                <c:pt idx="67">
                  <c:v>646.79999999999995</c:v>
                </c:pt>
                <c:pt idx="68">
                  <c:v>653.27</c:v>
                </c:pt>
                <c:pt idx="69">
                  <c:v>660.4</c:v>
                </c:pt>
                <c:pt idx="70">
                  <c:v>666.78</c:v>
                </c:pt>
                <c:pt idx="71">
                  <c:v>672.41</c:v>
                </c:pt>
                <c:pt idx="72">
                  <c:v>677.85</c:v>
                </c:pt>
                <c:pt idx="73">
                  <c:v>684.08</c:v>
                </c:pt>
                <c:pt idx="74">
                  <c:v>690.57</c:v>
                </c:pt>
                <c:pt idx="75">
                  <c:v>696.41</c:v>
                </c:pt>
                <c:pt idx="76">
                  <c:v>702.58</c:v>
                </c:pt>
                <c:pt idx="77">
                  <c:v>708.65</c:v>
                </c:pt>
                <c:pt idx="78">
                  <c:v>713.04</c:v>
                </c:pt>
                <c:pt idx="79">
                  <c:v>719.97</c:v>
                </c:pt>
                <c:pt idx="80">
                  <c:v>723.22</c:v>
                </c:pt>
                <c:pt idx="81">
                  <c:v>731.53</c:v>
                </c:pt>
                <c:pt idx="82">
                  <c:v>737.72</c:v>
                </c:pt>
                <c:pt idx="83">
                  <c:v>745.66</c:v>
                </c:pt>
                <c:pt idx="84">
                  <c:v>755.26</c:v>
                </c:pt>
                <c:pt idx="85">
                  <c:v>767.24</c:v>
                </c:pt>
                <c:pt idx="86">
                  <c:v>774.47</c:v>
                </c:pt>
                <c:pt idx="87">
                  <c:v>779.85</c:v>
                </c:pt>
                <c:pt idx="88">
                  <c:v>785.57</c:v>
                </c:pt>
                <c:pt idx="89">
                  <c:v>792.82</c:v>
                </c:pt>
                <c:pt idx="90">
                  <c:v>797.98</c:v>
                </c:pt>
                <c:pt idx="91">
                  <c:v>802.3</c:v>
                </c:pt>
                <c:pt idx="92">
                  <c:v>808.31</c:v>
                </c:pt>
                <c:pt idx="93">
                  <c:v>812.86</c:v>
                </c:pt>
                <c:pt idx="94">
                  <c:v>817.09</c:v>
                </c:pt>
                <c:pt idx="95">
                  <c:v>820.22</c:v>
                </c:pt>
                <c:pt idx="96">
                  <c:v>826.08</c:v>
                </c:pt>
                <c:pt idx="97">
                  <c:v>833.82</c:v>
                </c:pt>
                <c:pt idx="98">
                  <c:v>837.33</c:v>
                </c:pt>
                <c:pt idx="99">
                  <c:v>844.24</c:v>
                </c:pt>
                <c:pt idx="100">
                  <c:v>850.03</c:v>
                </c:pt>
                <c:pt idx="101">
                  <c:v>853.23</c:v>
                </c:pt>
                <c:pt idx="102">
                  <c:v>857.98</c:v>
                </c:pt>
                <c:pt idx="103">
                  <c:v>863.87</c:v>
                </c:pt>
                <c:pt idx="104">
                  <c:v>870.2</c:v>
                </c:pt>
                <c:pt idx="105">
                  <c:v>873.76</c:v>
                </c:pt>
                <c:pt idx="106">
                  <c:v>880.83</c:v>
                </c:pt>
                <c:pt idx="107">
                  <c:v>888.84</c:v>
                </c:pt>
                <c:pt idx="108">
                  <c:v>895.15</c:v>
                </c:pt>
                <c:pt idx="109">
                  <c:v>898.1</c:v>
                </c:pt>
                <c:pt idx="110">
                  <c:v>904.19</c:v>
                </c:pt>
                <c:pt idx="111">
                  <c:v>910.77</c:v>
                </c:pt>
                <c:pt idx="112">
                  <c:v>914.42</c:v>
                </c:pt>
                <c:pt idx="113">
                  <c:v>915.78</c:v>
                </c:pt>
                <c:pt idx="114">
                  <c:v>919.32</c:v>
                </c:pt>
                <c:pt idx="115">
                  <c:v>924.78</c:v>
                </c:pt>
                <c:pt idx="116">
                  <c:v>928.21</c:v>
                </c:pt>
                <c:pt idx="117">
                  <c:v>930.69</c:v>
                </c:pt>
                <c:pt idx="118">
                  <c:v>935.04</c:v>
                </c:pt>
                <c:pt idx="119">
                  <c:v>936.74</c:v>
                </c:pt>
                <c:pt idx="120">
                  <c:v>942.16</c:v>
                </c:pt>
                <c:pt idx="121">
                  <c:v>945.33</c:v>
                </c:pt>
                <c:pt idx="122">
                  <c:v>949.69</c:v>
                </c:pt>
                <c:pt idx="123">
                  <c:v>954.45</c:v>
                </c:pt>
                <c:pt idx="124">
                  <c:v>958.87</c:v>
                </c:pt>
                <c:pt idx="125">
                  <c:v>963.29</c:v>
                </c:pt>
                <c:pt idx="126">
                  <c:v>968.5</c:v>
                </c:pt>
                <c:pt idx="127">
                  <c:v>971.6</c:v>
                </c:pt>
                <c:pt idx="128">
                  <c:v>973.67</c:v>
                </c:pt>
                <c:pt idx="129">
                  <c:v>976.29</c:v>
                </c:pt>
                <c:pt idx="130">
                  <c:v>979.98</c:v>
                </c:pt>
                <c:pt idx="131">
                  <c:v>987.26</c:v>
                </c:pt>
                <c:pt idx="132">
                  <c:v>995.86</c:v>
                </c:pt>
                <c:pt idx="133">
                  <c:v>1002.37</c:v>
                </c:pt>
                <c:pt idx="134">
                  <c:v>1007.03</c:v>
                </c:pt>
                <c:pt idx="135">
                  <c:v>1012.49</c:v>
                </c:pt>
                <c:pt idx="136">
                  <c:v>1019.74</c:v>
                </c:pt>
                <c:pt idx="137">
                  <c:v>1023.14</c:v>
                </c:pt>
                <c:pt idx="138">
                  <c:v>1029.8699999999999</c:v>
                </c:pt>
                <c:pt idx="139">
                  <c:v>1034.33</c:v>
                </c:pt>
                <c:pt idx="140">
                  <c:v>1039.23</c:v>
                </c:pt>
                <c:pt idx="141">
                  <c:v>1042.78</c:v>
                </c:pt>
                <c:pt idx="142">
                  <c:v>1046.3599999999999</c:v>
                </c:pt>
                <c:pt idx="143">
                  <c:v>1049.2</c:v>
                </c:pt>
                <c:pt idx="144">
                  <c:v>1052.67</c:v>
                </c:pt>
                <c:pt idx="145">
                  <c:v>1055.47</c:v>
                </c:pt>
                <c:pt idx="146">
                  <c:v>1059.07</c:v>
                </c:pt>
                <c:pt idx="147">
                  <c:v>1064.1500000000001</c:v>
                </c:pt>
                <c:pt idx="148">
                  <c:v>1066.05</c:v>
                </c:pt>
                <c:pt idx="149">
                  <c:v>1067.08</c:v>
                </c:pt>
                <c:pt idx="150">
                  <c:v>1069.76</c:v>
                </c:pt>
                <c:pt idx="151">
                  <c:v>1072.24</c:v>
                </c:pt>
                <c:pt idx="152">
                  <c:v>1075.0999999999999</c:v>
                </c:pt>
                <c:pt idx="153">
                  <c:v>1081.17</c:v>
                </c:pt>
                <c:pt idx="154">
                  <c:v>1085.6300000000001</c:v>
                </c:pt>
                <c:pt idx="155">
                  <c:v>1089.02</c:v>
                </c:pt>
                <c:pt idx="156">
                  <c:v>1092.32</c:v>
                </c:pt>
                <c:pt idx="157">
                  <c:v>1097.1400000000001</c:v>
                </c:pt>
                <c:pt idx="158">
                  <c:v>1102.18</c:v>
                </c:pt>
                <c:pt idx="159">
                  <c:v>1108.1300000000001</c:v>
                </c:pt>
                <c:pt idx="160">
                  <c:v>1109.7</c:v>
                </c:pt>
                <c:pt idx="161">
                  <c:v>1112.18</c:v>
                </c:pt>
                <c:pt idx="162">
                  <c:v>1113.6099999999999</c:v>
                </c:pt>
                <c:pt idx="163">
                  <c:v>1116.1600000000001</c:v>
                </c:pt>
                <c:pt idx="164">
                  <c:v>1119.74</c:v>
                </c:pt>
                <c:pt idx="165">
                  <c:v>1124.5</c:v>
                </c:pt>
                <c:pt idx="166">
                  <c:v>1127.93</c:v>
                </c:pt>
                <c:pt idx="167">
                  <c:v>1129.23</c:v>
                </c:pt>
                <c:pt idx="168">
                  <c:v>1132.93</c:v>
                </c:pt>
                <c:pt idx="169">
                  <c:v>1136.19</c:v>
                </c:pt>
                <c:pt idx="170">
                  <c:v>1139.68</c:v>
                </c:pt>
                <c:pt idx="171">
                  <c:v>1143.05</c:v>
                </c:pt>
                <c:pt idx="172">
                  <c:v>1144.96</c:v>
                </c:pt>
                <c:pt idx="173">
                  <c:v>1150.33</c:v>
                </c:pt>
                <c:pt idx="174">
                  <c:v>1156.3499999999999</c:v>
                </c:pt>
                <c:pt idx="175">
                  <c:v>1159.69</c:v>
                </c:pt>
                <c:pt idx="176">
                  <c:v>1161.72</c:v>
                </c:pt>
                <c:pt idx="177">
                  <c:v>1164.18</c:v>
                </c:pt>
                <c:pt idx="178">
                  <c:v>1167.08</c:v>
                </c:pt>
                <c:pt idx="179">
                  <c:v>1172.03</c:v>
                </c:pt>
                <c:pt idx="180">
                  <c:v>1175.6400000000001</c:v>
                </c:pt>
                <c:pt idx="181">
                  <c:v>1181.17</c:v>
                </c:pt>
                <c:pt idx="182">
                  <c:v>1186</c:v>
                </c:pt>
                <c:pt idx="183">
                  <c:v>1189.0999999999999</c:v>
                </c:pt>
                <c:pt idx="184">
                  <c:v>1194.1600000000001</c:v>
                </c:pt>
                <c:pt idx="185">
                  <c:v>1198.7</c:v>
                </c:pt>
                <c:pt idx="186">
                  <c:v>1201.1400000000001</c:v>
                </c:pt>
                <c:pt idx="187">
                  <c:v>1204.6099999999999</c:v>
                </c:pt>
                <c:pt idx="188">
                  <c:v>1212.57</c:v>
                </c:pt>
                <c:pt idx="189">
                  <c:v>1217.3599999999999</c:v>
                </c:pt>
                <c:pt idx="190">
                  <c:v>1218.3699999999999</c:v>
                </c:pt>
                <c:pt idx="191">
                  <c:v>1218.76</c:v>
                </c:pt>
                <c:pt idx="192">
                  <c:v>1218.81</c:v>
                </c:pt>
                <c:pt idx="193">
                  <c:v>1223.1500000000001</c:v>
                </c:pt>
                <c:pt idx="194">
                  <c:v>1223.79</c:v>
                </c:pt>
                <c:pt idx="195">
                  <c:v>1225.68</c:v>
                </c:pt>
                <c:pt idx="196">
                  <c:v>1228.02</c:v>
                </c:pt>
                <c:pt idx="197">
                  <c:v>1228.8900000000001</c:v>
                </c:pt>
                <c:pt idx="198">
                  <c:v>1229.72</c:v>
                </c:pt>
                <c:pt idx="199">
                  <c:v>1234.52</c:v>
                </c:pt>
                <c:pt idx="200">
                  <c:v>1238.81</c:v>
                </c:pt>
                <c:pt idx="201">
                  <c:v>1240.93</c:v>
                </c:pt>
                <c:pt idx="202">
                  <c:v>1242.77</c:v>
                </c:pt>
                <c:pt idx="203">
                  <c:v>1244.82</c:v>
                </c:pt>
                <c:pt idx="204">
                  <c:v>1247.18</c:v>
                </c:pt>
                <c:pt idx="205">
                  <c:v>1251</c:v>
                </c:pt>
                <c:pt idx="206">
                  <c:v>1254.1300000000001</c:v>
                </c:pt>
                <c:pt idx="207">
                  <c:v>1255.73</c:v>
                </c:pt>
                <c:pt idx="208">
                  <c:v>1256.93</c:v>
                </c:pt>
                <c:pt idx="209">
                  <c:v>1259.6199999999999</c:v>
                </c:pt>
                <c:pt idx="210">
                  <c:v>1262.8800000000001</c:v>
                </c:pt>
                <c:pt idx="211">
                  <c:v>1264.83</c:v>
                </c:pt>
                <c:pt idx="212">
                  <c:v>1265.54</c:v>
                </c:pt>
                <c:pt idx="213">
                  <c:v>1266.04</c:v>
                </c:pt>
                <c:pt idx="214">
                  <c:v>1267.27</c:v>
                </c:pt>
                <c:pt idx="215">
                  <c:v>1269.55</c:v>
                </c:pt>
                <c:pt idx="216">
                  <c:v>1272.3900000000001</c:v>
                </c:pt>
                <c:pt idx="217">
                  <c:v>1274.42</c:v>
                </c:pt>
                <c:pt idx="218">
                  <c:v>1275.56</c:v>
                </c:pt>
                <c:pt idx="219">
                  <c:v>1278.83</c:v>
                </c:pt>
                <c:pt idx="220">
                  <c:v>1282.1199999999999</c:v>
                </c:pt>
                <c:pt idx="221">
                  <c:v>1284.33</c:v>
                </c:pt>
                <c:pt idx="222">
                  <c:v>1289.5899999999999</c:v>
                </c:pt>
                <c:pt idx="223">
                  <c:v>1295.04</c:v>
                </c:pt>
                <c:pt idx="224">
                  <c:v>1295.07</c:v>
                </c:pt>
                <c:pt idx="225">
                  <c:v>1303.1500000000001</c:v>
                </c:pt>
                <c:pt idx="226">
                  <c:v>1304.27</c:v>
                </c:pt>
                <c:pt idx="227">
                  <c:v>1303.5</c:v>
                </c:pt>
                <c:pt idx="228">
                  <c:v>1305.22</c:v>
                </c:pt>
                <c:pt idx="229">
                  <c:v>1308.55</c:v>
                </c:pt>
                <c:pt idx="230">
                  <c:v>1312.47</c:v>
                </c:pt>
                <c:pt idx="231">
                  <c:v>1315.36</c:v>
                </c:pt>
                <c:pt idx="232">
                  <c:v>1319.38</c:v>
                </c:pt>
                <c:pt idx="233">
                  <c:v>1321.17</c:v>
                </c:pt>
                <c:pt idx="234">
                  <c:v>1326.23</c:v>
                </c:pt>
                <c:pt idx="235">
                  <c:v>1330.18</c:v>
                </c:pt>
                <c:pt idx="236">
                  <c:v>1333.68</c:v>
                </c:pt>
                <c:pt idx="237">
                  <c:v>1339.21</c:v>
                </c:pt>
                <c:pt idx="238">
                  <c:v>1342.55</c:v>
                </c:pt>
                <c:pt idx="239">
                  <c:v>1345.01</c:v>
                </c:pt>
                <c:pt idx="240">
                  <c:v>1346.58</c:v>
                </c:pt>
                <c:pt idx="241">
                  <c:v>1348.54</c:v>
                </c:pt>
                <c:pt idx="242">
                  <c:v>1353.49</c:v>
                </c:pt>
                <c:pt idx="243">
                  <c:v>1356.91</c:v>
                </c:pt>
                <c:pt idx="244">
                  <c:v>1357.78</c:v>
                </c:pt>
                <c:pt idx="245">
                  <c:v>1357.3</c:v>
                </c:pt>
                <c:pt idx="246">
                  <c:v>1357.72</c:v>
                </c:pt>
                <c:pt idx="247">
                  <c:v>1359.81</c:v>
                </c:pt>
                <c:pt idx="248">
                  <c:v>1363.52</c:v>
                </c:pt>
                <c:pt idx="249">
                  <c:v>1364.62</c:v>
                </c:pt>
                <c:pt idx="250">
                  <c:v>1368.34</c:v>
                </c:pt>
                <c:pt idx="251">
                  <c:v>1373.79</c:v>
                </c:pt>
                <c:pt idx="252">
                  <c:v>1376.04</c:v>
                </c:pt>
                <c:pt idx="253">
                  <c:v>1378.69</c:v>
                </c:pt>
                <c:pt idx="254">
                  <c:v>1380.38</c:v>
                </c:pt>
                <c:pt idx="255">
                  <c:v>1383.9</c:v>
                </c:pt>
                <c:pt idx="256">
                  <c:v>1386.4</c:v>
                </c:pt>
                <c:pt idx="257">
                  <c:v>1386.68</c:v>
                </c:pt>
                <c:pt idx="258">
                  <c:v>1385.62</c:v>
                </c:pt>
                <c:pt idx="259">
                  <c:v>1386.99</c:v>
                </c:pt>
                <c:pt idx="260">
                  <c:v>1388.88</c:v>
                </c:pt>
                <c:pt idx="261">
                  <c:v>1392.24</c:v>
                </c:pt>
                <c:pt idx="262">
                  <c:v>1392.6</c:v>
                </c:pt>
                <c:pt idx="263">
                  <c:v>1393.75</c:v>
                </c:pt>
                <c:pt idx="264">
                  <c:v>1394.6</c:v>
                </c:pt>
                <c:pt idx="265">
                  <c:v>1396.36</c:v>
                </c:pt>
                <c:pt idx="266">
                  <c:v>1402.31</c:v>
                </c:pt>
                <c:pt idx="267">
                  <c:v>1407.43</c:v>
                </c:pt>
                <c:pt idx="268">
                  <c:v>1407.36</c:v>
                </c:pt>
                <c:pt idx="269">
                  <c:v>1409.44</c:v>
                </c:pt>
                <c:pt idx="270">
                  <c:v>1411.74</c:v>
                </c:pt>
                <c:pt idx="271">
                  <c:v>1416.38</c:v>
                </c:pt>
                <c:pt idx="272">
                  <c:v>1417.71</c:v>
                </c:pt>
                <c:pt idx="273">
                  <c:v>1420.33</c:v>
                </c:pt>
                <c:pt idx="274">
                  <c:v>1423.29</c:v>
                </c:pt>
                <c:pt idx="275">
                  <c:v>1423.95</c:v>
                </c:pt>
                <c:pt idx="276">
                  <c:v>1426.25</c:v>
                </c:pt>
                <c:pt idx="277">
                  <c:v>1426.89</c:v>
                </c:pt>
                <c:pt idx="278">
                  <c:v>1434.41</c:v>
                </c:pt>
                <c:pt idx="279">
                  <c:v>1434.65</c:v>
                </c:pt>
                <c:pt idx="280">
                  <c:v>1436.79</c:v>
                </c:pt>
                <c:pt idx="281">
                  <c:v>1438.9</c:v>
                </c:pt>
                <c:pt idx="282">
                  <c:v>1441.02</c:v>
                </c:pt>
                <c:pt idx="283">
                  <c:v>1443.4</c:v>
                </c:pt>
                <c:pt idx="284">
                  <c:v>1446.61</c:v>
                </c:pt>
                <c:pt idx="285">
                  <c:v>1447.39</c:v>
                </c:pt>
                <c:pt idx="286">
                  <c:v>1448.26</c:v>
                </c:pt>
                <c:pt idx="287">
                  <c:v>1449.69</c:v>
                </c:pt>
                <c:pt idx="288">
                  <c:v>1451.66</c:v>
                </c:pt>
                <c:pt idx="289">
                  <c:v>1451.35</c:v>
                </c:pt>
                <c:pt idx="290">
                  <c:v>1452.09</c:v>
                </c:pt>
                <c:pt idx="291">
                  <c:v>1452.12</c:v>
                </c:pt>
                <c:pt idx="292">
                  <c:v>1452.74</c:v>
                </c:pt>
                <c:pt idx="293">
                  <c:v>1451.16</c:v>
                </c:pt>
                <c:pt idx="294">
                  <c:v>1453.72</c:v>
                </c:pt>
                <c:pt idx="295">
                  <c:v>1456.42</c:v>
                </c:pt>
                <c:pt idx="296">
                  <c:v>1458.78</c:v>
                </c:pt>
                <c:pt idx="297">
                  <c:v>1463.97</c:v>
                </c:pt>
                <c:pt idx="298">
                  <c:v>1469.04</c:v>
                </c:pt>
                <c:pt idx="299">
                  <c:v>1471.95</c:v>
                </c:pt>
                <c:pt idx="300">
                  <c:v>1472.97</c:v>
                </c:pt>
                <c:pt idx="301">
                  <c:v>1476.63</c:v>
                </c:pt>
                <c:pt idx="302">
                  <c:v>1476.15</c:v>
                </c:pt>
                <c:pt idx="303">
                  <c:v>1476.39</c:v>
                </c:pt>
                <c:pt idx="304">
                  <c:v>1474.43</c:v>
                </c:pt>
                <c:pt idx="305">
                  <c:v>1477.7</c:v>
                </c:pt>
                <c:pt idx="306">
                  <c:v>1481.07</c:v>
                </c:pt>
                <c:pt idx="307">
                  <c:v>1483.01</c:v>
                </c:pt>
                <c:pt idx="308">
                  <c:v>1484.11</c:v>
                </c:pt>
                <c:pt idx="309">
                  <c:v>1484.42</c:v>
                </c:pt>
                <c:pt idx="310">
                  <c:v>1487.8</c:v>
                </c:pt>
                <c:pt idx="311">
                  <c:v>1487.19</c:v>
                </c:pt>
                <c:pt idx="312">
                  <c:v>1485.66</c:v>
                </c:pt>
                <c:pt idx="313">
                  <c:v>1486.85</c:v>
                </c:pt>
                <c:pt idx="314">
                  <c:v>1489.3</c:v>
                </c:pt>
                <c:pt idx="315">
                  <c:v>1489.98</c:v>
                </c:pt>
                <c:pt idx="316">
                  <c:v>1490.85</c:v>
                </c:pt>
                <c:pt idx="317">
                  <c:v>1492.06</c:v>
                </c:pt>
                <c:pt idx="318">
                  <c:v>1493.7</c:v>
                </c:pt>
                <c:pt idx="319">
                  <c:v>1498.98</c:v>
                </c:pt>
                <c:pt idx="320">
                  <c:v>1501.65</c:v>
                </c:pt>
                <c:pt idx="321">
                  <c:v>1503.16</c:v>
                </c:pt>
                <c:pt idx="322">
                  <c:v>1505.76</c:v>
                </c:pt>
                <c:pt idx="323">
                  <c:v>1507.59</c:v>
                </c:pt>
                <c:pt idx="324">
                  <c:v>1515.35</c:v>
                </c:pt>
                <c:pt idx="325">
                  <c:v>1517.7</c:v>
                </c:pt>
                <c:pt idx="326">
                  <c:v>1518.72</c:v>
                </c:pt>
                <c:pt idx="327">
                  <c:v>1522.76</c:v>
                </c:pt>
                <c:pt idx="328">
                  <c:v>1525.72</c:v>
                </c:pt>
                <c:pt idx="329">
                  <c:v>1526.69</c:v>
                </c:pt>
                <c:pt idx="330">
                  <c:v>1527.3</c:v>
                </c:pt>
                <c:pt idx="331">
                  <c:v>1529.59</c:v>
                </c:pt>
                <c:pt idx="332">
                  <c:v>1531</c:v>
                </c:pt>
                <c:pt idx="333">
                  <c:v>1531.98</c:v>
                </c:pt>
                <c:pt idx="334">
                  <c:v>1531.06</c:v>
                </c:pt>
                <c:pt idx="335">
                  <c:v>1530.07</c:v>
                </c:pt>
                <c:pt idx="336">
                  <c:v>1533.05</c:v>
                </c:pt>
                <c:pt idx="337">
                  <c:v>1531.38</c:v>
                </c:pt>
                <c:pt idx="338">
                  <c:v>1529.15</c:v>
                </c:pt>
                <c:pt idx="339">
                  <c:v>1526.78</c:v>
                </c:pt>
                <c:pt idx="340">
                  <c:v>1525.89</c:v>
                </c:pt>
                <c:pt idx="341">
                  <c:v>1526.3</c:v>
                </c:pt>
                <c:pt idx="342">
                  <c:v>1525.28</c:v>
                </c:pt>
                <c:pt idx="343">
                  <c:v>1527.43</c:v>
                </c:pt>
                <c:pt idx="344">
                  <c:v>1525.83</c:v>
                </c:pt>
                <c:pt idx="345">
                  <c:v>1524.99</c:v>
                </c:pt>
                <c:pt idx="346">
                  <c:v>1525.56</c:v>
                </c:pt>
                <c:pt idx="347">
                  <c:v>1527.49</c:v>
                </c:pt>
                <c:pt idx="348">
                  <c:v>1529.04</c:v>
                </c:pt>
                <c:pt idx="349">
                  <c:v>1531.3</c:v>
                </c:pt>
                <c:pt idx="350">
                  <c:v>1532.27</c:v>
                </c:pt>
                <c:pt idx="351">
                  <c:v>1532.03</c:v>
                </c:pt>
                <c:pt idx="352">
                  <c:v>1536.68</c:v>
                </c:pt>
                <c:pt idx="353">
                  <c:v>1539.5</c:v>
                </c:pt>
                <c:pt idx="354">
                  <c:v>1541.73</c:v>
                </c:pt>
                <c:pt idx="355">
                  <c:v>1545.05</c:v>
                </c:pt>
                <c:pt idx="356">
                  <c:v>1547.56</c:v>
                </c:pt>
                <c:pt idx="357">
                  <c:v>1551.13</c:v>
                </c:pt>
                <c:pt idx="358">
                  <c:v>1552.63</c:v>
                </c:pt>
                <c:pt idx="359">
                  <c:v>1556.99</c:v>
                </c:pt>
                <c:pt idx="360">
                  <c:v>1558.09</c:v>
                </c:pt>
                <c:pt idx="361">
                  <c:v>1557.74</c:v>
                </c:pt>
                <c:pt idx="362">
                  <c:v>1557.31</c:v>
                </c:pt>
                <c:pt idx="363">
                  <c:v>1557.36</c:v>
                </c:pt>
                <c:pt idx="364">
                  <c:v>1557.02</c:v>
                </c:pt>
                <c:pt idx="365">
                  <c:v>1555.96</c:v>
                </c:pt>
                <c:pt idx="366">
                  <c:v>1557.13</c:v>
                </c:pt>
                <c:pt idx="367">
                  <c:v>1559.65</c:v>
                </c:pt>
                <c:pt idx="368">
                  <c:v>1559.68</c:v>
                </c:pt>
                <c:pt idx="369">
                  <c:v>1558</c:v>
                </c:pt>
                <c:pt idx="370">
                  <c:v>1558.83</c:v>
                </c:pt>
                <c:pt idx="371">
                  <c:v>1557.33</c:v>
                </c:pt>
                <c:pt idx="372">
                  <c:v>1557.83</c:v>
                </c:pt>
                <c:pt idx="373">
                  <c:v>1557.51</c:v>
                </c:pt>
                <c:pt idx="374">
                  <c:v>1558.11</c:v>
                </c:pt>
                <c:pt idx="375">
                  <c:v>1558.04</c:v>
                </c:pt>
                <c:pt idx="376">
                  <c:v>1561</c:v>
                </c:pt>
                <c:pt idx="377">
                  <c:v>1564.4</c:v>
                </c:pt>
                <c:pt idx="378">
                  <c:v>1565.09</c:v>
                </c:pt>
                <c:pt idx="379">
                  <c:v>1565.67</c:v>
                </c:pt>
                <c:pt idx="380">
                  <c:v>1564.51</c:v>
                </c:pt>
                <c:pt idx="381">
                  <c:v>1566.97</c:v>
                </c:pt>
                <c:pt idx="382">
                  <c:v>1566.86</c:v>
                </c:pt>
                <c:pt idx="383">
                  <c:v>1566.7</c:v>
                </c:pt>
                <c:pt idx="384">
                  <c:v>1565.95</c:v>
                </c:pt>
                <c:pt idx="385">
                  <c:v>1567.47</c:v>
                </c:pt>
                <c:pt idx="386">
                  <c:v>1569.72</c:v>
                </c:pt>
                <c:pt idx="387">
                  <c:v>1570.83</c:v>
                </c:pt>
                <c:pt idx="388">
                  <c:v>1569.14</c:v>
                </c:pt>
                <c:pt idx="389">
                  <c:v>1570.57</c:v>
                </c:pt>
                <c:pt idx="390">
                  <c:v>1571.64</c:v>
                </c:pt>
                <c:pt idx="391">
                  <c:v>1571.56</c:v>
                </c:pt>
                <c:pt idx="392">
                  <c:v>1571.67</c:v>
                </c:pt>
                <c:pt idx="393">
                  <c:v>1572.69</c:v>
                </c:pt>
                <c:pt idx="394">
                  <c:v>1576.23</c:v>
                </c:pt>
                <c:pt idx="395">
                  <c:v>1578.67</c:v>
                </c:pt>
                <c:pt idx="396">
                  <c:v>1578.69</c:v>
                </c:pt>
                <c:pt idx="397">
                  <c:v>1581.37</c:v>
                </c:pt>
                <c:pt idx="398">
                  <c:v>1582.57</c:v>
                </c:pt>
                <c:pt idx="399">
                  <c:v>1582.38</c:v>
                </c:pt>
                <c:pt idx="400">
                  <c:v>1580.36</c:v>
                </c:pt>
                <c:pt idx="401">
                  <c:v>1580.52</c:v>
                </c:pt>
                <c:pt idx="402">
                  <c:v>1583.16</c:v>
                </c:pt>
                <c:pt idx="403">
                  <c:v>1585.95</c:v>
                </c:pt>
                <c:pt idx="404">
                  <c:v>1585.12</c:v>
                </c:pt>
                <c:pt idx="405">
                  <c:v>1583.57</c:v>
                </c:pt>
                <c:pt idx="406">
                  <c:v>1581.77</c:v>
                </c:pt>
                <c:pt idx="407">
                  <c:v>1581.45</c:v>
                </c:pt>
                <c:pt idx="408">
                  <c:v>1581.77</c:v>
                </c:pt>
                <c:pt idx="409">
                  <c:v>1582.11</c:v>
                </c:pt>
                <c:pt idx="410">
                  <c:v>1583.73</c:v>
                </c:pt>
                <c:pt idx="411">
                  <c:v>1582.93</c:v>
                </c:pt>
                <c:pt idx="412">
                  <c:v>1583.29</c:v>
                </c:pt>
                <c:pt idx="413">
                  <c:v>1584.31</c:v>
                </c:pt>
                <c:pt idx="414">
                  <c:v>1586.25</c:v>
                </c:pt>
                <c:pt idx="415">
                  <c:v>1586.86</c:v>
                </c:pt>
                <c:pt idx="416">
                  <c:v>1592.45</c:v>
                </c:pt>
                <c:pt idx="417">
                  <c:v>1597.91</c:v>
                </c:pt>
                <c:pt idx="418">
                  <c:v>1598.84</c:v>
                </c:pt>
                <c:pt idx="419">
                  <c:v>1602.62</c:v>
                </c:pt>
                <c:pt idx="420">
                  <c:v>1603.46</c:v>
                </c:pt>
                <c:pt idx="421">
                  <c:v>1602.77</c:v>
                </c:pt>
                <c:pt idx="422">
                  <c:v>1602.41</c:v>
                </c:pt>
                <c:pt idx="423">
                  <c:v>1604.43</c:v>
                </c:pt>
                <c:pt idx="424">
                  <c:v>1606.5</c:v>
                </c:pt>
                <c:pt idx="425">
                  <c:v>1604.79</c:v>
                </c:pt>
                <c:pt idx="426">
                  <c:v>1604.3</c:v>
                </c:pt>
                <c:pt idx="427">
                  <c:v>1605.28</c:v>
                </c:pt>
                <c:pt idx="428">
                  <c:v>1605.43</c:v>
                </c:pt>
                <c:pt idx="429">
                  <c:v>1605.61</c:v>
                </c:pt>
                <c:pt idx="430">
                  <c:v>1605.69</c:v>
                </c:pt>
                <c:pt idx="431">
                  <c:v>1605.83</c:v>
                </c:pt>
                <c:pt idx="432">
                  <c:v>1605.57</c:v>
                </c:pt>
                <c:pt idx="433">
                  <c:v>1606.5</c:v>
                </c:pt>
                <c:pt idx="434">
                  <c:v>1608.54</c:v>
                </c:pt>
                <c:pt idx="435">
                  <c:v>1609</c:v>
                </c:pt>
                <c:pt idx="436">
                  <c:v>1608.91</c:v>
                </c:pt>
                <c:pt idx="437">
                  <c:v>1608.39</c:v>
                </c:pt>
                <c:pt idx="438">
                  <c:v>1609.37</c:v>
                </c:pt>
                <c:pt idx="439">
                  <c:v>1609.09</c:v>
                </c:pt>
                <c:pt idx="440">
                  <c:v>1608.13</c:v>
                </c:pt>
                <c:pt idx="441">
                  <c:v>1611.46</c:v>
                </c:pt>
                <c:pt idx="442">
                  <c:v>1613.36</c:v>
                </c:pt>
                <c:pt idx="443">
                  <c:v>1613.45</c:v>
                </c:pt>
                <c:pt idx="444">
                  <c:v>1616.19</c:v>
                </c:pt>
                <c:pt idx="445">
                  <c:v>1618.66</c:v>
                </c:pt>
                <c:pt idx="446">
                  <c:v>1619.82</c:v>
                </c:pt>
                <c:pt idx="447">
                  <c:v>1618.46</c:v>
                </c:pt>
                <c:pt idx="448">
                  <c:v>1621</c:v>
                </c:pt>
                <c:pt idx="449">
                  <c:v>1623.53</c:v>
                </c:pt>
                <c:pt idx="450">
                  <c:v>1624.32</c:v>
                </c:pt>
                <c:pt idx="451">
                  <c:v>1626.45</c:v>
                </c:pt>
                <c:pt idx="452">
                  <c:v>1625.32</c:v>
                </c:pt>
                <c:pt idx="453">
                  <c:v>1624.3</c:v>
                </c:pt>
                <c:pt idx="454">
                  <c:v>1624.19</c:v>
                </c:pt>
                <c:pt idx="455">
                  <c:v>1627.58</c:v>
                </c:pt>
                <c:pt idx="456">
                  <c:v>1626.77</c:v>
                </c:pt>
                <c:pt idx="457">
                  <c:v>1627.9</c:v>
                </c:pt>
                <c:pt idx="458">
                  <c:v>1630.3</c:v>
                </c:pt>
                <c:pt idx="459">
                  <c:v>1631.14</c:v>
                </c:pt>
                <c:pt idx="460">
                  <c:v>1633.13</c:v>
                </c:pt>
                <c:pt idx="461">
                  <c:v>1633.36</c:v>
                </c:pt>
                <c:pt idx="462">
                  <c:v>1637.77</c:v>
                </c:pt>
                <c:pt idx="463">
                  <c:v>1637.53</c:v>
                </c:pt>
                <c:pt idx="464">
                  <c:v>1637.89</c:v>
                </c:pt>
                <c:pt idx="465">
                  <c:v>1639.29</c:v>
                </c:pt>
                <c:pt idx="466">
                  <c:v>1638.29</c:v>
                </c:pt>
                <c:pt idx="467">
                  <c:v>1639.14</c:v>
                </c:pt>
                <c:pt idx="468">
                  <c:v>1642.91</c:v>
                </c:pt>
                <c:pt idx="469">
                  <c:v>1643.88</c:v>
                </c:pt>
                <c:pt idx="470">
                  <c:v>1646.12</c:v>
                </c:pt>
                <c:pt idx="471">
                  <c:v>1648.22</c:v>
                </c:pt>
                <c:pt idx="472">
                  <c:v>1646.4</c:v>
                </c:pt>
                <c:pt idx="473">
                  <c:v>1646.44</c:v>
                </c:pt>
                <c:pt idx="474">
                  <c:v>1645.82</c:v>
                </c:pt>
                <c:pt idx="475">
                  <c:v>1648.19</c:v>
                </c:pt>
                <c:pt idx="476">
                  <c:v>1647.34</c:v>
                </c:pt>
                <c:pt idx="477">
                  <c:v>1646.35</c:v>
                </c:pt>
                <c:pt idx="478">
                  <c:v>1645.98</c:v>
                </c:pt>
                <c:pt idx="479">
                  <c:v>1649.23</c:v>
                </c:pt>
                <c:pt idx="480">
                  <c:v>1653.23</c:v>
                </c:pt>
                <c:pt idx="481">
                  <c:v>1654.33</c:v>
                </c:pt>
                <c:pt idx="482">
                  <c:v>1653.89</c:v>
                </c:pt>
                <c:pt idx="483">
                  <c:v>1653.39</c:v>
                </c:pt>
                <c:pt idx="484">
                  <c:v>1654.01</c:v>
                </c:pt>
                <c:pt idx="485">
                  <c:v>1655.39</c:v>
                </c:pt>
                <c:pt idx="486">
                  <c:v>1657.42</c:v>
                </c:pt>
                <c:pt idx="487">
                  <c:v>1656.88</c:v>
                </c:pt>
                <c:pt idx="488">
                  <c:v>1656.72</c:v>
                </c:pt>
                <c:pt idx="489">
                  <c:v>1656.84</c:v>
                </c:pt>
                <c:pt idx="490">
                  <c:v>1657.89</c:v>
                </c:pt>
                <c:pt idx="491">
                  <c:v>1656.25</c:v>
                </c:pt>
                <c:pt idx="492">
                  <c:v>1657.63</c:v>
                </c:pt>
                <c:pt idx="493">
                  <c:v>1660.54</c:v>
                </c:pt>
                <c:pt idx="494">
                  <c:v>1662.25</c:v>
                </c:pt>
                <c:pt idx="495">
                  <c:v>1660.71</c:v>
                </c:pt>
                <c:pt idx="496">
                  <c:v>1661.12</c:v>
                </c:pt>
                <c:pt idx="497">
                  <c:v>1661.27</c:v>
                </c:pt>
                <c:pt idx="498">
                  <c:v>1662.06</c:v>
                </c:pt>
                <c:pt idx="499">
                  <c:v>1662.2</c:v>
                </c:pt>
                <c:pt idx="500">
                  <c:v>1664.33</c:v>
                </c:pt>
                <c:pt idx="501">
                  <c:v>1663.1</c:v>
                </c:pt>
                <c:pt idx="502">
                  <c:v>1661.19</c:v>
                </c:pt>
                <c:pt idx="503">
                  <c:v>1660.99</c:v>
                </c:pt>
                <c:pt idx="504">
                  <c:v>1660.87</c:v>
                </c:pt>
                <c:pt idx="505">
                  <c:v>1662.52</c:v>
                </c:pt>
                <c:pt idx="506">
                  <c:v>1662.63</c:v>
                </c:pt>
                <c:pt idx="507">
                  <c:v>1664.48</c:v>
                </c:pt>
                <c:pt idx="508">
                  <c:v>1668.55</c:v>
                </c:pt>
                <c:pt idx="509">
                  <c:v>1668.44</c:v>
                </c:pt>
                <c:pt idx="510">
                  <c:v>1666.5</c:v>
                </c:pt>
                <c:pt idx="511">
                  <c:v>1664.93</c:v>
                </c:pt>
                <c:pt idx="512">
                  <c:v>1666.99</c:v>
                </c:pt>
                <c:pt idx="513">
                  <c:v>1669.59</c:v>
                </c:pt>
                <c:pt idx="514">
                  <c:v>1674.58</c:v>
                </c:pt>
                <c:pt idx="515">
                  <c:v>1675.85</c:v>
                </c:pt>
                <c:pt idx="516">
                  <c:v>1674.14</c:v>
                </c:pt>
                <c:pt idx="517">
                  <c:v>1675.69</c:v>
                </c:pt>
                <c:pt idx="518">
                  <c:v>1675.17</c:v>
                </c:pt>
                <c:pt idx="519">
                  <c:v>1673.95</c:v>
                </c:pt>
                <c:pt idx="520">
                  <c:v>1677.04</c:v>
                </c:pt>
                <c:pt idx="521">
                  <c:v>1678.73</c:v>
                </c:pt>
                <c:pt idx="522">
                  <c:v>1678.49</c:v>
                </c:pt>
                <c:pt idx="523">
                  <c:v>1676.64</c:v>
                </c:pt>
                <c:pt idx="524">
                  <c:v>1675.94</c:v>
                </c:pt>
                <c:pt idx="525">
                  <c:v>1675.34</c:v>
                </c:pt>
                <c:pt idx="526">
                  <c:v>1676.25</c:v>
                </c:pt>
                <c:pt idx="527">
                  <c:v>1675.57</c:v>
                </c:pt>
                <c:pt idx="528">
                  <c:v>1675.77</c:v>
                </c:pt>
                <c:pt idx="529">
                  <c:v>1674.17</c:v>
                </c:pt>
                <c:pt idx="530">
                  <c:v>1676.75</c:v>
                </c:pt>
                <c:pt idx="531">
                  <c:v>1680.58</c:v>
                </c:pt>
                <c:pt idx="532">
                  <c:v>1678.79</c:v>
                </c:pt>
                <c:pt idx="533">
                  <c:v>1677.52</c:v>
                </c:pt>
                <c:pt idx="534">
                  <c:v>1679.18</c:v>
                </c:pt>
                <c:pt idx="535">
                  <c:v>1683.47</c:v>
                </c:pt>
                <c:pt idx="536">
                  <c:v>1682.71</c:v>
                </c:pt>
                <c:pt idx="537">
                  <c:v>1680.52</c:v>
                </c:pt>
                <c:pt idx="538">
                  <c:v>1679.26</c:v>
                </c:pt>
                <c:pt idx="539">
                  <c:v>1679.41</c:v>
                </c:pt>
                <c:pt idx="540">
                  <c:v>1679.08</c:v>
                </c:pt>
                <c:pt idx="541">
                  <c:v>1679.04</c:v>
                </c:pt>
                <c:pt idx="542">
                  <c:v>1679.11</c:v>
                </c:pt>
                <c:pt idx="543">
                  <c:v>1678.01</c:v>
                </c:pt>
                <c:pt idx="544">
                  <c:v>1677.23</c:v>
                </c:pt>
                <c:pt idx="545">
                  <c:v>1679.05</c:v>
                </c:pt>
                <c:pt idx="546">
                  <c:v>1677.78</c:v>
                </c:pt>
                <c:pt idx="547">
                  <c:v>1677.27</c:v>
                </c:pt>
                <c:pt idx="548">
                  <c:v>1678.3</c:v>
                </c:pt>
                <c:pt idx="549">
                  <c:v>1677.24</c:v>
                </c:pt>
                <c:pt idx="550">
                  <c:v>1677.49</c:v>
                </c:pt>
                <c:pt idx="551">
                  <c:v>1680.68</c:v>
                </c:pt>
                <c:pt idx="552">
                  <c:v>1681.08</c:v>
                </c:pt>
                <c:pt idx="553">
                  <c:v>1683.63</c:v>
                </c:pt>
                <c:pt idx="554">
                  <c:v>1688.16</c:v>
                </c:pt>
                <c:pt idx="555">
                  <c:v>1686.75</c:v>
                </c:pt>
                <c:pt idx="556">
                  <c:v>1685.42</c:v>
                </c:pt>
                <c:pt idx="557">
                  <c:v>1687.21</c:v>
                </c:pt>
                <c:pt idx="558">
                  <c:v>1687.51</c:v>
                </c:pt>
                <c:pt idx="559">
                  <c:v>1687.43</c:v>
                </c:pt>
                <c:pt idx="560">
                  <c:v>1688.1</c:v>
                </c:pt>
                <c:pt idx="561">
                  <c:v>1689.85</c:v>
                </c:pt>
                <c:pt idx="562">
                  <c:v>1694.77</c:v>
                </c:pt>
                <c:pt idx="563">
                  <c:v>1696.82</c:v>
                </c:pt>
                <c:pt idx="564">
                  <c:v>1695.29</c:v>
                </c:pt>
                <c:pt idx="565">
                  <c:v>1693.31</c:v>
                </c:pt>
                <c:pt idx="566">
                  <c:v>1691.37</c:v>
                </c:pt>
                <c:pt idx="567">
                  <c:v>1690.25</c:v>
                </c:pt>
                <c:pt idx="568">
                  <c:v>1691.13</c:v>
                </c:pt>
                <c:pt idx="569">
                  <c:v>1691.83</c:v>
                </c:pt>
                <c:pt idx="570">
                  <c:v>1692.84</c:v>
                </c:pt>
                <c:pt idx="571">
                  <c:v>1691.39</c:v>
                </c:pt>
                <c:pt idx="572">
                  <c:v>1692.82</c:v>
                </c:pt>
                <c:pt idx="573">
                  <c:v>1692.77</c:v>
                </c:pt>
                <c:pt idx="574">
                  <c:v>1693.71</c:v>
                </c:pt>
                <c:pt idx="575">
                  <c:v>1693.41</c:v>
                </c:pt>
                <c:pt idx="576">
                  <c:v>1695.33</c:v>
                </c:pt>
                <c:pt idx="577">
                  <c:v>1701.39</c:v>
                </c:pt>
                <c:pt idx="578">
                  <c:v>1708</c:v>
                </c:pt>
                <c:pt idx="579">
                  <c:v>1709.45</c:v>
                </c:pt>
                <c:pt idx="580">
                  <c:v>1709.16</c:v>
                </c:pt>
                <c:pt idx="581">
                  <c:v>1709.64</c:v>
                </c:pt>
                <c:pt idx="582">
                  <c:v>1709.33</c:v>
                </c:pt>
                <c:pt idx="583">
                  <c:v>1712.23</c:v>
                </c:pt>
                <c:pt idx="584">
                  <c:v>1714.35</c:v>
                </c:pt>
                <c:pt idx="585">
                  <c:v>1716.53</c:v>
                </c:pt>
                <c:pt idx="586">
                  <c:v>1718.37</c:v>
                </c:pt>
                <c:pt idx="587">
                  <c:v>1719.07</c:v>
                </c:pt>
                <c:pt idx="588">
                  <c:v>1721.7</c:v>
                </c:pt>
                <c:pt idx="589">
                  <c:v>1720.35</c:v>
                </c:pt>
                <c:pt idx="590">
                  <c:v>1719.61</c:v>
                </c:pt>
                <c:pt idx="591">
                  <c:v>1717.64</c:v>
                </c:pt>
                <c:pt idx="592">
                  <c:v>1719.33</c:v>
                </c:pt>
                <c:pt idx="593">
                  <c:v>1719.42</c:v>
                </c:pt>
                <c:pt idx="594">
                  <c:v>1721.81</c:v>
                </c:pt>
                <c:pt idx="595">
                  <c:v>1719.53</c:v>
                </c:pt>
                <c:pt idx="596">
                  <c:v>1715.31</c:v>
                </c:pt>
                <c:pt idx="597">
                  <c:v>1713.84</c:v>
                </c:pt>
                <c:pt idx="598">
                  <c:v>1714.13</c:v>
                </c:pt>
                <c:pt idx="599">
                  <c:v>1711.59</c:v>
                </c:pt>
                <c:pt idx="600">
                  <c:v>1710.52</c:v>
                </c:pt>
                <c:pt idx="601">
                  <c:v>1714.36</c:v>
                </c:pt>
                <c:pt idx="602">
                  <c:v>1715.31</c:v>
                </c:pt>
                <c:pt idx="603">
                  <c:v>1715.6</c:v>
                </c:pt>
                <c:pt idx="604">
                  <c:v>1714.8</c:v>
                </c:pt>
                <c:pt idx="605">
                  <c:v>1714.5</c:v>
                </c:pt>
                <c:pt idx="606">
                  <c:v>1714.29</c:v>
                </c:pt>
                <c:pt idx="607">
                  <c:v>1714.9</c:v>
                </c:pt>
                <c:pt idx="608">
                  <c:v>1715.58</c:v>
                </c:pt>
                <c:pt idx="609">
                  <c:v>1716.22</c:v>
                </c:pt>
                <c:pt idx="610">
                  <c:v>1714.14</c:v>
                </c:pt>
                <c:pt idx="611">
                  <c:v>1713.05</c:v>
                </c:pt>
                <c:pt idx="612">
                  <c:v>1713.51</c:v>
                </c:pt>
                <c:pt idx="613">
                  <c:v>1710.92</c:v>
                </c:pt>
                <c:pt idx="614">
                  <c:v>1707.03</c:v>
                </c:pt>
                <c:pt idx="615">
                  <c:v>1706.86</c:v>
                </c:pt>
                <c:pt idx="616">
                  <c:v>1706.7</c:v>
                </c:pt>
                <c:pt idx="617">
                  <c:v>1705.73</c:v>
                </c:pt>
                <c:pt idx="618">
                  <c:v>1706.33</c:v>
                </c:pt>
                <c:pt idx="619">
                  <c:v>1705.82</c:v>
                </c:pt>
                <c:pt idx="620">
                  <c:v>1706.13</c:v>
                </c:pt>
                <c:pt idx="621">
                  <c:v>1705.36</c:v>
                </c:pt>
                <c:pt idx="622">
                  <c:v>1704.92</c:v>
                </c:pt>
                <c:pt idx="623">
                  <c:v>1708.93</c:v>
                </c:pt>
                <c:pt idx="624">
                  <c:v>1713.42</c:v>
                </c:pt>
                <c:pt idx="625">
                  <c:v>1712.88</c:v>
                </c:pt>
                <c:pt idx="626">
                  <c:v>1714.24</c:v>
                </c:pt>
                <c:pt idx="627">
                  <c:v>1713.95</c:v>
                </c:pt>
                <c:pt idx="628">
                  <c:v>1711.34</c:v>
                </c:pt>
                <c:pt idx="629">
                  <c:v>1710.04</c:v>
                </c:pt>
                <c:pt idx="630">
                  <c:v>1708.56</c:v>
                </c:pt>
                <c:pt idx="631">
                  <c:v>1707.25</c:v>
                </c:pt>
                <c:pt idx="632">
                  <c:v>1711.05</c:v>
                </c:pt>
                <c:pt idx="633">
                  <c:v>1711.74</c:v>
                </c:pt>
                <c:pt idx="634">
                  <c:v>1714.44</c:v>
                </c:pt>
                <c:pt idx="635">
                  <c:v>1712.49</c:v>
                </c:pt>
                <c:pt idx="636">
                  <c:v>1713.8</c:v>
                </c:pt>
                <c:pt idx="637">
                  <c:v>1716.6</c:v>
                </c:pt>
                <c:pt idx="638">
                  <c:v>1716.12</c:v>
                </c:pt>
                <c:pt idx="639">
                  <c:v>1718.29</c:v>
                </c:pt>
                <c:pt idx="640">
                  <c:v>1718.68</c:v>
                </c:pt>
                <c:pt idx="641">
                  <c:v>1717.23</c:v>
                </c:pt>
                <c:pt idx="642">
                  <c:v>1717.77</c:v>
                </c:pt>
                <c:pt idx="643">
                  <c:v>1718.26</c:v>
                </c:pt>
                <c:pt idx="644">
                  <c:v>1718.51</c:v>
                </c:pt>
                <c:pt idx="645">
                  <c:v>1717.5</c:v>
                </c:pt>
                <c:pt idx="646">
                  <c:v>1716.58</c:v>
                </c:pt>
                <c:pt idx="647">
                  <c:v>1715.19</c:v>
                </c:pt>
                <c:pt idx="648">
                  <c:v>1715.59</c:v>
                </c:pt>
                <c:pt idx="649">
                  <c:v>1715.29</c:v>
                </c:pt>
                <c:pt idx="650">
                  <c:v>1715.06</c:v>
                </c:pt>
                <c:pt idx="651">
                  <c:v>1714.86</c:v>
                </c:pt>
                <c:pt idx="652">
                  <c:v>1713.44</c:v>
                </c:pt>
                <c:pt idx="653">
                  <c:v>1714.35</c:v>
                </c:pt>
                <c:pt idx="654">
                  <c:v>1716.76</c:v>
                </c:pt>
                <c:pt idx="655">
                  <c:v>1716.05</c:v>
                </c:pt>
                <c:pt idx="656">
                  <c:v>1715.67</c:v>
                </c:pt>
                <c:pt idx="657">
                  <c:v>1717.34</c:v>
                </c:pt>
                <c:pt idx="658">
                  <c:v>1717.73</c:v>
                </c:pt>
                <c:pt idx="659">
                  <c:v>1718.13</c:v>
                </c:pt>
                <c:pt idx="660">
                  <c:v>1718.08</c:v>
                </c:pt>
                <c:pt idx="661">
                  <c:v>1718.84</c:v>
                </c:pt>
                <c:pt idx="662">
                  <c:v>1719.83</c:v>
                </c:pt>
                <c:pt idx="663">
                  <c:v>1720.1</c:v>
                </c:pt>
                <c:pt idx="664">
                  <c:v>1724.82</c:v>
                </c:pt>
                <c:pt idx="665">
                  <c:v>1724.07</c:v>
                </c:pt>
                <c:pt idx="666">
                  <c:v>1725.05</c:v>
                </c:pt>
                <c:pt idx="667">
                  <c:v>1724.64</c:v>
                </c:pt>
                <c:pt idx="668">
                  <c:v>1725.88</c:v>
                </c:pt>
                <c:pt idx="669">
                  <c:v>1725.95</c:v>
                </c:pt>
                <c:pt idx="670">
                  <c:v>1728.44</c:v>
                </c:pt>
                <c:pt idx="671">
                  <c:v>1729.69</c:v>
                </c:pt>
                <c:pt idx="672">
                  <c:v>1731.86</c:v>
                </c:pt>
                <c:pt idx="673">
                  <c:v>1731.45</c:v>
                </c:pt>
                <c:pt idx="674">
                  <c:v>1734</c:v>
                </c:pt>
                <c:pt idx="675">
                  <c:v>1733.57</c:v>
                </c:pt>
                <c:pt idx="676">
                  <c:v>1735.86</c:v>
                </c:pt>
                <c:pt idx="677">
                  <c:v>1736.34</c:v>
                </c:pt>
                <c:pt idx="678">
                  <c:v>1738.97</c:v>
                </c:pt>
                <c:pt idx="679">
                  <c:v>1741.19</c:v>
                </c:pt>
                <c:pt idx="680">
                  <c:v>1742.5</c:v>
                </c:pt>
                <c:pt idx="681">
                  <c:v>1743.31</c:v>
                </c:pt>
                <c:pt idx="682">
                  <c:v>1743.9</c:v>
                </c:pt>
                <c:pt idx="683">
                  <c:v>1743.73</c:v>
                </c:pt>
                <c:pt idx="684">
                  <c:v>1744.14</c:v>
                </c:pt>
                <c:pt idx="685">
                  <c:v>1744.95</c:v>
                </c:pt>
                <c:pt idx="686">
                  <c:v>1745.84</c:v>
                </c:pt>
                <c:pt idx="687">
                  <c:v>1746.21</c:v>
                </c:pt>
                <c:pt idx="688">
                  <c:v>1744.84</c:v>
                </c:pt>
                <c:pt idx="689">
                  <c:v>1743.45</c:v>
                </c:pt>
                <c:pt idx="690">
                  <c:v>1740.65</c:v>
                </c:pt>
                <c:pt idx="691">
                  <c:v>1739.98</c:v>
                </c:pt>
                <c:pt idx="692">
                  <c:v>1740.34</c:v>
                </c:pt>
                <c:pt idx="693">
                  <c:v>1740.05</c:v>
                </c:pt>
                <c:pt idx="694">
                  <c:v>1737.39</c:v>
                </c:pt>
                <c:pt idx="695">
                  <c:v>1733.52</c:v>
                </c:pt>
                <c:pt idx="696">
                  <c:v>1731.84</c:v>
                </c:pt>
                <c:pt idx="697">
                  <c:v>1731.62</c:v>
                </c:pt>
                <c:pt idx="698">
                  <c:v>1731.61</c:v>
                </c:pt>
                <c:pt idx="699">
                  <c:v>1728.5</c:v>
                </c:pt>
                <c:pt idx="700">
                  <c:v>1727.44</c:v>
                </c:pt>
                <c:pt idx="701">
                  <c:v>1727.49</c:v>
                </c:pt>
                <c:pt idx="702">
                  <c:v>1727.3</c:v>
                </c:pt>
                <c:pt idx="703">
                  <c:v>1726.71</c:v>
                </c:pt>
                <c:pt idx="704">
                  <c:v>1725.78</c:v>
                </c:pt>
                <c:pt idx="705">
                  <c:v>1724.22</c:v>
                </c:pt>
                <c:pt idx="706">
                  <c:v>1725.13</c:v>
                </c:pt>
                <c:pt idx="707">
                  <c:v>1725.08</c:v>
                </c:pt>
                <c:pt idx="708">
                  <c:v>1725.82</c:v>
                </c:pt>
                <c:pt idx="709">
                  <c:v>1725.45</c:v>
                </c:pt>
                <c:pt idx="710">
                  <c:v>1726.77</c:v>
                </c:pt>
                <c:pt idx="711">
                  <c:v>1724.36</c:v>
                </c:pt>
                <c:pt idx="712">
                  <c:v>1720.93</c:v>
                </c:pt>
                <c:pt idx="713">
                  <c:v>1717.8</c:v>
                </c:pt>
                <c:pt idx="714">
                  <c:v>1715.88</c:v>
                </c:pt>
                <c:pt idx="715">
                  <c:v>1714.63</c:v>
                </c:pt>
                <c:pt idx="716">
                  <c:v>1713.37</c:v>
                </c:pt>
                <c:pt idx="717">
                  <c:v>1715.87</c:v>
                </c:pt>
                <c:pt idx="718">
                  <c:v>1714.46</c:v>
                </c:pt>
                <c:pt idx="719">
                  <c:v>1716.27</c:v>
                </c:pt>
                <c:pt idx="720">
                  <c:v>1717.07</c:v>
                </c:pt>
                <c:pt idx="721">
                  <c:v>1719.85</c:v>
                </c:pt>
                <c:pt idx="722">
                  <c:v>1718.51</c:v>
                </c:pt>
                <c:pt idx="723">
                  <c:v>1716.48</c:v>
                </c:pt>
                <c:pt idx="724">
                  <c:v>1718.97</c:v>
                </c:pt>
                <c:pt idx="725">
                  <c:v>1722.24</c:v>
                </c:pt>
                <c:pt idx="726">
                  <c:v>1723.8</c:v>
                </c:pt>
                <c:pt idx="727">
                  <c:v>1724.61</c:v>
                </c:pt>
                <c:pt idx="728">
                  <c:v>1728.09</c:v>
                </c:pt>
                <c:pt idx="729">
                  <c:v>1726.71</c:v>
                </c:pt>
                <c:pt idx="730">
                  <c:v>1728.01</c:v>
                </c:pt>
                <c:pt idx="731">
                  <c:v>1728.48</c:v>
                </c:pt>
                <c:pt idx="732">
                  <c:v>1728.02</c:v>
                </c:pt>
                <c:pt idx="733">
                  <c:v>1727.91</c:v>
                </c:pt>
                <c:pt idx="734">
                  <c:v>1731.09</c:v>
                </c:pt>
                <c:pt idx="735">
                  <c:v>1731.99</c:v>
                </c:pt>
                <c:pt idx="736">
                  <c:v>1728.65</c:v>
                </c:pt>
                <c:pt idx="737">
                  <c:v>1729.15</c:v>
                </c:pt>
                <c:pt idx="738">
                  <c:v>1731.52</c:v>
                </c:pt>
                <c:pt idx="739">
                  <c:v>1731.52</c:v>
                </c:pt>
                <c:pt idx="740">
                  <c:v>1731.08</c:v>
                </c:pt>
                <c:pt idx="741">
                  <c:v>1731.25</c:v>
                </c:pt>
                <c:pt idx="742">
                  <c:v>1730.62</c:v>
                </c:pt>
                <c:pt idx="743">
                  <c:v>1730.38</c:v>
                </c:pt>
                <c:pt idx="744">
                  <c:v>1729.92</c:v>
                </c:pt>
                <c:pt idx="745">
                  <c:v>1728.73</c:v>
                </c:pt>
                <c:pt idx="746">
                  <c:v>1729.92</c:v>
                </c:pt>
                <c:pt idx="747">
                  <c:v>1730.33</c:v>
                </c:pt>
                <c:pt idx="748">
                  <c:v>1729.64</c:v>
                </c:pt>
                <c:pt idx="749">
                  <c:v>1725.68</c:v>
                </c:pt>
                <c:pt idx="750">
                  <c:v>1723.69</c:v>
                </c:pt>
                <c:pt idx="751">
                  <c:v>1726.82</c:v>
                </c:pt>
                <c:pt idx="752">
                  <c:v>1729.32</c:v>
                </c:pt>
                <c:pt idx="753">
                  <c:v>1731.72</c:v>
                </c:pt>
                <c:pt idx="754">
                  <c:v>1730.76</c:v>
                </c:pt>
                <c:pt idx="755">
                  <c:v>1728.41</c:v>
                </c:pt>
                <c:pt idx="756">
                  <c:v>1726.48</c:v>
                </c:pt>
                <c:pt idx="757">
                  <c:v>1727.73</c:v>
                </c:pt>
                <c:pt idx="758">
                  <c:v>1727.59</c:v>
                </c:pt>
                <c:pt idx="759">
                  <c:v>1729.48</c:v>
                </c:pt>
                <c:pt idx="760">
                  <c:v>1727.72</c:v>
                </c:pt>
                <c:pt idx="761">
                  <c:v>1728.69</c:v>
                </c:pt>
                <c:pt idx="762">
                  <c:v>1728.32</c:v>
                </c:pt>
                <c:pt idx="763">
                  <c:v>1728.96</c:v>
                </c:pt>
                <c:pt idx="764">
                  <c:v>1727.72</c:v>
                </c:pt>
                <c:pt idx="765">
                  <c:v>1727.26</c:v>
                </c:pt>
                <c:pt idx="766">
                  <c:v>1730.61</c:v>
                </c:pt>
                <c:pt idx="767">
                  <c:v>1732.96</c:v>
                </c:pt>
                <c:pt idx="768">
                  <c:v>1730.99</c:v>
                </c:pt>
                <c:pt idx="769">
                  <c:v>1732.46</c:v>
                </c:pt>
                <c:pt idx="770">
                  <c:v>1730.11</c:v>
                </c:pt>
                <c:pt idx="771">
                  <c:v>1728.89</c:v>
                </c:pt>
                <c:pt idx="772">
                  <c:v>1728.17</c:v>
                </c:pt>
                <c:pt idx="773">
                  <c:v>1727.51</c:v>
                </c:pt>
                <c:pt idx="774">
                  <c:v>1727.25</c:v>
                </c:pt>
                <c:pt idx="775">
                  <c:v>1730.17</c:v>
                </c:pt>
                <c:pt idx="776">
                  <c:v>1729.49</c:v>
                </c:pt>
                <c:pt idx="777">
                  <c:v>1729.19</c:v>
                </c:pt>
                <c:pt idx="778">
                  <c:v>1730.83</c:v>
                </c:pt>
                <c:pt idx="779">
                  <c:v>1729.98</c:v>
                </c:pt>
                <c:pt idx="780">
                  <c:v>1728.84</c:v>
                </c:pt>
                <c:pt idx="781">
                  <c:v>1727.3</c:v>
                </c:pt>
                <c:pt idx="782">
                  <c:v>1726.57</c:v>
                </c:pt>
                <c:pt idx="783">
                  <c:v>1726.54</c:v>
                </c:pt>
                <c:pt idx="784">
                  <c:v>1727.35</c:v>
                </c:pt>
                <c:pt idx="785">
                  <c:v>1726.45</c:v>
                </c:pt>
                <c:pt idx="786">
                  <c:v>1726.19</c:v>
                </c:pt>
                <c:pt idx="787">
                  <c:v>1728.49</c:v>
                </c:pt>
                <c:pt idx="788">
                  <c:v>1730.11</c:v>
                </c:pt>
                <c:pt idx="789">
                  <c:v>1730.69</c:v>
                </c:pt>
                <c:pt idx="790">
                  <c:v>1728.96</c:v>
                </c:pt>
                <c:pt idx="791">
                  <c:v>1729.75</c:v>
                </c:pt>
                <c:pt idx="792">
                  <c:v>1731.61</c:v>
                </c:pt>
                <c:pt idx="793">
                  <c:v>1731.65</c:v>
                </c:pt>
                <c:pt idx="794">
                  <c:v>1729.6</c:v>
                </c:pt>
                <c:pt idx="795">
                  <c:v>1732.23</c:v>
                </c:pt>
                <c:pt idx="796">
                  <c:v>1732.72</c:v>
                </c:pt>
                <c:pt idx="797">
                  <c:v>1732.15</c:v>
                </c:pt>
                <c:pt idx="798">
                  <c:v>1732.27</c:v>
                </c:pt>
                <c:pt idx="799">
                  <c:v>1732.45</c:v>
                </c:pt>
                <c:pt idx="800">
                  <c:v>1729.43</c:v>
                </c:pt>
                <c:pt idx="801">
                  <c:v>1729.6</c:v>
                </c:pt>
                <c:pt idx="802">
                  <c:v>1726.55</c:v>
                </c:pt>
                <c:pt idx="803">
                  <c:v>1726.5</c:v>
                </c:pt>
                <c:pt idx="804">
                  <c:v>1724.59</c:v>
                </c:pt>
                <c:pt idx="805">
                  <c:v>1722.29</c:v>
                </c:pt>
                <c:pt idx="806">
                  <c:v>1722.97</c:v>
                </c:pt>
                <c:pt idx="807">
                  <c:v>1723.35</c:v>
                </c:pt>
                <c:pt idx="808">
                  <c:v>1721.47</c:v>
                </c:pt>
                <c:pt idx="809">
                  <c:v>1722.18</c:v>
                </c:pt>
                <c:pt idx="810">
                  <c:v>1723.63</c:v>
                </c:pt>
                <c:pt idx="811">
                  <c:v>1724.68</c:v>
                </c:pt>
                <c:pt idx="812">
                  <c:v>1723.08</c:v>
                </c:pt>
                <c:pt idx="813">
                  <c:v>1725.5</c:v>
                </c:pt>
                <c:pt idx="814">
                  <c:v>1726.38</c:v>
                </c:pt>
                <c:pt idx="815">
                  <c:v>1726.48</c:v>
                </c:pt>
                <c:pt idx="816">
                  <c:v>1726.69</c:v>
                </c:pt>
                <c:pt idx="817">
                  <c:v>1725.25</c:v>
                </c:pt>
                <c:pt idx="818">
                  <c:v>1724.06</c:v>
                </c:pt>
                <c:pt idx="819">
                  <c:v>1726.51</c:v>
                </c:pt>
                <c:pt idx="820">
                  <c:v>1728.69</c:v>
                </c:pt>
                <c:pt idx="821">
                  <c:v>1727.45</c:v>
                </c:pt>
                <c:pt idx="822">
                  <c:v>1729.17</c:v>
                </c:pt>
                <c:pt idx="823">
                  <c:v>1730.48</c:v>
                </c:pt>
                <c:pt idx="824">
                  <c:v>1730.82</c:v>
                </c:pt>
                <c:pt idx="825">
                  <c:v>1732.46</c:v>
                </c:pt>
                <c:pt idx="826">
                  <c:v>1733.29</c:v>
                </c:pt>
                <c:pt idx="827">
                  <c:v>1733.53</c:v>
                </c:pt>
                <c:pt idx="828">
                  <c:v>1735.21</c:v>
                </c:pt>
                <c:pt idx="829">
                  <c:v>1736.8</c:v>
                </c:pt>
                <c:pt idx="830">
                  <c:v>1739.72</c:v>
                </c:pt>
                <c:pt idx="831">
                  <c:v>1738.77</c:v>
                </c:pt>
                <c:pt idx="832">
                  <c:v>1743.52</c:v>
                </c:pt>
                <c:pt idx="833">
                  <c:v>1741.33</c:v>
                </c:pt>
                <c:pt idx="834">
                  <c:v>1741.84</c:v>
                </c:pt>
                <c:pt idx="835">
                  <c:v>1741.91</c:v>
                </c:pt>
                <c:pt idx="836">
                  <c:v>1742.84</c:v>
                </c:pt>
                <c:pt idx="837">
                  <c:v>1741.18</c:v>
                </c:pt>
                <c:pt idx="838">
                  <c:v>1743.13</c:v>
                </c:pt>
                <c:pt idx="839">
                  <c:v>1743.26</c:v>
                </c:pt>
                <c:pt idx="840">
                  <c:v>1742.01</c:v>
                </c:pt>
                <c:pt idx="841">
                  <c:v>1743.08</c:v>
                </c:pt>
                <c:pt idx="842">
                  <c:v>1742.79</c:v>
                </c:pt>
                <c:pt idx="843">
                  <c:v>1741.23</c:v>
                </c:pt>
                <c:pt idx="844">
                  <c:v>1742.4</c:v>
                </c:pt>
                <c:pt idx="845">
                  <c:v>1742.71</c:v>
                </c:pt>
                <c:pt idx="846">
                  <c:v>1743.39</c:v>
                </c:pt>
                <c:pt idx="847">
                  <c:v>1741.53</c:v>
                </c:pt>
                <c:pt idx="848">
                  <c:v>1743.22</c:v>
                </c:pt>
                <c:pt idx="849">
                  <c:v>1744.46</c:v>
                </c:pt>
                <c:pt idx="850">
                  <c:v>1743.01</c:v>
                </c:pt>
                <c:pt idx="851">
                  <c:v>1740.15</c:v>
                </c:pt>
                <c:pt idx="852">
                  <c:v>1739.6</c:v>
                </c:pt>
                <c:pt idx="853">
                  <c:v>1739.86</c:v>
                </c:pt>
                <c:pt idx="854">
                  <c:v>1739.96</c:v>
                </c:pt>
                <c:pt idx="855">
                  <c:v>1739.64</c:v>
                </c:pt>
                <c:pt idx="856">
                  <c:v>1741.61</c:v>
                </c:pt>
                <c:pt idx="857">
                  <c:v>1742.59</c:v>
                </c:pt>
                <c:pt idx="858">
                  <c:v>1747.02</c:v>
                </c:pt>
                <c:pt idx="859">
                  <c:v>1750.03</c:v>
                </c:pt>
                <c:pt idx="860">
                  <c:v>1751.46</c:v>
                </c:pt>
                <c:pt idx="861">
                  <c:v>1753.34</c:v>
                </c:pt>
                <c:pt idx="862">
                  <c:v>1753.16</c:v>
                </c:pt>
                <c:pt idx="863">
                  <c:v>1750.49</c:v>
                </c:pt>
                <c:pt idx="864">
                  <c:v>1750.89</c:v>
                </c:pt>
                <c:pt idx="865">
                  <c:v>1749.65</c:v>
                </c:pt>
                <c:pt idx="866">
                  <c:v>1748.88</c:v>
                </c:pt>
                <c:pt idx="867">
                  <c:v>1749.78</c:v>
                </c:pt>
                <c:pt idx="868">
                  <c:v>1748.8</c:v>
                </c:pt>
                <c:pt idx="869">
                  <c:v>1746.38</c:v>
                </c:pt>
                <c:pt idx="870">
                  <c:v>1744.8</c:v>
                </c:pt>
                <c:pt idx="871">
                  <c:v>1740.5</c:v>
                </c:pt>
                <c:pt idx="872">
                  <c:v>1740.12</c:v>
                </c:pt>
                <c:pt idx="873">
                  <c:v>1739.66</c:v>
                </c:pt>
                <c:pt idx="874">
                  <c:v>1740.16</c:v>
                </c:pt>
                <c:pt idx="875">
                  <c:v>1739.24</c:v>
                </c:pt>
                <c:pt idx="876">
                  <c:v>1735.97</c:v>
                </c:pt>
                <c:pt idx="877">
                  <c:v>1734.38</c:v>
                </c:pt>
                <c:pt idx="878">
                  <c:v>1734.16</c:v>
                </c:pt>
                <c:pt idx="879">
                  <c:v>1734.92</c:v>
                </c:pt>
                <c:pt idx="880">
                  <c:v>1734.76</c:v>
                </c:pt>
                <c:pt idx="881">
                  <c:v>1734.96</c:v>
                </c:pt>
                <c:pt idx="882">
                  <c:v>1734.59</c:v>
                </c:pt>
                <c:pt idx="883">
                  <c:v>1734.69</c:v>
                </c:pt>
                <c:pt idx="884">
                  <c:v>1733.86</c:v>
                </c:pt>
                <c:pt idx="885">
                  <c:v>1734.52</c:v>
                </c:pt>
                <c:pt idx="886">
                  <c:v>1737.03</c:v>
                </c:pt>
                <c:pt idx="887">
                  <c:v>1737.49</c:v>
                </c:pt>
                <c:pt idx="888">
                  <c:v>1736.63</c:v>
                </c:pt>
                <c:pt idx="889">
                  <c:v>1735.78</c:v>
                </c:pt>
                <c:pt idx="890">
                  <c:v>1735.92</c:v>
                </c:pt>
                <c:pt idx="891">
                  <c:v>1734.37</c:v>
                </c:pt>
                <c:pt idx="892">
                  <c:v>1729.64</c:v>
                </c:pt>
                <c:pt idx="893">
                  <c:v>1729.13</c:v>
                </c:pt>
                <c:pt idx="894">
                  <c:v>1726.99</c:v>
                </c:pt>
                <c:pt idx="895">
                  <c:v>1726.13</c:v>
                </c:pt>
                <c:pt idx="896">
                  <c:v>1726.48</c:v>
                </c:pt>
                <c:pt idx="897">
                  <c:v>1726.29</c:v>
                </c:pt>
                <c:pt idx="898">
                  <c:v>1729.82</c:v>
                </c:pt>
                <c:pt idx="899">
                  <c:v>1730.35</c:v>
                </c:pt>
                <c:pt idx="900">
                  <c:v>1733.87</c:v>
                </c:pt>
                <c:pt idx="901">
                  <c:v>1735.72</c:v>
                </c:pt>
                <c:pt idx="902">
                  <c:v>1738.58</c:v>
                </c:pt>
                <c:pt idx="903">
                  <c:v>1736.89</c:v>
                </c:pt>
                <c:pt idx="904">
                  <c:v>1739.48</c:v>
                </c:pt>
                <c:pt idx="905">
                  <c:v>1739.16</c:v>
                </c:pt>
                <c:pt idx="906">
                  <c:v>1737.73</c:v>
                </c:pt>
                <c:pt idx="907">
                  <c:v>1736.95</c:v>
                </c:pt>
                <c:pt idx="908">
                  <c:v>1740.02</c:v>
                </c:pt>
                <c:pt idx="909">
                  <c:v>1738.49</c:v>
                </c:pt>
                <c:pt idx="910">
                  <c:v>1737.28</c:v>
                </c:pt>
                <c:pt idx="911">
                  <c:v>1738.83</c:v>
                </c:pt>
                <c:pt idx="912">
                  <c:v>1739.43</c:v>
                </c:pt>
                <c:pt idx="913">
                  <c:v>1738.45</c:v>
                </c:pt>
                <c:pt idx="914">
                  <c:v>1739.76</c:v>
                </c:pt>
                <c:pt idx="915">
                  <c:v>1741</c:v>
                </c:pt>
                <c:pt idx="916">
                  <c:v>1744.68</c:v>
                </c:pt>
                <c:pt idx="917">
                  <c:v>1743.95</c:v>
                </c:pt>
                <c:pt idx="918">
                  <c:v>1743.08</c:v>
                </c:pt>
                <c:pt idx="919">
                  <c:v>1746.16</c:v>
                </c:pt>
                <c:pt idx="920">
                  <c:v>1746.09</c:v>
                </c:pt>
                <c:pt idx="921">
                  <c:v>1744.53</c:v>
                </c:pt>
                <c:pt idx="922">
                  <c:v>1743.78</c:v>
                </c:pt>
                <c:pt idx="923">
                  <c:v>1741.35</c:v>
                </c:pt>
                <c:pt idx="924">
                  <c:v>1738.2</c:v>
                </c:pt>
                <c:pt idx="925">
                  <c:v>1737.68</c:v>
                </c:pt>
                <c:pt idx="926">
                  <c:v>1736.43</c:v>
                </c:pt>
                <c:pt idx="927">
                  <c:v>1736.96</c:v>
                </c:pt>
                <c:pt idx="928">
                  <c:v>1737.32</c:v>
                </c:pt>
                <c:pt idx="929">
                  <c:v>1738.96</c:v>
                </c:pt>
                <c:pt idx="930">
                  <c:v>1742.98</c:v>
                </c:pt>
                <c:pt idx="931">
                  <c:v>1742.27</c:v>
                </c:pt>
                <c:pt idx="932">
                  <c:v>1741.15</c:v>
                </c:pt>
                <c:pt idx="933">
                  <c:v>1741.1</c:v>
                </c:pt>
                <c:pt idx="934">
                  <c:v>1741.38</c:v>
                </c:pt>
                <c:pt idx="935">
                  <c:v>1739.67</c:v>
                </c:pt>
                <c:pt idx="936">
                  <c:v>1738.12</c:v>
                </c:pt>
                <c:pt idx="937">
                  <c:v>1737.76</c:v>
                </c:pt>
                <c:pt idx="938">
                  <c:v>1739.34</c:v>
                </c:pt>
                <c:pt idx="939">
                  <c:v>1741.86</c:v>
                </c:pt>
                <c:pt idx="940">
                  <c:v>1741.55</c:v>
                </c:pt>
                <c:pt idx="941">
                  <c:v>1740.34</c:v>
                </c:pt>
                <c:pt idx="942">
                  <c:v>1741.23</c:v>
                </c:pt>
                <c:pt idx="943">
                  <c:v>1743.22</c:v>
                </c:pt>
                <c:pt idx="944">
                  <c:v>1740.76</c:v>
                </c:pt>
                <c:pt idx="945">
                  <c:v>1743.07</c:v>
                </c:pt>
                <c:pt idx="946">
                  <c:v>1743.87</c:v>
                </c:pt>
                <c:pt idx="947">
                  <c:v>1744.14</c:v>
                </c:pt>
                <c:pt idx="948">
                  <c:v>1744.08</c:v>
                </c:pt>
                <c:pt idx="949">
                  <c:v>1742.94</c:v>
                </c:pt>
                <c:pt idx="950">
                  <c:v>1740.37</c:v>
                </c:pt>
                <c:pt idx="951">
                  <c:v>1740.2</c:v>
                </c:pt>
                <c:pt idx="952">
                  <c:v>1738.89</c:v>
                </c:pt>
                <c:pt idx="953">
                  <c:v>1737.59</c:v>
                </c:pt>
                <c:pt idx="954">
                  <c:v>1736.51</c:v>
                </c:pt>
                <c:pt idx="955">
                  <c:v>1735.13</c:v>
                </c:pt>
                <c:pt idx="956">
                  <c:v>1738.11</c:v>
                </c:pt>
                <c:pt idx="957">
                  <c:v>1741.22</c:v>
                </c:pt>
                <c:pt idx="958">
                  <c:v>1740.24</c:v>
                </c:pt>
                <c:pt idx="959">
                  <c:v>1737.36</c:v>
                </c:pt>
                <c:pt idx="960">
                  <c:v>1737.23</c:v>
                </c:pt>
                <c:pt idx="961">
                  <c:v>1740.51</c:v>
                </c:pt>
                <c:pt idx="962">
                  <c:v>1738.48</c:v>
                </c:pt>
                <c:pt idx="963">
                  <c:v>1735.7</c:v>
                </c:pt>
                <c:pt idx="964">
                  <c:v>1734.49</c:v>
                </c:pt>
                <c:pt idx="965">
                  <c:v>1731.58</c:v>
                </c:pt>
                <c:pt idx="966">
                  <c:v>1731.42</c:v>
                </c:pt>
                <c:pt idx="967">
                  <c:v>1732.59</c:v>
                </c:pt>
                <c:pt idx="968">
                  <c:v>1733.06</c:v>
                </c:pt>
                <c:pt idx="969">
                  <c:v>1736.35</c:v>
                </c:pt>
                <c:pt idx="970">
                  <c:v>1736.52</c:v>
                </c:pt>
                <c:pt idx="971">
                  <c:v>1736.38</c:v>
                </c:pt>
                <c:pt idx="972">
                  <c:v>1733.82</c:v>
                </c:pt>
                <c:pt idx="973">
                  <c:v>1734.15</c:v>
                </c:pt>
                <c:pt idx="974">
                  <c:v>1735.53</c:v>
                </c:pt>
                <c:pt idx="975">
                  <c:v>1736.63</c:v>
                </c:pt>
                <c:pt idx="976">
                  <c:v>1735.65</c:v>
                </c:pt>
                <c:pt idx="977">
                  <c:v>1736.46</c:v>
                </c:pt>
                <c:pt idx="978">
                  <c:v>1736.83</c:v>
                </c:pt>
                <c:pt idx="979">
                  <c:v>1738.51</c:v>
                </c:pt>
                <c:pt idx="980">
                  <c:v>1738.45</c:v>
                </c:pt>
                <c:pt idx="981">
                  <c:v>1737.62</c:v>
                </c:pt>
                <c:pt idx="982">
                  <c:v>1738.38</c:v>
                </c:pt>
                <c:pt idx="983">
                  <c:v>1739.46</c:v>
                </c:pt>
                <c:pt idx="984">
                  <c:v>1741.09</c:v>
                </c:pt>
                <c:pt idx="985">
                  <c:v>1745.24</c:v>
                </c:pt>
                <c:pt idx="986">
                  <c:v>1744.17</c:v>
                </c:pt>
                <c:pt idx="987">
                  <c:v>1741.4</c:v>
                </c:pt>
                <c:pt idx="988">
                  <c:v>1741.67</c:v>
                </c:pt>
                <c:pt idx="989">
                  <c:v>1743.98</c:v>
                </c:pt>
                <c:pt idx="990">
                  <c:v>1747.02</c:v>
                </c:pt>
                <c:pt idx="991">
                  <c:v>1748.77</c:v>
                </c:pt>
                <c:pt idx="992">
                  <c:v>1750.26</c:v>
                </c:pt>
                <c:pt idx="993">
                  <c:v>1749.89</c:v>
                </c:pt>
                <c:pt idx="994">
                  <c:v>1750.67</c:v>
                </c:pt>
                <c:pt idx="995">
                  <c:v>1753.33</c:v>
                </c:pt>
                <c:pt idx="996">
                  <c:v>1752.81</c:v>
                </c:pt>
                <c:pt idx="997">
                  <c:v>1751.07</c:v>
                </c:pt>
                <c:pt idx="998">
                  <c:v>1748.98</c:v>
                </c:pt>
                <c:pt idx="999">
                  <c:v>1749.61</c:v>
                </c:pt>
                <c:pt idx="1000">
                  <c:v>1750.77</c:v>
                </c:pt>
                <c:pt idx="1001">
                  <c:v>1751.04</c:v>
                </c:pt>
                <c:pt idx="1002">
                  <c:v>1752.91</c:v>
                </c:pt>
                <c:pt idx="1003">
                  <c:v>1752.72</c:v>
                </c:pt>
                <c:pt idx="1004">
                  <c:v>1754.23</c:v>
                </c:pt>
                <c:pt idx="1005">
                  <c:v>1756.01</c:v>
                </c:pt>
                <c:pt idx="1006">
                  <c:v>1756.67</c:v>
                </c:pt>
                <c:pt idx="1007">
                  <c:v>1756.32</c:v>
                </c:pt>
                <c:pt idx="1008">
                  <c:v>1759.62</c:v>
                </c:pt>
                <c:pt idx="1009">
                  <c:v>1760.62</c:v>
                </c:pt>
                <c:pt idx="1010">
                  <c:v>1763.4</c:v>
                </c:pt>
                <c:pt idx="1011">
                  <c:v>1762.01</c:v>
                </c:pt>
                <c:pt idx="1012">
                  <c:v>1763.63</c:v>
                </c:pt>
                <c:pt idx="1013">
                  <c:v>1762.53</c:v>
                </c:pt>
                <c:pt idx="1014">
                  <c:v>1760.48</c:v>
                </c:pt>
                <c:pt idx="1015">
                  <c:v>1761.74</c:v>
                </c:pt>
                <c:pt idx="1016">
                  <c:v>1759.33</c:v>
                </c:pt>
                <c:pt idx="1017">
                  <c:v>1757.32</c:v>
                </c:pt>
                <c:pt idx="1018">
                  <c:v>1756.95</c:v>
                </c:pt>
                <c:pt idx="1019">
                  <c:v>1755.15</c:v>
                </c:pt>
                <c:pt idx="1020">
                  <c:v>1754.48</c:v>
                </c:pt>
                <c:pt idx="1021">
                  <c:v>1752.8</c:v>
                </c:pt>
                <c:pt idx="1022">
                  <c:v>1753.09</c:v>
                </c:pt>
                <c:pt idx="1023">
                  <c:v>1751.4</c:v>
                </c:pt>
                <c:pt idx="1024">
                  <c:v>1751.53</c:v>
                </c:pt>
                <c:pt idx="1025">
                  <c:v>1753.67</c:v>
                </c:pt>
                <c:pt idx="1026">
                  <c:v>1753.18</c:v>
                </c:pt>
                <c:pt idx="1027">
                  <c:v>1752.51</c:v>
                </c:pt>
                <c:pt idx="1028">
                  <c:v>1752.45</c:v>
                </c:pt>
                <c:pt idx="1029">
                  <c:v>1754.66</c:v>
                </c:pt>
                <c:pt idx="1030">
                  <c:v>1755.89</c:v>
                </c:pt>
                <c:pt idx="1031">
                  <c:v>1753.92</c:v>
                </c:pt>
                <c:pt idx="1032">
                  <c:v>1752.09</c:v>
                </c:pt>
                <c:pt idx="1033">
                  <c:v>1751.31</c:v>
                </c:pt>
                <c:pt idx="1034">
                  <c:v>1752.19</c:v>
                </c:pt>
                <c:pt idx="1035">
                  <c:v>1751.42</c:v>
                </c:pt>
                <c:pt idx="1036">
                  <c:v>1750.97</c:v>
                </c:pt>
                <c:pt idx="1037">
                  <c:v>1750.04</c:v>
                </c:pt>
                <c:pt idx="1038">
                  <c:v>1750.82</c:v>
                </c:pt>
                <c:pt idx="1039">
                  <c:v>1750.8</c:v>
                </c:pt>
                <c:pt idx="1040">
                  <c:v>1753.49</c:v>
                </c:pt>
                <c:pt idx="1041">
                  <c:v>1753.58</c:v>
                </c:pt>
                <c:pt idx="1042">
                  <c:v>1754.32</c:v>
                </c:pt>
                <c:pt idx="1043">
                  <c:v>1751.63</c:v>
                </c:pt>
                <c:pt idx="1044">
                  <c:v>1752.3</c:v>
                </c:pt>
                <c:pt idx="1045">
                  <c:v>1753.76</c:v>
                </c:pt>
                <c:pt idx="1046">
                  <c:v>1752.36</c:v>
                </c:pt>
                <c:pt idx="1047">
                  <c:v>1750.7</c:v>
                </c:pt>
                <c:pt idx="1048">
                  <c:v>1751.92</c:v>
                </c:pt>
                <c:pt idx="1049">
                  <c:v>1754.55</c:v>
                </c:pt>
                <c:pt idx="1050">
                  <c:v>1752.02</c:v>
                </c:pt>
                <c:pt idx="1051">
                  <c:v>1748.59</c:v>
                </c:pt>
                <c:pt idx="1052">
                  <c:v>1750.52</c:v>
                </c:pt>
                <c:pt idx="1053">
                  <c:v>1752.07</c:v>
                </c:pt>
                <c:pt idx="1054">
                  <c:v>1753.63</c:v>
                </c:pt>
                <c:pt idx="1055">
                  <c:v>1753.12</c:v>
                </c:pt>
                <c:pt idx="1056">
                  <c:v>1752.56</c:v>
                </c:pt>
                <c:pt idx="1057">
                  <c:v>1752.64</c:v>
                </c:pt>
                <c:pt idx="1058">
                  <c:v>1752.96</c:v>
                </c:pt>
                <c:pt idx="1059">
                  <c:v>1753.7</c:v>
                </c:pt>
                <c:pt idx="1060">
                  <c:v>1752.79</c:v>
                </c:pt>
                <c:pt idx="1061">
                  <c:v>1750.57</c:v>
                </c:pt>
                <c:pt idx="1062">
                  <c:v>1753.74</c:v>
                </c:pt>
                <c:pt idx="1063">
                  <c:v>1751.73</c:v>
                </c:pt>
                <c:pt idx="1064">
                  <c:v>1749.65</c:v>
                </c:pt>
                <c:pt idx="1065">
                  <c:v>1748.93</c:v>
                </c:pt>
                <c:pt idx="1066">
                  <c:v>1752.47</c:v>
                </c:pt>
                <c:pt idx="1067">
                  <c:v>1751.25</c:v>
                </c:pt>
                <c:pt idx="1068">
                  <c:v>1749.72</c:v>
                </c:pt>
                <c:pt idx="1069">
                  <c:v>1746.92</c:v>
                </c:pt>
                <c:pt idx="1070">
                  <c:v>1746.54</c:v>
                </c:pt>
                <c:pt idx="1071">
                  <c:v>1747.16</c:v>
                </c:pt>
                <c:pt idx="1072">
                  <c:v>1747.22</c:v>
                </c:pt>
                <c:pt idx="1073">
                  <c:v>1745.41</c:v>
                </c:pt>
                <c:pt idx="1074">
                  <c:v>1746.11</c:v>
                </c:pt>
                <c:pt idx="1075">
                  <c:v>1745.81</c:v>
                </c:pt>
                <c:pt idx="1076">
                  <c:v>1748.79</c:v>
                </c:pt>
                <c:pt idx="1077">
                  <c:v>1746.95</c:v>
                </c:pt>
                <c:pt idx="1078">
                  <c:v>1746.53</c:v>
                </c:pt>
                <c:pt idx="1079">
                  <c:v>1747.62</c:v>
                </c:pt>
                <c:pt idx="1080">
                  <c:v>1749.62</c:v>
                </c:pt>
                <c:pt idx="1081">
                  <c:v>1749.6</c:v>
                </c:pt>
                <c:pt idx="1082">
                  <c:v>1750.68</c:v>
                </c:pt>
                <c:pt idx="1083">
                  <c:v>1751.47</c:v>
                </c:pt>
                <c:pt idx="1084">
                  <c:v>1749.66</c:v>
                </c:pt>
                <c:pt idx="1085">
                  <c:v>1749.8</c:v>
                </c:pt>
                <c:pt idx="1086">
                  <c:v>1749.04</c:v>
                </c:pt>
                <c:pt idx="1087">
                  <c:v>1748.37</c:v>
                </c:pt>
                <c:pt idx="1088">
                  <c:v>1746.43</c:v>
                </c:pt>
                <c:pt idx="1089">
                  <c:v>1744.71</c:v>
                </c:pt>
                <c:pt idx="1090">
                  <c:v>1743.97</c:v>
                </c:pt>
                <c:pt idx="1091">
                  <c:v>1743.31</c:v>
                </c:pt>
                <c:pt idx="1092">
                  <c:v>1745.7</c:v>
                </c:pt>
                <c:pt idx="1093">
                  <c:v>1746.59</c:v>
                </c:pt>
                <c:pt idx="1094">
                  <c:v>1749.19</c:v>
                </c:pt>
                <c:pt idx="1095">
                  <c:v>1747.17</c:v>
                </c:pt>
                <c:pt idx="1096">
                  <c:v>1745.8</c:v>
                </c:pt>
                <c:pt idx="1097">
                  <c:v>1743.65</c:v>
                </c:pt>
                <c:pt idx="1098">
                  <c:v>1743.69</c:v>
                </c:pt>
                <c:pt idx="1099">
                  <c:v>1746.67</c:v>
                </c:pt>
                <c:pt idx="1100">
                  <c:v>1746.54</c:v>
                </c:pt>
                <c:pt idx="1101">
                  <c:v>1747.25</c:v>
                </c:pt>
                <c:pt idx="1102">
                  <c:v>1748.86</c:v>
                </c:pt>
                <c:pt idx="1103">
                  <c:v>1751.27</c:v>
                </c:pt>
                <c:pt idx="1104">
                  <c:v>1749.72</c:v>
                </c:pt>
                <c:pt idx="1105">
                  <c:v>1748.95</c:v>
                </c:pt>
                <c:pt idx="1106">
                  <c:v>1752.08</c:v>
                </c:pt>
                <c:pt idx="1107">
                  <c:v>1754.43</c:v>
                </c:pt>
                <c:pt idx="1108">
                  <c:v>1755.51</c:v>
                </c:pt>
                <c:pt idx="1109">
                  <c:v>1755.14</c:v>
                </c:pt>
                <c:pt idx="1110">
                  <c:v>1754.59</c:v>
                </c:pt>
                <c:pt idx="1111">
                  <c:v>1752.04</c:v>
                </c:pt>
                <c:pt idx="1112">
                  <c:v>1751.66</c:v>
                </c:pt>
                <c:pt idx="1113">
                  <c:v>1749.67</c:v>
                </c:pt>
                <c:pt idx="1114">
                  <c:v>1747.13</c:v>
                </c:pt>
                <c:pt idx="1115">
                  <c:v>1745.15</c:v>
                </c:pt>
                <c:pt idx="1116">
                  <c:v>1745.06</c:v>
                </c:pt>
                <c:pt idx="1117">
                  <c:v>1744.34</c:v>
                </c:pt>
                <c:pt idx="1118">
                  <c:v>1745.76</c:v>
                </c:pt>
                <c:pt idx="1119">
                  <c:v>1746.77</c:v>
                </c:pt>
                <c:pt idx="1120">
                  <c:v>1747.59</c:v>
                </c:pt>
                <c:pt idx="1121">
                  <c:v>1747.79</c:v>
                </c:pt>
                <c:pt idx="1122">
                  <c:v>1747.49</c:v>
                </c:pt>
                <c:pt idx="1123">
                  <c:v>1747.93</c:v>
                </c:pt>
                <c:pt idx="1124">
                  <c:v>1745.5</c:v>
                </c:pt>
                <c:pt idx="1125">
                  <c:v>1746.9</c:v>
                </c:pt>
                <c:pt idx="1126">
                  <c:v>1746.88</c:v>
                </c:pt>
                <c:pt idx="1127">
                  <c:v>1748.77</c:v>
                </c:pt>
                <c:pt idx="1128">
                  <c:v>1749.91</c:v>
                </c:pt>
                <c:pt idx="1129">
                  <c:v>1747.19</c:v>
                </c:pt>
                <c:pt idx="1130">
                  <c:v>1747.6</c:v>
                </c:pt>
                <c:pt idx="1131">
                  <c:v>1744.71</c:v>
                </c:pt>
                <c:pt idx="1132">
                  <c:v>1742.8</c:v>
                </c:pt>
                <c:pt idx="1133">
                  <c:v>1741.34</c:v>
                </c:pt>
                <c:pt idx="1134">
                  <c:v>1743.99</c:v>
                </c:pt>
                <c:pt idx="1135">
                  <c:v>1743.62</c:v>
                </c:pt>
                <c:pt idx="1136">
                  <c:v>1742.72</c:v>
                </c:pt>
                <c:pt idx="1137">
                  <c:v>1744.71</c:v>
                </c:pt>
                <c:pt idx="1138">
                  <c:v>1743.52</c:v>
                </c:pt>
                <c:pt idx="1139">
                  <c:v>1739.61</c:v>
                </c:pt>
                <c:pt idx="1140">
                  <c:v>1737.11</c:v>
                </c:pt>
                <c:pt idx="1141">
                  <c:v>1734.31</c:v>
                </c:pt>
                <c:pt idx="1142">
                  <c:v>1733.62</c:v>
                </c:pt>
                <c:pt idx="1143">
                  <c:v>1731.27</c:v>
                </c:pt>
                <c:pt idx="1144">
                  <c:v>1731.91</c:v>
                </c:pt>
                <c:pt idx="1145">
                  <c:v>1732.79</c:v>
                </c:pt>
                <c:pt idx="1146">
                  <c:v>1734.04</c:v>
                </c:pt>
                <c:pt idx="1147">
                  <c:v>1733.21</c:v>
                </c:pt>
                <c:pt idx="1148">
                  <c:v>1731.52</c:v>
                </c:pt>
                <c:pt idx="1149">
                  <c:v>1729.97</c:v>
                </c:pt>
                <c:pt idx="1150">
                  <c:v>1730.68</c:v>
                </c:pt>
                <c:pt idx="1151">
                  <c:v>1730.72</c:v>
                </c:pt>
                <c:pt idx="1152">
                  <c:v>1730.01</c:v>
                </c:pt>
                <c:pt idx="1153">
                  <c:v>1729.1</c:v>
                </c:pt>
                <c:pt idx="1154">
                  <c:v>1728.3</c:v>
                </c:pt>
                <c:pt idx="1155">
                  <c:v>1726.8</c:v>
                </c:pt>
                <c:pt idx="1156">
                  <c:v>1724.6</c:v>
                </c:pt>
                <c:pt idx="1157">
                  <c:v>1724.68</c:v>
                </c:pt>
                <c:pt idx="1158">
                  <c:v>1725.46</c:v>
                </c:pt>
                <c:pt idx="1159">
                  <c:v>1726.7</c:v>
                </c:pt>
                <c:pt idx="1160">
                  <c:v>1724.47</c:v>
                </c:pt>
                <c:pt idx="1161">
                  <c:v>1726.68</c:v>
                </c:pt>
                <c:pt idx="1162">
                  <c:v>1726.28</c:v>
                </c:pt>
                <c:pt idx="1163">
                  <c:v>1726.12</c:v>
                </c:pt>
                <c:pt idx="1164">
                  <c:v>1726.51</c:v>
                </c:pt>
                <c:pt idx="1165">
                  <c:v>1725.58</c:v>
                </c:pt>
                <c:pt idx="1166">
                  <c:v>1724.34</c:v>
                </c:pt>
                <c:pt idx="1167">
                  <c:v>1727.83</c:v>
                </c:pt>
                <c:pt idx="1168">
                  <c:v>1729.7</c:v>
                </c:pt>
                <c:pt idx="1169">
                  <c:v>1732.98</c:v>
                </c:pt>
                <c:pt idx="1170">
                  <c:v>1737.56</c:v>
                </c:pt>
                <c:pt idx="1171">
                  <c:v>1735.56</c:v>
                </c:pt>
                <c:pt idx="1172">
                  <c:v>1734.48</c:v>
                </c:pt>
                <c:pt idx="1173">
                  <c:v>1732.52</c:v>
                </c:pt>
                <c:pt idx="1174">
                  <c:v>1729.67</c:v>
                </c:pt>
                <c:pt idx="1175">
                  <c:v>1731.97</c:v>
                </c:pt>
                <c:pt idx="1176">
                  <c:v>1736.63</c:v>
                </c:pt>
                <c:pt idx="1177">
                  <c:v>1736.71</c:v>
                </c:pt>
                <c:pt idx="1178">
                  <c:v>1735.82</c:v>
                </c:pt>
                <c:pt idx="1179">
                  <c:v>1737.1</c:v>
                </c:pt>
                <c:pt idx="1180">
                  <c:v>1738.92</c:v>
                </c:pt>
                <c:pt idx="1181">
                  <c:v>1740.01</c:v>
                </c:pt>
                <c:pt idx="1182">
                  <c:v>1741.51</c:v>
                </c:pt>
                <c:pt idx="1183">
                  <c:v>1741.53</c:v>
                </c:pt>
                <c:pt idx="1184">
                  <c:v>1742.03</c:v>
                </c:pt>
                <c:pt idx="1185">
                  <c:v>1740.41</c:v>
                </c:pt>
                <c:pt idx="1186">
                  <c:v>1744.15</c:v>
                </c:pt>
                <c:pt idx="1187">
                  <c:v>1744.67</c:v>
                </c:pt>
                <c:pt idx="1188">
                  <c:v>1746.11</c:v>
                </c:pt>
                <c:pt idx="1189">
                  <c:v>1749.96</c:v>
                </c:pt>
                <c:pt idx="1190">
                  <c:v>1749.24</c:v>
                </c:pt>
                <c:pt idx="1191">
                  <c:v>1751.43</c:v>
                </c:pt>
                <c:pt idx="1192">
                  <c:v>1753.91</c:v>
                </c:pt>
                <c:pt idx="1193">
                  <c:v>1754.23</c:v>
                </c:pt>
                <c:pt idx="1194">
                  <c:v>1752.94</c:v>
                </c:pt>
                <c:pt idx="1195">
                  <c:v>1753.8</c:v>
                </c:pt>
                <c:pt idx="1196">
                  <c:v>1753.31</c:v>
                </c:pt>
                <c:pt idx="1197">
                  <c:v>1752.52</c:v>
                </c:pt>
                <c:pt idx="1198">
                  <c:v>1753.36</c:v>
                </c:pt>
                <c:pt idx="1199">
                  <c:v>1753.37</c:v>
                </c:pt>
                <c:pt idx="1200">
                  <c:v>1754.14</c:v>
                </c:pt>
                <c:pt idx="1201">
                  <c:v>1753.01</c:v>
                </c:pt>
                <c:pt idx="1202">
                  <c:v>1750.87</c:v>
                </c:pt>
                <c:pt idx="1203">
                  <c:v>1750.62</c:v>
                </c:pt>
                <c:pt idx="1204">
                  <c:v>1751.43</c:v>
                </c:pt>
                <c:pt idx="1205">
                  <c:v>1754.2</c:v>
                </c:pt>
                <c:pt idx="1206">
                  <c:v>1754.85</c:v>
                </c:pt>
                <c:pt idx="1207">
                  <c:v>1754.49</c:v>
                </c:pt>
                <c:pt idx="1208">
                  <c:v>1750.86</c:v>
                </c:pt>
                <c:pt idx="1209">
                  <c:v>1748.81</c:v>
                </c:pt>
                <c:pt idx="1210">
                  <c:v>1748.01</c:v>
                </c:pt>
                <c:pt idx="1211">
                  <c:v>1746.35</c:v>
                </c:pt>
                <c:pt idx="1212">
                  <c:v>1745.08</c:v>
                </c:pt>
                <c:pt idx="1213">
                  <c:v>1742.81</c:v>
                </c:pt>
                <c:pt idx="1214">
                  <c:v>1740.19</c:v>
                </c:pt>
                <c:pt idx="1215">
                  <c:v>1739.65</c:v>
                </c:pt>
                <c:pt idx="1216">
                  <c:v>1738.63</c:v>
                </c:pt>
                <c:pt idx="1217">
                  <c:v>1739.47</c:v>
                </c:pt>
                <c:pt idx="1218">
                  <c:v>1738.68</c:v>
                </c:pt>
                <c:pt idx="1219">
                  <c:v>1736.05</c:v>
                </c:pt>
                <c:pt idx="1220">
                  <c:v>1734.39</c:v>
                </c:pt>
                <c:pt idx="1221">
                  <c:v>1734.23</c:v>
                </c:pt>
                <c:pt idx="1222">
                  <c:v>1732.1</c:v>
                </c:pt>
                <c:pt idx="1223">
                  <c:v>1730.6</c:v>
                </c:pt>
                <c:pt idx="1224">
                  <c:v>1732.37</c:v>
                </c:pt>
                <c:pt idx="1225">
                  <c:v>1730.22</c:v>
                </c:pt>
                <c:pt idx="1226">
                  <c:v>1731.86</c:v>
                </c:pt>
                <c:pt idx="1227">
                  <c:v>1733.03</c:v>
                </c:pt>
                <c:pt idx="1228">
                  <c:v>1737.92</c:v>
                </c:pt>
                <c:pt idx="1229">
                  <c:v>1738.09</c:v>
                </c:pt>
                <c:pt idx="1230">
                  <c:v>1737.21</c:v>
                </c:pt>
                <c:pt idx="1231">
                  <c:v>1736.51</c:v>
                </c:pt>
                <c:pt idx="1232">
                  <c:v>1737.68</c:v>
                </c:pt>
                <c:pt idx="1233">
                  <c:v>1739.5</c:v>
                </c:pt>
                <c:pt idx="1234">
                  <c:v>1740.49</c:v>
                </c:pt>
                <c:pt idx="1235">
                  <c:v>1739.05</c:v>
                </c:pt>
                <c:pt idx="1236">
                  <c:v>1736.55</c:v>
                </c:pt>
                <c:pt idx="1237">
                  <c:v>1737.49</c:v>
                </c:pt>
                <c:pt idx="1238">
                  <c:v>1736.63</c:v>
                </c:pt>
                <c:pt idx="1239">
                  <c:v>1735.27</c:v>
                </c:pt>
                <c:pt idx="1240">
                  <c:v>1737.61</c:v>
                </c:pt>
                <c:pt idx="1241">
                  <c:v>1739.02</c:v>
                </c:pt>
                <c:pt idx="1242">
                  <c:v>1738.08</c:v>
                </c:pt>
                <c:pt idx="1243">
                  <c:v>1738.33</c:v>
                </c:pt>
                <c:pt idx="1244">
                  <c:v>1740.5</c:v>
                </c:pt>
                <c:pt idx="1245">
                  <c:v>1741.32</c:v>
                </c:pt>
                <c:pt idx="1246">
                  <c:v>1743.49</c:v>
                </c:pt>
                <c:pt idx="1247">
                  <c:v>1746.02</c:v>
                </c:pt>
                <c:pt idx="1248">
                  <c:v>1746.84</c:v>
                </c:pt>
                <c:pt idx="1249">
                  <c:v>1745.93</c:v>
                </c:pt>
                <c:pt idx="1250">
                  <c:v>1745.01</c:v>
                </c:pt>
                <c:pt idx="1251">
                  <c:v>1746.29</c:v>
                </c:pt>
                <c:pt idx="1252">
                  <c:v>1747.7</c:v>
                </c:pt>
                <c:pt idx="1253">
                  <c:v>1749.79</c:v>
                </c:pt>
                <c:pt idx="1254">
                  <c:v>1750.49</c:v>
                </c:pt>
                <c:pt idx="1255">
                  <c:v>1752.47</c:v>
                </c:pt>
                <c:pt idx="1256">
                  <c:v>1751.73</c:v>
                </c:pt>
                <c:pt idx="1257">
                  <c:v>1751.64</c:v>
                </c:pt>
                <c:pt idx="1258">
                  <c:v>1749.81</c:v>
                </c:pt>
                <c:pt idx="1259">
                  <c:v>1746.7</c:v>
                </c:pt>
                <c:pt idx="1260">
                  <c:v>1745.35</c:v>
                </c:pt>
                <c:pt idx="1261">
                  <c:v>1744.8</c:v>
                </c:pt>
                <c:pt idx="1262">
                  <c:v>1745.09</c:v>
                </c:pt>
                <c:pt idx="1263">
                  <c:v>1743.12</c:v>
                </c:pt>
                <c:pt idx="1264">
                  <c:v>1743.26</c:v>
                </c:pt>
                <c:pt idx="1265">
                  <c:v>1739.65</c:v>
                </c:pt>
                <c:pt idx="1266">
                  <c:v>1737.27</c:v>
                </c:pt>
                <c:pt idx="1267">
                  <c:v>1736.59</c:v>
                </c:pt>
                <c:pt idx="1268">
                  <c:v>1736.04</c:v>
                </c:pt>
                <c:pt idx="1269">
                  <c:v>1737.36</c:v>
                </c:pt>
                <c:pt idx="1270">
                  <c:v>1736.28</c:v>
                </c:pt>
                <c:pt idx="1271">
                  <c:v>1735.62</c:v>
                </c:pt>
                <c:pt idx="1272">
                  <c:v>1736.24</c:v>
                </c:pt>
                <c:pt idx="1273">
                  <c:v>1739.01</c:v>
                </c:pt>
                <c:pt idx="1274">
                  <c:v>1737.39</c:v>
                </c:pt>
                <c:pt idx="1275">
                  <c:v>1736.48</c:v>
                </c:pt>
                <c:pt idx="1276">
                  <c:v>1736.47</c:v>
                </c:pt>
                <c:pt idx="1277">
                  <c:v>1737.24</c:v>
                </c:pt>
                <c:pt idx="1278">
                  <c:v>1739.35</c:v>
                </c:pt>
                <c:pt idx="1279">
                  <c:v>1740.56</c:v>
                </c:pt>
                <c:pt idx="1280">
                  <c:v>1738.61</c:v>
                </c:pt>
                <c:pt idx="1281">
                  <c:v>1740.33</c:v>
                </c:pt>
                <c:pt idx="1282">
                  <c:v>1738.28</c:v>
                </c:pt>
                <c:pt idx="1283">
                  <c:v>1739.69</c:v>
                </c:pt>
                <c:pt idx="1284">
                  <c:v>1738.42</c:v>
                </c:pt>
                <c:pt idx="1285">
                  <c:v>1740.33</c:v>
                </c:pt>
                <c:pt idx="1286">
                  <c:v>1739.17</c:v>
                </c:pt>
                <c:pt idx="1287">
                  <c:v>1742.24</c:v>
                </c:pt>
                <c:pt idx="1288">
                  <c:v>1746.51</c:v>
                </c:pt>
                <c:pt idx="1289">
                  <c:v>1746.91</c:v>
                </c:pt>
                <c:pt idx="1290">
                  <c:v>1748.28</c:v>
                </c:pt>
                <c:pt idx="1291">
                  <c:v>1749.03</c:v>
                </c:pt>
                <c:pt idx="1292">
                  <c:v>1754.39</c:v>
                </c:pt>
                <c:pt idx="1293">
                  <c:v>1756.47</c:v>
                </c:pt>
                <c:pt idx="1294">
                  <c:v>1755.71</c:v>
                </c:pt>
                <c:pt idx="1295">
                  <c:v>1755.52</c:v>
                </c:pt>
                <c:pt idx="1296">
                  <c:v>1756.25</c:v>
                </c:pt>
                <c:pt idx="1297">
                  <c:v>1757.81</c:v>
                </c:pt>
                <c:pt idx="1298">
                  <c:v>1760.16</c:v>
                </c:pt>
                <c:pt idx="1299">
                  <c:v>1760.79</c:v>
                </c:pt>
                <c:pt idx="1300">
                  <c:v>1761.54</c:v>
                </c:pt>
                <c:pt idx="1301">
                  <c:v>1761.47</c:v>
                </c:pt>
                <c:pt idx="1302">
                  <c:v>1763.8</c:v>
                </c:pt>
                <c:pt idx="1303">
                  <c:v>1762.31</c:v>
                </c:pt>
                <c:pt idx="1304">
                  <c:v>1761.71</c:v>
                </c:pt>
                <c:pt idx="1305">
                  <c:v>1762.3</c:v>
                </c:pt>
                <c:pt idx="1306">
                  <c:v>1760.54</c:v>
                </c:pt>
                <c:pt idx="1307">
                  <c:v>1757.93</c:v>
                </c:pt>
                <c:pt idx="1308">
                  <c:v>1758.15</c:v>
                </c:pt>
                <c:pt idx="1309">
                  <c:v>1757.31</c:v>
                </c:pt>
                <c:pt idx="1310">
                  <c:v>1758.2</c:v>
                </c:pt>
                <c:pt idx="1311">
                  <c:v>1760.19</c:v>
                </c:pt>
                <c:pt idx="1312">
                  <c:v>1761.24</c:v>
                </c:pt>
                <c:pt idx="1313">
                  <c:v>1762.25</c:v>
                </c:pt>
                <c:pt idx="1314">
                  <c:v>1762.53</c:v>
                </c:pt>
                <c:pt idx="1315">
                  <c:v>1765.08</c:v>
                </c:pt>
                <c:pt idx="1316">
                  <c:v>1766.72</c:v>
                </c:pt>
                <c:pt idx="1317">
                  <c:v>1771.41</c:v>
                </c:pt>
                <c:pt idx="1318">
                  <c:v>1769.93</c:v>
                </c:pt>
                <c:pt idx="1319">
                  <c:v>1768.45</c:v>
                </c:pt>
                <c:pt idx="1320">
                  <c:v>1767.41</c:v>
                </c:pt>
                <c:pt idx="1321">
                  <c:v>1769.74</c:v>
                </c:pt>
                <c:pt idx="1322">
                  <c:v>1767.61</c:v>
                </c:pt>
                <c:pt idx="1323">
                  <c:v>1763.54</c:v>
                </c:pt>
                <c:pt idx="1324">
                  <c:v>1761.76</c:v>
                </c:pt>
                <c:pt idx="1325">
                  <c:v>1760.25</c:v>
                </c:pt>
                <c:pt idx="1326">
                  <c:v>1758.64</c:v>
                </c:pt>
                <c:pt idx="1327">
                  <c:v>1759.26</c:v>
                </c:pt>
                <c:pt idx="1328">
                  <c:v>1760.15</c:v>
                </c:pt>
                <c:pt idx="1329">
                  <c:v>1760.26</c:v>
                </c:pt>
                <c:pt idx="1330">
                  <c:v>1760.53</c:v>
                </c:pt>
                <c:pt idx="1331">
                  <c:v>1756.56</c:v>
                </c:pt>
                <c:pt idx="1332">
                  <c:v>1754.98</c:v>
                </c:pt>
                <c:pt idx="1333">
                  <c:v>1755.4</c:v>
                </c:pt>
                <c:pt idx="1334">
                  <c:v>1754.96</c:v>
                </c:pt>
                <c:pt idx="1335">
                  <c:v>1754.39</c:v>
                </c:pt>
                <c:pt idx="1336">
                  <c:v>1755.68</c:v>
                </c:pt>
                <c:pt idx="1337">
                  <c:v>1759.01</c:v>
                </c:pt>
                <c:pt idx="1338">
                  <c:v>1761.91</c:v>
                </c:pt>
                <c:pt idx="1339">
                  <c:v>1766.2</c:v>
                </c:pt>
                <c:pt idx="1340">
                  <c:v>1765.05</c:v>
                </c:pt>
                <c:pt idx="1341">
                  <c:v>1764.24</c:v>
                </c:pt>
                <c:pt idx="1342">
                  <c:v>1762.94</c:v>
                </c:pt>
                <c:pt idx="1343">
                  <c:v>1764.01</c:v>
                </c:pt>
                <c:pt idx="1344">
                  <c:v>1762.23</c:v>
                </c:pt>
                <c:pt idx="1345">
                  <c:v>1762.34</c:v>
                </c:pt>
                <c:pt idx="1346">
                  <c:v>1765.04</c:v>
                </c:pt>
                <c:pt idx="1347">
                  <c:v>1764.66</c:v>
                </c:pt>
                <c:pt idx="1348">
                  <c:v>1765.73</c:v>
                </c:pt>
                <c:pt idx="1349">
                  <c:v>1766.42</c:v>
                </c:pt>
                <c:pt idx="1350">
                  <c:v>1767.56</c:v>
                </c:pt>
                <c:pt idx="1351">
                  <c:v>1768.76</c:v>
                </c:pt>
                <c:pt idx="1352">
                  <c:v>1768.9</c:v>
                </c:pt>
                <c:pt idx="1353">
                  <c:v>1766.4</c:v>
                </c:pt>
                <c:pt idx="1354">
                  <c:v>1763.07</c:v>
                </c:pt>
                <c:pt idx="1355">
                  <c:v>1760.9</c:v>
                </c:pt>
                <c:pt idx="1356">
                  <c:v>1759.4</c:v>
                </c:pt>
                <c:pt idx="1357">
                  <c:v>1758.1</c:v>
                </c:pt>
                <c:pt idx="1358">
                  <c:v>1758.92</c:v>
                </c:pt>
                <c:pt idx="1359">
                  <c:v>1758.34</c:v>
                </c:pt>
                <c:pt idx="1360">
                  <c:v>1758.13</c:v>
                </c:pt>
                <c:pt idx="1361">
                  <c:v>1759.99</c:v>
                </c:pt>
                <c:pt idx="1362">
                  <c:v>1759.41</c:v>
                </c:pt>
                <c:pt idx="1363">
                  <c:v>1759.62</c:v>
                </c:pt>
                <c:pt idx="1364">
                  <c:v>1760.09</c:v>
                </c:pt>
                <c:pt idx="1365">
                  <c:v>1760.07</c:v>
                </c:pt>
                <c:pt idx="1366">
                  <c:v>1761.05</c:v>
                </c:pt>
                <c:pt idx="1367">
                  <c:v>1761</c:v>
                </c:pt>
                <c:pt idx="1368">
                  <c:v>1757.98</c:v>
                </c:pt>
                <c:pt idx="1369">
                  <c:v>1760.84</c:v>
                </c:pt>
                <c:pt idx="1370">
                  <c:v>1759.56</c:v>
                </c:pt>
                <c:pt idx="1371">
                  <c:v>1758.89</c:v>
                </c:pt>
                <c:pt idx="1372">
                  <c:v>1759.42</c:v>
                </c:pt>
                <c:pt idx="1373">
                  <c:v>1758.45</c:v>
                </c:pt>
                <c:pt idx="1374">
                  <c:v>1758.72</c:v>
                </c:pt>
                <c:pt idx="1375">
                  <c:v>1758.46</c:v>
                </c:pt>
                <c:pt idx="1376">
                  <c:v>1759.69</c:v>
                </c:pt>
                <c:pt idx="1377">
                  <c:v>1758.71</c:v>
                </c:pt>
                <c:pt idx="1378">
                  <c:v>1761.64</c:v>
                </c:pt>
                <c:pt idx="1379">
                  <c:v>1762.94</c:v>
                </c:pt>
                <c:pt idx="1380">
                  <c:v>1763.35</c:v>
                </c:pt>
                <c:pt idx="1381">
                  <c:v>1761.69</c:v>
                </c:pt>
                <c:pt idx="1382">
                  <c:v>1758.86</c:v>
                </c:pt>
                <c:pt idx="1383">
                  <c:v>1759.13</c:v>
                </c:pt>
                <c:pt idx="1384">
                  <c:v>1757.76</c:v>
                </c:pt>
                <c:pt idx="1385">
                  <c:v>1757.04</c:v>
                </c:pt>
                <c:pt idx="1386">
                  <c:v>1755.82</c:v>
                </c:pt>
                <c:pt idx="1387">
                  <c:v>1756.39</c:v>
                </c:pt>
                <c:pt idx="1388">
                  <c:v>1756.92</c:v>
                </c:pt>
                <c:pt idx="1389">
                  <c:v>1756.49</c:v>
                </c:pt>
                <c:pt idx="1390">
                  <c:v>1759.18</c:v>
                </c:pt>
                <c:pt idx="1391">
                  <c:v>1759.89</c:v>
                </c:pt>
                <c:pt idx="1392">
                  <c:v>1757.58</c:v>
                </c:pt>
                <c:pt idx="1393">
                  <c:v>1759.5</c:v>
                </c:pt>
                <c:pt idx="1394">
                  <c:v>1759.64</c:v>
                </c:pt>
                <c:pt idx="1395">
                  <c:v>1756.32</c:v>
                </c:pt>
                <c:pt idx="1396">
                  <c:v>1755.27</c:v>
                </c:pt>
                <c:pt idx="1397">
                  <c:v>1756.79</c:v>
                </c:pt>
                <c:pt idx="1398">
                  <c:v>1755.32</c:v>
                </c:pt>
                <c:pt idx="1399">
                  <c:v>1755.53</c:v>
                </c:pt>
                <c:pt idx="1400">
                  <c:v>1755.82</c:v>
                </c:pt>
                <c:pt idx="1401">
                  <c:v>1753.92</c:v>
                </c:pt>
                <c:pt idx="1402">
                  <c:v>1750.92</c:v>
                </c:pt>
                <c:pt idx="1403">
                  <c:v>1748.85</c:v>
                </c:pt>
                <c:pt idx="1404">
                  <c:v>1746.56</c:v>
                </c:pt>
                <c:pt idx="1405">
                  <c:v>1746.59</c:v>
                </c:pt>
                <c:pt idx="1406">
                  <c:v>1745.53</c:v>
                </c:pt>
                <c:pt idx="1407">
                  <c:v>1746.24</c:v>
                </c:pt>
                <c:pt idx="1408">
                  <c:v>1744.2</c:v>
                </c:pt>
                <c:pt idx="1409">
                  <c:v>1742.45</c:v>
                </c:pt>
                <c:pt idx="1410">
                  <c:v>1743.29</c:v>
                </c:pt>
                <c:pt idx="1411">
                  <c:v>1741.98</c:v>
                </c:pt>
                <c:pt idx="1412">
                  <c:v>1743.79</c:v>
                </c:pt>
                <c:pt idx="1413">
                  <c:v>1742.06</c:v>
                </c:pt>
                <c:pt idx="1414">
                  <c:v>1740.53</c:v>
                </c:pt>
                <c:pt idx="1415">
                  <c:v>1742.52</c:v>
                </c:pt>
                <c:pt idx="1416">
                  <c:v>1743.62</c:v>
                </c:pt>
                <c:pt idx="1417">
                  <c:v>1744.19</c:v>
                </c:pt>
                <c:pt idx="1418">
                  <c:v>1743.91</c:v>
                </c:pt>
                <c:pt idx="1419">
                  <c:v>1743.47</c:v>
                </c:pt>
                <c:pt idx="1420">
                  <c:v>1742.54</c:v>
                </c:pt>
                <c:pt idx="1421">
                  <c:v>1743.82</c:v>
                </c:pt>
                <c:pt idx="1422">
                  <c:v>1744.65</c:v>
                </c:pt>
                <c:pt idx="1423">
                  <c:v>1745.62</c:v>
                </c:pt>
                <c:pt idx="1424">
                  <c:v>1748.39</c:v>
                </c:pt>
                <c:pt idx="1425">
                  <c:v>1753.35</c:v>
                </c:pt>
                <c:pt idx="1426">
                  <c:v>1759.74</c:v>
                </c:pt>
                <c:pt idx="1427">
                  <c:v>1759.76</c:v>
                </c:pt>
                <c:pt idx="1428">
                  <c:v>1761.76</c:v>
                </c:pt>
                <c:pt idx="1429">
                  <c:v>1764.26</c:v>
                </c:pt>
                <c:pt idx="1430">
                  <c:v>1765.29</c:v>
                </c:pt>
                <c:pt idx="1431">
                  <c:v>1767.01</c:v>
                </c:pt>
                <c:pt idx="1432">
                  <c:v>1767.08</c:v>
                </c:pt>
                <c:pt idx="1433">
                  <c:v>1766.28</c:v>
                </c:pt>
                <c:pt idx="1434">
                  <c:v>1768.24</c:v>
                </c:pt>
                <c:pt idx="1435">
                  <c:v>1769.46</c:v>
                </c:pt>
                <c:pt idx="1436">
                  <c:v>1766.74</c:v>
                </c:pt>
                <c:pt idx="1437">
                  <c:v>1763.66</c:v>
                </c:pt>
                <c:pt idx="1438">
                  <c:v>1762.74</c:v>
                </c:pt>
                <c:pt idx="1439">
                  <c:v>1764.73</c:v>
                </c:pt>
                <c:pt idx="1440">
                  <c:v>1762.69</c:v>
                </c:pt>
                <c:pt idx="1441">
                  <c:v>1760.8</c:v>
                </c:pt>
                <c:pt idx="1442">
                  <c:v>1758.36</c:v>
                </c:pt>
                <c:pt idx="1443">
                  <c:v>1760.9</c:v>
                </c:pt>
                <c:pt idx="1444">
                  <c:v>1759.37</c:v>
                </c:pt>
                <c:pt idx="1445">
                  <c:v>1758.58</c:v>
                </c:pt>
                <c:pt idx="1446">
                  <c:v>1755.35</c:v>
                </c:pt>
                <c:pt idx="1447">
                  <c:v>1752.86</c:v>
                </c:pt>
                <c:pt idx="1448">
                  <c:v>1750.85</c:v>
                </c:pt>
                <c:pt idx="1449">
                  <c:v>1752.77</c:v>
                </c:pt>
                <c:pt idx="1450">
                  <c:v>1752.2</c:v>
                </c:pt>
                <c:pt idx="1451">
                  <c:v>1753.5</c:v>
                </c:pt>
                <c:pt idx="1452">
                  <c:v>1754.98</c:v>
                </c:pt>
                <c:pt idx="1453">
                  <c:v>1755.83</c:v>
                </c:pt>
                <c:pt idx="1454">
                  <c:v>1752.77</c:v>
                </c:pt>
                <c:pt idx="1455">
                  <c:v>1752.48</c:v>
                </c:pt>
                <c:pt idx="1456">
                  <c:v>1754.49</c:v>
                </c:pt>
                <c:pt idx="1457">
                  <c:v>1756.5</c:v>
                </c:pt>
                <c:pt idx="1458">
                  <c:v>1755.83</c:v>
                </c:pt>
                <c:pt idx="1459">
                  <c:v>1755.11</c:v>
                </c:pt>
                <c:pt idx="1460">
                  <c:v>1752.98</c:v>
                </c:pt>
                <c:pt idx="1461">
                  <c:v>1750.37</c:v>
                </c:pt>
                <c:pt idx="1462">
                  <c:v>1749.1</c:v>
                </c:pt>
                <c:pt idx="1463">
                  <c:v>1747.88</c:v>
                </c:pt>
                <c:pt idx="1464">
                  <c:v>1745.76</c:v>
                </c:pt>
                <c:pt idx="1465">
                  <c:v>1742.18</c:v>
                </c:pt>
                <c:pt idx="1466">
                  <c:v>1740.91</c:v>
                </c:pt>
                <c:pt idx="1467">
                  <c:v>1741.66</c:v>
                </c:pt>
                <c:pt idx="1468">
                  <c:v>1744.98</c:v>
                </c:pt>
                <c:pt idx="1469">
                  <c:v>1746.34</c:v>
                </c:pt>
                <c:pt idx="1470">
                  <c:v>1745.99</c:v>
                </c:pt>
                <c:pt idx="1471">
                  <c:v>1748.05</c:v>
                </c:pt>
                <c:pt idx="1472">
                  <c:v>1749.4</c:v>
                </c:pt>
                <c:pt idx="1473">
                  <c:v>1751.14</c:v>
                </c:pt>
                <c:pt idx="1474">
                  <c:v>1750.76</c:v>
                </c:pt>
                <c:pt idx="1475">
                  <c:v>1754.1</c:v>
                </c:pt>
                <c:pt idx="1476">
                  <c:v>1756.9</c:v>
                </c:pt>
                <c:pt idx="1477">
                  <c:v>1754.93</c:v>
                </c:pt>
                <c:pt idx="1478">
                  <c:v>1752.75</c:v>
                </c:pt>
                <c:pt idx="1479">
                  <c:v>1752.9</c:v>
                </c:pt>
                <c:pt idx="1480">
                  <c:v>1753.57</c:v>
                </c:pt>
                <c:pt idx="1481">
                  <c:v>1749.66</c:v>
                </c:pt>
                <c:pt idx="1482">
                  <c:v>1749.08</c:v>
                </c:pt>
                <c:pt idx="1483">
                  <c:v>1749.61</c:v>
                </c:pt>
                <c:pt idx="1484">
                  <c:v>1747.93</c:v>
                </c:pt>
                <c:pt idx="1485">
                  <c:v>1745.56</c:v>
                </c:pt>
                <c:pt idx="1486">
                  <c:v>1744.09</c:v>
                </c:pt>
                <c:pt idx="1487">
                  <c:v>1742.79</c:v>
                </c:pt>
                <c:pt idx="1488">
                  <c:v>1742.67</c:v>
                </c:pt>
                <c:pt idx="1489">
                  <c:v>1740.1</c:v>
                </c:pt>
                <c:pt idx="1490">
                  <c:v>1739.24</c:v>
                </c:pt>
                <c:pt idx="1491">
                  <c:v>1739.52</c:v>
                </c:pt>
                <c:pt idx="1492">
                  <c:v>1740.32</c:v>
                </c:pt>
                <c:pt idx="1493">
                  <c:v>1739.67</c:v>
                </c:pt>
                <c:pt idx="1494">
                  <c:v>1740.94</c:v>
                </c:pt>
                <c:pt idx="1495">
                  <c:v>1740.87</c:v>
                </c:pt>
                <c:pt idx="1496">
                  <c:v>1739.26</c:v>
                </c:pt>
                <c:pt idx="1497">
                  <c:v>1738.65</c:v>
                </c:pt>
                <c:pt idx="1498">
                  <c:v>1738.61</c:v>
                </c:pt>
                <c:pt idx="1499">
                  <c:v>1737.76</c:v>
                </c:pt>
                <c:pt idx="1500">
                  <c:v>1737.01</c:v>
                </c:pt>
                <c:pt idx="1501">
                  <c:v>1735.72</c:v>
                </c:pt>
                <c:pt idx="1502">
                  <c:v>1737.01</c:v>
                </c:pt>
                <c:pt idx="1503">
                  <c:v>1737.28</c:v>
                </c:pt>
                <c:pt idx="1504">
                  <c:v>1737.15</c:v>
                </c:pt>
                <c:pt idx="1505">
                  <c:v>1738.81</c:v>
                </c:pt>
                <c:pt idx="1506">
                  <c:v>1740.91</c:v>
                </c:pt>
                <c:pt idx="1507">
                  <c:v>1740.07</c:v>
                </c:pt>
                <c:pt idx="1508">
                  <c:v>1742.41</c:v>
                </c:pt>
                <c:pt idx="1509">
                  <c:v>1742.92</c:v>
                </c:pt>
                <c:pt idx="1510">
                  <c:v>1743.62</c:v>
                </c:pt>
                <c:pt idx="1511">
                  <c:v>1743.15</c:v>
                </c:pt>
                <c:pt idx="1512">
                  <c:v>1743.26</c:v>
                </c:pt>
                <c:pt idx="1513">
                  <c:v>1743.82</c:v>
                </c:pt>
                <c:pt idx="1514">
                  <c:v>1741.62</c:v>
                </c:pt>
                <c:pt idx="1515">
                  <c:v>1742.31</c:v>
                </c:pt>
                <c:pt idx="1516">
                  <c:v>1741.72</c:v>
                </c:pt>
                <c:pt idx="1517">
                  <c:v>1742.17</c:v>
                </c:pt>
                <c:pt idx="1518">
                  <c:v>1742.02</c:v>
                </c:pt>
                <c:pt idx="1519">
                  <c:v>1742.82</c:v>
                </c:pt>
                <c:pt idx="1520">
                  <c:v>1742.22</c:v>
                </c:pt>
                <c:pt idx="1521">
                  <c:v>1743.73</c:v>
                </c:pt>
                <c:pt idx="1522">
                  <c:v>1744.65</c:v>
                </c:pt>
                <c:pt idx="1523">
                  <c:v>1743.13</c:v>
                </c:pt>
                <c:pt idx="1524">
                  <c:v>1742.96</c:v>
                </c:pt>
                <c:pt idx="1525">
                  <c:v>1744.06</c:v>
                </c:pt>
                <c:pt idx="1526">
                  <c:v>1745.66</c:v>
                </c:pt>
                <c:pt idx="1527">
                  <c:v>1747.26</c:v>
                </c:pt>
                <c:pt idx="1528">
                  <c:v>1745.43</c:v>
                </c:pt>
                <c:pt idx="1529">
                  <c:v>1742.79</c:v>
                </c:pt>
                <c:pt idx="1530">
                  <c:v>1743.39</c:v>
                </c:pt>
                <c:pt idx="1531">
                  <c:v>1741.01</c:v>
                </c:pt>
                <c:pt idx="1532">
                  <c:v>1739.44</c:v>
                </c:pt>
                <c:pt idx="1533">
                  <c:v>1738.93</c:v>
                </c:pt>
                <c:pt idx="1534">
                  <c:v>1737.54</c:v>
                </c:pt>
                <c:pt idx="1535">
                  <c:v>1736.86</c:v>
                </c:pt>
                <c:pt idx="1536">
                  <c:v>1737.23</c:v>
                </c:pt>
                <c:pt idx="1537">
                  <c:v>1735.59</c:v>
                </c:pt>
                <c:pt idx="1538">
                  <c:v>1737.31</c:v>
                </c:pt>
                <c:pt idx="1539">
                  <c:v>1737.18</c:v>
                </c:pt>
                <c:pt idx="1540">
                  <c:v>1739.45</c:v>
                </c:pt>
                <c:pt idx="1541">
                  <c:v>1735.35</c:v>
                </c:pt>
                <c:pt idx="1542">
                  <c:v>1731.96</c:v>
                </c:pt>
                <c:pt idx="1543">
                  <c:v>1730.2</c:v>
                </c:pt>
                <c:pt idx="1544">
                  <c:v>1729.25</c:v>
                </c:pt>
                <c:pt idx="1545">
                  <c:v>1732.2</c:v>
                </c:pt>
                <c:pt idx="1546">
                  <c:v>1729.59</c:v>
                </c:pt>
                <c:pt idx="1547">
                  <c:v>1729.79</c:v>
                </c:pt>
                <c:pt idx="1548">
                  <c:v>1731.24</c:v>
                </c:pt>
                <c:pt idx="1549">
                  <c:v>1730.44</c:v>
                </c:pt>
                <c:pt idx="1550">
                  <c:v>1727.9</c:v>
                </c:pt>
                <c:pt idx="1551">
                  <c:v>1728.07</c:v>
                </c:pt>
                <c:pt idx="1552">
                  <c:v>1726.83</c:v>
                </c:pt>
                <c:pt idx="1553">
                  <c:v>1727.37</c:v>
                </c:pt>
                <c:pt idx="1554">
                  <c:v>1729.64</c:v>
                </c:pt>
                <c:pt idx="1555">
                  <c:v>1732.17</c:v>
                </c:pt>
                <c:pt idx="1556">
                  <c:v>1733.44</c:v>
                </c:pt>
                <c:pt idx="1557">
                  <c:v>1733.87</c:v>
                </c:pt>
                <c:pt idx="1558">
                  <c:v>1735</c:v>
                </c:pt>
                <c:pt idx="1559">
                  <c:v>1734.93</c:v>
                </c:pt>
                <c:pt idx="1560">
                  <c:v>1735.42</c:v>
                </c:pt>
                <c:pt idx="1561">
                  <c:v>1732.97</c:v>
                </c:pt>
                <c:pt idx="1562">
                  <c:v>1732.61</c:v>
                </c:pt>
                <c:pt idx="1563">
                  <c:v>1731.34</c:v>
                </c:pt>
                <c:pt idx="1564">
                  <c:v>1731.58</c:v>
                </c:pt>
                <c:pt idx="1565">
                  <c:v>1731.06</c:v>
                </c:pt>
                <c:pt idx="1566">
                  <c:v>1730.28</c:v>
                </c:pt>
                <c:pt idx="1567">
                  <c:v>1731.41</c:v>
                </c:pt>
                <c:pt idx="1568">
                  <c:v>1733.08</c:v>
                </c:pt>
                <c:pt idx="1569">
                  <c:v>1732.27</c:v>
                </c:pt>
                <c:pt idx="1570">
                  <c:v>1733.28</c:v>
                </c:pt>
                <c:pt idx="1571">
                  <c:v>1732.55</c:v>
                </c:pt>
                <c:pt idx="1572">
                  <c:v>1732.38</c:v>
                </c:pt>
                <c:pt idx="1573">
                  <c:v>1730.25</c:v>
                </c:pt>
                <c:pt idx="1574">
                  <c:v>1728.82</c:v>
                </c:pt>
                <c:pt idx="1575">
                  <c:v>1732.27</c:v>
                </c:pt>
                <c:pt idx="1576">
                  <c:v>1734.07</c:v>
                </c:pt>
                <c:pt idx="1577">
                  <c:v>1735.59</c:v>
                </c:pt>
                <c:pt idx="1578">
                  <c:v>1737.57</c:v>
                </c:pt>
                <c:pt idx="1579">
                  <c:v>1741.08</c:v>
                </c:pt>
                <c:pt idx="1580">
                  <c:v>1743.12</c:v>
                </c:pt>
                <c:pt idx="1581">
                  <c:v>1747.16</c:v>
                </c:pt>
                <c:pt idx="1582">
                  <c:v>1748.61</c:v>
                </c:pt>
                <c:pt idx="1583">
                  <c:v>1750.19</c:v>
                </c:pt>
                <c:pt idx="1584">
                  <c:v>1750.2</c:v>
                </c:pt>
                <c:pt idx="1585">
                  <c:v>1752.17</c:v>
                </c:pt>
                <c:pt idx="1586">
                  <c:v>1753.51</c:v>
                </c:pt>
                <c:pt idx="1587">
                  <c:v>1753.76</c:v>
                </c:pt>
                <c:pt idx="1588">
                  <c:v>1754.57</c:v>
                </c:pt>
                <c:pt idx="1589">
                  <c:v>1753.95</c:v>
                </c:pt>
                <c:pt idx="1590">
                  <c:v>1752.15</c:v>
                </c:pt>
                <c:pt idx="1591">
                  <c:v>1751.67</c:v>
                </c:pt>
                <c:pt idx="1592">
                  <c:v>1750.52</c:v>
                </c:pt>
                <c:pt idx="1593">
                  <c:v>1751.94</c:v>
                </c:pt>
                <c:pt idx="1594">
                  <c:v>1752.18</c:v>
                </c:pt>
                <c:pt idx="1595">
                  <c:v>1752.03</c:v>
                </c:pt>
                <c:pt idx="1596">
                  <c:v>1751.34</c:v>
                </c:pt>
                <c:pt idx="1597">
                  <c:v>1750.87</c:v>
                </c:pt>
                <c:pt idx="1598">
                  <c:v>1750.6</c:v>
                </c:pt>
                <c:pt idx="1599">
                  <c:v>1750.28</c:v>
                </c:pt>
                <c:pt idx="1600">
                  <c:v>1748.4</c:v>
                </c:pt>
                <c:pt idx="1601">
                  <c:v>1747.27</c:v>
                </c:pt>
                <c:pt idx="1602">
                  <c:v>1748.48</c:v>
                </c:pt>
                <c:pt idx="1603">
                  <c:v>1747.34</c:v>
                </c:pt>
                <c:pt idx="1604">
                  <c:v>1745.18</c:v>
                </c:pt>
                <c:pt idx="1605">
                  <c:v>1745.08</c:v>
                </c:pt>
                <c:pt idx="1606">
                  <c:v>1746.43</c:v>
                </c:pt>
                <c:pt idx="1607">
                  <c:v>1745.59</c:v>
                </c:pt>
                <c:pt idx="1608">
                  <c:v>1745.18</c:v>
                </c:pt>
                <c:pt idx="1609">
                  <c:v>1743.05</c:v>
                </c:pt>
                <c:pt idx="1610">
                  <c:v>1740.29</c:v>
                </c:pt>
                <c:pt idx="1611">
                  <c:v>1743.63</c:v>
                </c:pt>
                <c:pt idx="1612">
                  <c:v>1747.18</c:v>
                </c:pt>
                <c:pt idx="1613">
                  <c:v>1750.8</c:v>
                </c:pt>
                <c:pt idx="1614">
                  <c:v>1750.56</c:v>
                </c:pt>
                <c:pt idx="1615">
                  <c:v>1753.02</c:v>
                </c:pt>
                <c:pt idx="1616">
                  <c:v>1754.34</c:v>
                </c:pt>
                <c:pt idx="1617">
                  <c:v>1754.63</c:v>
                </c:pt>
                <c:pt idx="1618">
                  <c:v>1756.47</c:v>
                </c:pt>
                <c:pt idx="1619">
                  <c:v>1754.96</c:v>
                </c:pt>
                <c:pt idx="1620">
                  <c:v>1756.48</c:v>
                </c:pt>
                <c:pt idx="1621">
                  <c:v>1754.92</c:v>
                </c:pt>
                <c:pt idx="1622">
                  <c:v>1754.37</c:v>
                </c:pt>
                <c:pt idx="1623">
                  <c:v>1753.75</c:v>
                </c:pt>
                <c:pt idx="1624">
                  <c:v>1756.7</c:v>
                </c:pt>
                <c:pt idx="1625">
                  <c:v>1756.32</c:v>
                </c:pt>
                <c:pt idx="1626">
                  <c:v>1754.77</c:v>
                </c:pt>
                <c:pt idx="1627">
                  <c:v>1755.13</c:v>
                </c:pt>
                <c:pt idx="1628">
                  <c:v>1755.1</c:v>
                </c:pt>
                <c:pt idx="1629">
                  <c:v>1756.12</c:v>
                </c:pt>
                <c:pt idx="1630">
                  <c:v>1755.24</c:v>
                </c:pt>
                <c:pt idx="1631">
                  <c:v>1753.91</c:v>
                </c:pt>
                <c:pt idx="1632">
                  <c:v>1754.79</c:v>
                </c:pt>
                <c:pt idx="1633">
                  <c:v>1753.34</c:v>
                </c:pt>
                <c:pt idx="1634">
                  <c:v>1752.38</c:v>
                </c:pt>
                <c:pt idx="1635">
                  <c:v>1751.94</c:v>
                </c:pt>
                <c:pt idx="1636">
                  <c:v>1748.29</c:v>
                </c:pt>
                <c:pt idx="1637">
                  <c:v>1749.25</c:v>
                </c:pt>
                <c:pt idx="1638">
                  <c:v>1749.27</c:v>
                </c:pt>
                <c:pt idx="1639">
                  <c:v>1750.15</c:v>
                </c:pt>
                <c:pt idx="1640">
                  <c:v>1753.23</c:v>
                </c:pt>
                <c:pt idx="1641">
                  <c:v>1753.09</c:v>
                </c:pt>
                <c:pt idx="1642">
                  <c:v>1753.14</c:v>
                </c:pt>
                <c:pt idx="1643">
                  <c:v>1752.95</c:v>
                </c:pt>
                <c:pt idx="1644">
                  <c:v>1752.91</c:v>
                </c:pt>
                <c:pt idx="1645">
                  <c:v>1752.4</c:v>
                </c:pt>
                <c:pt idx="1646">
                  <c:v>1749.44</c:v>
                </c:pt>
                <c:pt idx="1647">
                  <c:v>1749.64</c:v>
                </c:pt>
                <c:pt idx="1648">
                  <c:v>1747.47</c:v>
                </c:pt>
                <c:pt idx="1649">
                  <c:v>1744.27</c:v>
                </c:pt>
                <c:pt idx="1650">
                  <c:v>1744.28</c:v>
                </c:pt>
                <c:pt idx="1651">
                  <c:v>1746.3</c:v>
                </c:pt>
                <c:pt idx="1652">
                  <c:v>1743</c:v>
                </c:pt>
                <c:pt idx="1653">
                  <c:v>1744.09</c:v>
                </c:pt>
                <c:pt idx="1654">
                  <c:v>1742.77</c:v>
                </c:pt>
                <c:pt idx="1655">
                  <c:v>1742</c:v>
                </c:pt>
                <c:pt idx="1656">
                  <c:v>1742.86</c:v>
                </c:pt>
                <c:pt idx="1657">
                  <c:v>1742.41</c:v>
                </c:pt>
                <c:pt idx="1658">
                  <c:v>1743.77</c:v>
                </c:pt>
                <c:pt idx="1659">
                  <c:v>1744.41</c:v>
                </c:pt>
                <c:pt idx="1660">
                  <c:v>1745.57</c:v>
                </c:pt>
                <c:pt idx="1661">
                  <c:v>1747.13</c:v>
                </c:pt>
                <c:pt idx="1662">
                  <c:v>1749.7</c:v>
                </c:pt>
                <c:pt idx="1663">
                  <c:v>1751.57</c:v>
                </c:pt>
                <c:pt idx="1664">
                  <c:v>1753.13</c:v>
                </c:pt>
                <c:pt idx="1665">
                  <c:v>1754.29</c:v>
                </c:pt>
                <c:pt idx="1666">
                  <c:v>1754.18</c:v>
                </c:pt>
                <c:pt idx="1667">
                  <c:v>1755.63</c:v>
                </c:pt>
                <c:pt idx="1668">
                  <c:v>1752.96</c:v>
                </c:pt>
                <c:pt idx="1669">
                  <c:v>1754.27</c:v>
                </c:pt>
                <c:pt idx="1670">
                  <c:v>1755.46</c:v>
                </c:pt>
                <c:pt idx="1671">
                  <c:v>1753.74</c:v>
                </c:pt>
                <c:pt idx="1672">
                  <c:v>1750.94</c:v>
                </c:pt>
                <c:pt idx="1673">
                  <c:v>1750.59</c:v>
                </c:pt>
                <c:pt idx="1674">
                  <c:v>1750.49</c:v>
                </c:pt>
                <c:pt idx="1675">
                  <c:v>1748.87</c:v>
                </c:pt>
                <c:pt idx="1676">
                  <c:v>1748.32</c:v>
                </c:pt>
                <c:pt idx="1677">
                  <c:v>1746.53</c:v>
                </c:pt>
                <c:pt idx="1678">
                  <c:v>1745.09</c:v>
                </c:pt>
                <c:pt idx="1679">
                  <c:v>1745.18</c:v>
                </c:pt>
                <c:pt idx="1680">
                  <c:v>1745.02</c:v>
                </c:pt>
                <c:pt idx="1681">
                  <c:v>1746.95</c:v>
                </c:pt>
                <c:pt idx="1682">
                  <c:v>1747.55</c:v>
                </c:pt>
                <c:pt idx="1683">
                  <c:v>1748.43</c:v>
                </c:pt>
                <c:pt idx="1684">
                  <c:v>1751.76</c:v>
                </c:pt>
                <c:pt idx="1685">
                  <c:v>1751.36</c:v>
                </c:pt>
                <c:pt idx="1686">
                  <c:v>1751.04</c:v>
                </c:pt>
                <c:pt idx="1687">
                  <c:v>1750.52</c:v>
                </c:pt>
                <c:pt idx="1688">
                  <c:v>1753.25</c:v>
                </c:pt>
                <c:pt idx="1689">
                  <c:v>1751.13</c:v>
                </c:pt>
                <c:pt idx="1690">
                  <c:v>1750.7</c:v>
                </c:pt>
                <c:pt idx="1691">
                  <c:v>1748.08</c:v>
                </c:pt>
                <c:pt idx="1692">
                  <c:v>1746.67</c:v>
                </c:pt>
                <c:pt idx="1693">
                  <c:v>1744.36</c:v>
                </c:pt>
                <c:pt idx="1694">
                  <c:v>1742.6</c:v>
                </c:pt>
                <c:pt idx="1695">
                  <c:v>1744.26</c:v>
                </c:pt>
                <c:pt idx="1696">
                  <c:v>1745</c:v>
                </c:pt>
                <c:pt idx="1697">
                  <c:v>1744.42</c:v>
                </c:pt>
                <c:pt idx="1698">
                  <c:v>1749.5</c:v>
                </c:pt>
                <c:pt idx="1699">
                  <c:v>1751.32</c:v>
                </c:pt>
                <c:pt idx="1700">
                  <c:v>1750.84</c:v>
                </c:pt>
                <c:pt idx="1701">
                  <c:v>1752.3</c:v>
                </c:pt>
                <c:pt idx="1702">
                  <c:v>1755.1</c:v>
                </c:pt>
                <c:pt idx="1703">
                  <c:v>1757.18</c:v>
                </c:pt>
                <c:pt idx="1704">
                  <c:v>1758.72</c:v>
                </c:pt>
                <c:pt idx="1705">
                  <c:v>1758.83</c:v>
                </c:pt>
                <c:pt idx="1706">
                  <c:v>1759.43</c:v>
                </c:pt>
                <c:pt idx="1707">
                  <c:v>1759.6</c:v>
                </c:pt>
                <c:pt idx="1708">
                  <c:v>1759.75</c:v>
                </c:pt>
                <c:pt idx="1709">
                  <c:v>1759.29</c:v>
                </c:pt>
                <c:pt idx="1710">
                  <c:v>1764.59</c:v>
                </c:pt>
                <c:pt idx="1711">
                  <c:v>1764.99</c:v>
                </c:pt>
                <c:pt idx="1712">
                  <c:v>1766.32</c:v>
                </c:pt>
                <c:pt idx="1713">
                  <c:v>1766.73</c:v>
                </c:pt>
                <c:pt idx="1714">
                  <c:v>1767.68</c:v>
                </c:pt>
                <c:pt idx="1715">
                  <c:v>1767.58</c:v>
                </c:pt>
                <c:pt idx="1716">
                  <c:v>1768.79</c:v>
                </c:pt>
                <c:pt idx="1717">
                  <c:v>1769.41</c:v>
                </c:pt>
                <c:pt idx="1718">
                  <c:v>1766.36</c:v>
                </c:pt>
                <c:pt idx="1719">
                  <c:v>1765.68</c:v>
                </c:pt>
                <c:pt idx="1720">
                  <c:v>1762.95</c:v>
                </c:pt>
                <c:pt idx="1721">
                  <c:v>1760.87</c:v>
                </c:pt>
                <c:pt idx="1722">
                  <c:v>1760.68</c:v>
                </c:pt>
                <c:pt idx="1723">
                  <c:v>1762.49</c:v>
                </c:pt>
                <c:pt idx="1724">
                  <c:v>1762.25</c:v>
                </c:pt>
                <c:pt idx="1725">
                  <c:v>1761.32</c:v>
                </c:pt>
                <c:pt idx="1726">
                  <c:v>1762.48</c:v>
                </c:pt>
                <c:pt idx="1727">
                  <c:v>1761.5</c:v>
                </c:pt>
                <c:pt idx="1728">
                  <c:v>1762.76</c:v>
                </c:pt>
                <c:pt idx="1729">
                  <c:v>1762.38</c:v>
                </c:pt>
                <c:pt idx="1730">
                  <c:v>1763.75</c:v>
                </c:pt>
                <c:pt idx="1731">
                  <c:v>1761.75</c:v>
                </c:pt>
                <c:pt idx="1732">
                  <c:v>1758.63</c:v>
                </c:pt>
                <c:pt idx="1733">
                  <c:v>1760.07</c:v>
                </c:pt>
                <c:pt idx="1734">
                  <c:v>1760.62</c:v>
                </c:pt>
                <c:pt idx="1735">
                  <c:v>1760.31</c:v>
                </c:pt>
                <c:pt idx="1736">
                  <c:v>1759.33</c:v>
                </c:pt>
                <c:pt idx="1737">
                  <c:v>1757.92</c:v>
                </c:pt>
                <c:pt idx="1738">
                  <c:v>1758.82</c:v>
                </c:pt>
                <c:pt idx="1739">
                  <c:v>1761.45</c:v>
                </c:pt>
                <c:pt idx="1740">
                  <c:v>1760.21</c:v>
                </c:pt>
                <c:pt idx="1741">
                  <c:v>1759.08</c:v>
                </c:pt>
                <c:pt idx="1742">
                  <c:v>1762.02</c:v>
                </c:pt>
                <c:pt idx="1743">
                  <c:v>1761.07</c:v>
                </c:pt>
                <c:pt idx="1744">
                  <c:v>1763.28</c:v>
                </c:pt>
                <c:pt idx="1745">
                  <c:v>1761.36</c:v>
                </c:pt>
                <c:pt idx="1746">
                  <c:v>1758.75</c:v>
                </c:pt>
                <c:pt idx="1747">
                  <c:v>1755.97</c:v>
                </c:pt>
                <c:pt idx="1748">
                  <c:v>1753.92</c:v>
                </c:pt>
                <c:pt idx="1749">
                  <c:v>1750.99</c:v>
                </c:pt>
                <c:pt idx="1750">
                  <c:v>1750.07</c:v>
                </c:pt>
                <c:pt idx="1751">
                  <c:v>1751.05</c:v>
                </c:pt>
                <c:pt idx="1752">
                  <c:v>1753.77</c:v>
                </c:pt>
                <c:pt idx="1753">
                  <c:v>1753.42</c:v>
                </c:pt>
                <c:pt idx="1754">
                  <c:v>1751.76</c:v>
                </c:pt>
                <c:pt idx="1755">
                  <c:v>1752.75</c:v>
                </c:pt>
                <c:pt idx="1756">
                  <c:v>1753.49</c:v>
                </c:pt>
                <c:pt idx="1757">
                  <c:v>1754.03</c:v>
                </c:pt>
                <c:pt idx="1758">
                  <c:v>1751.52</c:v>
                </c:pt>
                <c:pt idx="1759">
                  <c:v>1751.3</c:v>
                </c:pt>
                <c:pt idx="1760">
                  <c:v>1753.51</c:v>
                </c:pt>
                <c:pt idx="1761">
                  <c:v>1755.14</c:v>
                </c:pt>
                <c:pt idx="1762">
                  <c:v>1756.64</c:v>
                </c:pt>
                <c:pt idx="1763">
                  <c:v>1758.23</c:v>
                </c:pt>
                <c:pt idx="1764">
                  <c:v>1758.54</c:v>
                </c:pt>
                <c:pt idx="1765">
                  <c:v>1758.35</c:v>
                </c:pt>
                <c:pt idx="1766">
                  <c:v>1759.39</c:v>
                </c:pt>
                <c:pt idx="1767">
                  <c:v>1758.4</c:v>
                </c:pt>
                <c:pt idx="1768">
                  <c:v>1757.18</c:v>
                </c:pt>
                <c:pt idx="1769">
                  <c:v>1756.32</c:v>
                </c:pt>
                <c:pt idx="1770">
                  <c:v>1757.12</c:v>
                </c:pt>
                <c:pt idx="1771">
                  <c:v>1757.41</c:v>
                </c:pt>
                <c:pt idx="1772">
                  <c:v>1757.65</c:v>
                </c:pt>
                <c:pt idx="1773">
                  <c:v>1759.99</c:v>
                </c:pt>
                <c:pt idx="1774">
                  <c:v>1760.91</c:v>
                </c:pt>
                <c:pt idx="1775">
                  <c:v>1759.48</c:v>
                </c:pt>
                <c:pt idx="1776">
                  <c:v>1760.93</c:v>
                </c:pt>
                <c:pt idx="1777">
                  <c:v>1759.9</c:v>
                </c:pt>
                <c:pt idx="1778">
                  <c:v>1760.49</c:v>
                </c:pt>
                <c:pt idx="1779">
                  <c:v>1757.02</c:v>
                </c:pt>
                <c:pt idx="1780">
                  <c:v>1757.38</c:v>
                </c:pt>
                <c:pt idx="1781">
                  <c:v>1756.34</c:v>
                </c:pt>
                <c:pt idx="1782">
                  <c:v>1756.16</c:v>
                </c:pt>
                <c:pt idx="1783">
                  <c:v>1755</c:v>
                </c:pt>
                <c:pt idx="1784">
                  <c:v>1752.95</c:v>
                </c:pt>
                <c:pt idx="1785">
                  <c:v>1753.69</c:v>
                </c:pt>
                <c:pt idx="1786">
                  <c:v>1751.49</c:v>
                </c:pt>
                <c:pt idx="1787">
                  <c:v>1750.12</c:v>
                </c:pt>
                <c:pt idx="1788">
                  <c:v>1753.69</c:v>
                </c:pt>
                <c:pt idx="1789">
                  <c:v>1753.57</c:v>
                </c:pt>
                <c:pt idx="1790">
                  <c:v>1751.82</c:v>
                </c:pt>
                <c:pt idx="1791">
                  <c:v>1753.29</c:v>
                </c:pt>
                <c:pt idx="1792">
                  <c:v>1753.56</c:v>
                </c:pt>
                <c:pt idx="1793">
                  <c:v>1754.31</c:v>
                </c:pt>
                <c:pt idx="1794">
                  <c:v>1755.53</c:v>
                </c:pt>
                <c:pt idx="1795">
                  <c:v>1751.98</c:v>
                </c:pt>
                <c:pt idx="1796">
                  <c:v>1753.88</c:v>
                </c:pt>
                <c:pt idx="1797">
                  <c:v>1752.76</c:v>
                </c:pt>
                <c:pt idx="1798">
                  <c:v>1749.39</c:v>
                </c:pt>
                <c:pt idx="1799">
                  <c:v>1749.94</c:v>
                </c:pt>
                <c:pt idx="1800">
                  <c:v>1747.65</c:v>
                </c:pt>
                <c:pt idx="1801">
                  <c:v>1746.28</c:v>
                </c:pt>
                <c:pt idx="1802">
                  <c:v>1744.3</c:v>
                </c:pt>
                <c:pt idx="1803">
                  <c:v>1742.64</c:v>
                </c:pt>
                <c:pt idx="1804">
                  <c:v>1741.1</c:v>
                </c:pt>
                <c:pt idx="1805">
                  <c:v>1740.07</c:v>
                </c:pt>
                <c:pt idx="1806">
                  <c:v>1738.02</c:v>
                </c:pt>
                <c:pt idx="1807">
                  <c:v>1739.52</c:v>
                </c:pt>
                <c:pt idx="1808">
                  <c:v>1739.03</c:v>
                </c:pt>
                <c:pt idx="1809">
                  <c:v>1737.33</c:v>
                </c:pt>
                <c:pt idx="1810">
                  <c:v>1736.53</c:v>
                </c:pt>
                <c:pt idx="1811">
                  <c:v>1740.27</c:v>
                </c:pt>
                <c:pt idx="1812">
                  <c:v>1742.04</c:v>
                </c:pt>
                <c:pt idx="1813">
                  <c:v>1743.43</c:v>
                </c:pt>
                <c:pt idx="1814">
                  <c:v>1743.95</c:v>
                </c:pt>
                <c:pt idx="1815">
                  <c:v>1743.36</c:v>
                </c:pt>
                <c:pt idx="1816">
                  <c:v>1743.65</c:v>
                </c:pt>
                <c:pt idx="1817">
                  <c:v>1745.29</c:v>
                </c:pt>
                <c:pt idx="1818">
                  <c:v>1743.07</c:v>
                </c:pt>
                <c:pt idx="1819">
                  <c:v>1741.58</c:v>
                </c:pt>
                <c:pt idx="1820">
                  <c:v>1741.62</c:v>
                </c:pt>
                <c:pt idx="1821">
                  <c:v>1740.8</c:v>
                </c:pt>
                <c:pt idx="1822">
                  <c:v>1742.59</c:v>
                </c:pt>
                <c:pt idx="1823">
                  <c:v>1744.64</c:v>
                </c:pt>
                <c:pt idx="1824">
                  <c:v>1747.08</c:v>
                </c:pt>
                <c:pt idx="1825">
                  <c:v>1747.21</c:v>
                </c:pt>
                <c:pt idx="1826">
                  <c:v>1748.9</c:v>
                </c:pt>
                <c:pt idx="1827">
                  <c:v>1749.46</c:v>
                </c:pt>
                <c:pt idx="1828">
                  <c:v>1751.68</c:v>
                </c:pt>
                <c:pt idx="1829">
                  <c:v>1751.27</c:v>
                </c:pt>
                <c:pt idx="1830">
                  <c:v>1750.9</c:v>
                </c:pt>
                <c:pt idx="1831">
                  <c:v>1749.02</c:v>
                </c:pt>
                <c:pt idx="1832">
                  <c:v>1749.97</c:v>
                </c:pt>
                <c:pt idx="1833">
                  <c:v>1750.27</c:v>
                </c:pt>
                <c:pt idx="1834">
                  <c:v>1751.64</c:v>
                </c:pt>
                <c:pt idx="1835">
                  <c:v>1753</c:v>
                </c:pt>
                <c:pt idx="1836">
                  <c:v>1752.63</c:v>
                </c:pt>
                <c:pt idx="1837">
                  <c:v>1751.35</c:v>
                </c:pt>
                <c:pt idx="1838">
                  <c:v>1751.65</c:v>
                </c:pt>
                <c:pt idx="1839">
                  <c:v>1751.43</c:v>
                </c:pt>
                <c:pt idx="1840">
                  <c:v>1748.95</c:v>
                </c:pt>
                <c:pt idx="1841">
                  <c:v>1749.23</c:v>
                </c:pt>
                <c:pt idx="1842">
                  <c:v>1745.7</c:v>
                </c:pt>
                <c:pt idx="1843">
                  <c:v>1745.7</c:v>
                </c:pt>
                <c:pt idx="1844">
                  <c:v>1744.79</c:v>
                </c:pt>
                <c:pt idx="1845">
                  <c:v>1745.06</c:v>
                </c:pt>
                <c:pt idx="1846">
                  <c:v>1747.13</c:v>
                </c:pt>
                <c:pt idx="1847">
                  <c:v>1747.86</c:v>
                </c:pt>
                <c:pt idx="1848">
                  <c:v>1748.66</c:v>
                </c:pt>
                <c:pt idx="1849">
                  <c:v>1747.11</c:v>
                </c:pt>
                <c:pt idx="1850">
                  <c:v>1748.42</c:v>
                </c:pt>
                <c:pt idx="1851">
                  <c:v>1747.92</c:v>
                </c:pt>
                <c:pt idx="1852">
                  <c:v>1748.63</c:v>
                </c:pt>
                <c:pt idx="1853">
                  <c:v>1747.84</c:v>
                </c:pt>
                <c:pt idx="1854">
                  <c:v>1745.41</c:v>
                </c:pt>
                <c:pt idx="1855">
                  <c:v>1746.22</c:v>
                </c:pt>
                <c:pt idx="1856">
                  <c:v>1747.17</c:v>
                </c:pt>
                <c:pt idx="1857">
                  <c:v>1745.69</c:v>
                </c:pt>
                <c:pt idx="1858">
                  <c:v>1746.68</c:v>
                </c:pt>
                <c:pt idx="1859">
                  <c:v>1746.05</c:v>
                </c:pt>
                <c:pt idx="1860">
                  <c:v>1746.76</c:v>
                </c:pt>
                <c:pt idx="1861">
                  <c:v>1746.44</c:v>
                </c:pt>
                <c:pt idx="1862">
                  <c:v>1747.89</c:v>
                </c:pt>
                <c:pt idx="1863">
                  <c:v>1747.18</c:v>
                </c:pt>
                <c:pt idx="1864">
                  <c:v>1746.24</c:v>
                </c:pt>
                <c:pt idx="1865">
                  <c:v>1745.63</c:v>
                </c:pt>
                <c:pt idx="1866">
                  <c:v>1746.28</c:v>
                </c:pt>
                <c:pt idx="1867">
                  <c:v>1745.05</c:v>
                </c:pt>
                <c:pt idx="1868">
                  <c:v>1743.9</c:v>
                </c:pt>
                <c:pt idx="1869">
                  <c:v>1744.46</c:v>
                </c:pt>
                <c:pt idx="1870">
                  <c:v>1745.47</c:v>
                </c:pt>
                <c:pt idx="1871">
                  <c:v>1744.62</c:v>
                </c:pt>
                <c:pt idx="1872">
                  <c:v>1748.18</c:v>
                </c:pt>
                <c:pt idx="1873">
                  <c:v>1746.47</c:v>
                </c:pt>
                <c:pt idx="1874">
                  <c:v>1748.93</c:v>
                </c:pt>
                <c:pt idx="1875">
                  <c:v>1750.8</c:v>
                </c:pt>
                <c:pt idx="1876">
                  <c:v>1750.3</c:v>
                </c:pt>
                <c:pt idx="1877">
                  <c:v>1750.26</c:v>
                </c:pt>
                <c:pt idx="1878">
                  <c:v>1748.31</c:v>
                </c:pt>
                <c:pt idx="1879">
                  <c:v>1748.18</c:v>
                </c:pt>
                <c:pt idx="1880">
                  <c:v>1749.19</c:v>
                </c:pt>
                <c:pt idx="1881">
                  <c:v>1745.56</c:v>
                </c:pt>
                <c:pt idx="1882">
                  <c:v>1744.68</c:v>
                </c:pt>
                <c:pt idx="1883">
                  <c:v>1744.74</c:v>
                </c:pt>
                <c:pt idx="1884">
                  <c:v>1744.24</c:v>
                </c:pt>
                <c:pt idx="1885">
                  <c:v>1743.73</c:v>
                </c:pt>
                <c:pt idx="1886">
                  <c:v>1741.95</c:v>
                </c:pt>
                <c:pt idx="1887">
                  <c:v>1740.27</c:v>
                </c:pt>
                <c:pt idx="1888">
                  <c:v>1739.58</c:v>
                </c:pt>
                <c:pt idx="1889">
                  <c:v>1738.88</c:v>
                </c:pt>
                <c:pt idx="1890">
                  <c:v>1741.27</c:v>
                </c:pt>
                <c:pt idx="1891">
                  <c:v>1745.78</c:v>
                </c:pt>
                <c:pt idx="1892">
                  <c:v>1744.42</c:v>
                </c:pt>
                <c:pt idx="1893">
                  <c:v>1742.77</c:v>
                </c:pt>
                <c:pt idx="1894">
                  <c:v>1742.82</c:v>
                </c:pt>
                <c:pt idx="1895">
                  <c:v>1741.8</c:v>
                </c:pt>
                <c:pt idx="1896">
                  <c:v>1744.9</c:v>
                </c:pt>
                <c:pt idx="1897">
                  <c:v>1742.93</c:v>
                </c:pt>
                <c:pt idx="1898">
                  <c:v>1741.24</c:v>
                </c:pt>
                <c:pt idx="1899">
                  <c:v>1741.21</c:v>
                </c:pt>
                <c:pt idx="1900">
                  <c:v>1740</c:v>
                </c:pt>
                <c:pt idx="1901">
                  <c:v>1741.25</c:v>
                </c:pt>
                <c:pt idx="1902">
                  <c:v>1744.49</c:v>
                </c:pt>
                <c:pt idx="1903">
                  <c:v>1743.73</c:v>
                </c:pt>
                <c:pt idx="1904">
                  <c:v>1745.28</c:v>
                </c:pt>
                <c:pt idx="1905">
                  <c:v>1748.43</c:v>
                </c:pt>
                <c:pt idx="1906">
                  <c:v>1750.49</c:v>
                </c:pt>
                <c:pt idx="1907">
                  <c:v>1748.81</c:v>
                </c:pt>
                <c:pt idx="1908">
                  <c:v>1748.99</c:v>
                </c:pt>
                <c:pt idx="1909">
                  <c:v>1748.52</c:v>
                </c:pt>
                <c:pt idx="1910">
                  <c:v>1748.03</c:v>
                </c:pt>
                <c:pt idx="1911">
                  <c:v>1746.99</c:v>
                </c:pt>
                <c:pt idx="1912">
                  <c:v>1743.53</c:v>
                </c:pt>
                <c:pt idx="1913">
                  <c:v>1741.8</c:v>
                </c:pt>
                <c:pt idx="1914">
                  <c:v>1743.15</c:v>
                </c:pt>
                <c:pt idx="1915">
                  <c:v>1745.96</c:v>
                </c:pt>
                <c:pt idx="1916">
                  <c:v>1744.62</c:v>
                </c:pt>
                <c:pt idx="1917">
                  <c:v>1744.9</c:v>
                </c:pt>
                <c:pt idx="1918">
                  <c:v>1743.89</c:v>
                </c:pt>
                <c:pt idx="1919">
                  <c:v>1743.24</c:v>
                </c:pt>
                <c:pt idx="1920">
                  <c:v>1740.94</c:v>
                </c:pt>
                <c:pt idx="1921">
                  <c:v>1740.35</c:v>
                </c:pt>
                <c:pt idx="1922">
                  <c:v>1740.97</c:v>
                </c:pt>
                <c:pt idx="1923">
                  <c:v>1745.98</c:v>
                </c:pt>
                <c:pt idx="1924">
                  <c:v>1747.98</c:v>
                </c:pt>
                <c:pt idx="1925">
                  <c:v>1748.49</c:v>
                </c:pt>
                <c:pt idx="1926">
                  <c:v>1748.49</c:v>
                </c:pt>
                <c:pt idx="1927">
                  <c:v>1747.43</c:v>
                </c:pt>
                <c:pt idx="1928">
                  <c:v>1748.3</c:v>
                </c:pt>
                <c:pt idx="1929">
                  <c:v>1749.37</c:v>
                </c:pt>
                <c:pt idx="1930">
                  <c:v>1747.15</c:v>
                </c:pt>
                <c:pt idx="1931">
                  <c:v>1746.81</c:v>
                </c:pt>
                <c:pt idx="1932">
                  <c:v>1747.19</c:v>
                </c:pt>
                <c:pt idx="1933">
                  <c:v>1744.7</c:v>
                </c:pt>
                <c:pt idx="1934">
                  <c:v>1742.85</c:v>
                </c:pt>
                <c:pt idx="1935">
                  <c:v>1742.23</c:v>
                </c:pt>
                <c:pt idx="1936">
                  <c:v>1741.2</c:v>
                </c:pt>
                <c:pt idx="1937">
                  <c:v>1741.12</c:v>
                </c:pt>
                <c:pt idx="1938">
                  <c:v>1737.62</c:v>
                </c:pt>
                <c:pt idx="1939">
                  <c:v>1736.64</c:v>
                </c:pt>
                <c:pt idx="1940">
                  <c:v>1737.73</c:v>
                </c:pt>
                <c:pt idx="1941">
                  <c:v>1739.64</c:v>
                </c:pt>
                <c:pt idx="1942">
                  <c:v>1741.01</c:v>
                </c:pt>
                <c:pt idx="1943">
                  <c:v>1738.52</c:v>
                </c:pt>
                <c:pt idx="1944">
                  <c:v>1737.38</c:v>
                </c:pt>
                <c:pt idx="1945">
                  <c:v>1737.86</c:v>
                </c:pt>
                <c:pt idx="1946">
                  <c:v>1740.36</c:v>
                </c:pt>
                <c:pt idx="1947">
                  <c:v>1740.51</c:v>
                </c:pt>
                <c:pt idx="1948">
                  <c:v>1741.07</c:v>
                </c:pt>
                <c:pt idx="1949">
                  <c:v>1738.96</c:v>
                </c:pt>
                <c:pt idx="1950">
                  <c:v>1743.19</c:v>
                </c:pt>
                <c:pt idx="1951">
                  <c:v>1745.16</c:v>
                </c:pt>
                <c:pt idx="1952">
                  <c:v>1743.16</c:v>
                </c:pt>
                <c:pt idx="1953">
                  <c:v>1743.54</c:v>
                </c:pt>
                <c:pt idx="1954">
                  <c:v>1744.63</c:v>
                </c:pt>
                <c:pt idx="1955">
                  <c:v>1743.63</c:v>
                </c:pt>
                <c:pt idx="1956">
                  <c:v>1743.24</c:v>
                </c:pt>
                <c:pt idx="1957">
                  <c:v>1747.43</c:v>
                </c:pt>
                <c:pt idx="1958">
                  <c:v>1752.26</c:v>
                </c:pt>
                <c:pt idx="1959">
                  <c:v>1753.09</c:v>
                </c:pt>
                <c:pt idx="1960">
                  <c:v>1751.69</c:v>
                </c:pt>
                <c:pt idx="1961">
                  <c:v>1752.99</c:v>
                </c:pt>
                <c:pt idx="1962">
                  <c:v>1756.06</c:v>
                </c:pt>
                <c:pt idx="1963">
                  <c:v>1755.73</c:v>
                </c:pt>
                <c:pt idx="1964">
                  <c:v>1754.13</c:v>
                </c:pt>
                <c:pt idx="1965">
                  <c:v>1755.44</c:v>
                </c:pt>
                <c:pt idx="1966">
                  <c:v>1754.16</c:v>
                </c:pt>
                <c:pt idx="1967">
                  <c:v>1753.33</c:v>
                </c:pt>
                <c:pt idx="1968">
                  <c:v>1753.28</c:v>
                </c:pt>
                <c:pt idx="1969">
                  <c:v>1752.04</c:v>
                </c:pt>
                <c:pt idx="1970">
                  <c:v>1750.3</c:v>
                </c:pt>
                <c:pt idx="1971">
                  <c:v>1749.13</c:v>
                </c:pt>
                <c:pt idx="1972">
                  <c:v>1747.59</c:v>
                </c:pt>
                <c:pt idx="1973">
                  <c:v>1747.48</c:v>
                </c:pt>
                <c:pt idx="1974">
                  <c:v>1749.31</c:v>
                </c:pt>
                <c:pt idx="1975">
                  <c:v>1749.6</c:v>
                </c:pt>
                <c:pt idx="1976">
                  <c:v>1749.78</c:v>
                </c:pt>
                <c:pt idx="1977">
                  <c:v>1747.71</c:v>
                </c:pt>
                <c:pt idx="1978">
                  <c:v>1744.58</c:v>
                </c:pt>
                <c:pt idx="1979">
                  <c:v>1744.25</c:v>
                </c:pt>
                <c:pt idx="1980">
                  <c:v>1742.08</c:v>
                </c:pt>
                <c:pt idx="1981">
                  <c:v>1742.98</c:v>
                </c:pt>
                <c:pt idx="1982">
                  <c:v>1742.89</c:v>
                </c:pt>
                <c:pt idx="1983">
                  <c:v>1742.82</c:v>
                </c:pt>
                <c:pt idx="1984">
                  <c:v>1739.93</c:v>
                </c:pt>
                <c:pt idx="1985">
                  <c:v>1743.12</c:v>
                </c:pt>
                <c:pt idx="1986">
                  <c:v>1745.13</c:v>
                </c:pt>
                <c:pt idx="1987">
                  <c:v>1745.72</c:v>
                </c:pt>
                <c:pt idx="1988">
                  <c:v>1746.4</c:v>
                </c:pt>
                <c:pt idx="1989">
                  <c:v>1747.47</c:v>
                </c:pt>
                <c:pt idx="1990">
                  <c:v>1749.58</c:v>
                </c:pt>
                <c:pt idx="1991">
                  <c:v>1751.67</c:v>
                </c:pt>
                <c:pt idx="1992">
                  <c:v>1752.35</c:v>
                </c:pt>
                <c:pt idx="1993">
                  <c:v>1750.76</c:v>
                </c:pt>
                <c:pt idx="1994">
                  <c:v>1752.54</c:v>
                </c:pt>
                <c:pt idx="1995">
                  <c:v>1750.62</c:v>
                </c:pt>
                <c:pt idx="1996">
                  <c:v>1752.43</c:v>
                </c:pt>
                <c:pt idx="1997">
                  <c:v>1748.74</c:v>
                </c:pt>
                <c:pt idx="1998">
                  <c:v>1750.19</c:v>
                </c:pt>
                <c:pt idx="1999">
                  <c:v>1748.91</c:v>
                </c:pt>
                <c:pt idx="2000">
                  <c:v>1746.07</c:v>
                </c:pt>
                <c:pt idx="2001">
                  <c:v>1746.39</c:v>
                </c:pt>
                <c:pt idx="2002">
                  <c:v>1750.44</c:v>
                </c:pt>
                <c:pt idx="2003">
                  <c:v>1757.27</c:v>
                </c:pt>
                <c:pt idx="2004">
                  <c:v>1757.86</c:v>
                </c:pt>
                <c:pt idx="2005">
                  <c:v>1760.68</c:v>
                </c:pt>
                <c:pt idx="2006">
                  <c:v>1763.91</c:v>
                </c:pt>
                <c:pt idx="2007">
                  <c:v>1764.67</c:v>
                </c:pt>
                <c:pt idx="2008">
                  <c:v>1768.5</c:v>
                </c:pt>
                <c:pt idx="2009">
                  <c:v>1772.01</c:v>
                </c:pt>
                <c:pt idx="2010">
                  <c:v>1776.55</c:v>
                </c:pt>
                <c:pt idx="2011">
                  <c:v>1782.38</c:v>
                </c:pt>
                <c:pt idx="2012">
                  <c:v>1785.32</c:v>
                </c:pt>
                <c:pt idx="2013">
                  <c:v>1787.81</c:v>
                </c:pt>
                <c:pt idx="2014">
                  <c:v>1789.73</c:v>
                </c:pt>
                <c:pt idx="2015">
                  <c:v>1790.32</c:v>
                </c:pt>
                <c:pt idx="2016">
                  <c:v>1794.23</c:v>
                </c:pt>
                <c:pt idx="2017">
                  <c:v>1800.5</c:v>
                </c:pt>
                <c:pt idx="2018">
                  <c:v>1808.32</c:v>
                </c:pt>
                <c:pt idx="2019">
                  <c:v>1810.97</c:v>
                </c:pt>
                <c:pt idx="2020">
                  <c:v>1815.51</c:v>
                </c:pt>
                <c:pt idx="2021">
                  <c:v>1815.07</c:v>
                </c:pt>
                <c:pt idx="2022">
                  <c:v>1816.41</c:v>
                </c:pt>
                <c:pt idx="2023">
                  <c:v>1818.06</c:v>
                </c:pt>
                <c:pt idx="2024">
                  <c:v>1819.79</c:v>
                </c:pt>
                <c:pt idx="2025">
                  <c:v>1821.37</c:v>
                </c:pt>
                <c:pt idx="2026">
                  <c:v>1824.1</c:v>
                </c:pt>
                <c:pt idx="2027">
                  <c:v>1828.08</c:v>
                </c:pt>
                <c:pt idx="2028">
                  <c:v>1828.35</c:v>
                </c:pt>
                <c:pt idx="2029">
                  <c:v>1831.47</c:v>
                </c:pt>
                <c:pt idx="2030">
                  <c:v>1833.94</c:v>
                </c:pt>
                <c:pt idx="2031">
                  <c:v>1835.25</c:v>
                </c:pt>
                <c:pt idx="2032">
                  <c:v>1834.61</c:v>
                </c:pt>
                <c:pt idx="2033">
                  <c:v>1837.48</c:v>
                </c:pt>
                <c:pt idx="2034">
                  <c:v>1840.3</c:v>
                </c:pt>
                <c:pt idx="2035">
                  <c:v>1839.98</c:v>
                </c:pt>
                <c:pt idx="2036">
                  <c:v>1841.64</c:v>
                </c:pt>
                <c:pt idx="2037">
                  <c:v>1841.86</c:v>
                </c:pt>
                <c:pt idx="2038">
                  <c:v>1841.59</c:v>
                </c:pt>
                <c:pt idx="2039">
                  <c:v>1846.62</c:v>
                </c:pt>
                <c:pt idx="2040">
                  <c:v>1846.53</c:v>
                </c:pt>
                <c:pt idx="2041">
                  <c:v>1850.89</c:v>
                </c:pt>
                <c:pt idx="2042">
                  <c:v>1851.86</c:v>
                </c:pt>
                <c:pt idx="2043">
                  <c:v>1852.33</c:v>
                </c:pt>
                <c:pt idx="2044">
                  <c:v>1848.3</c:v>
                </c:pt>
                <c:pt idx="2045">
                  <c:v>1847.46</c:v>
                </c:pt>
                <c:pt idx="2046">
                  <c:v>1846.99</c:v>
                </c:pt>
                <c:pt idx="2047">
                  <c:v>1849.9</c:v>
                </c:pt>
                <c:pt idx="2048">
                  <c:v>1852.5</c:v>
                </c:pt>
                <c:pt idx="2049">
                  <c:v>1855.62</c:v>
                </c:pt>
                <c:pt idx="2050">
                  <c:v>1855.4</c:v>
                </c:pt>
                <c:pt idx="2051">
                  <c:v>1854.76</c:v>
                </c:pt>
                <c:pt idx="2052">
                  <c:v>1855.6</c:v>
                </c:pt>
                <c:pt idx="2053">
                  <c:v>1854.8</c:v>
                </c:pt>
                <c:pt idx="2054">
                  <c:v>1856.29</c:v>
                </c:pt>
                <c:pt idx="2055">
                  <c:v>1857.08</c:v>
                </c:pt>
                <c:pt idx="2056">
                  <c:v>1856.94</c:v>
                </c:pt>
                <c:pt idx="2057">
                  <c:v>1857.57</c:v>
                </c:pt>
                <c:pt idx="2058">
                  <c:v>1859.79</c:v>
                </c:pt>
                <c:pt idx="2059">
                  <c:v>1862.08</c:v>
                </c:pt>
                <c:pt idx="2060">
                  <c:v>1865.15</c:v>
                </c:pt>
                <c:pt idx="2061">
                  <c:v>1864.57</c:v>
                </c:pt>
                <c:pt idx="2062">
                  <c:v>1864.72</c:v>
                </c:pt>
                <c:pt idx="2063">
                  <c:v>1865.95</c:v>
                </c:pt>
                <c:pt idx="2064">
                  <c:v>1864.13</c:v>
                </c:pt>
                <c:pt idx="2065">
                  <c:v>1865.62</c:v>
                </c:pt>
                <c:pt idx="2066">
                  <c:v>1868.06</c:v>
                </c:pt>
                <c:pt idx="2067">
                  <c:v>1870.15</c:v>
                </c:pt>
                <c:pt idx="2068">
                  <c:v>1872.6</c:v>
                </c:pt>
                <c:pt idx="2069">
                  <c:v>1874.07</c:v>
                </c:pt>
                <c:pt idx="2070">
                  <c:v>1875.67</c:v>
                </c:pt>
                <c:pt idx="2071">
                  <c:v>1874.8</c:v>
                </c:pt>
                <c:pt idx="2072">
                  <c:v>1875.07</c:v>
                </c:pt>
                <c:pt idx="2073">
                  <c:v>1877.77</c:v>
                </c:pt>
                <c:pt idx="2074">
                  <c:v>1877.65</c:v>
                </c:pt>
                <c:pt idx="2075">
                  <c:v>1875.36</c:v>
                </c:pt>
                <c:pt idx="2076">
                  <c:v>1877.44</c:v>
                </c:pt>
                <c:pt idx="2077">
                  <c:v>1877.37</c:v>
                </c:pt>
                <c:pt idx="2078">
                  <c:v>1877.43</c:v>
                </c:pt>
                <c:pt idx="2079">
                  <c:v>1877.56</c:v>
                </c:pt>
                <c:pt idx="2080">
                  <c:v>1881.3</c:v>
                </c:pt>
                <c:pt idx="2081">
                  <c:v>1882.97</c:v>
                </c:pt>
                <c:pt idx="2082">
                  <c:v>1882.84</c:v>
                </c:pt>
                <c:pt idx="2083">
                  <c:v>1885.5</c:v>
                </c:pt>
                <c:pt idx="2084">
                  <c:v>1886.64</c:v>
                </c:pt>
                <c:pt idx="2085">
                  <c:v>1885.64</c:v>
                </c:pt>
                <c:pt idx="2086">
                  <c:v>1885.06</c:v>
                </c:pt>
                <c:pt idx="2087">
                  <c:v>1885.43</c:v>
                </c:pt>
                <c:pt idx="2088">
                  <c:v>1886.14</c:v>
                </c:pt>
                <c:pt idx="2089">
                  <c:v>1885.55</c:v>
                </c:pt>
                <c:pt idx="2090">
                  <c:v>1884.46</c:v>
                </c:pt>
                <c:pt idx="2091">
                  <c:v>1883.73</c:v>
                </c:pt>
                <c:pt idx="2092">
                  <c:v>1881.16</c:v>
                </c:pt>
                <c:pt idx="2093">
                  <c:v>1878.23</c:v>
                </c:pt>
                <c:pt idx="2094">
                  <c:v>1876.39</c:v>
                </c:pt>
                <c:pt idx="2095">
                  <c:v>1874.99</c:v>
                </c:pt>
                <c:pt idx="2096">
                  <c:v>1875.98</c:v>
                </c:pt>
                <c:pt idx="2097">
                  <c:v>1874.97</c:v>
                </c:pt>
                <c:pt idx="2098">
                  <c:v>1875.67</c:v>
                </c:pt>
                <c:pt idx="2099">
                  <c:v>1876.36</c:v>
                </c:pt>
                <c:pt idx="2100">
                  <c:v>1877.67</c:v>
                </c:pt>
                <c:pt idx="2101">
                  <c:v>1878.16</c:v>
                </c:pt>
                <c:pt idx="2102">
                  <c:v>1879.97</c:v>
                </c:pt>
                <c:pt idx="2103">
                  <c:v>1879.43</c:v>
                </c:pt>
                <c:pt idx="2104">
                  <c:v>1880.83</c:v>
                </c:pt>
                <c:pt idx="2105">
                  <c:v>1880.32</c:v>
                </c:pt>
                <c:pt idx="2106">
                  <c:v>1879.29</c:v>
                </c:pt>
                <c:pt idx="2107">
                  <c:v>1878.97</c:v>
                </c:pt>
                <c:pt idx="2108">
                  <c:v>1877.39</c:v>
                </c:pt>
                <c:pt idx="2109">
                  <c:v>1878.86</c:v>
                </c:pt>
                <c:pt idx="2110">
                  <c:v>1881.92</c:v>
                </c:pt>
                <c:pt idx="2111">
                  <c:v>1885.31</c:v>
                </c:pt>
                <c:pt idx="2112">
                  <c:v>1887.5</c:v>
                </c:pt>
                <c:pt idx="2113">
                  <c:v>1889.85</c:v>
                </c:pt>
                <c:pt idx="2114">
                  <c:v>1892.16</c:v>
                </c:pt>
                <c:pt idx="2115">
                  <c:v>1894.19</c:v>
                </c:pt>
                <c:pt idx="2116">
                  <c:v>1895.53</c:v>
                </c:pt>
                <c:pt idx="2117">
                  <c:v>1895.33</c:v>
                </c:pt>
                <c:pt idx="2118">
                  <c:v>1896.87</c:v>
                </c:pt>
                <c:pt idx="2119">
                  <c:v>1898.19</c:v>
                </c:pt>
                <c:pt idx="2120">
                  <c:v>1899.11</c:v>
                </c:pt>
                <c:pt idx="2121">
                  <c:v>1900.71</c:v>
                </c:pt>
                <c:pt idx="2122">
                  <c:v>1898.18</c:v>
                </c:pt>
                <c:pt idx="2123">
                  <c:v>1896.27</c:v>
                </c:pt>
                <c:pt idx="2124">
                  <c:v>1897.14</c:v>
                </c:pt>
                <c:pt idx="2125">
                  <c:v>1897.66</c:v>
                </c:pt>
                <c:pt idx="2126">
                  <c:v>1900.74</c:v>
                </c:pt>
                <c:pt idx="2127">
                  <c:v>1904.05</c:v>
                </c:pt>
                <c:pt idx="2128">
                  <c:v>1903.92</c:v>
                </c:pt>
                <c:pt idx="2129">
                  <c:v>1902.34</c:v>
                </c:pt>
                <c:pt idx="2130">
                  <c:v>1900.29</c:v>
                </c:pt>
                <c:pt idx="2131">
                  <c:v>1899.66</c:v>
                </c:pt>
                <c:pt idx="2132">
                  <c:v>1901.94</c:v>
                </c:pt>
                <c:pt idx="2133">
                  <c:v>1900.66</c:v>
                </c:pt>
                <c:pt idx="2134">
                  <c:v>1900.12</c:v>
                </c:pt>
                <c:pt idx="2135">
                  <c:v>1899.13</c:v>
                </c:pt>
                <c:pt idx="2136">
                  <c:v>1899.5</c:v>
                </c:pt>
                <c:pt idx="2137">
                  <c:v>1899.08</c:v>
                </c:pt>
                <c:pt idx="2138">
                  <c:v>1899.19</c:v>
                </c:pt>
                <c:pt idx="2139">
                  <c:v>1900.11</c:v>
                </c:pt>
                <c:pt idx="2140">
                  <c:v>1898.28</c:v>
                </c:pt>
                <c:pt idx="2141">
                  <c:v>1901.48</c:v>
                </c:pt>
                <c:pt idx="2142">
                  <c:v>1900.61</c:v>
                </c:pt>
                <c:pt idx="2143">
                  <c:v>1900.26</c:v>
                </c:pt>
                <c:pt idx="2144">
                  <c:v>1899.82</c:v>
                </c:pt>
                <c:pt idx="2145">
                  <c:v>1898.52</c:v>
                </c:pt>
                <c:pt idx="2146">
                  <c:v>1897.34</c:v>
                </c:pt>
                <c:pt idx="2147">
                  <c:v>1896.49</c:v>
                </c:pt>
                <c:pt idx="2148">
                  <c:v>1897.78</c:v>
                </c:pt>
                <c:pt idx="2149">
                  <c:v>1897.92</c:v>
                </c:pt>
                <c:pt idx="2150">
                  <c:v>1897.31</c:v>
                </c:pt>
                <c:pt idx="2151">
                  <c:v>1899.48</c:v>
                </c:pt>
                <c:pt idx="2152">
                  <c:v>1900.34</c:v>
                </c:pt>
                <c:pt idx="2153">
                  <c:v>1898.39</c:v>
                </c:pt>
                <c:pt idx="2154">
                  <c:v>1897.02</c:v>
                </c:pt>
                <c:pt idx="2155">
                  <c:v>1897.91</c:v>
                </c:pt>
                <c:pt idx="2156">
                  <c:v>1894.41</c:v>
                </c:pt>
                <c:pt idx="2157">
                  <c:v>1892.42</c:v>
                </c:pt>
                <c:pt idx="2158">
                  <c:v>1890.25</c:v>
                </c:pt>
                <c:pt idx="2159">
                  <c:v>1892.93</c:v>
                </c:pt>
                <c:pt idx="2160">
                  <c:v>1893.82</c:v>
                </c:pt>
                <c:pt idx="2161">
                  <c:v>1895.2</c:v>
                </c:pt>
                <c:pt idx="2162">
                  <c:v>1892.76</c:v>
                </c:pt>
                <c:pt idx="2163">
                  <c:v>1891.56</c:v>
                </c:pt>
                <c:pt idx="2164">
                  <c:v>1890.72</c:v>
                </c:pt>
                <c:pt idx="2165">
                  <c:v>1889.39</c:v>
                </c:pt>
                <c:pt idx="2166">
                  <c:v>1887.57</c:v>
                </c:pt>
                <c:pt idx="2167">
                  <c:v>1886.53</c:v>
                </c:pt>
                <c:pt idx="2168">
                  <c:v>1887.03</c:v>
                </c:pt>
                <c:pt idx="2169">
                  <c:v>1888.95</c:v>
                </c:pt>
                <c:pt idx="2170">
                  <c:v>1888.56</c:v>
                </c:pt>
                <c:pt idx="2171">
                  <c:v>1890.57</c:v>
                </c:pt>
                <c:pt idx="2172">
                  <c:v>1892.77</c:v>
                </c:pt>
                <c:pt idx="2173">
                  <c:v>1891.79</c:v>
                </c:pt>
                <c:pt idx="2174">
                  <c:v>1889.76</c:v>
                </c:pt>
                <c:pt idx="2175">
                  <c:v>1886.35</c:v>
                </c:pt>
                <c:pt idx="2176">
                  <c:v>1886.97</c:v>
                </c:pt>
                <c:pt idx="2177">
                  <c:v>1889.37</c:v>
                </c:pt>
                <c:pt idx="2178">
                  <c:v>1892.33</c:v>
                </c:pt>
                <c:pt idx="2179">
                  <c:v>1894.37</c:v>
                </c:pt>
                <c:pt idx="2180">
                  <c:v>1893.66</c:v>
                </c:pt>
                <c:pt idx="2181">
                  <c:v>1894.94</c:v>
                </c:pt>
                <c:pt idx="2182">
                  <c:v>1895.56</c:v>
                </c:pt>
                <c:pt idx="2183">
                  <c:v>1898.72</c:v>
                </c:pt>
                <c:pt idx="2184">
                  <c:v>1899.35</c:v>
                </c:pt>
                <c:pt idx="2185">
                  <c:v>1897.31</c:v>
                </c:pt>
                <c:pt idx="2186">
                  <c:v>1897.25</c:v>
                </c:pt>
                <c:pt idx="2187">
                  <c:v>1899.96</c:v>
                </c:pt>
                <c:pt idx="2188">
                  <c:v>1899.9</c:v>
                </c:pt>
                <c:pt idx="2189">
                  <c:v>1900.43</c:v>
                </c:pt>
                <c:pt idx="2190">
                  <c:v>1900.13</c:v>
                </c:pt>
                <c:pt idx="2191">
                  <c:v>1901.07</c:v>
                </c:pt>
                <c:pt idx="2192">
                  <c:v>1903.19</c:v>
                </c:pt>
                <c:pt idx="2193">
                  <c:v>1900.64</c:v>
                </c:pt>
                <c:pt idx="2194">
                  <c:v>1897.18</c:v>
                </c:pt>
                <c:pt idx="2195">
                  <c:v>1899.2</c:v>
                </c:pt>
                <c:pt idx="2196">
                  <c:v>1899.09</c:v>
                </c:pt>
                <c:pt idx="2197">
                  <c:v>1899.67</c:v>
                </c:pt>
                <c:pt idx="2198">
                  <c:v>1900.14</c:v>
                </c:pt>
                <c:pt idx="2199">
                  <c:v>1898.9</c:v>
                </c:pt>
                <c:pt idx="2200">
                  <c:v>1899.44</c:v>
                </c:pt>
                <c:pt idx="2201">
                  <c:v>1902.79</c:v>
                </c:pt>
                <c:pt idx="2202">
                  <c:v>1903.88</c:v>
                </c:pt>
                <c:pt idx="2203">
                  <c:v>1905.15</c:v>
                </c:pt>
                <c:pt idx="2204">
                  <c:v>1905.46</c:v>
                </c:pt>
                <c:pt idx="2205">
                  <c:v>1905.31</c:v>
                </c:pt>
                <c:pt idx="2206">
                  <c:v>1902.8</c:v>
                </c:pt>
                <c:pt idx="2207">
                  <c:v>1902.25</c:v>
                </c:pt>
                <c:pt idx="2208">
                  <c:v>1903.47</c:v>
                </c:pt>
                <c:pt idx="2209">
                  <c:v>1901.85</c:v>
                </c:pt>
                <c:pt idx="2210">
                  <c:v>1900.6</c:v>
                </c:pt>
                <c:pt idx="2211">
                  <c:v>1902.41</c:v>
                </c:pt>
                <c:pt idx="2212">
                  <c:v>1901.03</c:v>
                </c:pt>
                <c:pt idx="2213">
                  <c:v>1900.03</c:v>
                </c:pt>
                <c:pt idx="2214">
                  <c:v>1897.87</c:v>
                </c:pt>
                <c:pt idx="2215">
                  <c:v>1898.14</c:v>
                </c:pt>
                <c:pt idx="2216">
                  <c:v>1896.97</c:v>
                </c:pt>
                <c:pt idx="2217">
                  <c:v>1895.01</c:v>
                </c:pt>
                <c:pt idx="2218">
                  <c:v>1891.66</c:v>
                </c:pt>
                <c:pt idx="2219">
                  <c:v>1891.39</c:v>
                </c:pt>
                <c:pt idx="2220">
                  <c:v>1893.11</c:v>
                </c:pt>
                <c:pt idx="2221">
                  <c:v>1894.46</c:v>
                </c:pt>
                <c:pt idx="2222">
                  <c:v>1894.43</c:v>
                </c:pt>
                <c:pt idx="2223">
                  <c:v>1895.46</c:v>
                </c:pt>
                <c:pt idx="2224">
                  <c:v>1898.46</c:v>
                </c:pt>
                <c:pt idx="2225">
                  <c:v>1899.2</c:v>
                </c:pt>
                <c:pt idx="2226">
                  <c:v>1898</c:v>
                </c:pt>
                <c:pt idx="2227">
                  <c:v>1899.97</c:v>
                </c:pt>
                <c:pt idx="2228">
                  <c:v>1902.33</c:v>
                </c:pt>
                <c:pt idx="2229">
                  <c:v>1902.27</c:v>
                </c:pt>
                <c:pt idx="2230">
                  <c:v>1904.28</c:v>
                </c:pt>
                <c:pt idx="2231">
                  <c:v>1904.13</c:v>
                </c:pt>
                <c:pt idx="2232">
                  <c:v>1902.28</c:v>
                </c:pt>
                <c:pt idx="2233">
                  <c:v>1900.51</c:v>
                </c:pt>
                <c:pt idx="2234">
                  <c:v>1901.33</c:v>
                </c:pt>
                <c:pt idx="2235">
                  <c:v>1899.89</c:v>
                </c:pt>
                <c:pt idx="2236">
                  <c:v>1897.05</c:v>
                </c:pt>
                <c:pt idx="2237">
                  <c:v>1896.2</c:v>
                </c:pt>
                <c:pt idx="2238">
                  <c:v>1895.71</c:v>
                </c:pt>
                <c:pt idx="2239">
                  <c:v>1897.5</c:v>
                </c:pt>
                <c:pt idx="2240">
                  <c:v>1898.88</c:v>
                </c:pt>
                <c:pt idx="2241">
                  <c:v>1896.91</c:v>
                </c:pt>
                <c:pt idx="2242">
                  <c:v>1896.37</c:v>
                </c:pt>
                <c:pt idx="2243">
                  <c:v>1897.59</c:v>
                </c:pt>
                <c:pt idx="2244">
                  <c:v>1896.62</c:v>
                </c:pt>
                <c:pt idx="2245">
                  <c:v>1894.48</c:v>
                </c:pt>
                <c:pt idx="2246">
                  <c:v>1893.97</c:v>
                </c:pt>
                <c:pt idx="2247">
                  <c:v>1894.7</c:v>
                </c:pt>
                <c:pt idx="2248">
                  <c:v>1893.29</c:v>
                </c:pt>
                <c:pt idx="2249">
                  <c:v>1891.74</c:v>
                </c:pt>
                <c:pt idx="2250">
                  <c:v>1890.09</c:v>
                </c:pt>
                <c:pt idx="2251">
                  <c:v>1890.29</c:v>
                </c:pt>
                <c:pt idx="2252">
                  <c:v>1891.85</c:v>
                </c:pt>
                <c:pt idx="2253">
                  <c:v>1898.07</c:v>
                </c:pt>
                <c:pt idx="2254">
                  <c:v>1897.69</c:v>
                </c:pt>
                <c:pt idx="2255">
                  <c:v>1897.78</c:v>
                </c:pt>
                <c:pt idx="2256">
                  <c:v>1899.04</c:v>
                </c:pt>
                <c:pt idx="2257">
                  <c:v>1897.26</c:v>
                </c:pt>
                <c:pt idx="2258">
                  <c:v>1898.64</c:v>
                </c:pt>
                <c:pt idx="2259">
                  <c:v>1900.8</c:v>
                </c:pt>
                <c:pt idx="2260">
                  <c:v>1900.16</c:v>
                </c:pt>
                <c:pt idx="2261">
                  <c:v>1900.97</c:v>
                </c:pt>
                <c:pt idx="2262">
                  <c:v>1899.91</c:v>
                </c:pt>
                <c:pt idx="2263">
                  <c:v>1903.88</c:v>
                </c:pt>
                <c:pt idx="2264">
                  <c:v>1906.91</c:v>
                </c:pt>
                <c:pt idx="2265">
                  <c:v>1905.72</c:v>
                </c:pt>
                <c:pt idx="2266">
                  <c:v>1904.24</c:v>
                </c:pt>
                <c:pt idx="2267">
                  <c:v>1904.65</c:v>
                </c:pt>
                <c:pt idx="2268">
                  <c:v>1903.89</c:v>
                </c:pt>
                <c:pt idx="2269">
                  <c:v>1906.84</c:v>
                </c:pt>
                <c:pt idx="2270">
                  <c:v>1907.19</c:v>
                </c:pt>
                <c:pt idx="2271">
                  <c:v>1908.24</c:v>
                </c:pt>
                <c:pt idx="2272">
                  <c:v>1907.67</c:v>
                </c:pt>
                <c:pt idx="2273">
                  <c:v>1904.84</c:v>
                </c:pt>
                <c:pt idx="2274">
                  <c:v>1904.32</c:v>
                </c:pt>
                <c:pt idx="2275">
                  <c:v>1907.68</c:v>
                </c:pt>
                <c:pt idx="2276">
                  <c:v>1909.22</c:v>
                </c:pt>
                <c:pt idx="2277">
                  <c:v>1908.46</c:v>
                </c:pt>
                <c:pt idx="2278">
                  <c:v>1908.49</c:v>
                </c:pt>
                <c:pt idx="2279">
                  <c:v>1907.5</c:v>
                </c:pt>
                <c:pt idx="2280">
                  <c:v>1907.11</c:v>
                </c:pt>
                <c:pt idx="2281">
                  <c:v>1907.28</c:v>
                </c:pt>
                <c:pt idx="2282">
                  <c:v>1907.49</c:v>
                </c:pt>
                <c:pt idx="2283">
                  <c:v>1908.97</c:v>
                </c:pt>
                <c:pt idx="2284">
                  <c:v>1907.85</c:v>
                </c:pt>
                <c:pt idx="2285">
                  <c:v>1907.84</c:v>
                </c:pt>
                <c:pt idx="2286">
                  <c:v>1906.26</c:v>
                </c:pt>
                <c:pt idx="2287">
                  <c:v>1905.71</c:v>
                </c:pt>
                <c:pt idx="2288">
                  <c:v>1903.58</c:v>
                </c:pt>
                <c:pt idx="2289">
                  <c:v>1901.8</c:v>
                </c:pt>
                <c:pt idx="2290">
                  <c:v>1898.08</c:v>
                </c:pt>
                <c:pt idx="2291">
                  <c:v>1895.6</c:v>
                </c:pt>
                <c:pt idx="2292">
                  <c:v>1899.58</c:v>
                </c:pt>
                <c:pt idx="2293">
                  <c:v>1902.62</c:v>
                </c:pt>
                <c:pt idx="2294">
                  <c:v>1901.2</c:v>
                </c:pt>
                <c:pt idx="2295">
                  <c:v>1904.22</c:v>
                </c:pt>
                <c:pt idx="2296">
                  <c:v>1902.12</c:v>
                </c:pt>
                <c:pt idx="2297">
                  <c:v>1904.19</c:v>
                </c:pt>
                <c:pt idx="2298">
                  <c:v>1906.64</c:v>
                </c:pt>
                <c:pt idx="2299">
                  <c:v>1907.1</c:v>
                </c:pt>
                <c:pt idx="2300">
                  <c:v>1906.98</c:v>
                </c:pt>
                <c:pt idx="2301">
                  <c:v>1906.8</c:v>
                </c:pt>
                <c:pt idx="2302">
                  <c:v>1904.65</c:v>
                </c:pt>
                <c:pt idx="2303">
                  <c:v>1903.09</c:v>
                </c:pt>
                <c:pt idx="2304">
                  <c:v>1900.83</c:v>
                </c:pt>
                <c:pt idx="2305">
                  <c:v>1900.42</c:v>
                </c:pt>
                <c:pt idx="2306">
                  <c:v>1902.63</c:v>
                </c:pt>
                <c:pt idx="2307">
                  <c:v>1906.64</c:v>
                </c:pt>
                <c:pt idx="2308">
                  <c:v>1907.07</c:v>
                </c:pt>
                <c:pt idx="2309">
                  <c:v>1903.38</c:v>
                </c:pt>
                <c:pt idx="2310">
                  <c:v>1901.77</c:v>
                </c:pt>
                <c:pt idx="2311">
                  <c:v>1903.99</c:v>
                </c:pt>
                <c:pt idx="2312">
                  <c:v>1902.94</c:v>
                </c:pt>
                <c:pt idx="2313">
                  <c:v>1900.46</c:v>
                </c:pt>
                <c:pt idx="2314">
                  <c:v>1900.43</c:v>
                </c:pt>
                <c:pt idx="2315">
                  <c:v>1899.18</c:v>
                </c:pt>
                <c:pt idx="2316">
                  <c:v>1899.94</c:v>
                </c:pt>
                <c:pt idx="2317">
                  <c:v>1900.99</c:v>
                </c:pt>
                <c:pt idx="2318">
                  <c:v>1902.7</c:v>
                </c:pt>
                <c:pt idx="2319">
                  <c:v>1903.51</c:v>
                </c:pt>
                <c:pt idx="2320">
                  <c:v>1902.81</c:v>
                </c:pt>
                <c:pt idx="2321">
                  <c:v>1902.07</c:v>
                </c:pt>
                <c:pt idx="2322">
                  <c:v>1899.39</c:v>
                </c:pt>
                <c:pt idx="2323">
                  <c:v>1898.73</c:v>
                </c:pt>
                <c:pt idx="2324">
                  <c:v>1900.86</c:v>
                </c:pt>
                <c:pt idx="2325">
                  <c:v>1899.83</c:v>
                </c:pt>
                <c:pt idx="2326">
                  <c:v>1897.21</c:v>
                </c:pt>
                <c:pt idx="2327">
                  <c:v>1897.91</c:v>
                </c:pt>
                <c:pt idx="2328">
                  <c:v>1901.32</c:v>
                </c:pt>
                <c:pt idx="2329">
                  <c:v>1901.22</c:v>
                </c:pt>
                <c:pt idx="2330">
                  <c:v>1899.11</c:v>
                </c:pt>
                <c:pt idx="2331">
                  <c:v>1900.38</c:v>
                </c:pt>
                <c:pt idx="2332">
                  <c:v>1900.41</c:v>
                </c:pt>
                <c:pt idx="2333">
                  <c:v>1898.32</c:v>
                </c:pt>
                <c:pt idx="2334">
                  <c:v>1896.8</c:v>
                </c:pt>
                <c:pt idx="2335">
                  <c:v>1898.51</c:v>
                </c:pt>
                <c:pt idx="2336">
                  <c:v>1897.04</c:v>
                </c:pt>
                <c:pt idx="2337">
                  <c:v>1895.53</c:v>
                </c:pt>
                <c:pt idx="2338">
                  <c:v>1893.16</c:v>
                </c:pt>
                <c:pt idx="2339">
                  <c:v>1892.77</c:v>
                </c:pt>
                <c:pt idx="2340">
                  <c:v>1892.44</c:v>
                </c:pt>
                <c:pt idx="2341">
                  <c:v>1890.86</c:v>
                </c:pt>
                <c:pt idx="2342">
                  <c:v>1889.42</c:v>
                </c:pt>
                <c:pt idx="2343">
                  <c:v>1889.86</c:v>
                </c:pt>
                <c:pt idx="2344">
                  <c:v>1890.97</c:v>
                </c:pt>
                <c:pt idx="2345">
                  <c:v>1889.48</c:v>
                </c:pt>
                <c:pt idx="2346">
                  <c:v>1887.82</c:v>
                </c:pt>
                <c:pt idx="2347">
                  <c:v>1884.92</c:v>
                </c:pt>
                <c:pt idx="2348">
                  <c:v>1884.21</c:v>
                </c:pt>
                <c:pt idx="2349">
                  <c:v>1884.66</c:v>
                </c:pt>
                <c:pt idx="2350">
                  <c:v>1884.73</c:v>
                </c:pt>
                <c:pt idx="2351">
                  <c:v>1884.33</c:v>
                </c:pt>
                <c:pt idx="2352">
                  <c:v>1883.91</c:v>
                </c:pt>
                <c:pt idx="2353">
                  <c:v>1884.34</c:v>
                </c:pt>
                <c:pt idx="2354">
                  <c:v>1886.27</c:v>
                </c:pt>
                <c:pt idx="2355">
                  <c:v>1884.17</c:v>
                </c:pt>
                <c:pt idx="2356">
                  <c:v>1883.34</c:v>
                </c:pt>
                <c:pt idx="2357">
                  <c:v>1884.04</c:v>
                </c:pt>
                <c:pt idx="2358">
                  <c:v>1882.97</c:v>
                </c:pt>
                <c:pt idx="2359">
                  <c:v>1882.79</c:v>
                </c:pt>
                <c:pt idx="2360">
                  <c:v>1882.84</c:v>
                </c:pt>
                <c:pt idx="2361">
                  <c:v>1884.56</c:v>
                </c:pt>
                <c:pt idx="2362">
                  <c:v>1889.74</c:v>
                </c:pt>
                <c:pt idx="2363">
                  <c:v>1889.13</c:v>
                </c:pt>
                <c:pt idx="2364">
                  <c:v>1890.12</c:v>
                </c:pt>
                <c:pt idx="2365">
                  <c:v>1889.03</c:v>
                </c:pt>
                <c:pt idx="2366">
                  <c:v>1889.88</c:v>
                </c:pt>
                <c:pt idx="2367">
                  <c:v>1890.93</c:v>
                </c:pt>
                <c:pt idx="2368">
                  <c:v>1890.42</c:v>
                </c:pt>
                <c:pt idx="2369">
                  <c:v>1890.25</c:v>
                </c:pt>
                <c:pt idx="2370">
                  <c:v>1888.33</c:v>
                </c:pt>
                <c:pt idx="2371">
                  <c:v>1888.64</c:v>
                </c:pt>
                <c:pt idx="2372">
                  <c:v>1889.6</c:v>
                </c:pt>
                <c:pt idx="2373">
                  <c:v>1889.93</c:v>
                </c:pt>
                <c:pt idx="2374">
                  <c:v>1887.61</c:v>
                </c:pt>
                <c:pt idx="2375">
                  <c:v>1887.68</c:v>
                </c:pt>
                <c:pt idx="2376">
                  <c:v>1891.3</c:v>
                </c:pt>
                <c:pt idx="2377">
                  <c:v>1890.81</c:v>
                </c:pt>
                <c:pt idx="2378">
                  <c:v>1889.39</c:v>
                </c:pt>
                <c:pt idx="2379">
                  <c:v>1886.24</c:v>
                </c:pt>
                <c:pt idx="2380">
                  <c:v>1885.08</c:v>
                </c:pt>
                <c:pt idx="2381">
                  <c:v>1881.22</c:v>
                </c:pt>
                <c:pt idx="2382">
                  <c:v>1877.36</c:v>
                </c:pt>
                <c:pt idx="2383">
                  <c:v>1875.94</c:v>
                </c:pt>
                <c:pt idx="2384">
                  <c:v>1875.54</c:v>
                </c:pt>
                <c:pt idx="2385">
                  <c:v>1874.73</c:v>
                </c:pt>
                <c:pt idx="2386">
                  <c:v>1874.59</c:v>
                </c:pt>
                <c:pt idx="2387">
                  <c:v>1873.22</c:v>
                </c:pt>
                <c:pt idx="2388">
                  <c:v>1871.99</c:v>
                </c:pt>
                <c:pt idx="2389">
                  <c:v>1872.94</c:v>
                </c:pt>
                <c:pt idx="2390">
                  <c:v>1871.01</c:v>
                </c:pt>
                <c:pt idx="2391">
                  <c:v>1869.9</c:v>
                </c:pt>
                <c:pt idx="2392">
                  <c:v>1868.82</c:v>
                </c:pt>
                <c:pt idx="2393">
                  <c:v>1868.91</c:v>
                </c:pt>
                <c:pt idx="2394">
                  <c:v>1873.7</c:v>
                </c:pt>
                <c:pt idx="2395">
                  <c:v>1878.1</c:v>
                </c:pt>
                <c:pt idx="2396">
                  <c:v>1883.9</c:v>
                </c:pt>
                <c:pt idx="2397">
                  <c:v>1881.16</c:v>
                </c:pt>
                <c:pt idx="2398">
                  <c:v>1880.6</c:v>
                </c:pt>
                <c:pt idx="2399">
                  <c:v>1883.15</c:v>
                </c:pt>
                <c:pt idx="2400">
                  <c:v>1881.51</c:v>
                </c:pt>
                <c:pt idx="2401">
                  <c:v>1881.56</c:v>
                </c:pt>
                <c:pt idx="2402">
                  <c:v>1883.03</c:v>
                </c:pt>
                <c:pt idx="2403">
                  <c:v>1886.83</c:v>
                </c:pt>
                <c:pt idx="2404">
                  <c:v>1887.28</c:v>
                </c:pt>
                <c:pt idx="2405">
                  <c:v>1886.43</c:v>
                </c:pt>
                <c:pt idx="2406">
                  <c:v>1886.47</c:v>
                </c:pt>
                <c:pt idx="2407">
                  <c:v>1885.79</c:v>
                </c:pt>
                <c:pt idx="2408">
                  <c:v>1884.27</c:v>
                </c:pt>
                <c:pt idx="2409">
                  <c:v>1882.2</c:v>
                </c:pt>
                <c:pt idx="2410">
                  <c:v>1883.27</c:v>
                </c:pt>
                <c:pt idx="2411">
                  <c:v>1884.09</c:v>
                </c:pt>
                <c:pt idx="2412">
                  <c:v>1885.81</c:v>
                </c:pt>
                <c:pt idx="2413">
                  <c:v>1887.22</c:v>
                </c:pt>
                <c:pt idx="2414">
                  <c:v>1889.69</c:v>
                </c:pt>
                <c:pt idx="2415">
                  <c:v>1890.84</c:v>
                </c:pt>
                <c:pt idx="2416">
                  <c:v>1888.52</c:v>
                </c:pt>
                <c:pt idx="2417">
                  <c:v>1889.96</c:v>
                </c:pt>
                <c:pt idx="2418">
                  <c:v>1891.11</c:v>
                </c:pt>
                <c:pt idx="2419">
                  <c:v>1889.11</c:v>
                </c:pt>
                <c:pt idx="2420">
                  <c:v>1887.68</c:v>
                </c:pt>
                <c:pt idx="2421">
                  <c:v>1886.95</c:v>
                </c:pt>
                <c:pt idx="2422">
                  <c:v>1887.34</c:v>
                </c:pt>
                <c:pt idx="2423">
                  <c:v>1886.6</c:v>
                </c:pt>
                <c:pt idx="2424">
                  <c:v>1886.13</c:v>
                </c:pt>
                <c:pt idx="2425">
                  <c:v>1887.82</c:v>
                </c:pt>
                <c:pt idx="2426">
                  <c:v>1885.12</c:v>
                </c:pt>
                <c:pt idx="2427">
                  <c:v>1884.63</c:v>
                </c:pt>
                <c:pt idx="2428">
                  <c:v>1883.13</c:v>
                </c:pt>
                <c:pt idx="2429">
                  <c:v>1882.79</c:v>
                </c:pt>
                <c:pt idx="2430">
                  <c:v>1882.45</c:v>
                </c:pt>
                <c:pt idx="2431">
                  <c:v>1881.31</c:v>
                </c:pt>
                <c:pt idx="2432">
                  <c:v>1882.91</c:v>
                </c:pt>
                <c:pt idx="2433">
                  <c:v>1882.66</c:v>
                </c:pt>
                <c:pt idx="2434">
                  <c:v>1881.49</c:v>
                </c:pt>
                <c:pt idx="2435">
                  <c:v>1883.3</c:v>
                </c:pt>
                <c:pt idx="2436">
                  <c:v>1879.16</c:v>
                </c:pt>
                <c:pt idx="2437">
                  <c:v>1876.69</c:v>
                </c:pt>
                <c:pt idx="2438">
                  <c:v>1878.69</c:v>
                </c:pt>
                <c:pt idx="2439">
                  <c:v>1879.18</c:v>
                </c:pt>
                <c:pt idx="2440">
                  <c:v>1878.04</c:v>
                </c:pt>
                <c:pt idx="2441">
                  <c:v>1880.21</c:v>
                </c:pt>
                <c:pt idx="2442">
                  <c:v>1877.38</c:v>
                </c:pt>
                <c:pt idx="2443">
                  <c:v>1875.48</c:v>
                </c:pt>
                <c:pt idx="2444">
                  <c:v>1872.58</c:v>
                </c:pt>
                <c:pt idx="2445">
                  <c:v>1871.56</c:v>
                </c:pt>
                <c:pt idx="2446">
                  <c:v>1871.1</c:v>
                </c:pt>
                <c:pt idx="2447">
                  <c:v>1871.3</c:v>
                </c:pt>
                <c:pt idx="2448">
                  <c:v>1872.09</c:v>
                </c:pt>
                <c:pt idx="2449">
                  <c:v>1869.76</c:v>
                </c:pt>
                <c:pt idx="2450">
                  <c:v>1870.15</c:v>
                </c:pt>
                <c:pt idx="2451">
                  <c:v>1871.33</c:v>
                </c:pt>
                <c:pt idx="2452">
                  <c:v>1870.81</c:v>
                </c:pt>
                <c:pt idx="2453">
                  <c:v>1870.17</c:v>
                </c:pt>
                <c:pt idx="2454">
                  <c:v>1867.79</c:v>
                </c:pt>
                <c:pt idx="2455">
                  <c:v>1868.23</c:v>
                </c:pt>
                <c:pt idx="2456">
                  <c:v>1870.08</c:v>
                </c:pt>
                <c:pt idx="2457">
                  <c:v>1871.43</c:v>
                </c:pt>
                <c:pt idx="2458">
                  <c:v>1872.7</c:v>
                </c:pt>
                <c:pt idx="2459">
                  <c:v>1870.56</c:v>
                </c:pt>
                <c:pt idx="2460">
                  <c:v>1868.75</c:v>
                </c:pt>
                <c:pt idx="2461">
                  <c:v>1868.16</c:v>
                </c:pt>
                <c:pt idx="2462">
                  <c:v>1870.94</c:v>
                </c:pt>
                <c:pt idx="2463">
                  <c:v>1871.34</c:v>
                </c:pt>
                <c:pt idx="2464">
                  <c:v>1869.48</c:v>
                </c:pt>
                <c:pt idx="2465">
                  <c:v>1869.18</c:v>
                </c:pt>
                <c:pt idx="2466">
                  <c:v>1869.41</c:v>
                </c:pt>
                <c:pt idx="2467">
                  <c:v>1868.59</c:v>
                </c:pt>
                <c:pt idx="2468">
                  <c:v>1873.1</c:v>
                </c:pt>
                <c:pt idx="2469">
                  <c:v>1874.14</c:v>
                </c:pt>
                <c:pt idx="2470">
                  <c:v>1873.66</c:v>
                </c:pt>
                <c:pt idx="2471">
                  <c:v>1870.22</c:v>
                </c:pt>
                <c:pt idx="2472">
                  <c:v>1869.49</c:v>
                </c:pt>
                <c:pt idx="2473">
                  <c:v>1869.9</c:v>
                </c:pt>
                <c:pt idx="2474">
                  <c:v>1869.1</c:v>
                </c:pt>
                <c:pt idx="2475">
                  <c:v>1869.43</c:v>
                </c:pt>
                <c:pt idx="2476">
                  <c:v>1868.11</c:v>
                </c:pt>
                <c:pt idx="2477">
                  <c:v>1866.64</c:v>
                </c:pt>
                <c:pt idx="2478">
                  <c:v>1867.21</c:v>
                </c:pt>
                <c:pt idx="2479">
                  <c:v>1865.64</c:v>
                </c:pt>
                <c:pt idx="2480">
                  <c:v>1864.71</c:v>
                </c:pt>
                <c:pt idx="2481">
                  <c:v>1865.3</c:v>
                </c:pt>
                <c:pt idx="2482">
                  <c:v>1866.66</c:v>
                </c:pt>
                <c:pt idx="2483">
                  <c:v>1865.92</c:v>
                </c:pt>
                <c:pt idx="2484">
                  <c:v>1864.43</c:v>
                </c:pt>
                <c:pt idx="2485">
                  <c:v>1862.45</c:v>
                </c:pt>
                <c:pt idx="2486">
                  <c:v>1860.91</c:v>
                </c:pt>
                <c:pt idx="2487">
                  <c:v>1859.5</c:v>
                </c:pt>
                <c:pt idx="2488">
                  <c:v>1859.77</c:v>
                </c:pt>
                <c:pt idx="2489">
                  <c:v>1859.86</c:v>
                </c:pt>
                <c:pt idx="2490">
                  <c:v>1857.9</c:v>
                </c:pt>
                <c:pt idx="2491">
                  <c:v>1859.16</c:v>
                </c:pt>
                <c:pt idx="2492">
                  <c:v>1856.13</c:v>
                </c:pt>
                <c:pt idx="2493">
                  <c:v>1856.49</c:v>
                </c:pt>
                <c:pt idx="2494">
                  <c:v>1857.19</c:v>
                </c:pt>
                <c:pt idx="2495">
                  <c:v>1856.68</c:v>
                </c:pt>
                <c:pt idx="2496">
                  <c:v>1855.91</c:v>
                </c:pt>
                <c:pt idx="2497">
                  <c:v>1857</c:v>
                </c:pt>
                <c:pt idx="2498">
                  <c:v>1855.04</c:v>
                </c:pt>
                <c:pt idx="2499">
                  <c:v>1855.51</c:v>
                </c:pt>
                <c:pt idx="2500">
                  <c:v>1858.06</c:v>
                </c:pt>
                <c:pt idx="2501">
                  <c:v>1860.96</c:v>
                </c:pt>
                <c:pt idx="2502">
                  <c:v>1860.62</c:v>
                </c:pt>
                <c:pt idx="2503">
                  <c:v>1862.68</c:v>
                </c:pt>
                <c:pt idx="2504">
                  <c:v>1861.24</c:v>
                </c:pt>
                <c:pt idx="2505">
                  <c:v>1860.3</c:v>
                </c:pt>
                <c:pt idx="2506">
                  <c:v>1861.95</c:v>
                </c:pt>
                <c:pt idx="2507">
                  <c:v>1861.67</c:v>
                </c:pt>
                <c:pt idx="2508">
                  <c:v>1861.38</c:v>
                </c:pt>
                <c:pt idx="2509">
                  <c:v>1862.18</c:v>
                </c:pt>
                <c:pt idx="2510">
                  <c:v>1859.96</c:v>
                </c:pt>
                <c:pt idx="2511">
                  <c:v>1858.34</c:v>
                </c:pt>
                <c:pt idx="2512">
                  <c:v>1855.54</c:v>
                </c:pt>
                <c:pt idx="2513">
                  <c:v>1854.22</c:v>
                </c:pt>
                <c:pt idx="2514">
                  <c:v>1851.23</c:v>
                </c:pt>
                <c:pt idx="2515">
                  <c:v>1849.3</c:v>
                </c:pt>
                <c:pt idx="2516">
                  <c:v>1847.57</c:v>
                </c:pt>
                <c:pt idx="2517">
                  <c:v>1847.72</c:v>
                </c:pt>
                <c:pt idx="2518">
                  <c:v>1847</c:v>
                </c:pt>
                <c:pt idx="2519">
                  <c:v>1847.74</c:v>
                </c:pt>
                <c:pt idx="2520">
                  <c:v>1846.16</c:v>
                </c:pt>
                <c:pt idx="2521">
                  <c:v>1844</c:v>
                </c:pt>
                <c:pt idx="2522">
                  <c:v>1841.93</c:v>
                </c:pt>
                <c:pt idx="2523">
                  <c:v>1840.35</c:v>
                </c:pt>
                <c:pt idx="2524">
                  <c:v>1841.83</c:v>
                </c:pt>
                <c:pt idx="2525">
                  <c:v>1842.42</c:v>
                </c:pt>
                <c:pt idx="2526">
                  <c:v>1841.94</c:v>
                </c:pt>
                <c:pt idx="2527">
                  <c:v>1843.35</c:v>
                </c:pt>
                <c:pt idx="2528">
                  <c:v>1846.64</c:v>
                </c:pt>
                <c:pt idx="2529">
                  <c:v>1846.48</c:v>
                </c:pt>
                <c:pt idx="2530">
                  <c:v>1846.53</c:v>
                </c:pt>
                <c:pt idx="2531">
                  <c:v>1853.29</c:v>
                </c:pt>
                <c:pt idx="2532">
                  <c:v>1853.18</c:v>
                </c:pt>
                <c:pt idx="2533">
                  <c:v>1851.69</c:v>
                </c:pt>
                <c:pt idx="2534">
                  <c:v>1850.39</c:v>
                </c:pt>
                <c:pt idx="2535">
                  <c:v>1848.29</c:v>
                </c:pt>
                <c:pt idx="2536">
                  <c:v>1846.04</c:v>
                </c:pt>
                <c:pt idx="2537">
                  <c:v>1843.86</c:v>
                </c:pt>
                <c:pt idx="2538">
                  <c:v>1839.99</c:v>
                </c:pt>
                <c:pt idx="2539">
                  <c:v>1838.23</c:v>
                </c:pt>
                <c:pt idx="2540">
                  <c:v>1839.23</c:v>
                </c:pt>
                <c:pt idx="2541">
                  <c:v>1839.89</c:v>
                </c:pt>
                <c:pt idx="2542">
                  <c:v>1837.86</c:v>
                </c:pt>
                <c:pt idx="2543">
                  <c:v>1838.51</c:v>
                </c:pt>
                <c:pt idx="2544">
                  <c:v>1836.37</c:v>
                </c:pt>
                <c:pt idx="2545">
                  <c:v>1836.16</c:v>
                </c:pt>
                <c:pt idx="2546">
                  <c:v>1836.06</c:v>
                </c:pt>
                <c:pt idx="2547">
                  <c:v>1838.19</c:v>
                </c:pt>
                <c:pt idx="2548">
                  <c:v>1837.2</c:v>
                </c:pt>
                <c:pt idx="2549">
                  <c:v>1835.78</c:v>
                </c:pt>
                <c:pt idx="2550">
                  <c:v>1835.64</c:v>
                </c:pt>
                <c:pt idx="2551">
                  <c:v>1836.73</c:v>
                </c:pt>
                <c:pt idx="2552">
                  <c:v>1834.53</c:v>
                </c:pt>
                <c:pt idx="2553">
                  <c:v>1832.85</c:v>
                </c:pt>
                <c:pt idx="2554">
                  <c:v>1832.01</c:v>
                </c:pt>
                <c:pt idx="2555">
                  <c:v>1828.97</c:v>
                </c:pt>
                <c:pt idx="2556">
                  <c:v>1829.65</c:v>
                </c:pt>
                <c:pt idx="2557">
                  <c:v>1828.71</c:v>
                </c:pt>
                <c:pt idx="2558">
                  <c:v>1828.43</c:v>
                </c:pt>
                <c:pt idx="2559">
                  <c:v>1830.2</c:v>
                </c:pt>
                <c:pt idx="2560">
                  <c:v>1829.98</c:v>
                </c:pt>
                <c:pt idx="2561">
                  <c:v>1830.68</c:v>
                </c:pt>
                <c:pt idx="2562">
                  <c:v>1831.04</c:v>
                </c:pt>
                <c:pt idx="2563">
                  <c:v>1829.78</c:v>
                </c:pt>
                <c:pt idx="2564">
                  <c:v>1829.59</c:v>
                </c:pt>
                <c:pt idx="2565">
                  <c:v>1830.12</c:v>
                </c:pt>
                <c:pt idx="2566">
                  <c:v>1830.6</c:v>
                </c:pt>
                <c:pt idx="2567">
                  <c:v>1831.12</c:v>
                </c:pt>
                <c:pt idx="2568">
                  <c:v>1832.29</c:v>
                </c:pt>
                <c:pt idx="2569">
                  <c:v>1833.17</c:v>
                </c:pt>
                <c:pt idx="2570">
                  <c:v>1831.17</c:v>
                </c:pt>
                <c:pt idx="2571">
                  <c:v>1827.68</c:v>
                </c:pt>
                <c:pt idx="2572">
                  <c:v>1829</c:v>
                </c:pt>
                <c:pt idx="2573">
                  <c:v>1829.49</c:v>
                </c:pt>
                <c:pt idx="2574">
                  <c:v>1828.93</c:v>
                </c:pt>
                <c:pt idx="2575">
                  <c:v>1828.02</c:v>
                </c:pt>
                <c:pt idx="2576">
                  <c:v>1827.17</c:v>
                </c:pt>
                <c:pt idx="2577">
                  <c:v>1826.78</c:v>
                </c:pt>
                <c:pt idx="2578">
                  <c:v>1825.63</c:v>
                </c:pt>
                <c:pt idx="2579">
                  <c:v>1824.16</c:v>
                </c:pt>
                <c:pt idx="2580">
                  <c:v>1824.72</c:v>
                </c:pt>
                <c:pt idx="2581">
                  <c:v>1823.58</c:v>
                </c:pt>
                <c:pt idx="2582">
                  <c:v>1824.37</c:v>
                </c:pt>
                <c:pt idx="2583">
                  <c:v>1822.49</c:v>
                </c:pt>
                <c:pt idx="2584">
                  <c:v>1822.63</c:v>
                </c:pt>
                <c:pt idx="2585">
                  <c:v>1818.96</c:v>
                </c:pt>
                <c:pt idx="2586">
                  <c:v>1819.28</c:v>
                </c:pt>
                <c:pt idx="2587">
                  <c:v>1817.38</c:v>
                </c:pt>
                <c:pt idx="2588">
                  <c:v>1814.25</c:v>
                </c:pt>
                <c:pt idx="2589">
                  <c:v>1812.08</c:v>
                </c:pt>
                <c:pt idx="2590">
                  <c:v>1810.59</c:v>
                </c:pt>
                <c:pt idx="2591">
                  <c:v>1810.94</c:v>
                </c:pt>
                <c:pt idx="2592">
                  <c:v>1814.31</c:v>
                </c:pt>
                <c:pt idx="2593">
                  <c:v>1813.77</c:v>
                </c:pt>
                <c:pt idx="2594">
                  <c:v>1811.45</c:v>
                </c:pt>
                <c:pt idx="2595">
                  <c:v>1810.52</c:v>
                </c:pt>
                <c:pt idx="2596">
                  <c:v>1811.06</c:v>
                </c:pt>
                <c:pt idx="2597">
                  <c:v>1808.71</c:v>
                </c:pt>
                <c:pt idx="2598">
                  <c:v>1811.48</c:v>
                </c:pt>
                <c:pt idx="2599">
                  <c:v>1811.72</c:v>
                </c:pt>
                <c:pt idx="2600">
                  <c:v>1815.7</c:v>
                </c:pt>
                <c:pt idx="2601">
                  <c:v>1816.43</c:v>
                </c:pt>
                <c:pt idx="2602">
                  <c:v>1817.87</c:v>
                </c:pt>
                <c:pt idx="2603">
                  <c:v>1818.23</c:v>
                </c:pt>
                <c:pt idx="2604">
                  <c:v>1820.09</c:v>
                </c:pt>
                <c:pt idx="2605">
                  <c:v>1820.85</c:v>
                </c:pt>
                <c:pt idx="2606">
                  <c:v>1821.04</c:v>
                </c:pt>
                <c:pt idx="2607">
                  <c:v>1820.32</c:v>
                </c:pt>
                <c:pt idx="2608">
                  <c:v>1818.83</c:v>
                </c:pt>
                <c:pt idx="2609">
                  <c:v>1819.34</c:v>
                </c:pt>
                <c:pt idx="2610">
                  <c:v>1818.95</c:v>
                </c:pt>
                <c:pt idx="2611">
                  <c:v>1822.99</c:v>
                </c:pt>
                <c:pt idx="2612">
                  <c:v>1825.17</c:v>
                </c:pt>
                <c:pt idx="2613">
                  <c:v>1824.87</c:v>
                </c:pt>
                <c:pt idx="2614">
                  <c:v>1825.63</c:v>
                </c:pt>
                <c:pt idx="2615">
                  <c:v>1826.25</c:v>
                </c:pt>
                <c:pt idx="2616">
                  <c:v>1823.79</c:v>
                </c:pt>
                <c:pt idx="2617">
                  <c:v>1823.35</c:v>
                </c:pt>
                <c:pt idx="2618">
                  <c:v>1821.07</c:v>
                </c:pt>
                <c:pt idx="2619">
                  <c:v>1818.27</c:v>
                </c:pt>
                <c:pt idx="2620">
                  <c:v>1815</c:v>
                </c:pt>
                <c:pt idx="2621">
                  <c:v>1814.59</c:v>
                </c:pt>
                <c:pt idx="2622">
                  <c:v>1816.02</c:v>
                </c:pt>
                <c:pt idx="2623">
                  <c:v>1816.03</c:v>
                </c:pt>
                <c:pt idx="2624">
                  <c:v>1815.64</c:v>
                </c:pt>
                <c:pt idx="2625">
                  <c:v>1815.8</c:v>
                </c:pt>
                <c:pt idx="2626">
                  <c:v>1815.34</c:v>
                </c:pt>
                <c:pt idx="2627">
                  <c:v>1814.81</c:v>
                </c:pt>
                <c:pt idx="2628">
                  <c:v>1816.46</c:v>
                </c:pt>
                <c:pt idx="2629">
                  <c:v>1815.25</c:v>
                </c:pt>
                <c:pt idx="2630">
                  <c:v>1813.08</c:v>
                </c:pt>
                <c:pt idx="2631">
                  <c:v>1812.77</c:v>
                </c:pt>
                <c:pt idx="2632">
                  <c:v>1815.52</c:v>
                </c:pt>
                <c:pt idx="2633">
                  <c:v>1815.64</c:v>
                </c:pt>
                <c:pt idx="2634">
                  <c:v>1814.78</c:v>
                </c:pt>
                <c:pt idx="2635">
                  <c:v>1817.68</c:v>
                </c:pt>
                <c:pt idx="2636">
                  <c:v>1815.24</c:v>
                </c:pt>
                <c:pt idx="2637">
                  <c:v>1814.1</c:v>
                </c:pt>
                <c:pt idx="2638">
                  <c:v>1813.23</c:v>
                </c:pt>
                <c:pt idx="2639">
                  <c:v>1813.59</c:v>
                </c:pt>
                <c:pt idx="2640">
                  <c:v>1813.65</c:v>
                </c:pt>
                <c:pt idx="2641">
                  <c:v>1813.4</c:v>
                </c:pt>
                <c:pt idx="2642">
                  <c:v>1815.61</c:v>
                </c:pt>
                <c:pt idx="2643">
                  <c:v>1814.41</c:v>
                </c:pt>
                <c:pt idx="2644">
                  <c:v>1813.46</c:v>
                </c:pt>
                <c:pt idx="2645">
                  <c:v>1808.24</c:v>
                </c:pt>
                <c:pt idx="2646">
                  <c:v>1805.16</c:v>
                </c:pt>
                <c:pt idx="2647">
                  <c:v>1805.96</c:v>
                </c:pt>
                <c:pt idx="2648">
                  <c:v>1807.24</c:v>
                </c:pt>
                <c:pt idx="2649">
                  <c:v>1806.78</c:v>
                </c:pt>
                <c:pt idx="2650">
                  <c:v>1808.41</c:v>
                </c:pt>
                <c:pt idx="2651">
                  <c:v>1807.82</c:v>
                </c:pt>
                <c:pt idx="2652">
                  <c:v>1809.02</c:v>
                </c:pt>
                <c:pt idx="2653">
                  <c:v>1809.49</c:v>
                </c:pt>
                <c:pt idx="2654">
                  <c:v>1810.25</c:v>
                </c:pt>
                <c:pt idx="2655">
                  <c:v>1811.91</c:v>
                </c:pt>
                <c:pt idx="2656">
                  <c:v>1814.76</c:v>
                </c:pt>
                <c:pt idx="2657">
                  <c:v>1819.14</c:v>
                </c:pt>
                <c:pt idx="2658">
                  <c:v>1818.51</c:v>
                </c:pt>
                <c:pt idx="2659">
                  <c:v>1817.71</c:v>
                </c:pt>
                <c:pt idx="2660">
                  <c:v>1818.94</c:v>
                </c:pt>
                <c:pt idx="2661">
                  <c:v>1815.93</c:v>
                </c:pt>
                <c:pt idx="2662">
                  <c:v>1811.87</c:v>
                </c:pt>
                <c:pt idx="2663">
                  <c:v>1811.97</c:v>
                </c:pt>
                <c:pt idx="2664">
                  <c:v>1812.49</c:v>
                </c:pt>
                <c:pt idx="2665">
                  <c:v>1811.36</c:v>
                </c:pt>
                <c:pt idx="2666">
                  <c:v>1812.82</c:v>
                </c:pt>
                <c:pt idx="2667">
                  <c:v>1814.18</c:v>
                </c:pt>
                <c:pt idx="2668">
                  <c:v>1812.96</c:v>
                </c:pt>
                <c:pt idx="2669">
                  <c:v>1812.33</c:v>
                </c:pt>
                <c:pt idx="2670">
                  <c:v>1812.1</c:v>
                </c:pt>
                <c:pt idx="2671">
                  <c:v>1813.08</c:v>
                </c:pt>
                <c:pt idx="2672">
                  <c:v>1812.54</c:v>
                </c:pt>
                <c:pt idx="2673">
                  <c:v>1809.9</c:v>
                </c:pt>
                <c:pt idx="2674">
                  <c:v>1808.72</c:v>
                </c:pt>
                <c:pt idx="2675">
                  <c:v>1807.74</c:v>
                </c:pt>
                <c:pt idx="2676">
                  <c:v>1806.69</c:v>
                </c:pt>
                <c:pt idx="2677">
                  <c:v>1804.51</c:v>
                </c:pt>
                <c:pt idx="2678">
                  <c:v>1804.47</c:v>
                </c:pt>
                <c:pt idx="2679">
                  <c:v>1805.42</c:v>
                </c:pt>
                <c:pt idx="2680">
                  <c:v>1803.71</c:v>
                </c:pt>
                <c:pt idx="2681">
                  <c:v>1806.24</c:v>
                </c:pt>
                <c:pt idx="2682">
                  <c:v>1805.88</c:v>
                </c:pt>
                <c:pt idx="2683">
                  <c:v>1804.11</c:v>
                </c:pt>
                <c:pt idx="2684">
                  <c:v>1802.79</c:v>
                </c:pt>
                <c:pt idx="2685">
                  <c:v>1803.58</c:v>
                </c:pt>
                <c:pt idx="2686">
                  <c:v>1805.35</c:v>
                </c:pt>
                <c:pt idx="2687">
                  <c:v>1808.65</c:v>
                </c:pt>
                <c:pt idx="2688">
                  <c:v>1810.55</c:v>
                </c:pt>
                <c:pt idx="2689">
                  <c:v>1810.78</c:v>
                </c:pt>
                <c:pt idx="2690">
                  <c:v>1809.15</c:v>
                </c:pt>
                <c:pt idx="2691">
                  <c:v>1810.8</c:v>
                </c:pt>
                <c:pt idx="2692">
                  <c:v>1814.69</c:v>
                </c:pt>
                <c:pt idx="2693">
                  <c:v>1814.24</c:v>
                </c:pt>
                <c:pt idx="2694">
                  <c:v>1815.02</c:v>
                </c:pt>
                <c:pt idx="2695">
                  <c:v>1812.51</c:v>
                </c:pt>
                <c:pt idx="2696">
                  <c:v>1813.2</c:v>
                </c:pt>
                <c:pt idx="2697">
                  <c:v>1813.13</c:v>
                </c:pt>
                <c:pt idx="2698">
                  <c:v>1809.27</c:v>
                </c:pt>
                <c:pt idx="2699">
                  <c:v>1809.05</c:v>
                </c:pt>
                <c:pt idx="2700">
                  <c:v>1809.11</c:v>
                </c:pt>
                <c:pt idx="2701">
                  <c:v>1808.95</c:v>
                </c:pt>
                <c:pt idx="2702">
                  <c:v>1807.53</c:v>
                </c:pt>
                <c:pt idx="2703">
                  <c:v>1805.32</c:v>
                </c:pt>
                <c:pt idx="2704">
                  <c:v>1804.58</c:v>
                </c:pt>
                <c:pt idx="2705">
                  <c:v>1804.35</c:v>
                </c:pt>
                <c:pt idx="2706">
                  <c:v>1802.63</c:v>
                </c:pt>
                <c:pt idx="2707">
                  <c:v>1801.15</c:v>
                </c:pt>
                <c:pt idx="2708">
                  <c:v>1797.91</c:v>
                </c:pt>
                <c:pt idx="2709">
                  <c:v>1797.55</c:v>
                </c:pt>
                <c:pt idx="2710">
                  <c:v>1798.06</c:v>
                </c:pt>
                <c:pt idx="2711">
                  <c:v>1798.2</c:v>
                </c:pt>
                <c:pt idx="2712">
                  <c:v>1797.9</c:v>
                </c:pt>
                <c:pt idx="2713">
                  <c:v>1797.29</c:v>
                </c:pt>
                <c:pt idx="2714">
                  <c:v>1798.69</c:v>
                </c:pt>
                <c:pt idx="2715">
                  <c:v>1798.93</c:v>
                </c:pt>
                <c:pt idx="2716">
                  <c:v>1797.45</c:v>
                </c:pt>
                <c:pt idx="2717">
                  <c:v>1794.63</c:v>
                </c:pt>
                <c:pt idx="2718">
                  <c:v>1791.49</c:v>
                </c:pt>
                <c:pt idx="2719">
                  <c:v>1794.75</c:v>
                </c:pt>
                <c:pt idx="2720">
                  <c:v>1796.69</c:v>
                </c:pt>
                <c:pt idx="2721">
                  <c:v>1799.22</c:v>
                </c:pt>
                <c:pt idx="2722">
                  <c:v>1797.95</c:v>
                </c:pt>
                <c:pt idx="2723">
                  <c:v>1800.52</c:v>
                </c:pt>
                <c:pt idx="2724">
                  <c:v>1798.72</c:v>
                </c:pt>
                <c:pt idx="2725">
                  <c:v>1798.77</c:v>
                </c:pt>
                <c:pt idx="2726">
                  <c:v>1799.51</c:v>
                </c:pt>
                <c:pt idx="2727">
                  <c:v>1800.58</c:v>
                </c:pt>
                <c:pt idx="2728">
                  <c:v>1800.23</c:v>
                </c:pt>
                <c:pt idx="2729">
                  <c:v>1800.53</c:v>
                </c:pt>
                <c:pt idx="2730">
                  <c:v>1799.43</c:v>
                </c:pt>
                <c:pt idx="2731">
                  <c:v>1799.95</c:v>
                </c:pt>
                <c:pt idx="2732">
                  <c:v>1805.45</c:v>
                </c:pt>
                <c:pt idx="2733">
                  <c:v>1806.72</c:v>
                </c:pt>
                <c:pt idx="2734">
                  <c:v>1807.61</c:v>
                </c:pt>
                <c:pt idx="2735">
                  <c:v>1805.41</c:v>
                </c:pt>
                <c:pt idx="2736">
                  <c:v>1806.02</c:v>
                </c:pt>
                <c:pt idx="2737">
                  <c:v>1805.16</c:v>
                </c:pt>
                <c:pt idx="2738">
                  <c:v>1802.06</c:v>
                </c:pt>
                <c:pt idx="2739">
                  <c:v>1801.02</c:v>
                </c:pt>
                <c:pt idx="2740">
                  <c:v>1800.32</c:v>
                </c:pt>
                <c:pt idx="2741">
                  <c:v>1799.9</c:v>
                </c:pt>
                <c:pt idx="2742">
                  <c:v>1799.06</c:v>
                </c:pt>
                <c:pt idx="2743">
                  <c:v>1796.34</c:v>
                </c:pt>
                <c:pt idx="2744">
                  <c:v>1798.05</c:v>
                </c:pt>
                <c:pt idx="2745">
                  <c:v>1797.44</c:v>
                </c:pt>
                <c:pt idx="2746">
                  <c:v>1795.97</c:v>
                </c:pt>
                <c:pt idx="2747">
                  <c:v>1797.22</c:v>
                </c:pt>
                <c:pt idx="2748">
                  <c:v>1796.62</c:v>
                </c:pt>
                <c:pt idx="2749">
                  <c:v>1795.31</c:v>
                </c:pt>
                <c:pt idx="2750">
                  <c:v>1796.4</c:v>
                </c:pt>
                <c:pt idx="2751">
                  <c:v>1796.2</c:v>
                </c:pt>
                <c:pt idx="2752">
                  <c:v>1800.6</c:v>
                </c:pt>
                <c:pt idx="2753">
                  <c:v>1804.2</c:v>
                </c:pt>
                <c:pt idx="2754">
                  <c:v>1803.65</c:v>
                </c:pt>
                <c:pt idx="2755">
                  <c:v>1803.97</c:v>
                </c:pt>
                <c:pt idx="2756">
                  <c:v>1803.85</c:v>
                </c:pt>
                <c:pt idx="2757">
                  <c:v>1801.15</c:v>
                </c:pt>
                <c:pt idx="2758">
                  <c:v>1800.24</c:v>
                </c:pt>
                <c:pt idx="2759">
                  <c:v>1800.53</c:v>
                </c:pt>
                <c:pt idx="2760">
                  <c:v>1800.06</c:v>
                </c:pt>
                <c:pt idx="2761">
                  <c:v>1799.73</c:v>
                </c:pt>
                <c:pt idx="2762">
                  <c:v>1799.25</c:v>
                </c:pt>
                <c:pt idx="2763">
                  <c:v>1799.33</c:v>
                </c:pt>
                <c:pt idx="2764">
                  <c:v>1798</c:v>
                </c:pt>
                <c:pt idx="2765">
                  <c:v>1798.31</c:v>
                </c:pt>
                <c:pt idx="2766">
                  <c:v>1800.37</c:v>
                </c:pt>
                <c:pt idx="2767">
                  <c:v>1800.25</c:v>
                </c:pt>
                <c:pt idx="2768">
                  <c:v>1801.5</c:v>
                </c:pt>
                <c:pt idx="2769">
                  <c:v>1801.94</c:v>
                </c:pt>
                <c:pt idx="2770">
                  <c:v>1800.67</c:v>
                </c:pt>
                <c:pt idx="2771">
                  <c:v>1802.41</c:v>
                </c:pt>
                <c:pt idx="2772">
                  <c:v>1800.76</c:v>
                </c:pt>
                <c:pt idx="2773">
                  <c:v>1799.64</c:v>
                </c:pt>
                <c:pt idx="2774">
                  <c:v>1800.52</c:v>
                </c:pt>
                <c:pt idx="2775">
                  <c:v>1800.06</c:v>
                </c:pt>
                <c:pt idx="2776">
                  <c:v>1801.25</c:v>
                </c:pt>
                <c:pt idx="2777">
                  <c:v>1804.46</c:v>
                </c:pt>
                <c:pt idx="2778">
                  <c:v>1804.27</c:v>
                </c:pt>
                <c:pt idx="2779">
                  <c:v>1803.61</c:v>
                </c:pt>
                <c:pt idx="2780">
                  <c:v>1803.36</c:v>
                </c:pt>
                <c:pt idx="2781">
                  <c:v>1804.98</c:v>
                </c:pt>
                <c:pt idx="2782">
                  <c:v>1804.75</c:v>
                </c:pt>
                <c:pt idx="2783">
                  <c:v>1805.31</c:v>
                </c:pt>
                <c:pt idx="2784">
                  <c:v>1802.81</c:v>
                </c:pt>
                <c:pt idx="2785">
                  <c:v>1801.57</c:v>
                </c:pt>
                <c:pt idx="2786">
                  <c:v>1805.45</c:v>
                </c:pt>
                <c:pt idx="2787">
                  <c:v>1806.77</c:v>
                </c:pt>
                <c:pt idx="2788">
                  <c:v>1806.63</c:v>
                </c:pt>
                <c:pt idx="2789">
                  <c:v>1806.42</c:v>
                </c:pt>
                <c:pt idx="2790">
                  <c:v>1806.98</c:v>
                </c:pt>
                <c:pt idx="2791">
                  <c:v>1807.95</c:v>
                </c:pt>
                <c:pt idx="2792">
                  <c:v>1807.54</c:v>
                </c:pt>
                <c:pt idx="2793">
                  <c:v>1805.83</c:v>
                </c:pt>
                <c:pt idx="2794">
                  <c:v>1803.63</c:v>
                </c:pt>
                <c:pt idx="2795">
                  <c:v>1802.57</c:v>
                </c:pt>
                <c:pt idx="2796">
                  <c:v>1799.73</c:v>
                </c:pt>
                <c:pt idx="2797">
                  <c:v>1798.52</c:v>
                </c:pt>
                <c:pt idx="2798">
                  <c:v>1797.57</c:v>
                </c:pt>
                <c:pt idx="2799">
                  <c:v>1796.5</c:v>
                </c:pt>
                <c:pt idx="2800">
                  <c:v>1795.06</c:v>
                </c:pt>
                <c:pt idx="2801">
                  <c:v>1794.65</c:v>
                </c:pt>
                <c:pt idx="2802">
                  <c:v>1791.11</c:v>
                </c:pt>
                <c:pt idx="2803">
                  <c:v>1787.99</c:v>
                </c:pt>
                <c:pt idx="2804">
                  <c:v>1788.82</c:v>
                </c:pt>
                <c:pt idx="2805">
                  <c:v>1789.52</c:v>
                </c:pt>
                <c:pt idx="2806">
                  <c:v>1785.74</c:v>
                </c:pt>
                <c:pt idx="2807">
                  <c:v>1782.74</c:v>
                </c:pt>
                <c:pt idx="2808">
                  <c:v>1781.19</c:v>
                </c:pt>
                <c:pt idx="2809">
                  <c:v>1779.77</c:v>
                </c:pt>
                <c:pt idx="2810">
                  <c:v>1781.06</c:v>
                </c:pt>
                <c:pt idx="2811">
                  <c:v>1782.86</c:v>
                </c:pt>
                <c:pt idx="2812">
                  <c:v>1782.54</c:v>
                </c:pt>
                <c:pt idx="2813">
                  <c:v>1782.92</c:v>
                </c:pt>
                <c:pt idx="2814">
                  <c:v>1781.34</c:v>
                </c:pt>
                <c:pt idx="2815">
                  <c:v>1780.77</c:v>
                </c:pt>
                <c:pt idx="2816">
                  <c:v>1779.72</c:v>
                </c:pt>
                <c:pt idx="2817">
                  <c:v>1782.34</c:v>
                </c:pt>
                <c:pt idx="2818">
                  <c:v>1779.48</c:v>
                </c:pt>
                <c:pt idx="2819">
                  <c:v>1779.51</c:v>
                </c:pt>
                <c:pt idx="2820">
                  <c:v>1776.79</c:v>
                </c:pt>
                <c:pt idx="2821">
                  <c:v>1775.26</c:v>
                </c:pt>
                <c:pt idx="2822">
                  <c:v>1776.75</c:v>
                </c:pt>
                <c:pt idx="2823">
                  <c:v>1774.33</c:v>
                </c:pt>
                <c:pt idx="2824">
                  <c:v>1774</c:v>
                </c:pt>
                <c:pt idx="2825">
                  <c:v>1773.21</c:v>
                </c:pt>
                <c:pt idx="2826">
                  <c:v>1772.39</c:v>
                </c:pt>
                <c:pt idx="2827">
                  <c:v>1770.08</c:v>
                </c:pt>
                <c:pt idx="2828">
                  <c:v>1774</c:v>
                </c:pt>
                <c:pt idx="2829">
                  <c:v>1775.09</c:v>
                </c:pt>
                <c:pt idx="2830">
                  <c:v>1774.18</c:v>
                </c:pt>
                <c:pt idx="2831">
                  <c:v>1774.23</c:v>
                </c:pt>
                <c:pt idx="2832">
                  <c:v>1777.51</c:v>
                </c:pt>
                <c:pt idx="2833">
                  <c:v>1776.44</c:v>
                </c:pt>
                <c:pt idx="2834">
                  <c:v>1777.34</c:v>
                </c:pt>
                <c:pt idx="2835">
                  <c:v>1778.53</c:v>
                </c:pt>
                <c:pt idx="2836">
                  <c:v>1777.73</c:v>
                </c:pt>
                <c:pt idx="2837">
                  <c:v>1777.12</c:v>
                </c:pt>
                <c:pt idx="2838">
                  <c:v>1778.35</c:v>
                </c:pt>
                <c:pt idx="2839">
                  <c:v>1779.38</c:v>
                </c:pt>
                <c:pt idx="2840">
                  <c:v>1778.93</c:v>
                </c:pt>
                <c:pt idx="2841">
                  <c:v>1776.08</c:v>
                </c:pt>
                <c:pt idx="2842">
                  <c:v>1778.1</c:v>
                </c:pt>
                <c:pt idx="2843">
                  <c:v>1782.16</c:v>
                </c:pt>
                <c:pt idx="2844">
                  <c:v>1786.56</c:v>
                </c:pt>
                <c:pt idx="2845">
                  <c:v>1787.43</c:v>
                </c:pt>
                <c:pt idx="2846">
                  <c:v>1789.47</c:v>
                </c:pt>
                <c:pt idx="2847">
                  <c:v>1788.85</c:v>
                </c:pt>
                <c:pt idx="2848">
                  <c:v>1789.97</c:v>
                </c:pt>
                <c:pt idx="2849">
                  <c:v>1790.99</c:v>
                </c:pt>
                <c:pt idx="2850">
                  <c:v>1794.5</c:v>
                </c:pt>
                <c:pt idx="2851">
                  <c:v>1794.63</c:v>
                </c:pt>
                <c:pt idx="2852">
                  <c:v>1796.72</c:v>
                </c:pt>
                <c:pt idx="2853">
                  <c:v>1794.12</c:v>
                </c:pt>
                <c:pt idx="2854">
                  <c:v>1793.98</c:v>
                </c:pt>
                <c:pt idx="2855">
                  <c:v>1794.06</c:v>
                </c:pt>
                <c:pt idx="2856">
                  <c:v>1792.67</c:v>
                </c:pt>
                <c:pt idx="2857">
                  <c:v>1793.86</c:v>
                </c:pt>
                <c:pt idx="2858">
                  <c:v>1791.55</c:v>
                </c:pt>
                <c:pt idx="2859">
                  <c:v>1789.56</c:v>
                </c:pt>
                <c:pt idx="2860">
                  <c:v>1787.87</c:v>
                </c:pt>
                <c:pt idx="2861">
                  <c:v>1785.71</c:v>
                </c:pt>
                <c:pt idx="2862">
                  <c:v>1786.1</c:v>
                </c:pt>
                <c:pt idx="2863">
                  <c:v>1786.29</c:v>
                </c:pt>
                <c:pt idx="2864">
                  <c:v>1789.85</c:v>
                </c:pt>
                <c:pt idx="2865">
                  <c:v>1790.27</c:v>
                </c:pt>
                <c:pt idx="2866">
                  <c:v>1787.9</c:v>
                </c:pt>
                <c:pt idx="2867">
                  <c:v>1789.41</c:v>
                </c:pt>
                <c:pt idx="2868">
                  <c:v>1790.3</c:v>
                </c:pt>
                <c:pt idx="2869">
                  <c:v>1792.53</c:v>
                </c:pt>
                <c:pt idx="2870">
                  <c:v>1792.16</c:v>
                </c:pt>
                <c:pt idx="2871">
                  <c:v>1791.73</c:v>
                </c:pt>
                <c:pt idx="2872">
                  <c:v>1790.73</c:v>
                </c:pt>
                <c:pt idx="2873">
                  <c:v>1792.31</c:v>
                </c:pt>
                <c:pt idx="2874">
                  <c:v>1794.66</c:v>
                </c:pt>
                <c:pt idx="2875">
                  <c:v>1795.59</c:v>
                </c:pt>
                <c:pt idx="2876">
                  <c:v>1797.4</c:v>
                </c:pt>
                <c:pt idx="2877">
                  <c:v>1799.68</c:v>
                </c:pt>
                <c:pt idx="2878">
                  <c:v>1800.2</c:v>
                </c:pt>
                <c:pt idx="2879">
                  <c:v>1801.76</c:v>
                </c:pt>
                <c:pt idx="2880">
                  <c:v>1801.95</c:v>
                </c:pt>
                <c:pt idx="2881">
                  <c:v>1799.58</c:v>
                </c:pt>
                <c:pt idx="2882">
                  <c:v>1797.21</c:v>
                </c:pt>
                <c:pt idx="2883">
                  <c:v>1797.96</c:v>
                </c:pt>
                <c:pt idx="2884">
                  <c:v>1797.05</c:v>
                </c:pt>
                <c:pt idx="2885">
                  <c:v>1794.77</c:v>
                </c:pt>
                <c:pt idx="2886">
                  <c:v>1791.95</c:v>
                </c:pt>
                <c:pt idx="2887">
                  <c:v>1791.3</c:v>
                </c:pt>
                <c:pt idx="2888">
                  <c:v>1790.08</c:v>
                </c:pt>
                <c:pt idx="2889">
                  <c:v>1787.38</c:v>
                </c:pt>
                <c:pt idx="2890">
                  <c:v>1787.31</c:v>
                </c:pt>
                <c:pt idx="2891">
                  <c:v>1786.14</c:v>
                </c:pt>
                <c:pt idx="2892">
                  <c:v>1784.76</c:v>
                </c:pt>
                <c:pt idx="2893">
                  <c:v>1782.67</c:v>
                </c:pt>
                <c:pt idx="2894">
                  <c:v>1781.42</c:v>
                </c:pt>
                <c:pt idx="2895">
                  <c:v>1782.7</c:v>
                </c:pt>
                <c:pt idx="2896">
                  <c:v>1782.84</c:v>
                </c:pt>
                <c:pt idx="2897">
                  <c:v>1782.4</c:v>
                </c:pt>
                <c:pt idx="2898">
                  <c:v>1782.4</c:v>
                </c:pt>
                <c:pt idx="2899">
                  <c:v>1782.74</c:v>
                </c:pt>
                <c:pt idx="2900">
                  <c:v>1783.09</c:v>
                </c:pt>
                <c:pt idx="2901">
                  <c:v>1783.81</c:v>
                </c:pt>
                <c:pt idx="2902">
                  <c:v>1784.26</c:v>
                </c:pt>
                <c:pt idx="2903">
                  <c:v>1783.3</c:v>
                </c:pt>
                <c:pt idx="2904">
                  <c:v>1782.52</c:v>
                </c:pt>
                <c:pt idx="2905">
                  <c:v>1782.45</c:v>
                </c:pt>
                <c:pt idx="2906">
                  <c:v>1785.77</c:v>
                </c:pt>
                <c:pt idx="2907">
                  <c:v>1788.09</c:v>
                </c:pt>
                <c:pt idx="2908">
                  <c:v>1787.25</c:v>
                </c:pt>
                <c:pt idx="2909">
                  <c:v>1788.62</c:v>
                </c:pt>
                <c:pt idx="2910">
                  <c:v>1791.47</c:v>
                </c:pt>
                <c:pt idx="2911">
                  <c:v>1791.68</c:v>
                </c:pt>
                <c:pt idx="2912">
                  <c:v>1791.06</c:v>
                </c:pt>
                <c:pt idx="2913">
                  <c:v>1791.9</c:v>
                </c:pt>
                <c:pt idx="2914">
                  <c:v>1793.49</c:v>
                </c:pt>
                <c:pt idx="2915">
                  <c:v>1789.81</c:v>
                </c:pt>
                <c:pt idx="2916">
                  <c:v>1790.22</c:v>
                </c:pt>
                <c:pt idx="2917">
                  <c:v>1791.06</c:v>
                </c:pt>
                <c:pt idx="2918">
                  <c:v>1793.39</c:v>
                </c:pt>
                <c:pt idx="2919">
                  <c:v>1792.58</c:v>
                </c:pt>
                <c:pt idx="2920">
                  <c:v>1790.79</c:v>
                </c:pt>
                <c:pt idx="2921">
                  <c:v>1788.8</c:v>
                </c:pt>
                <c:pt idx="2922">
                  <c:v>1785.25</c:v>
                </c:pt>
                <c:pt idx="2923">
                  <c:v>1783.91</c:v>
                </c:pt>
                <c:pt idx="2924">
                  <c:v>1785.77</c:v>
                </c:pt>
                <c:pt idx="2925">
                  <c:v>1785.64</c:v>
                </c:pt>
                <c:pt idx="2926">
                  <c:v>1784.67</c:v>
                </c:pt>
                <c:pt idx="2927">
                  <c:v>1783.19</c:v>
                </c:pt>
                <c:pt idx="2928">
                  <c:v>1783.73</c:v>
                </c:pt>
                <c:pt idx="2929">
                  <c:v>1782.78</c:v>
                </c:pt>
                <c:pt idx="2930">
                  <c:v>1780.12</c:v>
                </c:pt>
                <c:pt idx="2931">
                  <c:v>1780.74</c:v>
                </c:pt>
                <c:pt idx="2932">
                  <c:v>1780.18</c:v>
                </c:pt>
                <c:pt idx="2933">
                  <c:v>1782.42</c:v>
                </c:pt>
                <c:pt idx="2934">
                  <c:v>1785.58</c:v>
                </c:pt>
                <c:pt idx="2935">
                  <c:v>1785.13</c:v>
                </c:pt>
                <c:pt idx="2936">
                  <c:v>1785.79</c:v>
                </c:pt>
                <c:pt idx="2937">
                  <c:v>1787.06</c:v>
                </c:pt>
                <c:pt idx="2938">
                  <c:v>1785.11</c:v>
                </c:pt>
                <c:pt idx="2939">
                  <c:v>1784.18</c:v>
                </c:pt>
                <c:pt idx="2940">
                  <c:v>1785.51</c:v>
                </c:pt>
                <c:pt idx="2941">
                  <c:v>1784.15</c:v>
                </c:pt>
                <c:pt idx="2942">
                  <c:v>1784.91</c:v>
                </c:pt>
                <c:pt idx="2943">
                  <c:v>1786.99</c:v>
                </c:pt>
                <c:pt idx="2944">
                  <c:v>1785.96</c:v>
                </c:pt>
                <c:pt idx="2945">
                  <c:v>1783.47</c:v>
                </c:pt>
                <c:pt idx="2946">
                  <c:v>1786.05</c:v>
                </c:pt>
                <c:pt idx="2947">
                  <c:v>1786.17</c:v>
                </c:pt>
                <c:pt idx="2948">
                  <c:v>1785.23</c:v>
                </c:pt>
                <c:pt idx="2949">
                  <c:v>1786.23</c:v>
                </c:pt>
                <c:pt idx="2950">
                  <c:v>1786.93</c:v>
                </c:pt>
                <c:pt idx="2951">
                  <c:v>1786.9</c:v>
                </c:pt>
                <c:pt idx="2952">
                  <c:v>1785.57</c:v>
                </c:pt>
                <c:pt idx="2953">
                  <c:v>1785.16</c:v>
                </c:pt>
                <c:pt idx="2954">
                  <c:v>1786.51</c:v>
                </c:pt>
                <c:pt idx="2955">
                  <c:v>1787.71</c:v>
                </c:pt>
                <c:pt idx="2956">
                  <c:v>1786</c:v>
                </c:pt>
                <c:pt idx="2957">
                  <c:v>1786.97</c:v>
                </c:pt>
                <c:pt idx="2958">
                  <c:v>1787.34</c:v>
                </c:pt>
                <c:pt idx="2959">
                  <c:v>1786.82</c:v>
                </c:pt>
                <c:pt idx="2960">
                  <c:v>1787.66</c:v>
                </c:pt>
                <c:pt idx="2961">
                  <c:v>1788.93</c:v>
                </c:pt>
                <c:pt idx="2962">
                  <c:v>1788.5</c:v>
                </c:pt>
                <c:pt idx="2963">
                  <c:v>1786.12</c:v>
                </c:pt>
                <c:pt idx="2964">
                  <c:v>1784.34</c:v>
                </c:pt>
                <c:pt idx="2965">
                  <c:v>1783.19</c:v>
                </c:pt>
                <c:pt idx="2966">
                  <c:v>1782.51</c:v>
                </c:pt>
                <c:pt idx="2967">
                  <c:v>1782.39</c:v>
                </c:pt>
                <c:pt idx="2968">
                  <c:v>1779.75</c:v>
                </c:pt>
                <c:pt idx="2969">
                  <c:v>1779.86</c:v>
                </c:pt>
                <c:pt idx="2970">
                  <c:v>1776.79</c:v>
                </c:pt>
                <c:pt idx="2971">
                  <c:v>1774.96</c:v>
                </c:pt>
                <c:pt idx="2972">
                  <c:v>1774.31</c:v>
                </c:pt>
                <c:pt idx="2973">
                  <c:v>1772.78</c:v>
                </c:pt>
                <c:pt idx="2974">
                  <c:v>1772.61</c:v>
                </c:pt>
                <c:pt idx="2975">
                  <c:v>1772.4</c:v>
                </c:pt>
                <c:pt idx="2976">
                  <c:v>1769.99</c:v>
                </c:pt>
                <c:pt idx="2977">
                  <c:v>1769.44</c:v>
                </c:pt>
                <c:pt idx="2978">
                  <c:v>1772.95</c:v>
                </c:pt>
                <c:pt idx="2979">
                  <c:v>1776.06</c:v>
                </c:pt>
                <c:pt idx="2980">
                  <c:v>1778.87</c:v>
                </c:pt>
                <c:pt idx="2981">
                  <c:v>1778.12</c:v>
                </c:pt>
                <c:pt idx="2982">
                  <c:v>1780.81</c:v>
                </c:pt>
                <c:pt idx="2983">
                  <c:v>1781.11</c:v>
                </c:pt>
                <c:pt idx="2984">
                  <c:v>1781.6</c:v>
                </c:pt>
                <c:pt idx="2985">
                  <c:v>1780.55</c:v>
                </c:pt>
                <c:pt idx="2986">
                  <c:v>1778.57</c:v>
                </c:pt>
                <c:pt idx="2987">
                  <c:v>1779.91</c:v>
                </c:pt>
                <c:pt idx="2988">
                  <c:v>1780.44</c:v>
                </c:pt>
                <c:pt idx="2989">
                  <c:v>1779.06</c:v>
                </c:pt>
                <c:pt idx="2990">
                  <c:v>1780.72</c:v>
                </c:pt>
                <c:pt idx="2991">
                  <c:v>1780.14</c:v>
                </c:pt>
                <c:pt idx="2992">
                  <c:v>1777.32</c:v>
                </c:pt>
                <c:pt idx="2993">
                  <c:v>1776.88</c:v>
                </c:pt>
                <c:pt idx="2994">
                  <c:v>1775.11</c:v>
                </c:pt>
                <c:pt idx="2995">
                  <c:v>1773.03</c:v>
                </c:pt>
                <c:pt idx="2996">
                  <c:v>1774.8</c:v>
                </c:pt>
                <c:pt idx="2997">
                  <c:v>1778.02</c:v>
                </c:pt>
                <c:pt idx="2998">
                  <c:v>1780.89</c:v>
                </c:pt>
                <c:pt idx="2999">
                  <c:v>1783.98</c:v>
                </c:pt>
                <c:pt idx="3000">
                  <c:v>1785.13</c:v>
                </c:pt>
                <c:pt idx="3001">
                  <c:v>1785.79</c:v>
                </c:pt>
                <c:pt idx="3002">
                  <c:v>1786.32</c:v>
                </c:pt>
                <c:pt idx="3003">
                  <c:v>1786.36</c:v>
                </c:pt>
                <c:pt idx="3004">
                  <c:v>1788.44</c:v>
                </c:pt>
                <c:pt idx="3005">
                  <c:v>1787.15</c:v>
                </c:pt>
                <c:pt idx="3006">
                  <c:v>1789.21</c:v>
                </c:pt>
                <c:pt idx="3007">
                  <c:v>1790.27</c:v>
                </c:pt>
                <c:pt idx="3008">
                  <c:v>1787.07</c:v>
                </c:pt>
                <c:pt idx="3009">
                  <c:v>1784.07</c:v>
                </c:pt>
                <c:pt idx="3010">
                  <c:v>1785.6</c:v>
                </c:pt>
                <c:pt idx="3011">
                  <c:v>1787.05</c:v>
                </c:pt>
                <c:pt idx="3012">
                  <c:v>1784.49</c:v>
                </c:pt>
                <c:pt idx="3013">
                  <c:v>1782.73</c:v>
                </c:pt>
                <c:pt idx="3014">
                  <c:v>1782.96</c:v>
                </c:pt>
                <c:pt idx="3015">
                  <c:v>1787.32</c:v>
                </c:pt>
                <c:pt idx="3016">
                  <c:v>1788.1</c:v>
                </c:pt>
                <c:pt idx="3017">
                  <c:v>1787.89</c:v>
                </c:pt>
                <c:pt idx="3018">
                  <c:v>1788.95</c:v>
                </c:pt>
                <c:pt idx="3019">
                  <c:v>1787.54</c:v>
                </c:pt>
                <c:pt idx="3020">
                  <c:v>1789</c:v>
                </c:pt>
                <c:pt idx="3021">
                  <c:v>1786.8</c:v>
                </c:pt>
                <c:pt idx="3022">
                  <c:v>1784.57</c:v>
                </c:pt>
                <c:pt idx="3023">
                  <c:v>1783.48</c:v>
                </c:pt>
                <c:pt idx="3024">
                  <c:v>1783.7</c:v>
                </c:pt>
                <c:pt idx="3025">
                  <c:v>1782.01</c:v>
                </c:pt>
                <c:pt idx="3026">
                  <c:v>1780.92</c:v>
                </c:pt>
                <c:pt idx="3027">
                  <c:v>1780.38</c:v>
                </c:pt>
                <c:pt idx="3028">
                  <c:v>1782.23</c:v>
                </c:pt>
                <c:pt idx="3029">
                  <c:v>1779.8</c:v>
                </c:pt>
                <c:pt idx="3030">
                  <c:v>1778.08</c:v>
                </c:pt>
                <c:pt idx="3031">
                  <c:v>1779.96</c:v>
                </c:pt>
                <c:pt idx="3032">
                  <c:v>1779.19</c:v>
                </c:pt>
                <c:pt idx="3033">
                  <c:v>1778.83</c:v>
                </c:pt>
                <c:pt idx="3034">
                  <c:v>1778.22</c:v>
                </c:pt>
                <c:pt idx="3035">
                  <c:v>1780.04</c:v>
                </c:pt>
                <c:pt idx="3036">
                  <c:v>1780.51</c:v>
                </c:pt>
                <c:pt idx="3037">
                  <c:v>1781.47</c:v>
                </c:pt>
                <c:pt idx="3038">
                  <c:v>1781.04</c:v>
                </c:pt>
                <c:pt idx="3039">
                  <c:v>1779.48</c:v>
                </c:pt>
                <c:pt idx="3040">
                  <c:v>1777.79</c:v>
                </c:pt>
                <c:pt idx="3041">
                  <c:v>1775.66</c:v>
                </c:pt>
                <c:pt idx="3042">
                  <c:v>1772.9</c:v>
                </c:pt>
                <c:pt idx="3043">
                  <c:v>1771.34</c:v>
                </c:pt>
                <c:pt idx="3044">
                  <c:v>1770.01</c:v>
                </c:pt>
                <c:pt idx="3045">
                  <c:v>1768.24</c:v>
                </c:pt>
                <c:pt idx="3046">
                  <c:v>1767.91</c:v>
                </c:pt>
                <c:pt idx="3047">
                  <c:v>1765.77</c:v>
                </c:pt>
                <c:pt idx="3048">
                  <c:v>1766.94</c:v>
                </c:pt>
                <c:pt idx="3049">
                  <c:v>1767.33</c:v>
                </c:pt>
                <c:pt idx="3050">
                  <c:v>1769.77</c:v>
                </c:pt>
                <c:pt idx="3051">
                  <c:v>1768.34</c:v>
                </c:pt>
                <c:pt idx="3052">
                  <c:v>1768.27</c:v>
                </c:pt>
                <c:pt idx="3053">
                  <c:v>1768.49</c:v>
                </c:pt>
                <c:pt idx="3054">
                  <c:v>1769.6</c:v>
                </c:pt>
                <c:pt idx="3055">
                  <c:v>1770.52</c:v>
                </c:pt>
                <c:pt idx="3056">
                  <c:v>1770.76</c:v>
                </c:pt>
                <c:pt idx="3057">
                  <c:v>1771.67</c:v>
                </c:pt>
                <c:pt idx="3058">
                  <c:v>1773.18</c:v>
                </c:pt>
                <c:pt idx="3059">
                  <c:v>1773.3</c:v>
                </c:pt>
                <c:pt idx="3060">
                  <c:v>1773.29</c:v>
                </c:pt>
                <c:pt idx="3061">
                  <c:v>1772.71</c:v>
                </c:pt>
                <c:pt idx="3062">
                  <c:v>1774.13</c:v>
                </c:pt>
                <c:pt idx="3063">
                  <c:v>1776.03</c:v>
                </c:pt>
                <c:pt idx="3064">
                  <c:v>1781.05</c:v>
                </c:pt>
                <c:pt idx="3065">
                  <c:v>1781.38</c:v>
                </c:pt>
                <c:pt idx="3066">
                  <c:v>1777.56</c:v>
                </c:pt>
                <c:pt idx="3067">
                  <c:v>1775.5</c:v>
                </c:pt>
                <c:pt idx="3068">
                  <c:v>1776.63</c:v>
                </c:pt>
                <c:pt idx="3069">
                  <c:v>1776.24</c:v>
                </c:pt>
                <c:pt idx="3070">
                  <c:v>1775.13</c:v>
                </c:pt>
                <c:pt idx="3071">
                  <c:v>1773.99</c:v>
                </c:pt>
                <c:pt idx="3072">
                  <c:v>1773.42</c:v>
                </c:pt>
                <c:pt idx="3073">
                  <c:v>1772.51</c:v>
                </c:pt>
                <c:pt idx="3074">
                  <c:v>1771.9</c:v>
                </c:pt>
                <c:pt idx="3075">
                  <c:v>1768.96</c:v>
                </c:pt>
                <c:pt idx="3076">
                  <c:v>1768.41</c:v>
                </c:pt>
                <c:pt idx="3077">
                  <c:v>1769.85</c:v>
                </c:pt>
                <c:pt idx="3078">
                  <c:v>1772.52</c:v>
                </c:pt>
                <c:pt idx="3079">
                  <c:v>1773.31</c:v>
                </c:pt>
                <c:pt idx="3080">
                  <c:v>1774.81</c:v>
                </c:pt>
                <c:pt idx="3081">
                  <c:v>1774.33</c:v>
                </c:pt>
                <c:pt idx="3082">
                  <c:v>1775.94</c:v>
                </c:pt>
                <c:pt idx="3083">
                  <c:v>1773.29</c:v>
                </c:pt>
                <c:pt idx="3084">
                  <c:v>1771.99</c:v>
                </c:pt>
                <c:pt idx="3085">
                  <c:v>1767.89</c:v>
                </c:pt>
                <c:pt idx="3086">
                  <c:v>1765.9</c:v>
                </c:pt>
                <c:pt idx="3087">
                  <c:v>1765.7</c:v>
                </c:pt>
                <c:pt idx="3088">
                  <c:v>1766.61</c:v>
                </c:pt>
                <c:pt idx="3089">
                  <c:v>1764.89</c:v>
                </c:pt>
                <c:pt idx="3090">
                  <c:v>1764.99</c:v>
                </c:pt>
                <c:pt idx="3091">
                  <c:v>1764.44</c:v>
                </c:pt>
                <c:pt idx="3092">
                  <c:v>1765.18</c:v>
                </c:pt>
                <c:pt idx="3093">
                  <c:v>1768.16</c:v>
                </c:pt>
                <c:pt idx="3094">
                  <c:v>1765.61</c:v>
                </c:pt>
                <c:pt idx="3095">
                  <c:v>1766.19</c:v>
                </c:pt>
                <c:pt idx="3096">
                  <c:v>1764.9</c:v>
                </c:pt>
                <c:pt idx="3097">
                  <c:v>1763.53</c:v>
                </c:pt>
                <c:pt idx="3098">
                  <c:v>1764.02</c:v>
                </c:pt>
                <c:pt idx="3099">
                  <c:v>1762.94</c:v>
                </c:pt>
                <c:pt idx="3100">
                  <c:v>1761.84</c:v>
                </c:pt>
                <c:pt idx="3101">
                  <c:v>1761.87</c:v>
                </c:pt>
                <c:pt idx="3102">
                  <c:v>1762.23</c:v>
                </c:pt>
                <c:pt idx="3103">
                  <c:v>1760.03</c:v>
                </c:pt>
                <c:pt idx="3104">
                  <c:v>1760.53</c:v>
                </c:pt>
                <c:pt idx="3105">
                  <c:v>1761.25</c:v>
                </c:pt>
                <c:pt idx="3106">
                  <c:v>1761.34</c:v>
                </c:pt>
                <c:pt idx="3107">
                  <c:v>1765.45</c:v>
                </c:pt>
                <c:pt idx="3108">
                  <c:v>1767.14</c:v>
                </c:pt>
                <c:pt idx="3109">
                  <c:v>1767.35</c:v>
                </c:pt>
                <c:pt idx="3110">
                  <c:v>1763.26</c:v>
                </c:pt>
                <c:pt idx="3111">
                  <c:v>1760.94</c:v>
                </c:pt>
                <c:pt idx="3112">
                  <c:v>1757.62</c:v>
                </c:pt>
                <c:pt idx="3113">
                  <c:v>1762.21</c:v>
                </c:pt>
                <c:pt idx="3114">
                  <c:v>1763.06</c:v>
                </c:pt>
                <c:pt idx="3115">
                  <c:v>1765.88</c:v>
                </c:pt>
                <c:pt idx="3116">
                  <c:v>1765.68</c:v>
                </c:pt>
                <c:pt idx="3117">
                  <c:v>1766.66</c:v>
                </c:pt>
                <c:pt idx="3118">
                  <c:v>1768.26</c:v>
                </c:pt>
                <c:pt idx="3119">
                  <c:v>1770.23</c:v>
                </c:pt>
                <c:pt idx="3120">
                  <c:v>1771.04</c:v>
                </c:pt>
                <c:pt idx="3121">
                  <c:v>1771.8</c:v>
                </c:pt>
                <c:pt idx="3122">
                  <c:v>1775.02</c:v>
                </c:pt>
                <c:pt idx="3123">
                  <c:v>1775</c:v>
                </c:pt>
                <c:pt idx="3124">
                  <c:v>1773.79</c:v>
                </c:pt>
                <c:pt idx="3125">
                  <c:v>1772.52</c:v>
                </c:pt>
                <c:pt idx="3126">
                  <c:v>1770.81</c:v>
                </c:pt>
                <c:pt idx="3127">
                  <c:v>1769.62</c:v>
                </c:pt>
                <c:pt idx="3128">
                  <c:v>1769.95</c:v>
                </c:pt>
                <c:pt idx="3129">
                  <c:v>1771.69</c:v>
                </c:pt>
                <c:pt idx="3130">
                  <c:v>1769.84</c:v>
                </c:pt>
                <c:pt idx="3131">
                  <c:v>1768.37</c:v>
                </c:pt>
                <c:pt idx="3132">
                  <c:v>1768.69</c:v>
                </c:pt>
                <c:pt idx="3133">
                  <c:v>1771.12</c:v>
                </c:pt>
                <c:pt idx="3134">
                  <c:v>1769.83</c:v>
                </c:pt>
                <c:pt idx="3135">
                  <c:v>1766.45</c:v>
                </c:pt>
                <c:pt idx="3136">
                  <c:v>1764.44</c:v>
                </c:pt>
                <c:pt idx="3137">
                  <c:v>1766.3</c:v>
                </c:pt>
                <c:pt idx="3138">
                  <c:v>1766.56</c:v>
                </c:pt>
                <c:pt idx="3139">
                  <c:v>1768.66</c:v>
                </c:pt>
                <c:pt idx="3140">
                  <c:v>1770.09</c:v>
                </c:pt>
                <c:pt idx="3141">
                  <c:v>1770.56</c:v>
                </c:pt>
                <c:pt idx="3142">
                  <c:v>1768.96</c:v>
                </c:pt>
                <c:pt idx="3143">
                  <c:v>1768.91</c:v>
                </c:pt>
                <c:pt idx="3144">
                  <c:v>1768.07</c:v>
                </c:pt>
                <c:pt idx="3145">
                  <c:v>1771.32</c:v>
                </c:pt>
                <c:pt idx="3146">
                  <c:v>1771.26</c:v>
                </c:pt>
                <c:pt idx="3147">
                  <c:v>1774.82</c:v>
                </c:pt>
                <c:pt idx="3148">
                  <c:v>1776.12</c:v>
                </c:pt>
                <c:pt idx="3149">
                  <c:v>1776.7</c:v>
                </c:pt>
                <c:pt idx="3150">
                  <c:v>1779.26</c:v>
                </c:pt>
                <c:pt idx="3151">
                  <c:v>1778.57</c:v>
                </c:pt>
                <c:pt idx="3152">
                  <c:v>1781.15</c:v>
                </c:pt>
                <c:pt idx="3153">
                  <c:v>1782.36</c:v>
                </c:pt>
                <c:pt idx="3154">
                  <c:v>1783.38</c:v>
                </c:pt>
                <c:pt idx="3155">
                  <c:v>1783.41</c:v>
                </c:pt>
                <c:pt idx="3156">
                  <c:v>1786.28</c:v>
                </c:pt>
                <c:pt idx="3157">
                  <c:v>1784.24</c:v>
                </c:pt>
                <c:pt idx="3158">
                  <c:v>1783.71</c:v>
                </c:pt>
                <c:pt idx="3159">
                  <c:v>1783.78</c:v>
                </c:pt>
                <c:pt idx="3160">
                  <c:v>1783.03</c:v>
                </c:pt>
                <c:pt idx="3161">
                  <c:v>1784.78</c:v>
                </c:pt>
                <c:pt idx="3162">
                  <c:v>1783.81</c:v>
                </c:pt>
                <c:pt idx="3163">
                  <c:v>1781.01</c:v>
                </c:pt>
                <c:pt idx="3164">
                  <c:v>1781.73</c:v>
                </c:pt>
                <c:pt idx="3165">
                  <c:v>1777.3</c:v>
                </c:pt>
                <c:pt idx="3166">
                  <c:v>1773.66</c:v>
                </c:pt>
                <c:pt idx="3167">
                  <c:v>1772.43</c:v>
                </c:pt>
                <c:pt idx="3168">
                  <c:v>1774.08</c:v>
                </c:pt>
                <c:pt idx="3169">
                  <c:v>1774.13</c:v>
                </c:pt>
                <c:pt idx="3170">
                  <c:v>1774.62</c:v>
                </c:pt>
                <c:pt idx="3171">
                  <c:v>1773.5</c:v>
                </c:pt>
                <c:pt idx="3172">
                  <c:v>1773.35</c:v>
                </c:pt>
                <c:pt idx="3173">
                  <c:v>1770.73</c:v>
                </c:pt>
                <c:pt idx="3174">
                  <c:v>1768.7</c:v>
                </c:pt>
                <c:pt idx="3175">
                  <c:v>1767.55</c:v>
                </c:pt>
                <c:pt idx="3176">
                  <c:v>1767.08</c:v>
                </c:pt>
                <c:pt idx="3177">
                  <c:v>1767.08</c:v>
                </c:pt>
                <c:pt idx="3178">
                  <c:v>1765.1</c:v>
                </c:pt>
                <c:pt idx="3179">
                  <c:v>1763.91</c:v>
                </c:pt>
                <c:pt idx="3180">
                  <c:v>1765.34</c:v>
                </c:pt>
                <c:pt idx="3181">
                  <c:v>1770.18</c:v>
                </c:pt>
                <c:pt idx="3182">
                  <c:v>1767.58</c:v>
                </c:pt>
                <c:pt idx="3183">
                  <c:v>1767.62</c:v>
                </c:pt>
                <c:pt idx="3184">
                  <c:v>1769.19</c:v>
                </c:pt>
                <c:pt idx="3185">
                  <c:v>1771.3</c:v>
                </c:pt>
                <c:pt idx="3186">
                  <c:v>1770.28</c:v>
                </c:pt>
                <c:pt idx="3187">
                  <c:v>1768.5</c:v>
                </c:pt>
                <c:pt idx="3188">
                  <c:v>1768.14</c:v>
                </c:pt>
                <c:pt idx="3189">
                  <c:v>1770.48</c:v>
                </c:pt>
                <c:pt idx="3190">
                  <c:v>1766.99</c:v>
                </c:pt>
                <c:pt idx="3191">
                  <c:v>1763.67</c:v>
                </c:pt>
                <c:pt idx="3192">
                  <c:v>1765.38</c:v>
                </c:pt>
                <c:pt idx="3193">
                  <c:v>1763.68</c:v>
                </c:pt>
                <c:pt idx="3194">
                  <c:v>1762.38</c:v>
                </c:pt>
                <c:pt idx="3195">
                  <c:v>1762.64</c:v>
                </c:pt>
                <c:pt idx="3196">
                  <c:v>1763.01</c:v>
                </c:pt>
                <c:pt idx="3197">
                  <c:v>1764.03</c:v>
                </c:pt>
                <c:pt idx="3198">
                  <c:v>1761</c:v>
                </c:pt>
                <c:pt idx="3199">
                  <c:v>1761.88</c:v>
                </c:pt>
                <c:pt idx="3200">
                  <c:v>1761.63</c:v>
                </c:pt>
                <c:pt idx="3201">
                  <c:v>1760.27</c:v>
                </c:pt>
                <c:pt idx="3202">
                  <c:v>1758.78</c:v>
                </c:pt>
                <c:pt idx="3203">
                  <c:v>1758.91</c:v>
                </c:pt>
                <c:pt idx="3204">
                  <c:v>1758.44</c:v>
                </c:pt>
                <c:pt idx="3205">
                  <c:v>1760.7</c:v>
                </c:pt>
                <c:pt idx="3206">
                  <c:v>1762.46</c:v>
                </c:pt>
                <c:pt idx="3207">
                  <c:v>1763.36</c:v>
                </c:pt>
                <c:pt idx="3208">
                  <c:v>1761.59</c:v>
                </c:pt>
                <c:pt idx="3209">
                  <c:v>1760.97</c:v>
                </c:pt>
                <c:pt idx="3210">
                  <c:v>1760.53</c:v>
                </c:pt>
                <c:pt idx="3211">
                  <c:v>1762.35</c:v>
                </c:pt>
                <c:pt idx="3212">
                  <c:v>1765.43</c:v>
                </c:pt>
                <c:pt idx="3213">
                  <c:v>1766.21</c:v>
                </c:pt>
                <c:pt idx="3214">
                  <c:v>1766.88</c:v>
                </c:pt>
                <c:pt idx="3215">
                  <c:v>1767.31</c:v>
                </c:pt>
                <c:pt idx="3216">
                  <c:v>1767.97</c:v>
                </c:pt>
                <c:pt idx="3217">
                  <c:v>1768.4</c:v>
                </c:pt>
                <c:pt idx="3218">
                  <c:v>1770.26</c:v>
                </c:pt>
                <c:pt idx="3219">
                  <c:v>1773.88</c:v>
                </c:pt>
                <c:pt idx="3220">
                  <c:v>1772.95</c:v>
                </c:pt>
                <c:pt idx="3221">
                  <c:v>1772.52</c:v>
                </c:pt>
                <c:pt idx="3222">
                  <c:v>1772.59</c:v>
                </c:pt>
                <c:pt idx="3223">
                  <c:v>1772.25</c:v>
                </c:pt>
                <c:pt idx="3224">
                  <c:v>1770.96</c:v>
                </c:pt>
                <c:pt idx="3225">
                  <c:v>1772.63</c:v>
                </c:pt>
                <c:pt idx="3226">
                  <c:v>1776.23</c:v>
                </c:pt>
                <c:pt idx="3227">
                  <c:v>1779.58</c:v>
                </c:pt>
                <c:pt idx="3228">
                  <c:v>1777.27</c:v>
                </c:pt>
                <c:pt idx="3229">
                  <c:v>1780.34</c:v>
                </c:pt>
                <c:pt idx="3230">
                  <c:v>1780.26</c:v>
                </c:pt>
                <c:pt idx="3231">
                  <c:v>1779.11</c:v>
                </c:pt>
                <c:pt idx="3232">
                  <c:v>1778.68</c:v>
                </c:pt>
                <c:pt idx="3233">
                  <c:v>1780.46</c:v>
                </c:pt>
                <c:pt idx="3234">
                  <c:v>1781.23</c:v>
                </c:pt>
                <c:pt idx="3235">
                  <c:v>1783.61</c:v>
                </c:pt>
                <c:pt idx="3236">
                  <c:v>1785.54</c:v>
                </c:pt>
                <c:pt idx="3237">
                  <c:v>1787.4</c:v>
                </c:pt>
                <c:pt idx="3238">
                  <c:v>1790.44</c:v>
                </c:pt>
                <c:pt idx="3239">
                  <c:v>1791.58</c:v>
                </c:pt>
                <c:pt idx="3240">
                  <c:v>1788.72</c:v>
                </c:pt>
                <c:pt idx="3241">
                  <c:v>1786.8</c:v>
                </c:pt>
                <c:pt idx="3242">
                  <c:v>1786.77</c:v>
                </c:pt>
                <c:pt idx="3243">
                  <c:v>1784.8</c:v>
                </c:pt>
                <c:pt idx="3244">
                  <c:v>1783.23</c:v>
                </c:pt>
                <c:pt idx="3245">
                  <c:v>1782.65</c:v>
                </c:pt>
                <c:pt idx="3246">
                  <c:v>1784.24</c:v>
                </c:pt>
                <c:pt idx="3247">
                  <c:v>1785.55</c:v>
                </c:pt>
                <c:pt idx="3248">
                  <c:v>1782.7</c:v>
                </c:pt>
                <c:pt idx="3249">
                  <c:v>1781.52</c:v>
                </c:pt>
                <c:pt idx="3250">
                  <c:v>1780.17</c:v>
                </c:pt>
                <c:pt idx="3251">
                  <c:v>1780.95</c:v>
                </c:pt>
                <c:pt idx="3252">
                  <c:v>1780.66</c:v>
                </c:pt>
                <c:pt idx="3253">
                  <c:v>1780.4</c:v>
                </c:pt>
                <c:pt idx="3254">
                  <c:v>1779.86</c:v>
                </c:pt>
                <c:pt idx="3255">
                  <c:v>1777.78</c:v>
                </c:pt>
                <c:pt idx="3256">
                  <c:v>1774.48</c:v>
                </c:pt>
                <c:pt idx="3257">
                  <c:v>1774.08</c:v>
                </c:pt>
                <c:pt idx="3258">
                  <c:v>1775.05</c:v>
                </c:pt>
                <c:pt idx="3259">
                  <c:v>1773.92</c:v>
                </c:pt>
                <c:pt idx="3260">
                  <c:v>1772.67</c:v>
                </c:pt>
                <c:pt idx="3261">
                  <c:v>1772.94</c:v>
                </c:pt>
                <c:pt idx="3262">
                  <c:v>1772.05</c:v>
                </c:pt>
                <c:pt idx="3263">
                  <c:v>1770.77</c:v>
                </c:pt>
                <c:pt idx="3264">
                  <c:v>1768.15</c:v>
                </c:pt>
                <c:pt idx="3265">
                  <c:v>1763.58</c:v>
                </c:pt>
                <c:pt idx="3266">
                  <c:v>1762</c:v>
                </c:pt>
                <c:pt idx="3267">
                  <c:v>1762.52</c:v>
                </c:pt>
                <c:pt idx="3268">
                  <c:v>1760.48</c:v>
                </c:pt>
                <c:pt idx="3269">
                  <c:v>1760.45</c:v>
                </c:pt>
                <c:pt idx="3270">
                  <c:v>1761.93</c:v>
                </c:pt>
                <c:pt idx="3271">
                  <c:v>1759.76</c:v>
                </c:pt>
                <c:pt idx="3272">
                  <c:v>1758.58</c:v>
                </c:pt>
                <c:pt idx="3273">
                  <c:v>1756.29</c:v>
                </c:pt>
                <c:pt idx="3274">
                  <c:v>1756.79</c:v>
                </c:pt>
                <c:pt idx="3275">
                  <c:v>1755.85</c:v>
                </c:pt>
                <c:pt idx="3276">
                  <c:v>1754.06</c:v>
                </c:pt>
                <c:pt idx="3277">
                  <c:v>1753.27</c:v>
                </c:pt>
                <c:pt idx="3278">
                  <c:v>1753.48</c:v>
                </c:pt>
                <c:pt idx="3279">
                  <c:v>1755.81</c:v>
                </c:pt>
                <c:pt idx="3280">
                  <c:v>1757.63</c:v>
                </c:pt>
                <c:pt idx="3281">
                  <c:v>1755.9</c:v>
                </c:pt>
                <c:pt idx="3282">
                  <c:v>1756.62</c:v>
                </c:pt>
                <c:pt idx="3283">
                  <c:v>1756.25</c:v>
                </c:pt>
                <c:pt idx="3284">
                  <c:v>1760.29</c:v>
                </c:pt>
                <c:pt idx="3285">
                  <c:v>1760.1</c:v>
                </c:pt>
                <c:pt idx="3286">
                  <c:v>1756.7</c:v>
                </c:pt>
                <c:pt idx="3287">
                  <c:v>1757.28</c:v>
                </c:pt>
                <c:pt idx="3288">
                  <c:v>1756.2</c:v>
                </c:pt>
                <c:pt idx="3289">
                  <c:v>1755.79</c:v>
                </c:pt>
                <c:pt idx="3290">
                  <c:v>1759.54</c:v>
                </c:pt>
                <c:pt idx="3291">
                  <c:v>1760.98</c:v>
                </c:pt>
                <c:pt idx="3292">
                  <c:v>1764.66</c:v>
                </c:pt>
                <c:pt idx="3293">
                  <c:v>1763.58</c:v>
                </c:pt>
                <c:pt idx="3294">
                  <c:v>1763.91</c:v>
                </c:pt>
                <c:pt idx="3295">
                  <c:v>1761.52</c:v>
                </c:pt>
                <c:pt idx="3296">
                  <c:v>1759.91</c:v>
                </c:pt>
                <c:pt idx="3297">
                  <c:v>1760.96</c:v>
                </c:pt>
                <c:pt idx="3298">
                  <c:v>1761.73</c:v>
                </c:pt>
                <c:pt idx="3299">
                  <c:v>1763.38</c:v>
                </c:pt>
                <c:pt idx="3300">
                  <c:v>1767.29</c:v>
                </c:pt>
                <c:pt idx="3301">
                  <c:v>1767.06</c:v>
                </c:pt>
                <c:pt idx="3302">
                  <c:v>1769.03</c:v>
                </c:pt>
                <c:pt idx="3303">
                  <c:v>1772.32</c:v>
                </c:pt>
                <c:pt idx="3304">
                  <c:v>1774.27</c:v>
                </c:pt>
                <c:pt idx="3305">
                  <c:v>1775.11</c:v>
                </c:pt>
                <c:pt idx="3306">
                  <c:v>1776.82</c:v>
                </c:pt>
                <c:pt idx="3307">
                  <c:v>1775.42</c:v>
                </c:pt>
                <c:pt idx="3308">
                  <c:v>1777.2</c:v>
                </c:pt>
                <c:pt idx="3309">
                  <c:v>1775.51</c:v>
                </c:pt>
                <c:pt idx="3310">
                  <c:v>1776.47</c:v>
                </c:pt>
                <c:pt idx="3311">
                  <c:v>1774.28</c:v>
                </c:pt>
                <c:pt idx="3312">
                  <c:v>1774</c:v>
                </c:pt>
                <c:pt idx="3313">
                  <c:v>1772.02</c:v>
                </c:pt>
                <c:pt idx="3314">
                  <c:v>1770.36</c:v>
                </c:pt>
                <c:pt idx="3315">
                  <c:v>1772.61</c:v>
                </c:pt>
                <c:pt idx="3316">
                  <c:v>1776.49</c:v>
                </c:pt>
                <c:pt idx="3317">
                  <c:v>1777</c:v>
                </c:pt>
                <c:pt idx="3318">
                  <c:v>1778.02</c:v>
                </c:pt>
                <c:pt idx="3319">
                  <c:v>1775.61</c:v>
                </c:pt>
                <c:pt idx="3320">
                  <c:v>1774.91</c:v>
                </c:pt>
                <c:pt idx="3321">
                  <c:v>1774.91</c:v>
                </c:pt>
                <c:pt idx="3322">
                  <c:v>1774.68</c:v>
                </c:pt>
                <c:pt idx="3323">
                  <c:v>1774.87</c:v>
                </c:pt>
                <c:pt idx="3324">
                  <c:v>1775.29</c:v>
                </c:pt>
                <c:pt idx="3325">
                  <c:v>1774.93</c:v>
                </c:pt>
                <c:pt idx="3326">
                  <c:v>1775.05</c:v>
                </c:pt>
                <c:pt idx="3327">
                  <c:v>1775.33</c:v>
                </c:pt>
                <c:pt idx="3328">
                  <c:v>1773.87</c:v>
                </c:pt>
                <c:pt idx="3329">
                  <c:v>1773.8</c:v>
                </c:pt>
                <c:pt idx="3330">
                  <c:v>1773.49</c:v>
                </c:pt>
                <c:pt idx="3331">
                  <c:v>1770.75</c:v>
                </c:pt>
                <c:pt idx="3332">
                  <c:v>1769.79</c:v>
                </c:pt>
                <c:pt idx="3333">
                  <c:v>1768.41</c:v>
                </c:pt>
                <c:pt idx="3334">
                  <c:v>1768.94</c:v>
                </c:pt>
                <c:pt idx="3335">
                  <c:v>1767.45</c:v>
                </c:pt>
                <c:pt idx="3336">
                  <c:v>1765.68</c:v>
                </c:pt>
                <c:pt idx="3337">
                  <c:v>1765.85</c:v>
                </c:pt>
                <c:pt idx="3338">
                  <c:v>1767.64</c:v>
                </c:pt>
                <c:pt idx="3339">
                  <c:v>1766.03</c:v>
                </c:pt>
                <c:pt idx="3340">
                  <c:v>1766.63</c:v>
                </c:pt>
                <c:pt idx="3341">
                  <c:v>1766.29</c:v>
                </c:pt>
                <c:pt idx="3342">
                  <c:v>1765.29</c:v>
                </c:pt>
                <c:pt idx="3343">
                  <c:v>1767.92</c:v>
                </c:pt>
                <c:pt idx="3344">
                  <c:v>1768.2</c:v>
                </c:pt>
                <c:pt idx="3345">
                  <c:v>1771.53</c:v>
                </c:pt>
                <c:pt idx="3346">
                  <c:v>1773.98</c:v>
                </c:pt>
                <c:pt idx="3347">
                  <c:v>1773.84</c:v>
                </c:pt>
                <c:pt idx="3348">
                  <c:v>1771.3</c:v>
                </c:pt>
                <c:pt idx="3349">
                  <c:v>1774.71</c:v>
                </c:pt>
                <c:pt idx="3350">
                  <c:v>1774.96</c:v>
                </c:pt>
                <c:pt idx="3351">
                  <c:v>1772.67</c:v>
                </c:pt>
                <c:pt idx="3352">
                  <c:v>1769.15</c:v>
                </c:pt>
                <c:pt idx="3353">
                  <c:v>1765.79</c:v>
                </c:pt>
                <c:pt idx="3354">
                  <c:v>1764.94</c:v>
                </c:pt>
                <c:pt idx="3355">
                  <c:v>1765.33</c:v>
                </c:pt>
                <c:pt idx="3356">
                  <c:v>1766.21</c:v>
                </c:pt>
                <c:pt idx="3357">
                  <c:v>1768.92</c:v>
                </c:pt>
                <c:pt idx="3358">
                  <c:v>1770.53</c:v>
                </c:pt>
                <c:pt idx="3359">
                  <c:v>1771.4</c:v>
                </c:pt>
                <c:pt idx="3360">
                  <c:v>1771.72</c:v>
                </c:pt>
                <c:pt idx="3361">
                  <c:v>1773.15</c:v>
                </c:pt>
                <c:pt idx="3362">
                  <c:v>1778.23</c:v>
                </c:pt>
                <c:pt idx="3363">
                  <c:v>1777.97</c:v>
                </c:pt>
                <c:pt idx="3364">
                  <c:v>1778.96</c:v>
                </c:pt>
                <c:pt idx="3365">
                  <c:v>1780.15</c:v>
                </c:pt>
                <c:pt idx="3366">
                  <c:v>1779.29</c:v>
                </c:pt>
                <c:pt idx="3367">
                  <c:v>1778.11</c:v>
                </c:pt>
                <c:pt idx="3368">
                  <c:v>1776.11</c:v>
                </c:pt>
                <c:pt idx="3369">
                  <c:v>1777.37</c:v>
                </c:pt>
                <c:pt idx="3370">
                  <c:v>1776.05</c:v>
                </c:pt>
                <c:pt idx="3371">
                  <c:v>1773.49</c:v>
                </c:pt>
                <c:pt idx="3372">
                  <c:v>1774.96</c:v>
                </c:pt>
                <c:pt idx="3373">
                  <c:v>1777.06</c:v>
                </c:pt>
                <c:pt idx="3374">
                  <c:v>1778.6</c:v>
                </c:pt>
                <c:pt idx="3375">
                  <c:v>1775.83</c:v>
                </c:pt>
                <c:pt idx="3376">
                  <c:v>1773.77</c:v>
                </c:pt>
                <c:pt idx="3377">
                  <c:v>1772.22</c:v>
                </c:pt>
                <c:pt idx="3378">
                  <c:v>1771.13</c:v>
                </c:pt>
                <c:pt idx="3379">
                  <c:v>1769.71</c:v>
                </c:pt>
                <c:pt idx="3380">
                  <c:v>1767.74</c:v>
                </c:pt>
                <c:pt idx="3381">
                  <c:v>1766.31</c:v>
                </c:pt>
                <c:pt idx="3382">
                  <c:v>1764.46</c:v>
                </c:pt>
                <c:pt idx="3383">
                  <c:v>1763.11</c:v>
                </c:pt>
                <c:pt idx="3384">
                  <c:v>1762.5</c:v>
                </c:pt>
                <c:pt idx="3385">
                  <c:v>1762.4</c:v>
                </c:pt>
                <c:pt idx="3386">
                  <c:v>1763.17</c:v>
                </c:pt>
                <c:pt idx="3387">
                  <c:v>1763.56</c:v>
                </c:pt>
                <c:pt idx="3388">
                  <c:v>1764.8</c:v>
                </c:pt>
                <c:pt idx="3389">
                  <c:v>1762.86</c:v>
                </c:pt>
                <c:pt idx="3390">
                  <c:v>1762.91</c:v>
                </c:pt>
                <c:pt idx="3391">
                  <c:v>1761.13</c:v>
                </c:pt>
                <c:pt idx="3392">
                  <c:v>1761.27</c:v>
                </c:pt>
                <c:pt idx="3393">
                  <c:v>1760.91</c:v>
                </c:pt>
                <c:pt idx="3394">
                  <c:v>1762.83</c:v>
                </c:pt>
                <c:pt idx="3395">
                  <c:v>1762.41</c:v>
                </c:pt>
                <c:pt idx="3396">
                  <c:v>1762.84</c:v>
                </c:pt>
                <c:pt idx="3397">
                  <c:v>1764.86</c:v>
                </c:pt>
                <c:pt idx="3398">
                  <c:v>1768.22</c:v>
                </c:pt>
                <c:pt idx="3399">
                  <c:v>1767.49</c:v>
                </c:pt>
                <c:pt idx="3400">
                  <c:v>1765.13</c:v>
                </c:pt>
                <c:pt idx="3401">
                  <c:v>1764.51</c:v>
                </c:pt>
                <c:pt idx="3402">
                  <c:v>1765.86</c:v>
                </c:pt>
                <c:pt idx="3403">
                  <c:v>1766.5</c:v>
                </c:pt>
                <c:pt idx="3404">
                  <c:v>1765.64</c:v>
                </c:pt>
                <c:pt idx="3405">
                  <c:v>1763.51</c:v>
                </c:pt>
                <c:pt idx="3406">
                  <c:v>1763.67</c:v>
                </c:pt>
                <c:pt idx="3407">
                  <c:v>1765.76</c:v>
                </c:pt>
                <c:pt idx="3408">
                  <c:v>1766.74</c:v>
                </c:pt>
                <c:pt idx="3409">
                  <c:v>1765.57</c:v>
                </c:pt>
                <c:pt idx="3410">
                  <c:v>1763.04</c:v>
                </c:pt>
                <c:pt idx="3411">
                  <c:v>1765.18</c:v>
                </c:pt>
                <c:pt idx="3412">
                  <c:v>1764.4</c:v>
                </c:pt>
                <c:pt idx="3413">
                  <c:v>1765.85</c:v>
                </c:pt>
                <c:pt idx="3414">
                  <c:v>1766</c:v>
                </c:pt>
                <c:pt idx="3415">
                  <c:v>1766.49</c:v>
                </c:pt>
                <c:pt idx="3416">
                  <c:v>1767.39</c:v>
                </c:pt>
                <c:pt idx="3417">
                  <c:v>1765.58</c:v>
                </c:pt>
                <c:pt idx="3418">
                  <c:v>1765.65</c:v>
                </c:pt>
                <c:pt idx="3419">
                  <c:v>1767.1</c:v>
                </c:pt>
                <c:pt idx="3420">
                  <c:v>1765.76</c:v>
                </c:pt>
                <c:pt idx="3421">
                  <c:v>1764.13</c:v>
                </c:pt>
                <c:pt idx="3422">
                  <c:v>1763.88</c:v>
                </c:pt>
                <c:pt idx="3423">
                  <c:v>1763.84</c:v>
                </c:pt>
                <c:pt idx="3424">
                  <c:v>1764.06</c:v>
                </c:pt>
                <c:pt idx="3425">
                  <c:v>1763.9</c:v>
                </c:pt>
                <c:pt idx="3426">
                  <c:v>1766.11</c:v>
                </c:pt>
                <c:pt idx="3427">
                  <c:v>1762.37</c:v>
                </c:pt>
                <c:pt idx="3428">
                  <c:v>1760.31</c:v>
                </c:pt>
                <c:pt idx="3429">
                  <c:v>1759.32</c:v>
                </c:pt>
                <c:pt idx="3430">
                  <c:v>1761.86</c:v>
                </c:pt>
                <c:pt idx="3431">
                  <c:v>1758.53</c:v>
                </c:pt>
                <c:pt idx="3432">
                  <c:v>1758.58</c:v>
                </c:pt>
                <c:pt idx="3433">
                  <c:v>1756.63</c:v>
                </c:pt>
                <c:pt idx="3434">
                  <c:v>1753.93</c:v>
                </c:pt>
                <c:pt idx="3435">
                  <c:v>1752.87</c:v>
                </c:pt>
                <c:pt idx="3436">
                  <c:v>1750.86</c:v>
                </c:pt>
                <c:pt idx="3437">
                  <c:v>1752.67</c:v>
                </c:pt>
                <c:pt idx="3438">
                  <c:v>1752.29</c:v>
                </c:pt>
                <c:pt idx="3439">
                  <c:v>1749.86</c:v>
                </c:pt>
                <c:pt idx="3440">
                  <c:v>1752.62</c:v>
                </c:pt>
                <c:pt idx="3441">
                  <c:v>1753.44</c:v>
                </c:pt>
                <c:pt idx="3442">
                  <c:v>1751.64</c:v>
                </c:pt>
                <c:pt idx="3443">
                  <c:v>1752.22</c:v>
                </c:pt>
                <c:pt idx="3444">
                  <c:v>1753.37</c:v>
                </c:pt>
                <c:pt idx="3445">
                  <c:v>1753.75</c:v>
                </c:pt>
                <c:pt idx="3446">
                  <c:v>1753.86</c:v>
                </c:pt>
                <c:pt idx="3447">
                  <c:v>1752.82</c:v>
                </c:pt>
                <c:pt idx="3448">
                  <c:v>1753.02</c:v>
                </c:pt>
                <c:pt idx="3449">
                  <c:v>1755.13</c:v>
                </c:pt>
                <c:pt idx="3450">
                  <c:v>1752.85</c:v>
                </c:pt>
                <c:pt idx="3451">
                  <c:v>1749.77</c:v>
                </c:pt>
                <c:pt idx="3452">
                  <c:v>1751.22</c:v>
                </c:pt>
                <c:pt idx="3453">
                  <c:v>1751.94</c:v>
                </c:pt>
                <c:pt idx="3454">
                  <c:v>1750.69</c:v>
                </c:pt>
                <c:pt idx="3455">
                  <c:v>1750.18</c:v>
                </c:pt>
                <c:pt idx="3456">
                  <c:v>1753.72</c:v>
                </c:pt>
                <c:pt idx="3457">
                  <c:v>1755.37</c:v>
                </c:pt>
                <c:pt idx="3458">
                  <c:v>1757.14</c:v>
                </c:pt>
                <c:pt idx="3459">
                  <c:v>1757.32</c:v>
                </c:pt>
                <c:pt idx="3460">
                  <c:v>1756.06</c:v>
                </c:pt>
                <c:pt idx="3461">
                  <c:v>1752.56</c:v>
                </c:pt>
                <c:pt idx="3462">
                  <c:v>1747.69</c:v>
                </c:pt>
                <c:pt idx="3463">
                  <c:v>1745.65</c:v>
                </c:pt>
                <c:pt idx="3464">
                  <c:v>1746.06</c:v>
                </c:pt>
                <c:pt idx="3465">
                  <c:v>1742.1</c:v>
                </c:pt>
                <c:pt idx="3466">
                  <c:v>1739.39</c:v>
                </c:pt>
                <c:pt idx="3467">
                  <c:v>1738.27</c:v>
                </c:pt>
                <c:pt idx="3468">
                  <c:v>1737.67</c:v>
                </c:pt>
                <c:pt idx="3469">
                  <c:v>1739.33</c:v>
                </c:pt>
                <c:pt idx="3470">
                  <c:v>1739.52</c:v>
                </c:pt>
                <c:pt idx="3471">
                  <c:v>1741.9</c:v>
                </c:pt>
                <c:pt idx="3472">
                  <c:v>1745.06</c:v>
                </c:pt>
                <c:pt idx="3473">
                  <c:v>1748.29</c:v>
                </c:pt>
                <c:pt idx="3474">
                  <c:v>1748.17</c:v>
                </c:pt>
                <c:pt idx="3475">
                  <c:v>1746.74</c:v>
                </c:pt>
                <c:pt idx="3476">
                  <c:v>1745.54</c:v>
                </c:pt>
                <c:pt idx="3477">
                  <c:v>1745.83</c:v>
                </c:pt>
                <c:pt idx="3478">
                  <c:v>1749.7</c:v>
                </c:pt>
                <c:pt idx="3479">
                  <c:v>1752.33</c:v>
                </c:pt>
                <c:pt idx="3480">
                  <c:v>1751.42</c:v>
                </c:pt>
                <c:pt idx="3481">
                  <c:v>1749.08</c:v>
                </c:pt>
                <c:pt idx="3482">
                  <c:v>1747.12</c:v>
                </c:pt>
                <c:pt idx="3483">
                  <c:v>1746.83</c:v>
                </c:pt>
                <c:pt idx="3484">
                  <c:v>1746.19</c:v>
                </c:pt>
                <c:pt idx="3485">
                  <c:v>1748.79</c:v>
                </c:pt>
                <c:pt idx="3486">
                  <c:v>1751.5</c:v>
                </c:pt>
                <c:pt idx="3487">
                  <c:v>1752.68</c:v>
                </c:pt>
                <c:pt idx="3488">
                  <c:v>1754.58</c:v>
                </c:pt>
                <c:pt idx="3489">
                  <c:v>1756.1</c:v>
                </c:pt>
                <c:pt idx="3490">
                  <c:v>1756.15</c:v>
                </c:pt>
                <c:pt idx="3491">
                  <c:v>1757.94</c:v>
                </c:pt>
                <c:pt idx="3492">
                  <c:v>1755.99</c:v>
                </c:pt>
                <c:pt idx="3493">
                  <c:v>1754.9</c:v>
                </c:pt>
                <c:pt idx="3494">
                  <c:v>1751.6</c:v>
                </c:pt>
                <c:pt idx="3495">
                  <c:v>1753.32</c:v>
                </c:pt>
                <c:pt idx="3496">
                  <c:v>1753.63</c:v>
                </c:pt>
                <c:pt idx="3497">
                  <c:v>1754.85</c:v>
                </c:pt>
                <c:pt idx="3498">
                  <c:v>1755.8</c:v>
                </c:pt>
                <c:pt idx="3499">
                  <c:v>1754.39</c:v>
                </c:pt>
                <c:pt idx="3500">
                  <c:v>1753.57</c:v>
                </c:pt>
                <c:pt idx="3501">
                  <c:v>1752.65</c:v>
                </c:pt>
                <c:pt idx="3502">
                  <c:v>1750.85</c:v>
                </c:pt>
                <c:pt idx="3503">
                  <c:v>1751.77</c:v>
                </c:pt>
                <c:pt idx="3504">
                  <c:v>1753.03</c:v>
                </c:pt>
                <c:pt idx="3505">
                  <c:v>1753.97</c:v>
                </c:pt>
                <c:pt idx="3506">
                  <c:v>1755.19</c:v>
                </c:pt>
                <c:pt idx="3507">
                  <c:v>1753.08</c:v>
                </c:pt>
                <c:pt idx="3508">
                  <c:v>1752.17</c:v>
                </c:pt>
                <c:pt idx="3509">
                  <c:v>1751.64</c:v>
                </c:pt>
                <c:pt idx="3510">
                  <c:v>1753.5</c:v>
                </c:pt>
                <c:pt idx="3511">
                  <c:v>1751.1</c:v>
                </c:pt>
                <c:pt idx="3512">
                  <c:v>1751.75</c:v>
                </c:pt>
                <c:pt idx="3513">
                  <c:v>1752.17</c:v>
                </c:pt>
                <c:pt idx="3514">
                  <c:v>1752.27</c:v>
                </c:pt>
                <c:pt idx="3515">
                  <c:v>1755.18</c:v>
                </c:pt>
                <c:pt idx="3516">
                  <c:v>1757.59</c:v>
                </c:pt>
                <c:pt idx="3517">
                  <c:v>1760.18</c:v>
                </c:pt>
                <c:pt idx="3518">
                  <c:v>1763.1</c:v>
                </c:pt>
                <c:pt idx="3519">
                  <c:v>1761.55</c:v>
                </c:pt>
                <c:pt idx="3520">
                  <c:v>1761.1</c:v>
                </c:pt>
                <c:pt idx="3521">
                  <c:v>1761.1</c:v>
                </c:pt>
                <c:pt idx="3522">
                  <c:v>1762.21</c:v>
                </c:pt>
                <c:pt idx="3523">
                  <c:v>1759.79</c:v>
                </c:pt>
                <c:pt idx="3524">
                  <c:v>1760.08</c:v>
                </c:pt>
                <c:pt idx="3525">
                  <c:v>1758.97</c:v>
                </c:pt>
                <c:pt idx="3526">
                  <c:v>1758.27</c:v>
                </c:pt>
                <c:pt idx="3527">
                  <c:v>1754.24</c:v>
                </c:pt>
                <c:pt idx="3528">
                  <c:v>1754.96</c:v>
                </c:pt>
                <c:pt idx="3529">
                  <c:v>1755.84</c:v>
                </c:pt>
                <c:pt idx="3530">
                  <c:v>1754.25</c:v>
                </c:pt>
                <c:pt idx="3531">
                  <c:v>1754.98</c:v>
                </c:pt>
                <c:pt idx="3532">
                  <c:v>1754.75</c:v>
                </c:pt>
                <c:pt idx="3533">
                  <c:v>1755.01</c:v>
                </c:pt>
                <c:pt idx="3534">
                  <c:v>1752.73</c:v>
                </c:pt>
                <c:pt idx="3535">
                  <c:v>1754.34</c:v>
                </c:pt>
                <c:pt idx="3536">
                  <c:v>1754.57</c:v>
                </c:pt>
                <c:pt idx="3537">
                  <c:v>1754.64</c:v>
                </c:pt>
                <c:pt idx="3538">
                  <c:v>1754.93</c:v>
                </c:pt>
                <c:pt idx="3539">
                  <c:v>1755.66</c:v>
                </c:pt>
                <c:pt idx="3540">
                  <c:v>1762.49</c:v>
                </c:pt>
                <c:pt idx="3541">
                  <c:v>1763.22</c:v>
                </c:pt>
                <c:pt idx="3542">
                  <c:v>1761.9</c:v>
                </c:pt>
                <c:pt idx="3543">
                  <c:v>1760.76</c:v>
                </c:pt>
                <c:pt idx="3544">
                  <c:v>1758.93</c:v>
                </c:pt>
                <c:pt idx="3545">
                  <c:v>1757.49</c:v>
                </c:pt>
                <c:pt idx="3546">
                  <c:v>1757.97</c:v>
                </c:pt>
                <c:pt idx="3547">
                  <c:v>1754.81</c:v>
                </c:pt>
                <c:pt idx="3548">
                  <c:v>1754.82</c:v>
                </c:pt>
                <c:pt idx="3549">
                  <c:v>1753.63</c:v>
                </c:pt>
                <c:pt idx="3550">
                  <c:v>1753.22</c:v>
                </c:pt>
                <c:pt idx="3551">
                  <c:v>1752.51</c:v>
                </c:pt>
                <c:pt idx="3552">
                  <c:v>1752.47</c:v>
                </c:pt>
                <c:pt idx="3553">
                  <c:v>1753.75</c:v>
                </c:pt>
                <c:pt idx="3554">
                  <c:v>1755.04</c:v>
                </c:pt>
                <c:pt idx="3555">
                  <c:v>1754.18</c:v>
                </c:pt>
                <c:pt idx="3556">
                  <c:v>1753.61</c:v>
                </c:pt>
                <c:pt idx="3557">
                  <c:v>1753.44</c:v>
                </c:pt>
                <c:pt idx="3558">
                  <c:v>1754.37</c:v>
                </c:pt>
                <c:pt idx="3559">
                  <c:v>1751.43</c:v>
                </c:pt>
                <c:pt idx="3560">
                  <c:v>1750.04</c:v>
                </c:pt>
                <c:pt idx="3561">
                  <c:v>1747.81</c:v>
                </c:pt>
                <c:pt idx="3562">
                  <c:v>1750.43</c:v>
                </c:pt>
                <c:pt idx="3563">
                  <c:v>1752.58</c:v>
                </c:pt>
                <c:pt idx="3564">
                  <c:v>1752.64</c:v>
                </c:pt>
                <c:pt idx="3565">
                  <c:v>1756.27</c:v>
                </c:pt>
                <c:pt idx="3566">
                  <c:v>1755.57</c:v>
                </c:pt>
                <c:pt idx="3567">
                  <c:v>1753.54</c:v>
                </c:pt>
                <c:pt idx="3568">
                  <c:v>1752.27</c:v>
                </c:pt>
                <c:pt idx="3569">
                  <c:v>1752.77</c:v>
                </c:pt>
                <c:pt idx="3570">
                  <c:v>1753.69</c:v>
                </c:pt>
                <c:pt idx="3571">
                  <c:v>1753.43</c:v>
                </c:pt>
                <c:pt idx="3572">
                  <c:v>1753.42</c:v>
                </c:pt>
                <c:pt idx="3573">
                  <c:v>1754.72</c:v>
                </c:pt>
                <c:pt idx="3574">
                  <c:v>1752.94</c:v>
                </c:pt>
                <c:pt idx="3575">
                  <c:v>1749.46</c:v>
                </c:pt>
                <c:pt idx="3576">
                  <c:v>1750.66</c:v>
                </c:pt>
                <c:pt idx="3577">
                  <c:v>1751.5</c:v>
                </c:pt>
                <c:pt idx="3578">
                  <c:v>1750.12</c:v>
                </c:pt>
                <c:pt idx="3579">
                  <c:v>1749.75</c:v>
                </c:pt>
                <c:pt idx="3580">
                  <c:v>1751.45</c:v>
                </c:pt>
                <c:pt idx="3581">
                  <c:v>1750.52</c:v>
                </c:pt>
                <c:pt idx="3582">
                  <c:v>1748.34</c:v>
                </c:pt>
                <c:pt idx="3583">
                  <c:v>1750.58</c:v>
                </c:pt>
                <c:pt idx="3584">
                  <c:v>1752.04</c:v>
                </c:pt>
                <c:pt idx="3585">
                  <c:v>1753.27</c:v>
                </c:pt>
                <c:pt idx="3586">
                  <c:v>1753.44</c:v>
                </c:pt>
                <c:pt idx="3587">
                  <c:v>1753.52</c:v>
                </c:pt>
                <c:pt idx="3588">
                  <c:v>1754.32</c:v>
                </c:pt>
                <c:pt idx="3589">
                  <c:v>1753.3</c:v>
                </c:pt>
                <c:pt idx="3590">
                  <c:v>1752.8</c:v>
                </c:pt>
                <c:pt idx="3591">
                  <c:v>1752.79</c:v>
                </c:pt>
                <c:pt idx="3592">
                  <c:v>1753.39</c:v>
                </c:pt>
                <c:pt idx="3593">
                  <c:v>1752.61</c:v>
                </c:pt>
                <c:pt idx="3594">
                  <c:v>1755.04</c:v>
                </c:pt>
                <c:pt idx="3595">
                  <c:v>1758.16</c:v>
                </c:pt>
                <c:pt idx="3596">
                  <c:v>1758.61</c:v>
                </c:pt>
                <c:pt idx="3597">
                  <c:v>1756.19</c:v>
                </c:pt>
                <c:pt idx="3598">
                  <c:v>1757.18</c:v>
                </c:pt>
                <c:pt idx="3599">
                  <c:v>1756.31</c:v>
                </c:pt>
                <c:pt idx="3600">
                  <c:v>1757.37</c:v>
                </c:pt>
                <c:pt idx="3601">
                  <c:v>1757.01</c:v>
                </c:pt>
                <c:pt idx="3602">
                  <c:v>1757.46</c:v>
                </c:pt>
                <c:pt idx="3603">
                  <c:v>1759.49</c:v>
                </c:pt>
                <c:pt idx="3604">
                  <c:v>1759.05</c:v>
                </c:pt>
                <c:pt idx="3605">
                  <c:v>1762.07</c:v>
                </c:pt>
                <c:pt idx="3606">
                  <c:v>1764.34</c:v>
                </c:pt>
                <c:pt idx="3607">
                  <c:v>1766.77</c:v>
                </c:pt>
                <c:pt idx="3608">
                  <c:v>1766.92</c:v>
                </c:pt>
                <c:pt idx="3609">
                  <c:v>1766.3</c:v>
                </c:pt>
                <c:pt idx="3610">
                  <c:v>1764.57</c:v>
                </c:pt>
                <c:pt idx="3611">
                  <c:v>1763.3</c:v>
                </c:pt>
                <c:pt idx="3612">
                  <c:v>1764.7</c:v>
                </c:pt>
                <c:pt idx="3613">
                  <c:v>1767.53</c:v>
                </c:pt>
                <c:pt idx="3614">
                  <c:v>1769.89</c:v>
                </c:pt>
                <c:pt idx="3615">
                  <c:v>1772.72</c:v>
                </c:pt>
                <c:pt idx="3616">
                  <c:v>1774.09</c:v>
                </c:pt>
                <c:pt idx="3617">
                  <c:v>1773.78</c:v>
                </c:pt>
                <c:pt idx="3618">
                  <c:v>1771.75</c:v>
                </c:pt>
                <c:pt idx="3619">
                  <c:v>1769.86</c:v>
                </c:pt>
                <c:pt idx="3620">
                  <c:v>1767.9</c:v>
                </c:pt>
                <c:pt idx="3621">
                  <c:v>1766.65</c:v>
                </c:pt>
                <c:pt idx="3622">
                  <c:v>1766.38</c:v>
                </c:pt>
                <c:pt idx="3623">
                  <c:v>1767.21</c:v>
                </c:pt>
                <c:pt idx="3624">
                  <c:v>1770.46</c:v>
                </c:pt>
                <c:pt idx="3625">
                  <c:v>1770.32</c:v>
                </c:pt>
                <c:pt idx="3626">
                  <c:v>1768.7</c:v>
                </c:pt>
                <c:pt idx="3627">
                  <c:v>1768.53</c:v>
                </c:pt>
                <c:pt idx="3628">
                  <c:v>1768.12</c:v>
                </c:pt>
                <c:pt idx="3629">
                  <c:v>1768.06</c:v>
                </c:pt>
                <c:pt idx="3630">
                  <c:v>1768.6</c:v>
                </c:pt>
                <c:pt idx="3631">
                  <c:v>1768.11</c:v>
                </c:pt>
                <c:pt idx="3632">
                  <c:v>1766.42</c:v>
                </c:pt>
                <c:pt idx="3633">
                  <c:v>1764.07</c:v>
                </c:pt>
                <c:pt idx="3634">
                  <c:v>1764.19</c:v>
                </c:pt>
                <c:pt idx="3635">
                  <c:v>1763.86</c:v>
                </c:pt>
                <c:pt idx="3636">
                  <c:v>1763.65</c:v>
                </c:pt>
                <c:pt idx="3637">
                  <c:v>1762.51</c:v>
                </c:pt>
                <c:pt idx="3638">
                  <c:v>1761.55</c:v>
                </c:pt>
                <c:pt idx="3639">
                  <c:v>1760.66</c:v>
                </c:pt>
                <c:pt idx="3640">
                  <c:v>1763</c:v>
                </c:pt>
                <c:pt idx="3641">
                  <c:v>1764</c:v>
                </c:pt>
                <c:pt idx="3642">
                  <c:v>1762.31</c:v>
                </c:pt>
                <c:pt idx="3643">
                  <c:v>1761.04</c:v>
                </c:pt>
                <c:pt idx="3644">
                  <c:v>1761.84</c:v>
                </c:pt>
                <c:pt idx="3645">
                  <c:v>1761.59</c:v>
                </c:pt>
                <c:pt idx="3646">
                  <c:v>1759.63</c:v>
                </c:pt>
                <c:pt idx="3647">
                  <c:v>1756.59</c:v>
                </c:pt>
                <c:pt idx="3648">
                  <c:v>1753.75</c:v>
                </c:pt>
                <c:pt idx="3649">
                  <c:v>1758.07</c:v>
                </c:pt>
                <c:pt idx="3650">
                  <c:v>1758.38</c:v>
                </c:pt>
                <c:pt idx="3651">
                  <c:v>1755.66</c:v>
                </c:pt>
                <c:pt idx="3652">
                  <c:v>1755.43</c:v>
                </c:pt>
                <c:pt idx="3653">
                  <c:v>1758.16</c:v>
                </c:pt>
                <c:pt idx="3654">
                  <c:v>1758.76</c:v>
                </c:pt>
                <c:pt idx="3655">
                  <c:v>1761.3</c:v>
                </c:pt>
                <c:pt idx="3656">
                  <c:v>1760.85</c:v>
                </c:pt>
                <c:pt idx="3657">
                  <c:v>1762.29</c:v>
                </c:pt>
                <c:pt idx="3658">
                  <c:v>1761.88</c:v>
                </c:pt>
                <c:pt idx="3659">
                  <c:v>1761.67</c:v>
                </c:pt>
                <c:pt idx="3660">
                  <c:v>1761.95</c:v>
                </c:pt>
                <c:pt idx="3661">
                  <c:v>1765.24</c:v>
                </c:pt>
                <c:pt idx="3662">
                  <c:v>1764.79</c:v>
                </c:pt>
                <c:pt idx="3663">
                  <c:v>1766.78</c:v>
                </c:pt>
                <c:pt idx="3664">
                  <c:v>1766.66</c:v>
                </c:pt>
                <c:pt idx="3665">
                  <c:v>1767.8</c:v>
                </c:pt>
                <c:pt idx="3666">
                  <c:v>1768.6</c:v>
                </c:pt>
                <c:pt idx="3667">
                  <c:v>1767.52</c:v>
                </c:pt>
                <c:pt idx="3668">
                  <c:v>1767.87</c:v>
                </c:pt>
                <c:pt idx="3669">
                  <c:v>1766.64</c:v>
                </c:pt>
                <c:pt idx="3670">
                  <c:v>1766.04</c:v>
                </c:pt>
                <c:pt idx="3671">
                  <c:v>1763.41</c:v>
                </c:pt>
                <c:pt idx="3672">
                  <c:v>1763.26</c:v>
                </c:pt>
                <c:pt idx="3673">
                  <c:v>1762.58</c:v>
                </c:pt>
                <c:pt idx="3674">
                  <c:v>1761.79</c:v>
                </c:pt>
                <c:pt idx="3675">
                  <c:v>1763.28</c:v>
                </c:pt>
                <c:pt idx="3676">
                  <c:v>1763.16</c:v>
                </c:pt>
                <c:pt idx="3677">
                  <c:v>1761.48</c:v>
                </c:pt>
                <c:pt idx="3678">
                  <c:v>1761.29</c:v>
                </c:pt>
                <c:pt idx="3679">
                  <c:v>1759.54</c:v>
                </c:pt>
                <c:pt idx="3680">
                  <c:v>1758.64</c:v>
                </c:pt>
                <c:pt idx="3681">
                  <c:v>1758.68</c:v>
                </c:pt>
                <c:pt idx="3682">
                  <c:v>1758.96</c:v>
                </c:pt>
                <c:pt idx="3683">
                  <c:v>1757.98</c:v>
                </c:pt>
                <c:pt idx="3684">
                  <c:v>1759.17</c:v>
                </c:pt>
                <c:pt idx="3685">
                  <c:v>1760.97</c:v>
                </c:pt>
                <c:pt idx="3686">
                  <c:v>1761.96</c:v>
                </c:pt>
                <c:pt idx="3687">
                  <c:v>1763.57</c:v>
                </c:pt>
                <c:pt idx="3688">
                  <c:v>1763.06</c:v>
                </c:pt>
                <c:pt idx="3689">
                  <c:v>1761.2</c:v>
                </c:pt>
                <c:pt idx="3690">
                  <c:v>1758.51</c:v>
                </c:pt>
                <c:pt idx="3691">
                  <c:v>1759.4</c:v>
                </c:pt>
                <c:pt idx="3692">
                  <c:v>1757.1</c:v>
                </c:pt>
                <c:pt idx="3693">
                  <c:v>1757.17</c:v>
                </c:pt>
                <c:pt idx="3694">
                  <c:v>1753.82</c:v>
                </c:pt>
                <c:pt idx="3695">
                  <c:v>1755.19</c:v>
                </c:pt>
                <c:pt idx="3696">
                  <c:v>1756.27</c:v>
                </c:pt>
                <c:pt idx="3697">
                  <c:v>1755.15</c:v>
                </c:pt>
                <c:pt idx="3698">
                  <c:v>1756.69</c:v>
                </c:pt>
                <c:pt idx="3699">
                  <c:v>1754.61</c:v>
                </c:pt>
                <c:pt idx="3700">
                  <c:v>1754.44</c:v>
                </c:pt>
                <c:pt idx="3701">
                  <c:v>1750.89</c:v>
                </c:pt>
                <c:pt idx="3702">
                  <c:v>1752.69</c:v>
                </c:pt>
                <c:pt idx="3703">
                  <c:v>1754.89</c:v>
                </c:pt>
                <c:pt idx="3704">
                  <c:v>1756.38</c:v>
                </c:pt>
                <c:pt idx="3705">
                  <c:v>1757.81</c:v>
                </c:pt>
                <c:pt idx="3706">
                  <c:v>1758.74</c:v>
                </c:pt>
                <c:pt idx="3707">
                  <c:v>1759.06</c:v>
                </c:pt>
                <c:pt idx="3708">
                  <c:v>1761.36</c:v>
                </c:pt>
                <c:pt idx="3709">
                  <c:v>1762.57</c:v>
                </c:pt>
                <c:pt idx="3710">
                  <c:v>1762.19</c:v>
                </c:pt>
                <c:pt idx="3711">
                  <c:v>1764.3</c:v>
                </c:pt>
                <c:pt idx="3712">
                  <c:v>1764.81</c:v>
                </c:pt>
                <c:pt idx="3713">
                  <c:v>1767.82</c:v>
                </c:pt>
                <c:pt idx="3714">
                  <c:v>1769.02</c:v>
                </c:pt>
                <c:pt idx="3715">
                  <c:v>1770.26</c:v>
                </c:pt>
                <c:pt idx="3716">
                  <c:v>1772.86</c:v>
                </c:pt>
                <c:pt idx="3717">
                  <c:v>1771.14</c:v>
                </c:pt>
                <c:pt idx="3718">
                  <c:v>1770.26</c:v>
                </c:pt>
                <c:pt idx="3719">
                  <c:v>1774.49</c:v>
                </c:pt>
                <c:pt idx="3720">
                  <c:v>1778.15</c:v>
                </c:pt>
                <c:pt idx="3721">
                  <c:v>1778.68</c:v>
                </c:pt>
                <c:pt idx="3722">
                  <c:v>1779.78</c:v>
                </c:pt>
                <c:pt idx="3723">
                  <c:v>1779.34</c:v>
                </c:pt>
                <c:pt idx="3724">
                  <c:v>1782.26</c:v>
                </c:pt>
                <c:pt idx="3725">
                  <c:v>1784.48</c:v>
                </c:pt>
                <c:pt idx="3726">
                  <c:v>1785.69</c:v>
                </c:pt>
                <c:pt idx="3727">
                  <c:v>1785.65</c:v>
                </c:pt>
                <c:pt idx="3728">
                  <c:v>1783.79</c:v>
                </c:pt>
                <c:pt idx="3729">
                  <c:v>1783.25</c:v>
                </c:pt>
                <c:pt idx="3730">
                  <c:v>1783.07</c:v>
                </c:pt>
                <c:pt idx="3731">
                  <c:v>1785.84</c:v>
                </c:pt>
                <c:pt idx="3732">
                  <c:v>1787.24</c:v>
                </c:pt>
                <c:pt idx="3733">
                  <c:v>1787.77</c:v>
                </c:pt>
                <c:pt idx="3734">
                  <c:v>1787.5</c:v>
                </c:pt>
                <c:pt idx="3735">
                  <c:v>1786.09</c:v>
                </c:pt>
                <c:pt idx="3736">
                  <c:v>1782.42</c:v>
                </c:pt>
                <c:pt idx="3737">
                  <c:v>1781.78</c:v>
                </c:pt>
                <c:pt idx="3738">
                  <c:v>1778.1</c:v>
                </c:pt>
                <c:pt idx="3739">
                  <c:v>1776.37</c:v>
                </c:pt>
                <c:pt idx="3740">
                  <c:v>1776.31</c:v>
                </c:pt>
                <c:pt idx="3741">
                  <c:v>1776.89</c:v>
                </c:pt>
                <c:pt idx="3742">
                  <c:v>1775.37</c:v>
                </c:pt>
                <c:pt idx="3743">
                  <c:v>1774.47</c:v>
                </c:pt>
                <c:pt idx="3744">
                  <c:v>1774.96</c:v>
                </c:pt>
                <c:pt idx="3745">
                  <c:v>1774.91</c:v>
                </c:pt>
                <c:pt idx="3746">
                  <c:v>1773.78</c:v>
                </c:pt>
                <c:pt idx="3747">
                  <c:v>1773.23</c:v>
                </c:pt>
                <c:pt idx="3748">
                  <c:v>1774.47</c:v>
                </c:pt>
                <c:pt idx="3749">
                  <c:v>1775.08</c:v>
                </c:pt>
                <c:pt idx="3750">
                  <c:v>1773.11</c:v>
                </c:pt>
                <c:pt idx="3751">
                  <c:v>1773.39</c:v>
                </c:pt>
                <c:pt idx="3752">
                  <c:v>1773.91</c:v>
                </c:pt>
                <c:pt idx="3753">
                  <c:v>1773.61</c:v>
                </c:pt>
                <c:pt idx="3754">
                  <c:v>1771.08</c:v>
                </c:pt>
                <c:pt idx="3755">
                  <c:v>1768.85</c:v>
                </c:pt>
                <c:pt idx="3756">
                  <c:v>1767.3</c:v>
                </c:pt>
                <c:pt idx="3757">
                  <c:v>1765.07</c:v>
                </c:pt>
                <c:pt idx="3758">
                  <c:v>1764.9</c:v>
                </c:pt>
                <c:pt idx="3759">
                  <c:v>1762.25</c:v>
                </c:pt>
                <c:pt idx="3760">
                  <c:v>1762.49</c:v>
                </c:pt>
                <c:pt idx="3761">
                  <c:v>1762.03</c:v>
                </c:pt>
                <c:pt idx="3762">
                  <c:v>1762.93</c:v>
                </c:pt>
                <c:pt idx="3763">
                  <c:v>1762.23</c:v>
                </c:pt>
                <c:pt idx="3764">
                  <c:v>1760.3</c:v>
                </c:pt>
                <c:pt idx="3765">
                  <c:v>1758.26</c:v>
                </c:pt>
                <c:pt idx="3766">
                  <c:v>1759.52</c:v>
                </c:pt>
                <c:pt idx="3767">
                  <c:v>1759.75</c:v>
                </c:pt>
                <c:pt idx="3768">
                  <c:v>1761.04</c:v>
                </c:pt>
                <c:pt idx="3769">
                  <c:v>1759.9</c:v>
                </c:pt>
                <c:pt idx="3770">
                  <c:v>1758.23</c:v>
                </c:pt>
                <c:pt idx="3771">
                  <c:v>1756.97</c:v>
                </c:pt>
                <c:pt idx="3772">
                  <c:v>1758.7</c:v>
                </c:pt>
                <c:pt idx="3773">
                  <c:v>1755.28</c:v>
                </c:pt>
                <c:pt idx="3774">
                  <c:v>1756.17</c:v>
                </c:pt>
                <c:pt idx="3775">
                  <c:v>1754.38</c:v>
                </c:pt>
                <c:pt idx="3776">
                  <c:v>1755.51</c:v>
                </c:pt>
                <c:pt idx="3777">
                  <c:v>1757.37</c:v>
                </c:pt>
                <c:pt idx="3778">
                  <c:v>1759.64</c:v>
                </c:pt>
                <c:pt idx="3779">
                  <c:v>1758.04</c:v>
                </c:pt>
                <c:pt idx="3780">
                  <c:v>1756.39</c:v>
                </c:pt>
                <c:pt idx="3781">
                  <c:v>1755.73</c:v>
                </c:pt>
                <c:pt idx="3782">
                  <c:v>1755.3</c:v>
                </c:pt>
                <c:pt idx="3783">
                  <c:v>1755.27</c:v>
                </c:pt>
                <c:pt idx="3784">
                  <c:v>1759.16</c:v>
                </c:pt>
                <c:pt idx="3785">
                  <c:v>1760.23</c:v>
                </c:pt>
                <c:pt idx="3786">
                  <c:v>1762.01</c:v>
                </c:pt>
                <c:pt idx="3787">
                  <c:v>1762.92</c:v>
                </c:pt>
                <c:pt idx="3788">
                  <c:v>1764.63</c:v>
                </c:pt>
                <c:pt idx="3789">
                  <c:v>1764.34</c:v>
                </c:pt>
                <c:pt idx="3790">
                  <c:v>1763.67</c:v>
                </c:pt>
                <c:pt idx="3791">
                  <c:v>1766.02</c:v>
                </c:pt>
                <c:pt idx="3792">
                  <c:v>1764.05</c:v>
                </c:pt>
                <c:pt idx="3793">
                  <c:v>1765.34</c:v>
                </c:pt>
                <c:pt idx="3794">
                  <c:v>1764.93</c:v>
                </c:pt>
                <c:pt idx="3795">
                  <c:v>1762.74</c:v>
                </c:pt>
                <c:pt idx="3796">
                  <c:v>1763.84</c:v>
                </c:pt>
                <c:pt idx="3797">
                  <c:v>1762.55</c:v>
                </c:pt>
                <c:pt idx="3798">
                  <c:v>1763.96</c:v>
                </c:pt>
                <c:pt idx="3799">
                  <c:v>1760.9</c:v>
                </c:pt>
                <c:pt idx="3800">
                  <c:v>1758.4</c:v>
                </c:pt>
                <c:pt idx="3801">
                  <c:v>1760.09</c:v>
                </c:pt>
                <c:pt idx="3802">
                  <c:v>1758.56</c:v>
                </c:pt>
                <c:pt idx="3803">
                  <c:v>1758.74</c:v>
                </c:pt>
                <c:pt idx="3804">
                  <c:v>1757.02</c:v>
                </c:pt>
                <c:pt idx="3805">
                  <c:v>1756.59</c:v>
                </c:pt>
                <c:pt idx="3806">
                  <c:v>1755.64</c:v>
                </c:pt>
                <c:pt idx="3807">
                  <c:v>1757.37</c:v>
                </c:pt>
                <c:pt idx="3808">
                  <c:v>1757.11</c:v>
                </c:pt>
                <c:pt idx="3809">
                  <c:v>1757.95</c:v>
                </c:pt>
                <c:pt idx="3810">
                  <c:v>1757.93</c:v>
                </c:pt>
                <c:pt idx="3811">
                  <c:v>1758.61</c:v>
                </c:pt>
                <c:pt idx="3812">
                  <c:v>1755.35</c:v>
                </c:pt>
                <c:pt idx="3813">
                  <c:v>1755.4</c:v>
                </c:pt>
                <c:pt idx="3814">
                  <c:v>1756.47</c:v>
                </c:pt>
                <c:pt idx="3815">
                  <c:v>1757.22</c:v>
                </c:pt>
                <c:pt idx="3816">
                  <c:v>1756.73</c:v>
                </c:pt>
                <c:pt idx="3817">
                  <c:v>1759.32</c:v>
                </c:pt>
                <c:pt idx="3818">
                  <c:v>1760.31</c:v>
                </c:pt>
                <c:pt idx="3819">
                  <c:v>1762.53</c:v>
                </c:pt>
                <c:pt idx="3820">
                  <c:v>1762.26</c:v>
                </c:pt>
                <c:pt idx="3821">
                  <c:v>1761.09</c:v>
                </c:pt>
                <c:pt idx="3822">
                  <c:v>1760.99</c:v>
                </c:pt>
                <c:pt idx="3823">
                  <c:v>1759.75</c:v>
                </c:pt>
                <c:pt idx="3824">
                  <c:v>1757.59</c:v>
                </c:pt>
                <c:pt idx="3825">
                  <c:v>1756.87</c:v>
                </c:pt>
                <c:pt idx="3826">
                  <c:v>1760.78</c:v>
                </c:pt>
                <c:pt idx="3827">
                  <c:v>1761.61</c:v>
                </c:pt>
                <c:pt idx="3828">
                  <c:v>1761.87</c:v>
                </c:pt>
                <c:pt idx="3829">
                  <c:v>1764.23</c:v>
                </c:pt>
                <c:pt idx="3830">
                  <c:v>1764.29</c:v>
                </c:pt>
                <c:pt idx="3831">
                  <c:v>1763.09</c:v>
                </c:pt>
                <c:pt idx="3832">
                  <c:v>1764.37</c:v>
                </c:pt>
                <c:pt idx="3833">
                  <c:v>1763</c:v>
                </c:pt>
                <c:pt idx="3834">
                  <c:v>1762.17</c:v>
                </c:pt>
                <c:pt idx="3835">
                  <c:v>1762.13</c:v>
                </c:pt>
                <c:pt idx="3836">
                  <c:v>1761.85</c:v>
                </c:pt>
                <c:pt idx="3837">
                  <c:v>1758.71</c:v>
                </c:pt>
                <c:pt idx="3838">
                  <c:v>1757.78</c:v>
                </c:pt>
                <c:pt idx="3839">
                  <c:v>1761.2</c:v>
                </c:pt>
                <c:pt idx="3840">
                  <c:v>1760.65</c:v>
                </c:pt>
                <c:pt idx="3841">
                  <c:v>1759.14</c:v>
                </c:pt>
                <c:pt idx="3842">
                  <c:v>1758.36</c:v>
                </c:pt>
                <c:pt idx="3843">
                  <c:v>1758.6</c:v>
                </c:pt>
                <c:pt idx="3844">
                  <c:v>1760.46</c:v>
                </c:pt>
                <c:pt idx="3845">
                  <c:v>1764.3</c:v>
                </c:pt>
                <c:pt idx="3846">
                  <c:v>1765.35</c:v>
                </c:pt>
                <c:pt idx="3847">
                  <c:v>1766</c:v>
                </c:pt>
                <c:pt idx="3848">
                  <c:v>1765.33</c:v>
                </c:pt>
                <c:pt idx="3849">
                  <c:v>1766.45</c:v>
                </c:pt>
                <c:pt idx="3850">
                  <c:v>1767.77</c:v>
                </c:pt>
                <c:pt idx="3851">
                  <c:v>1766.74</c:v>
                </c:pt>
                <c:pt idx="3852">
                  <c:v>1763.99</c:v>
                </c:pt>
                <c:pt idx="3853">
                  <c:v>1765.28</c:v>
                </c:pt>
                <c:pt idx="3854">
                  <c:v>1767.56</c:v>
                </c:pt>
                <c:pt idx="3855">
                  <c:v>1767.32</c:v>
                </c:pt>
                <c:pt idx="3856">
                  <c:v>1765.01</c:v>
                </c:pt>
                <c:pt idx="3857">
                  <c:v>1761.18</c:v>
                </c:pt>
                <c:pt idx="3858">
                  <c:v>1761.77</c:v>
                </c:pt>
                <c:pt idx="3859">
                  <c:v>1761.15</c:v>
                </c:pt>
                <c:pt idx="3860">
                  <c:v>1760.59</c:v>
                </c:pt>
                <c:pt idx="3861">
                  <c:v>1762.37</c:v>
                </c:pt>
                <c:pt idx="3862">
                  <c:v>1763.56</c:v>
                </c:pt>
                <c:pt idx="3863">
                  <c:v>1761.51</c:v>
                </c:pt>
                <c:pt idx="3864">
                  <c:v>1760.77</c:v>
                </c:pt>
                <c:pt idx="3865">
                  <c:v>1760.13</c:v>
                </c:pt>
                <c:pt idx="3866">
                  <c:v>1761.97</c:v>
                </c:pt>
                <c:pt idx="3867">
                  <c:v>1760.7</c:v>
                </c:pt>
                <c:pt idx="3868">
                  <c:v>1758.56</c:v>
                </c:pt>
                <c:pt idx="3869">
                  <c:v>1760.87</c:v>
                </c:pt>
                <c:pt idx="3870">
                  <c:v>1759.54</c:v>
                </c:pt>
                <c:pt idx="3871">
                  <c:v>1758.94</c:v>
                </c:pt>
                <c:pt idx="3872">
                  <c:v>1760.88</c:v>
                </c:pt>
                <c:pt idx="3873">
                  <c:v>1761.85</c:v>
                </c:pt>
                <c:pt idx="3874">
                  <c:v>1763.35</c:v>
                </c:pt>
                <c:pt idx="3875">
                  <c:v>1763.08</c:v>
                </c:pt>
                <c:pt idx="3876">
                  <c:v>1761.47</c:v>
                </c:pt>
                <c:pt idx="3877">
                  <c:v>1763.13</c:v>
                </c:pt>
                <c:pt idx="3878">
                  <c:v>1763.91</c:v>
                </c:pt>
                <c:pt idx="3879">
                  <c:v>1765.18</c:v>
                </c:pt>
                <c:pt idx="3880">
                  <c:v>1765</c:v>
                </c:pt>
                <c:pt idx="3881">
                  <c:v>1762.14</c:v>
                </c:pt>
                <c:pt idx="3882">
                  <c:v>1758.57</c:v>
                </c:pt>
                <c:pt idx="3883">
                  <c:v>1758.1</c:v>
                </c:pt>
                <c:pt idx="3884">
                  <c:v>1763.31</c:v>
                </c:pt>
                <c:pt idx="3885">
                  <c:v>1760.86</c:v>
                </c:pt>
                <c:pt idx="3886">
                  <c:v>1758.85</c:v>
                </c:pt>
                <c:pt idx="3887">
                  <c:v>1755.72</c:v>
                </c:pt>
                <c:pt idx="3888">
                  <c:v>1753.49</c:v>
                </c:pt>
                <c:pt idx="3889">
                  <c:v>1750.61</c:v>
                </c:pt>
                <c:pt idx="3890">
                  <c:v>1749.25</c:v>
                </c:pt>
                <c:pt idx="3891">
                  <c:v>1749.34</c:v>
                </c:pt>
                <c:pt idx="3892">
                  <c:v>1751.48</c:v>
                </c:pt>
                <c:pt idx="3893">
                  <c:v>1753.5</c:v>
                </c:pt>
                <c:pt idx="3894">
                  <c:v>1755.19</c:v>
                </c:pt>
                <c:pt idx="3895">
                  <c:v>1756.62</c:v>
                </c:pt>
                <c:pt idx="3896">
                  <c:v>1758.03</c:v>
                </c:pt>
                <c:pt idx="3897">
                  <c:v>1758.97</c:v>
                </c:pt>
                <c:pt idx="3898">
                  <c:v>1759.68</c:v>
                </c:pt>
                <c:pt idx="3899">
                  <c:v>1759.71</c:v>
                </c:pt>
                <c:pt idx="3900">
                  <c:v>1761.3</c:v>
                </c:pt>
                <c:pt idx="3901">
                  <c:v>1761.79</c:v>
                </c:pt>
                <c:pt idx="3902">
                  <c:v>1759.9</c:v>
                </c:pt>
                <c:pt idx="3903">
                  <c:v>1757.58</c:v>
                </c:pt>
                <c:pt idx="3904">
                  <c:v>1756.16</c:v>
                </c:pt>
                <c:pt idx="3905">
                  <c:v>1756.35</c:v>
                </c:pt>
                <c:pt idx="3906">
                  <c:v>1755.66</c:v>
                </c:pt>
                <c:pt idx="3907">
                  <c:v>1753.69</c:v>
                </c:pt>
                <c:pt idx="3908">
                  <c:v>1755.44</c:v>
                </c:pt>
                <c:pt idx="3909">
                  <c:v>1755.69</c:v>
                </c:pt>
                <c:pt idx="3910">
                  <c:v>1756.76</c:v>
                </c:pt>
                <c:pt idx="3911">
                  <c:v>1757.39</c:v>
                </c:pt>
                <c:pt idx="3912">
                  <c:v>1756.17</c:v>
                </c:pt>
                <c:pt idx="3913">
                  <c:v>1755.26</c:v>
                </c:pt>
                <c:pt idx="3914">
                  <c:v>1754.71</c:v>
                </c:pt>
                <c:pt idx="3915">
                  <c:v>1755.46</c:v>
                </c:pt>
                <c:pt idx="3916">
                  <c:v>1754.04</c:v>
                </c:pt>
                <c:pt idx="3917">
                  <c:v>1754.61</c:v>
                </c:pt>
                <c:pt idx="3918">
                  <c:v>1754.85</c:v>
                </c:pt>
                <c:pt idx="3919">
                  <c:v>1753.61</c:v>
                </c:pt>
                <c:pt idx="3920">
                  <c:v>1755.55</c:v>
                </c:pt>
                <c:pt idx="3921">
                  <c:v>1753.08</c:v>
                </c:pt>
                <c:pt idx="3922">
                  <c:v>1751.8</c:v>
                </c:pt>
                <c:pt idx="3923">
                  <c:v>1753.57</c:v>
                </c:pt>
                <c:pt idx="3924">
                  <c:v>1755.41</c:v>
                </c:pt>
                <c:pt idx="3925">
                  <c:v>1756.43</c:v>
                </c:pt>
                <c:pt idx="3926">
                  <c:v>1757.29</c:v>
                </c:pt>
                <c:pt idx="3927">
                  <c:v>1761.26</c:v>
                </c:pt>
                <c:pt idx="3928">
                  <c:v>1763.63</c:v>
                </c:pt>
                <c:pt idx="3929">
                  <c:v>1762.91</c:v>
                </c:pt>
                <c:pt idx="3930">
                  <c:v>1763.57</c:v>
                </c:pt>
                <c:pt idx="3931">
                  <c:v>1762.28</c:v>
                </c:pt>
                <c:pt idx="3932">
                  <c:v>1763.91</c:v>
                </c:pt>
                <c:pt idx="3933">
                  <c:v>1763.15</c:v>
                </c:pt>
                <c:pt idx="3934">
                  <c:v>1764.23</c:v>
                </c:pt>
                <c:pt idx="3935">
                  <c:v>1765.17</c:v>
                </c:pt>
                <c:pt idx="3936">
                  <c:v>1766.51</c:v>
                </c:pt>
                <c:pt idx="3937">
                  <c:v>1762.63</c:v>
                </c:pt>
                <c:pt idx="3938">
                  <c:v>1762.21</c:v>
                </c:pt>
                <c:pt idx="3939">
                  <c:v>1758.69</c:v>
                </c:pt>
                <c:pt idx="3940">
                  <c:v>1760.17</c:v>
                </c:pt>
                <c:pt idx="3941">
                  <c:v>1761.11</c:v>
                </c:pt>
                <c:pt idx="3942">
                  <c:v>1757.97</c:v>
                </c:pt>
                <c:pt idx="3943">
                  <c:v>1756.82</c:v>
                </c:pt>
                <c:pt idx="3944">
                  <c:v>1755.77</c:v>
                </c:pt>
                <c:pt idx="3945">
                  <c:v>1753.19</c:v>
                </c:pt>
                <c:pt idx="3946">
                  <c:v>1754.35</c:v>
                </c:pt>
                <c:pt idx="3947">
                  <c:v>1753.93</c:v>
                </c:pt>
                <c:pt idx="3948">
                  <c:v>1753.5</c:v>
                </c:pt>
                <c:pt idx="3949">
                  <c:v>1754.87</c:v>
                </c:pt>
                <c:pt idx="3950">
                  <c:v>1754.02</c:v>
                </c:pt>
                <c:pt idx="3951">
                  <c:v>1755.01</c:v>
                </c:pt>
                <c:pt idx="3952">
                  <c:v>1754.52</c:v>
                </c:pt>
                <c:pt idx="3953">
                  <c:v>1752.55</c:v>
                </c:pt>
                <c:pt idx="3954">
                  <c:v>1751.72</c:v>
                </c:pt>
                <c:pt idx="3955">
                  <c:v>1750.68</c:v>
                </c:pt>
                <c:pt idx="3956">
                  <c:v>1748.82</c:v>
                </c:pt>
                <c:pt idx="3957">
                  <c:v>1748.15</c:v>
                </c:pt>
                <c:pt idx="3958">
                  <c:v>1750.19</c:v>
                </c:pt>
                <c:pt idx="3959">
                  <c:v>1752.19</c:v>
                </c:pt>
                <c:pt idx="3960">
                  <c:v>1752.44</c:v>
                </c:pt>
                <c:pt idx="3961">
                  <c:v>1751.22</c:v>
                </c:pt>
                <c:pt idx="3962">
                  <c:v>1751.12</c:v>
                </c:pt>
                <c:pt idx="3963">
                  <c:v>1754.23</c:v>
                </c:pt>
                <c:pt idx="3964">
                  <c:v>1754.94</c:v>
                </c:pt>
                <c:pt idx="3965">
                  <c:v>1751.6</c:v>
                </c:pt>
                <c:pt idx="3966">
                  <c:v>1752.15</c:v>
                </c:pt>
                <c:pt idx="3967">
                  <c:v>1752.42</c:v>
                </c:pt>
                <c:pt idx="3968">
                  <c:v>1755.06</c:v>
                </c:pt>
                <c:pt idx="3969">
                  <c:v>1753.05</c:v>
                </c:pt>
                <c:pt idx="3970">
                  <c:v>1751.28</c:v>
                </c:pt>
                <c:pt idx="3971">
                  <c:v>1752.12</c:v>
                </c:pt>
                <c:pt idx="3972">
                  <c:v>1752.3</c:v>
                </c:pt>
                <c:pt idx="3973">
                  <c:v>1752.01</c:v>
                </c:pt>
                <c:pt idx="3974">
                  <c:v>1748.71</c:v>
                </c:pt>
                <c:pt idx="3975">
                  <c:v>1748.6</c:v>
                </c:pt>
                <c:pt idx="3976">
                  <c:v>1748.16</c:v>
                </c:pt>
                <c:pt idx="3977">
                  <c:v>1748.4</c:v>
                </c:pt>
                <c:pt idx="3978">
                  <c:v>1748.24</c:v>
                </c:pt>
                <c:pt idx="3979">
                  <c:v>1749.88</c:v>
                </c:pt>
                <c:pt idx="3980">
                  <c:v>1749.11</c:v>
                </c:pt>
                <c:pt idx="3981">
                  <c:v>1750.47</c:v>
                </c:pt>
                <c:pt idx="3982">
                  <c:v>1750.92</c:v>
                </c:pt>
                <c:pt idx="3983">
                  <c:v>1750.08</c:v>
                </c:pt>
                <c:pt idx="3984">
                  <c:v>1751.06</c:v>
                </c:pt>
                <c:pt idx="3985">
                  <c:v>1749.05</c:v>
                </c:pt>
                <c:pt idx="3986">
                  <c:v>1745.1</c:v>
                </c:pt>
                <c:pt idx="3987">
                  <c:v>1744.15</c:v>
                </c:pt>
                <c:pt idx="3988">
                  <c:v>1745.38</c:v>
                </c:pt>
                <c:pt idx="3989">
                  <c:v>1746.79</c:v>
                </c:pt>
                <c:pt idx="3990">
                  <c:v>1746.73</c:v>
                </c:pt>
                <c:pt idx="3991">
                  <c:v>1744.68</c:v>
                </c:pt>
                <c:pt idx="3992">
                  <c:v>1745.01</c:v>
                </c:pt>
                <c:pt idx="3993">
                  <c:v>1745.54</c:v>
                </c:pt>
                <c:pt idx="3994">
                  <c:v>1744.81</c:v>
                </c:pt>
                <c:pt idx="3995">
                  <c:v>1744.74</c:v>
                </c:pt>
                <c:pt idx="3996">
                  <c:v>1746.56</c:v>
                </c:pt>
                <c:pt idx="3997">
                  <c:v>1751.82</c:v>
                </c:pt>
                <c:pt idx="3998">
                  <c:v>1752.18</c:v>
                </c:pt>
                <c:pt idx="3999">
                  <c:v>1754.77</c:v>
                </c:pt>
                <c:pt idx="4000">
                  <c:v>1754.77</c:v>
                </c:pt>
              </c:numCache>
            </c:numRef>
          </c:yVal>
          <c:smooth val="1"/>
          <c:extLst>
            <c:ext xmlns:c16="http://schemas.microsoft.com/office/drawing/2014/chart" uri="{C3380CC4-5D6E-409C-BE32-E72D297353CC}">
              <c16:uniqueId val="{00000000-B351-4EA0-ACD8-25DF3816A291}"/>
            </c:ext>
          </c:extLst>
        </c:ser>
        <c:ser>
          <c:idx val="8"/>
          <c:order val="1"/>
          <c:tx>
            <c:strRef>
              <c:f>'FR=7 AHP=1'!$D$3</c:f>
              <c:strCache>
                <c:ptCount val="1"/>
                <c:pt idx="0">
                  <c:v>Plasma AHP=1</c:v>
                </c:pt>
              </c:strCache>
            </c:strRef>
          </c:tx>
          <c:spPr>
            <a:ln w="38100" cap="rnd">
              <a:solidFill>
                <a:srgbClr val="92D050"/>
              </a:solidFill>
              <a:round/>
            </a:ln>
            <a:effectLst/>
          </c:spPr>
          <c:marker>
            <c:symbol val="none"/>
          </c:marker>
          <c:xVal>
            <c:numRef>
              <c:f>'FR=7 AHP=1'!$A$4:$A$4004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'FR=7 AHP=1'!$D$4:$D$4004</c:f>
              <c:numCache>
                <c:formatCode>General</c:formatCode>
                <c:ptCount val="4001"/>
                <c:pt idx="0">
                  <c:v>0</c:v>
                </c:pt>
                <c:pt idx="1">
                  <c:v>0.98</c:v>
                </c:pt>
                <c:pt idx="2">
                  <c:v>4.0199999999999996</c:v>
                </c:pt>
                <c:pt idx="3">
                  <c:v>7.8</c:v>
                </c:pt>
                <c:pt idx="4">
                  <c:v>10.07</c:v>
                </c:pt>
                <c:pt idx="5">
                  <c:v>12.11</c:v>
                </c:pt>
                <c:pt idx="6">
                  <c:v>14.9</c:v>
                </c:pt>
                <c:pt idx="7">
                  <c:v>17.23</c:v>
                </c:pt>
                <c:pt idx="8">
                  <c:v>20.51</c:v>
                </c:pt>
                <c:pt idx="9">
                  <c:v>24.35</c:v>
                </c:pt>
                <c:pt idx="10">
                  <c:v>26.99</c:v>
                </c:pt>
                <c:pt idx="11">
                  <c:v>29.78</c:v>
                </c:pt>
                <c:pt idx="12">
                  <c:v>32.42</c:v>
                </c:pt>
                <c:pt idx="13">
                  <c:v>36.6</c:v>
                </c:pt>
                <c:pt idx="14">
                  <c:v>39.130000000000003</c:v>
                </c:pt>
                <c:pt idx="15">
                  <c:v>41.12</c:v>
                </c:pt>
                <c:pt idx="16">
                  <c:v>42.68</c:v>
                </c:pt>
                <c:pt idx="17">
                  <c:v>45.47</c:v>
                </c:pt>
                <c:pt idx="18">
                  <c:v>47.87</c:v>
                </c:pt>
                <c:pt idx="19">
                  <c:v>50.55</c:v>
                </c:pt>
                <c:pt idx="20">
                  <c:v>53.8</c:v>
                </c:pt>
                <c:pt idx="21">
                  <c:v>57.11</c:v>
                </c:pt>
                <c:pt idx="22">
                  <c:v>60.63</c:v>
                </c:pt>
                <c:pt idx="23">
                  <c:v>64.34</c:v>
                </c:pt>
                <c:pt idx="24">
                  <c:v>66.05</c:v>
                </c:pt>
                <c:pt idx="25">
                  <c:v>68.41</c:v>
                </c:pt>
                <c:pt idx="26">
                  <c:v>71.900000000000006</c:v>
                </c:pt>
                <c:pt idx="27">
                  <c:v>75.61</c:v>
                </c:pt>
                <c:pt idx="28">
                  <c:v>77.45</c:v>
                </c:pt>
                <c:pt idx="29">
                  <c:v>79.27</c:v>
                </c:pt>
                <c:pt idx="30">
                  <c:v>81.349999999999994</c:v>
                </c:pt>
                <c:pt idx="31">
                  <c:v>84.66</c:v>
                </c:pt>
                <c:pt idx="32">
                  <c:v>86.76</c:v>
                </c:pt>
                <c:pt idx="33">
                  <c:v>89.36</c:v>
                </c:pt>
                <c:pt idx="34">
                  <c:v>91.4</c:v>
                </c:pt>
                <c:pt idx="35">
                  <c:v>94.66</c:v>
                </c:pt>
                <c:pt idx="36">
                  <c:v>96.04</c:v>
                </c:pt>
                <c:pt idx="37">
                  <c:v>97.76</c:v>
                </c:pt>
                <c:pt idx="38">
                  <c:v>101.05</c:v>
                </c:pt>
                <c:pt idx="39">
                  <c:v>104.15</c:v>
                </c:pt>
                <c:pt idx="40">
                  <c:v>105.59</c:v>
                </c:pt>
                <c:pt idx="41">
                  <c:v>107.23</c:v>
                </c:pt>
                <c:pt idx="42">
                  <c:v>110.16</c:v>
                </c:pt>
                <c:pt idx="43">
                  <c:v>112.21</c:v>
                </c:pt>
                <c:pt idx="44">
                  <c:v>113.31</c:v>
                </c:pt>
                <c:pt idx="45">
                  <c:v>115.23</c:v>
                </c:pt>
                <c:pt idx="46">
                  <c:v>117.38</c:v>
                </c:pt>
                <c:pt idx="47">
                  <c:v>119.56</c:v>
                </c:pt>
                <c:pt idx="48">
                  <c:v>121.63</c:v>
                </c:pt>
                <c:pt idx="49">
                  <c:v>123.18</c:v>
                </c:pt>
                <c:pt idx="50">
                  <c:v>124.87</c:v>
                </c:pt>
                <c:pt idx="51">
                  <c:v>127.17</c:v>
                </c:pt>
                <c:pt idx="52">
                  <c:v>129.19</c:v>
                </c:pt>
                <c:pt idx="53">
                  <c:v>131.43</c:v>
                </c:pt>
                <c:pt idx="54">
                  <c:v>134</c:v>
                </c:pt>
                <c:pt idx="55">
                  <c:v>135.68</c:v>
                </c:pt>
                <c:pt idx="56">
                  <c:v>137.4</c:v>
                </c:pt>
                <c:pt idx="57">
                  <c:v>138.47</c:v>
                </c:pt>
                <c:pt idx="58">
                  <c:v>140.72999999999999</c:v>
                </c:pt>
                <c:pt idx="59">
                  <c:v>142.41999999999999</c:v>
                </c:pt>
                <c:pt idx="60">
                  <c:v>144.56</c:v>
                </c:pt>
                <c:pt idx="61">
                  <c:v>145.91</c:v>
                </c:pt>
                <c:pt idx="62">
                  <c:v>147.37</c:v>
                </c:pt>
                <c:pt idx="63">
                  <c:v>149.63</c:v>
                </c:pt>
                <c:pt idx="64">
                  <c:v>152.31</c:v>
                </c:pt>
                <c:pt idx="65">
                  <c:v>153.76</c:v>
                </c:pt>
                <c:pt idx="66">
                  <c:v>155.99</c:v>
                </c:pt>
                <c:pt idx="67">
                  <c:v>157.47999999999999</c:v>
                </c:pt>
                <c:pt idx="68">
                  <c:v>159.47999999999999</c:v>
                </c:pt>
                <c:pt idx="69">
                  <c:v>162.19999999999999</c:v>
                </c:pt>
                <c:pt idx="70">
                  <c:v>165.54</c:v>
                </c:pt>
                <c:pt idx="71">
                  <c:v>169.08</c:v>
                </c:pt>
                <c:pt idx="72">
                  <c:v>171.78</c:v>
                </c:pt>
                <c:pt idx="73">
                  <c:v>174.71</c:v>
                </c:pt>
                <c:pt idx="74">
                  <c:v>177.81</c:v>
                </c:pt>
                <c:pt idx="75">
                  <c:v>180.68</c:v>
                </c:pt>
                <c:pt idx="76">
                  <c:v>182.64</c:v>
                </c:pt>
                <c:pt idx="77">
                  <c:v>184.25</c:v>
                </c:pt>
                <c:pt idx="78">
                  <c:v>186.06</c:v>
                </c:pt>
                <c:pt idx="79">
                  <c:v>188.38</c:v>
                </c:pt>
                <c:pt idx="80">
                  <c:v>190.81</c:v>
                </c:pt>
                <c:pt idx="81">
                  <c:v>192.82</c:v>
                </c:pt>
                <c:pt idx="82">
                  <c:v>195.17</c:v>
                </c:pt>
                <c:pt idx="83">
                  <c:v>195.63</c:v>
                </c:pt>
                <c:pt idx="84">
                  <c:v>197.69</c:v>
                </c:pt>
                <c:pt idx="85">
                  <c:v>200.16</c:v>
                </c:pt>
                <c:pt idx="86">
                  <c:v>202.43</c:v>
                </c:pt>
                <c:pt idx="87">
                  <c:v>204.3</c:v>
                </c:pt>
                <c:pt idx="88">
                  <c:v>206.56</c:v>
                </c:pt>
                <c:pt idx="89">
                  <c:v>209.37</c:v>
                </c:pt>
                <c:pt idx="90">
                  <c:v>211.58</c:v>
                </c:pt>
                <c:pt idx="91">
                  <c:v>213.16</c:v>
                </c:pt>
                <c:pt idx="92">
                  <c:v>214.7</c:v>
                </c:pt>
                <c:pt idx="93">
                  <c:v>217.67</c:v>
                </c:pt>
                <c:pt idx="94">
                  <c:v>219.96</c:v>
                </c:pt>
                <c:pt idx="95">
                  <c:v>221.39</c:v>
                </c:pt>
                <c:pt idx="96">
                  <c:v>222.19</c:v>
                </c:pt>
                <c:pt idx="97">
                  <c:v>223.74</c:v>
                </c:pt>
                <c:pt idx="98">
                  <c:v>225.89</c:v>
                </c:pt>
                <c:pt idx="99">
                  <c:v>227.48</c:v>
                </c:pt>
                <c:pt idx="100">
                  <c:v>229.04</c:v>
                </c:pt>
                <c:pt idx="101">
                  <c:v>230.75</c:v>
                </c:pt>
                <c:pt idx="102">
                  <c:v>232.14</c:v>
                </c:pt>
                <c:pt idx="103">
                  <c:v>233.65</c:v>
                </c:pt>
                <c:pt idx="104">
                  <c:v>235.69</c:v>
                </c:pt>
                <c:pt idx="105">
                  <c:v>238.25</c:v>
                </c:pt>
                <c:pt idx="106">
                  <c:v>238.81</c:v>
                </c:pt>
                <c:pt idx="107">
                  <c:v>240.76</c:v>
                </c:pt>
                <c:pt idx="108">
                  <c:v>242.97</c:v>
                </c:pt>
                <c:pt idx="109">
                  <c:v>245.15</c:v>
                </c:pt>
                <c:pt idx="110">
                  <c:v>248.05</c:v>
                </c:pt>
                <c:pt idx="111">
                  <c:v>249.79</c:v>
                </c:pt>
                <c:pt idx="112">
                  <c:v>251.13</c:v>
                </c:pt>
                <c:pt idx="113">
                  <c:v>254.12</c:v>
                </c:pt>
                <c:pt idx="114">
                  <c:v>256.87</c:v>
                </c:pt>
                <c:pt idx="115">
                  <c:v>259.67</c:v>
                </c:pt>
                <c:pt idx="116">
                  <c:v>261.48</c:v>
                </c:pt>
                <c:pt idx="117">
                  <c:v>261.99</c:v>
                </c:pt>
                <c:pt idx="118">
                  <c:v>264.35000000000002</c:v>
                </c:pt>
                <c:pt idx="119">
                  <c:v>265.85000000000002</c:v>
                </c:pt>
                <c:pt idx="120">
                  <c:v>266.99</c:v>
                </c:pt>
                <c:pt idx="121">
                  <c:v>269.33</c:v>
                </c:pt>
                <c:pt idx="122">
                  <c:v>270.69</c:v>
                </c:pt>
                <c:pt idx="123">
                  <c:v>271.98</c:v>
                </c:pt>
                <c:pt idx="124">
                  <c:v>273.37</c:v>
                </c:pt>
                <c:pt idx="125">
                  <c:v>275.08999999999997</c:v>
                </c:pt>
                <c:pt idx="126">
                  <c:v>276.2</c:v>
                </c:pt>
                <c:pt idx="127">
                  <c:v>277.55</c:v>
                </c:pt>
                <c:pt idx="128">
                  <c:v>279.55</c:v>
                </c:pt>
                <c:pt idx="129">
                  <c:v>280.82</c:v>
                </c:pt>
                <c:pt idx="130">
                  <c:v>281.42</c:v>
                </c:pt>
                <c:pt idx="131">
                  <c:v>282.39999999999998</c:v>
                </c:pt>
                <c:pt idx="132">
                  <c:v>283.79000000000002</c:v>
                </c:pt>
                <c:pt idx="133">
                  <c:v>284.16000000000003</c:v>
                </c:pt>
                <c:pt idx="134">
                  <c:v>285.94</c:v>
                </c:pt>
                <c:pt idx="135">
                  <c:v>287.07</c:v>
                </c:pt>
                <c:pt idx="136">
                  <c:v>288.67</c:v>
                </c:pt>
                <c:pt idx="137">
                  <c:v>289.72000000000003</c:v>
                </c:pt>
                <c:pt idx="138">
                  <c:v>291.57</c:v>
                </c:pt>
                <c:pt idx="139">
                  <c:v>293.37</c:v>
                </c:pt>
                <c:pt idx="140">
                  <c:v>294.7</c:v>
                </c:pt>
                <c:pt idx="141">
                  <c:v>295.33999999999997</c:v>
                </c:pt>
                <c:pt idx="142">
                  <c:v>296.66000000000003</c:v>
                </c:pt>
                <c:pt idx="143">
                  <c:v>297.48</c:v>
                </c:pt>
                <c:pt idx="144">
                  <c:v>300.37</c:v>
                </c:pt>
                <c:pt idx="145">
                  <c:v>302.73</c:v>
                </c:pt>
                <c:pt idx="146">
                  <c:v>304.77</c:v>
                </c:pt>
                <c:pt idx="147">
                  <c:v>305.82</c:v>
                </c:pt>
                <c:pt idx="148">
                  <c:v>308.32</c:v>
                </c:pt>
                <c:pt idx="149">
                  <c:v>308.76</c:v>
                </c:pt>
                <c:pt idx="150">
                  <c:v>308.93</c:v>
                </c:pt>
                <c:pt idx="151">
                  <c:v>309.8</c:v>
                </c:pt>
                <c:pt idx="152">
                  <c:v>311.29000000000002</c:v>
                </c:pt>
                <c:pt idx="153">
                  <c:v>311.89999999999998</c:v>
                </c:pt>
                <c:pt idx="154">
                  <c:v>312.02999999999997</c:v>
                </c:pt>
                <c:pt idx="155">
                  <c:v>311.58999999999997</c:v>
                </c:pt>
                <c:pt idx="156">
                  <c:v>311.85000000000002</c:v>
                </c:pt>
                <c:pt idx="157">
                  <c:v>312.79000000000002</c:v>
                </c:pt>
                <c:pt idx="158">
                  <c:v>313.22000000000003</c:v>
                </c:pt>
                <c:pt idx="159">
                  <c:v>314.39</c:v>
                </c:pt>
                <c:pt idx="160">
                  <c:v>315.48</c:v>
                </c:pt>
                <c:pt idx="161">
                  <c:v>317.98</c:v>
                </c:pt>
                <c:pt idx="162">
                  <c:v>318.85000000000002</c:v>
                </c:pt>
                <c:pt idx="163">
                  <c:v>320.51</c:v>
                </c:pt>
                <c:pt idx="164">
                  <c:v>322.2</c:v>
                </c:pt>
                <c:pt idx="165">
                  <c:v>323.02999999999997</c:v>
                </c:pt>
                <c:pt idx="166">
                  <c:v>323.91000000000003</c:v>
                </c:pt>
                <c:pt idx="167">
                  <c:v>324.14999999999998</c:v>
                </c:pt>
                <c:pt idx="168">
                  <c:v>326.2</c:v>
                </c:pt>
                <c:pt idx="169">
                  <c:v>326.8</c:v>
                </c:pt>
                <c:pt idx="170">
                  <c:v>328.3</c:v>
                </c:pt>
                <c:pt idx="171">
                  <c:v>329.59</c:v>
                </c:pt>
                <c:pt idx="172">
                  <c:v>330.32</c:v>
                </c:pt>
                <c:pt idx="173">
                  <c:v>331.89</c:v>
                </c:pt>
                <c:pt idx="174">
                  <c:v>331.94</c:v>
                </c:pt>
                <c:pt idx="175">
                  <c:v>333.07</c:v>
                </c:pt>
                <c:pt idx="176">
                  <c:v>333.02</c:v>
                </c:pt>
                <c:pt idx="177">
                  <c:v>333.88</c:v>
                </c:pt>
                <c:pt idx="178">
                  <c:v>334.41</c:v>
                </c:pt>
                <c:pt idx="179">
                  <c:v>335.27</c:v>
                </c:pt>
                <c:pt idx="180">
                  <c:v>335.36</c:v>
                </c:pt>
                <c:pt idx="181">
                  <c:v>335.78</c:v>
                </c:pt>
                <c:pt idx="182">
                  <c:v>337.23</c:v>
                </c:pt>
                <c:pt idx="183">
                  <c:v>338.7</c:v>
                </c:pt>
                <c:pt idx="184">
                  <c:v>339.25</c:v>
                </c:pt>
                <c:pt idx="185">
                  <c:v>339.78</c:v>
                </c:pt>
                <c:pt idx="186">
                  <c:v>340.05</c:v>
                </c:pt>
                <c:pt idx="187">
                  <c:v>340.74</c:v>
                </c:pt>
                <c:pt idx="188">
                  <c:v>341.71</c:v>
                </c:pt>
                <c:pt idx="189">
                  <c:v>341.89</c:v>
                </c:pt>
                <c:pt idx="190">
                  <c:v>341.94</c:v>
                </c:pt>
                <c:pt idx="191">
                  <c:v>342.34</c:v>
                </c:pt>
                <c:pt idx="192">
                  <c:v>343.84</c:v>
                </c:pt>
                <c:pt idx="193">
                  <c:v>345.34</c:v>
                </c:pt>
                <c:pt idx="194">
                  <c:v>345.54</c:v>
                </c:pt>
                <c:pt idx="195">
                  <c:v>346.31</c:v>
                </c:pt>
                <c:pt idx="196">
                  <c:v>348.36</c:v>
                </c:pt>
                <c:pt idx="197">
                  <c:v>350.09</c:v>
                </c:pt>
                <c:pt idx="198">
                  <c:v>351.78</c:v>
                </c:pt>
                <c:pt idx="199">
                  <c:v>353.66</c:v>
                </c:pt>
                <c:pt idx="200">
                  <c:v>357.47</c:v>
                </c:pt>
                <c:pt idx="201">
                  <c:v>358.39</c:v>
                </c:pt>
                <c:pt idx="202">
                  <c:v>358.9</c:v>
                </c:pt>
                <c:pt idx="203">
                  <c:v>359.26</c:v>
                </c:pt>
                <c:pt idx="204">
                  <c:v>360.47</c:v>
                </c:pt>
                <c:pt idx="205">
                  <c:v>361.26</c:v>
                </c:pt>
                <c:pt idx="206">
                  <c:v>361.77</c:v>
                </c:pt>
                <c:pt idx="207">
                  <c:v>363.62</c:v>
                </c:pt>
                <c:pt idx="208">
                  <c:v>364.63</c:v>
                </c:pt>
                <c:pt idx="209">
                  <c:v>364.25</c:v>
                </c:pt>
                <c:pt idx="210">
                  <c:v>365.1</c:v>
                </c:pt>
                <c:pt idx="211">
                  <c:v>367.18</c:v>
                </c:pt>
                <c:pt idx="212">
                  <c:v>368.16</c:v>
                </c:pt>
                <c:pt idx="213">
                  <c:v>369.36</c:v>
                </c:pt>
                <c:pt idx="214">
                  <c:v>371.69</c:v>
                </c:pt>
                <c:pt idx="215">
                  <c:v>373.2</c:v>
                </c:pt>
                <c:pt idx="216">
                  <c:v>374.73</c:v>
                </c:pt>
                <c:pt idx="217">
                  <c:v>375.78</c:v>
                </c:pt>
                <c:pt idx="218">
                  <c:v>376.84</c:v>
                </c:pt>
                <c:pt idx="219">
                  <c:v>377.95</c:v>
                </c:pt>
                <c:pt idx="220">
                  <c:v>379.63</c:v>
                </c:pt>
                <c:pt idx="221">
                  <c:v>381.57</c:v>
                </c:pt>
                <c:pt idx="222">
                  <c:v>381.99</c:v>
                </c:pt>
                <c:pt idx="223">
                  <c:v>384.69</c:v>
                </c:pt>
                <c:pt idx="224">
                  <c:v>385.98</c:v>
                </c:pt>
                <c:pt idx="225">
                  <c:v>387.74</c:v>
                </c:pt>
                <c:pt idx="226">
                  <c:v>389.21</c:v>
                </c:pt>
                <c:pt idx="227">
                  <c:v>390.92</c:v>
                </c:pt>
                <c:pt idx="228">
                  <c:v>391.68</c:v>
                </c:pt>
                <c:pt idx="229">
                  <c:v>391.69</c:v>
                </c:pt>
                <c:pt idx="230">
                  <c:v>392.38</c:v>
                </c:pt>
                <c:pt idx="231">
                  <c:v>392.88</c:v>
                </c:pt>
                <c:pt idx="232">
                  <c:v>393.97</c:v>
                </c:pt>
                <c:pt idx="233">
                  <c:v>395.39</c:v>
                </c:pt>
                <c:pt idx="234">
                  <c:v>396.51</c:v>
                </c:pt>
                <c:pt idx="235">
                  <c:v>397.53</c:v>
                </c:pt>
                <c:pt idx="236">
                  <c:v>398.51</c:v>
                </c:pt>
                <c:pt idx="237">
                  <c:v>398.86</c:v>
                </c:pt>
                <c:pt idx="238">
                  <c:v>399.17</c:v>
                </c:pt>
                <c:pt idx="239">
                  <c:v>399.95</c:v>
                </c:pt>
                <c:pt idx="240">
                  <c:v>400.26</c:v>
                </c:pt>
                <c:pt idx="241">
                  <c:v>400.42</c:v>
                </c:pt>
                <c:pt idx="242">
                  <c:v>401.18</c:v>
                </c:pt>
                <c:pt idx="243">
                  <c:v>403.09</c:v>
                </c:pt>
                <c:pt idx="244">
                  <c:v>403.38</c:v>
                </c:pt>
                <c:pt idx="245">
                  <c:v>405.28</c:v>
                </c:pt>
                <c:pt idx="246">
                  <c:v>405.5</c:v>
                </c:pt>
                <c:pt idx="247">
                  <c:v>405.82</c:v>
                </c:pt>
                <c:pt idx="248">
                  <c:v>407.08</c:v>
                </c:pt>
                <c:pt idx="249">
                  <c:v>408.33</c:v>
                </c:pt>
                <c:pt idx="250">
                  <c:v>407.92</c:v>
                </c:pt>
                <c:pt idx="251">
                  <c:v>408.58</c:v>
                </c:pt>
                <c:pt idx="252">
                  <c:v>409.58</c:v>
                </c:pt>
                <c:pt idx="253">
                  <c:v>410.66</c:v>
                </c:pt>
                <c:pt idx="254">
                  <c:v>411.65</c:v>
                </c:pt>
                <c:pt idx="255">
                  <c:v>413.33</c:v>
                </c:pt>
                <c:pt idx="256">
                  <c:v>414.33</c:v>
                </c:pt>
                <c:pt idx="257">
                  <c:v>414.31</c:v>
                </c:pt>
                <c:pt idx="258">
                  <c:v>414.87</c:v>
                </c:pt>
                <c:pt idx="259">
                  <c:v>416.17</c:v>
                </c:pt>
                <c:pt idx="260">
                  <c:v>415.51</c:v>
                </c:pt>
                <c:pt idx="261">
                  <c:v>416.23</c:v>
                </c:pt>
                <c:pt idx="262">
                  <c:v>416.8</c:v>
                </c:pt>
                <c:pt idx="263">
                  <c:v>416.34</c:v>
                </c:pt>
                <c:pt idx="264">
                  <c:v>415.84</c:v>
                </c:pt>
                <c:pt idx="265">
                  <c:v>415.97</c:v>
                </c:pt>
                <c:pt idx="266">
                  <c:v>416.68</c:v>
                </c:pt>
                <c:pt idx="267">
                  <c:v>416.63</c:v>
                </c:pt>
                <c:pt idx="268">
                  <c:v>415.66</c:v>
                </c:pt>
                <c:pt idx="269">
                  <c:v>414.82</c:v>
                </c:pt>
                <c:pt idx="270">
                  <c:v>414.96</c:v>
                </c:pt>
                <c:pt idx="271">
                  <c:v>414.89</c:v>
                </c:pt>
                <c:pt idx="272">
                  <c:v>414.94</c:v>
                </c:pt>
                <c:pt idx="273">
                  <c:v>414.47</c:v>
                </c:pt>
                <c:pt idx="274">
                  <c:v>415.19</c:v>
                </c:pt>
                <c:pt idx="275">
                  <c:v>414.6</c:v>
                </c:pt>
                <c:pt idx="276">
                  <c:v>413.99</c:v>
                </c:pt>
                <c:pt idx="277">
                  <c:v>414.81</c:v>
                </c:pt>
                <c:pt idx="278">
                  <c:v>415.19</c:v>
                </c:pt>
                <c:pt idx="279">
                  <c:v>414.71</c:v>
                </c:pt>
                <c:pt idx="280">
                  <c:v>414.76</c:v>
                </c:pt>
                <c:pt idx="281">
                  <c:v>415.96</c:v>
                </c:pt>
                <c:pt idx="282">
                  <c:v>417.01</c:v>
                </c:pt>
                <c:pt idx="283">
                  <c:v>418.14</c:v>
                </c:pt>
                <c:pt idx="284">
                  <c:v>419.05</c:v>
                </c:pt>
                <c:pt idx="285">
                  <c:v>420.02</c:v>
                </c:pt>
                <c:pt idx="286">
                  <c:v>421.04</c:v>
                </c:pt>
                <c:pt idx="287">
                  <c:v>422.09</c:v>
                </c:pt>
                <c:pt idx="288">
                  <c:v>422.73</c:v>
                </c:pt>
                <c:pt idx="289">
                  <c:v>424.33</c:v>
                </c:pt>
                <c:pt idx="290">
                  <c:v>425.16</c:v>
                </c:pt>
                <c:pt idx="291">
                  <c:v>426.81</c:v>
                </c:pt>
                <c:pt idx="292">
                  <c:v>427.53</c:v>
                </c:pt>
                <c:pt idx="293">
                  <c:v>428.36</c:v>
                </c:pt>
                <c:pt idx="294">
                  <c:v>428.98</c:v>
                </c:pt>
                <c:pt idx="295">
                  <c:v>429.56</c:v>
                </c:pt>
                <c:pt idx="296">
                  <c:v>429.54</c:v>
                </c:pt>
                <c:pt idx="297">
                  <c:v>429.96</c:v>
                </c:pt>
                <c:pt idx="298">
                  <c:v>430.51</c:v>
                </c:pt>
                <c:pt idx="299">
                  <c:v>431.55</c:v>
                </c:pt>
                <c:pt idx="300">
                  <c:v>431.82</c:v>
                </c:pt>
                <c:pt idx="301">
                  <c:v>431.27</c:v>
                </c:pt>
                <c:pt idx="302">
                  <c:v>430.95</c:v>
                </c:pt>
                <c:pt idx="303">
                  <c:v>431.12</c:v>
                </c:pt>
                <c:pt idx="304">
                  <c:v>431.27</c:v>
                </c:pt>
                <c:pt idx="305">
                  <c:v>431.56</c:v>
                </c:pt>
                <c:pt idx="306">
                  <c:v>432.25</c:v>
                </c:pt>
                <c:pt idx="307">
                  <c:v>432.08</c:v>
                </c:pt>
                <c:pt idx="308">
                  <c:v>434.01</c:v>
                </c:pt>
                <c:pt idx="309">
                  <c:v>434.06</c:v>
                </c:pt>
                <c:pt idx="310">
                  <c:v>435.05</c:v>
                </c:pt>
                <c:pt idx="311">
                  <c:v>435.61</c:v>
                </c:pt>
                <c:pt idx="312">
                  <c:v>436.45</c:v>
                </c:pt>
                <c:pt idx="313">
                  <c:v>436.67</c:v>
                </c:pt>
                <c:pt idx="314">
                  <c:v>438.32</c:v>
                </c:pt>
                <c:pt idx="315">
                  <c:v>440.07</c:v>
                </c:pt>
                <c:pt idx="316">
                  <c:v>440.37</c:v>
                </c:pt>
                <c:pt idx="317">
                  <c:v>441.17</c:v>
                </c:pt>
                <c:pt idx="318">
                  <c:v>442.16</c:v>
                </c:pt>
                <c:pt idx="319">
                  <c:v>442.25</c:v>
                </c:pt>
                <c:pt idx="320">
                  <c:v>442.81</c:v>
                </c:pt>
                <c:pt idx="321">
                  <c:v>442.29</c:v>
                </c:pt>
                <c:pt idx="322">
                  <c:v>441.46</c:v>
                </c:pt>
                <c:pt idx="323">
                  <c:v>441.63</c:v>
                </c:pt>
                <c:pt idx="324">
                  <c:v>441.98</c:v>
                </c:pt>
                <c:pt idx="325">
                  <c:v>443.32</c:v>
                </c:pt>
                <c:pt idx="326">
                  <c:v>443.91</c:v>
                </c:pt>
                <c:pt idx="327">
                  <c:v>444.5</c:v>
                </c:pt>
                <c:pt idx="328">
                  <c:v>445.97</c:v>
                </c:pt>
                <c:pt idx="329">
                  <c:v>446.37</c:v>
                </c:pt>
                <c:pt idx="330">
                  <c:v>446.63</c:v>
                </c:pt>
                <c:pt idx="331">
                  <c:v>447.23</c:v>
                </c:pt>
                <c:pt idx="332">
                  <c:v>447.22</c:v>
                </c:pt>
                <c:pt idx="333">
                  <c:v>448.96</c:v>
                </c:pt>
                <c:pt idx="334">
                  <c:v>449.61</c:v>
                </c:pt>
                <c:pt idx="335">
                  <c:v>450.9</c:v>
                </c:pt>
                <c:pt idx="336">
                  <c:v>451.49</c:v>
                </c:pt>
                <c:pt idx="337">
                  <c:v>451.17</c:v>
                </c:pt>
                <c:pt idx="338">
                  <c:v>451.7</c:v>
                </c:pt>
                <c:pt idx="339">
                  <c:v>452.8</c:v>
                </c:pt>
                <c:pt idx="340">
                  <c:v>453.07</c:v>
                </c:pt>
                <c:pt idx="341">
                  <c:v>453.69</c:v>
                </c:pt>
                <c:pt idx="342">
                  <c:v>454.55</c:v>
                </c:pt>
                <c:pt idx="343">
                  <c:v>455.14</c:v>
                </c:pt>
                <c:pt idx="344">
                  <c:v>455.3</c:v>
                </c:pt>
                <c:pt idx="345">
                  <c:v>456.94</c:v>
                </c:pt>
                <c:pt idx="346">
                  <c:v>458.31</c:v>
                </c:pt>
                <c:pt idx="347">
                  <c:v>460.24</c:v>
                </c:pt>
                <c:pt idx="348">
                  <c:v>460.11</c:v>
                </c:pt>
                <c:pt idx="349">
                  <c:v>460.49</c:v>
                </c:pt>
                <c:pt idx="350">
                  <c:v>461.06</c:v>
                </c:pt>
                <c:pt idx="351">
                  <c:v>461.91</c:v>
                </c:pt>
                <c:pt idx="352">
                  <c:v>462.27</c:v>
                </c:pt>
                <c:pt idx="353">
                  <c:v>463.74</c:v>
                </c:pt>
                <c:pt idx="354">
                  <c:v>464.26</c:v>
                </c:pt>
                <c:pt idx="355">
                  <c:v>464.05</c:v>
                </c:pt>
                <c:pt idx="356">
                  <c:v>464.7</c:v>
                </c:pt>
                <c:pt idx="357">
                  <c:v>466.51</c:v>
                </c:pt>
                <c:pt idx="358">
                  <c:v>468.64</c:v>
                </c:pt>
                <c:pt idx="359">
                  <c:v>468.61</c:v>
                </c:pt>
                <c:pt idx="360">
                  <c:v>469.12</c:v>
                </c:pt>
                <c:pt idx="361">
                  <c:v>470.68</c:v>
                </c:pt>
                <c:pt idx="362">
                  <c:v>471</c:v>
                </c:pt>
                <c:pt idx="363">
                  <c:v>471.17</c:v>
                </c:pt>
                <c:pt idx="364">
                  <c:v>470.72</c:v>
                </c:pt>
                <c:pt idx="365">
                  <c:v>470.93</c:v>
                </c:pt>
                <c:pt idx="366">
                  <c:v>471.5</c:v>
                </c:pt>
                <c:pt idx="367">
                  <c:v>473.2</c:v>
                </c:pt>
                <c:pt idx="368">
                  <c:v>472.18</c:v>
                </c:pt>
                <c:pt idx="369">
                  <c:v>472.86</c:v>
                </c:pt>
                <c:pt idx="370">
                  <c:v>473.39</c:v>
                </c:pt>
                <c:pt idx="371">
                  <c:v>473.16</c:v>
                </c:pt>
                <c:pt idx="372">
                  <c:v>474.1</c:v>
                </c:pt>
                <c:pt idx="373">
                  <c:v>474.54</c:v>
                </c:pt>
                <c:pt idx="374">
                  <c:v>475.15</c:v>
                </c:pt>
                <c:pt idx="375">
                  <c:v>475.64</c:v>
                </c:pt>
                <c:pt idx="376">
                  <c:v>474.91</c:v>
                </c:pt>
                <c:pt idx="377">
                  <c:v>474.36</c:v>
                </c:pt>
                <c:pt idx="378">
                  <c:v>473.44</c:v>
                </c:pt>
                <c:pt idx="379">
                  <c:v>473.25</c:v>
                </c:pt>
                <c:pt idx="380">
                  <c:v>472.56</c:v>
                </c:pt>
                <c:pt idx="381">
                  <c:v>472.92</c:v>
                </c:pt>
                <c:pt idx="382">
                  <c:v>471.99</c:v>
                </c:pt>
                <c:pt idx="383">
                  <c:v>471.8</c:v>
                </c:pt>
                <c:pt idx="384">
                  <c:v>471.83</c:v>
                </c:pt>
                <c:pt idx="385">
                  <c:v>472.67</c:v>
                </c:pt>
                <c:pt idx="386">
                  <c:v>473.02</c:v>
                </c:pt>
                <c:pt idx="387">
                  <c:v>473.11</c:v>
                </c:pt>
                <c:pt idx="388">
                  <c:v>473.68</c:v>
                </c:pt>
                <c:pt idx="389">
                  <c:v>472.47</c:v>
                </c:pt>
                <c:pt idx="390">
                  <c:v>473.27</c:v>
                </c:pt>
                <c:pt idx="391">
                  <c:v>473.72</c:v>
                </c:pt>
                <c:pt idx="392">
                  <c:v>474.13</c:v>
                </c:pt>
                <c:pt idx="393">
                  <c:v>474.76</c:v>
                </c:pt>
                <c:pt idx="394">
                  <c:v>474.91</c:v>
                </c:pt>
                <c:pt idx="395">
                  <c:v>475.11</c:v>
                </c:pt>
                <c:pt idx="396">
                  <c:v>474.87</c:v>
                </c:pt>
                <c:pt idx="397">
                  <c:v>474.03</c:v>
                </c:pt>
                <c:pt idx="398">
                  <c:v>474.66</c:v>
                </c:pt>
                <c:pt idx="399">
                  <c:v>475.83</c:v>
                </c:pt>
                <c:pt idx="400">
                  <c:v>475.88</c:v>
                </c:pt>
                <c:pt idx="401">
                  <c:v>476.11</c:v>
                </c:pt>
                <c:pt idx="402">
                  <c:v>476.44</c:v>
                </c:pt>
                <c:pt idx="403">
                  <c:v>476.32</c:v>
                </c:pt>
                <c:pt idx="404">
                  <c:v>478.08</c:v>
                </c:pt>
                <c:pt idx="405">
                  <c:v>478.59</c:v>
                </c:pt>
                <c:pt idx="406">
                  <c:v>479.2</c:v>
                </c:pt>
                <c:pt idx="407">
                  <c:v>479.73</c:v>
                </c:pt>
                <c:pt idx="408">
                  <c:v>478.91</c:v>
                </c:pt>
                <c:pt idx="409">
                  <c:v>479.55</c:v>
                </c:pt>
                <c:pt idx="410">
                  <c:v>480.13</c:v>
                </c:pt>
                <c:pt idx="411">
                  <c:v>480.55</c:v>
                </c:pt>
                <c:pt idx="412">
                  <c:v>480.3</c:v>
                </c:pt>
                <c:pt idx="413">
                  <c:v>481.23</c:v>
                </c:pt>
                <c:pt idx="414">
                  <c:v>481.46</c:v>
                </c:pt>
                <c:pt idx="415">
                  <c:v>482.72</c:v>
                </c:pt>
                <c:pt idx="416">
                  <c:v>482.48</c:v>
                </c:pt>
                <c:pt idx="417">
                  <c:v>484.28</c:v>
                </c:pt>
                <c:pt idx="418">
                  <c:v>484.72</c:v>
                </c:pt>
                <c:pt idx="419">
                  <c:v>485.05</c:v>
                </c:pt>
                <c:pt idx="420">
                  <c:v>485.37</c:v>
                </c:pt>
                <c:pt idx="421">
                  <c:v>485.12</c:v>
                </c:pt>
                <c:pt idx="422">
                  <c:v>486.26</c:v>
                </c:pt>
                <c:pt idx="423">
                  <c:v>485.95</c:v>
                </c:pt>
                <c:pt idx="424">
                  <c:v>487.44</c:v>
                </c:pt>
                <c:pt idx="425">
                  <c:v>488.28</c:v>
                </c:pt>
                <c:pt idx="426">
                  <c:v>487.51</c:v>
                </c:pt>
                <c:pt idx="427">
                  <c:v>486.61</c:v>
                </c:pt>
                <c:pt idx="428">
                  <c:v>486.25</c:v>
                </c:pt>
                <c:pt idx="429">
                  <c:v>486.08</c:v>
                </c:pt>
                <c:pt idx="430">
                  <c:v>485.99</c:v>
                </c:pt>
                <c:pt idx="431">
                  <c:v>484.56</c:v>
                </c:pt>
                <c:pt idx="432">
                  <c:v>484.49</c:v>
                </c:pt>
                <c:pt idx="433">
                  <c:v>485.09</c:v>
                </c:pt>
                <c:pt idx="434">
                  <c:v>484.77</c:v>
                </c:pt>
                <c:pt idx="435">
                  <c:v>483.97</c:v>
                </c:pt>
                <c:pt idx="436">
                  <c:v>484.28</c:v>
                </c:pt>
                <c:pt idx="437">
                  <c:v>484.74</c:v>
                </c:pt>
                <c:pt idx="438">
                  <c:v>484.83</c:v>
                </c:pt>
                <c:pt idx="439">
                  <c:v>484.65</c:v>
                </c:pt>
                <c:pt idx="440">
                  <c:v>485</c:v>
                </c:pt>
                <c:pt idx="441">
                  <c:v>485.88</c:v>
                </c:pt>
                <c:pt idx="442">
                  <c:v>485.67</c:v>
                </c:pt>
                <c:pt idx="443">
                  <c:v>485.29</c:v>
                </c:pt>
                <c:pt idx="444">
                  <c:v>485.82</c:v>
                </c:pt>
                <c:pt idx="445">
                  <c:v>487.11</c:v>
                </c:pt>
                <c:pt idx="446">
                  <c:v>486.47</c:v>
                </c:pt>
                <c:pt idx="447">
                  <c:v>486.22</c:v>
                </c:pt>
                <c:pt idx="448">
                  <c:v>485.65</c:v>
                </c:pt>
                <c:pt idx="449">
                  <c:v>485.37</c:v>
                </c:pt>
                <c:pt idx="450">
                  <c:v>484.39</c:v>
                </c:pt>
                <c:pt idx="451">
                  <c:v>483.79</c:v>
                </c:pt>
                <c:pt idx="452">
                  <c:v>484.43</c:v>
                </c:pt>
                <c:pt idx="453">
                  <c:v>484.05</c:v>
                </c:pt>
                <c:pt idx="454">
                  <c:v>483.9</c:v>
                </c:pt>
                <c:pt idx="455">
                  <c:v>484.02</c:v>
                </c:pt>
                <c:pt idx="456">
                  <c:v>483.89</c:v>
                </c:pt>
                <c:pt idx="457">
                  <c:v>484.03</c:v>
                </c:pt>
                <c:pt idx="458">
                  <c:v>484.01</c:v>
                </c:pt>
                <c:pt idx="459">
                  <c:v>484.27</c:v>
                </c:pt>
                <c:pt idx="460">
                  <c:v>484.65</c:v>
                </c:pt>
                <c:pt idx="461">
                  <c:v>484.48</c:v>
                </c:pt>
                <c:pt idx="462">
                  <c:v>485.32</c:v>
                </c:pt>
                <c:pt idx="463">
                  <c:v>485.85</c:v>
                </c:pt>
                <c:pt idx="464">
                  <c:v>486.56</c:v>
                </c:pt>
                <c:pt idx="465">
                  <c:v>486.71</c:v>
                </c:pt>
                <c:pt idx="466">
                  <c:v>486.18</c:v>
                </c:pt>
                <c:pt idx="467">
                  <c:v>485.55</c:v>
                </c:pt>
                <c:pt idx="468">
                  <c:v>484.35</c:v>
                </c:pt>
                <c:pt idx="469">
                  <c:v>484.87</c:v>
                </c:pt>
                <c:pt idx="470">
                  <c:v>484.25</c:v>
                </c:pt>
                <c:pt idx="471">
                  <c:v>484.16</c:v>
                </c:pt>
                <c:pt idx="472">
                  <c:v>485.48</c:v>
                </c:pt>
                <c:pt idx="473">
                  <c:v>486.18</c:v>
                </c:pt>
                <c:pt idx="474">
                  <c:v>486.05</c:v>
                </c:pt>
                <c:pt idx="475">
                  <c:v>486.6</c:v>
                </c:pt>
                <c:pt idx="476">
                  <c:v>485.59</c:v>
                </c:pt>
                <c:pt idx="477">
                  <c:v>487.08</c:v>
                </c:pt>
                <c:pt idx="478">
                  <c:v>487.33</c:v>
                </c:pt>
                <c:pt idx="479">
                  <c:v>487.14</c:v>
                </c:pt>
                <c:pt idx="480">
                  <c:v>487.7</c:v>
                </c:pt>
                <c:pt idx="481">
                  <c:v>488.37</c:v>
                </c:pt>
                <c:pt idx="482">
                  <c:v>488.14</c:v>
                </c:pt>
                <c:pt idx="483">
                  <c:v>488.63</c:v>
                </c:pt>
                <c:pt idx="484">
                  <c:v>489.15</c:v>
                </c:pt>
                <c:pt idx="485">
                  <c:v>488.46</c:v>
                </c:pt>
                <c:pt idx="486">
                  <c:v>488.02</c:v>
                </c:pt>
                <c:pt idx="487">
                  <c:v>487.97</c:v>
                </c:pt>
                <c:pt idx="488">
                  <c:v>487.87</c:v>
                </c:pt>
                <c:pt idx="489">
                  <c:v>487.05</c:v>
                </c:pt>
                <c:pt idx="490">
                  <c:v>486.67</c:v>
                </c:pt>
                <c:pt idx="491">
                  <c:v>486.58</c:v>
                </c:pt>
                <c:pt idx="492">
                  <c:v>486.79</c:v>
                </c:pt>
                <c:pt idx="493">
                  <c:v>487.02</c:v>
                </c:pt>
                <c:pt idx="494">
                  <c:v>487.07</c:v>
                </c:pt>
                <c:pt idx="495">
                  <c:v>487.7</c:v>
                </c:pt>
                <c:pt idx="496">
                  <c:v>486.85</c:v>
                </c:pt>
                <c:pt idx="497">
                  <c:v>486.62</c:v>
                </c:pt>
                <c:pt idx="498">
                  <c:v>486.74</c:v>
                </c:pt>
                <c:pt idx="499">
                  <c:v>486.67</c:v>
                </c:pt>
                <c:pt idx="500">
                  <c:v>486.13</c:v>
                </c:pt>
                <c:pt idx="501">
                  <c:v>485.88</c:v>
                </c:pt>
                <c:pt idx="502">
                  <c:v>487.51</c:v>
                </c:pt>
                <c:pt idx="503">
                  <c:v>487.93</c:v>
                </c:pt>
                <c:pt idx="504">
                  <c:v>489.23</c:v>
                </c:pt>
                <c:pt idx="505">
                  <c:v>489.14</c:v>
                </c:pt>
                <c:pt idx="506">
                  <c:v>488.54</c:v>
                </c:pt>
                <c:pt idx="507">
                  <c:v>488.23</c:v>
                </c:pt>
                <c:pt idx="508">
                  <c:v>489.46</c:v>
                </c:pt>
                <c:pt idx="509">
                  <c:v>490.93</c:v>
                </c:pt>
                <c:pt idx="510">
                  <c:v>492.47</c:v>
                </c:pt>
                <c:pt idx="511">
                  <c:v>493.34</c:v>
                </c:pt>
                <c:pt idx="512">
                  <c:v>494.67</c:v>
                </c:pt>
                <c:pt idx="513">
                  <c:v>495.56</c:v>
                </c:pt>
                <c:pt idx="514">
                  <c:v>495.37</c:v>
                </c:pt>
                <c:pt idx="515">
                  <c:v>496.18</c:v>
                </c:pt>
                <c:pt idx="516">
                  <c:v>496.16</c:v>
                </c:pt>
                <c:pt idx="517">
                  <c:v>497.33</c:v>
                </c:pt>
                <c:pt idx="518">
                  <c:v>497.38</c:v>
                </c:pt>
                <c:pt idx="519">
                  <c:v>497.1</c:v>
                </c:pt>
                <c:pt idx="520">
                  <c:v>496.7</c:v>
                </c:pt>
                <c:pt idx="521">
                  <c:v>496.53</c:v>
                </c:pt>
                <c:pt idx="522">
                  <c:v>497.05</c:v>
                </c:pt>
                <c:pt idx="523">
                  <c:v>496.44</c:v>
                </c:pt>
                <c:pt idx="524">
                  <c:v>496.17</c:v>
                </c:pt>
                <c:pt idx="525">
                  <c:v>496.73</c:v>
                </c:pt>
                <c:pt idx="526">
                  <c:v>495.93</c:v>
                </c:pt>
                <c:pt idx="527">
                  <c:v>495.77</c:v>
                </c:pt>
                <c:pt idx="528">
                  <c:v>497.23</c:v>
                </c:pt>
                <c:pt idx="529">
                  <c:v>498.26</c:v>
                </c:pt>
                <c:pt idx="530">
                  <c:v>498.78</c:v>
                </c:pt>
                <c:pt idx="531">
                  <c:v>499.2</c:v>
                </c:pt>
                <c:pt idx="532">
                  <c:v>498.93</c:v>
                </c:pt>
                <c:pt idx="533">
                  <c:v>499.1</c:v>
                </c:pt>
                <c:pt idx="534">
                  <c:v>499.22</c:v>
                </c:pt>
                <c:pt idx="535">
                  <c:v>498.47</c:v>
                </c:pt>
                <c:pt idx="536">
                  <c:v>498.6</c:v>
                </c:pt>
                <c:pt idx="537">
                  <c:v>498.34</c:v>
                </c:pt>
                <c:pt idx="538">
                  <c:v>498.86</c:v>
                </c:pt>
                <c:pt idx="539">
                  <c:v>498.8</c:v>
                </c:pt>
                <c:pt idx="540">
                  <c:v>498.79</c:v>
                </c:pt>
                <c:pt idx="541">
                  <c:v>499.04</c:v>
                </c:pt>
                <c:pt idx="542">
                  <c:v>498.59</c:v>
                </c:pt>
                <c:pt idx="543">
                  <c:v>498.51</c:v>
                </c:pt>
                <c:pt idx="544">
                  <c:v>498.15</c:v>
                </c:pt>
                <c:pt idx="545">
                  <c:v>496.86</c:v>
                </c:pt>
                <c:pt idx="546">
                  <c:v>496.23</c:v>
                </c:pt>
                <c:pt idx="547">
                  <c:v>495.81</c:v>
                </c:pt>
                <c:pt idx="548">
                  <c:v>496.09</c:v>
                </c:pt>
                <c:pt idx="549">
                  <c:v>495.71</c:v>
                </c:pt>
                <c:pt idx="550">
                  <c:v>495.15</c:v>
                </c:pt>
                <c:pt idx="551">
                  <c:v>495.32</c:v>
                </c:pt>
                <c:pt idx="552">
                  <c:v>496.07</c:v>
                </c:pt>
                <c:pt idx="553">
                  <c:v>496.26</c:v>
                </c:pt>
                <c:pt idx="554">
                  <c:v>497.22</c:v>
                </c:pt>
                <c:pt idx="555">
                  <c:v>497.42</c:v>
                </c:pt>
                <c:pt idx="556">
                  <c:v>497.14</c:v>
                </c:pt>
                <c:pt idx="557">
                  <c:v>497.16</c:v>
                </c:pt>
                <c:pt idx="558">
                  <c:v>497.3</c:v>
                </c:pt>
                <c:pt idx="559">
                  <c:v>498.53</c:v>
                </c:pt>
                <c:pt idx="560">
                  <c:v>497.96</c:v>
                </c:pt>
                <c:pt idx="561">
                  <c:v>499.1</c:v>
                </c:pt>
                <c:pt idx="562">
                  <c:v>499.18</c:v>
                </c:pt>
                <c:pt idx="563">
                  <c:v>499.11</c:v>
                </c:pt>
                <c:pt idx="564">
                  <c:v>500.04</c:v>
                </c:pt>
                <c:pt idx="565">
                  <c:v>500.23</c:v>
                </c:pt>
                <c:pt idx="566">
                  <c:v>501</c:v>
                </c:pt>
                <c:pt idx="567">
                  <c:v>501.78</c:v>
                </c:pt>
                <c:pt idx="568">
                  <c:v>501.64</c:v>
                </c:pt>
                <c:pt idx="569">
                  <c:v>502.77</c:v>
                </c:pt>
                <c:pt idx="570">
                  <c:v>503.06</c:v>
                </c:pt>
                <c:pt idx="571">
                  <c:v>503.69</c:v>
                </c:pt>
                <c:pt idx="572">
                  <c:v>504.05</c:v>
                </c:pt>
                <c:pt idx="573">
                  <c:v>503.34</c:v>
                </c:pt>
                <c:pt idx="574">
                  <c:v>502.36</c:v>
                </c:pt>
                <c:pt idx="575">
                  <c:v>501.74</c:v>
                </c:pt>
                <c:pt idx="576">
                  <c:v>500.98</c:v>
                </c:pt>
                <c:pt idx="577">
                  <c:v>500.24</c:v>
                </c:pt>
                <c:pt idx="578">
                  <c:v>499.25</c:v>
                </c:pt>
                <c:pt idx="579">
                  <c:v>500.05</c:v>
                </c:pt>
                <c:pt idx="580">
                  <c:v>499.69</c:v>
                </c:pt>
                <c:pt idx="581">
                  <c:v>499.78</c:v>
                </c:pt>
                <c:pt idx="582">
                  <c:v>499.6</c:v>
                </c:pt>
                <c:pt idx="583">
                  <c:v>499.28</c:v>
                </c:pt>
                <c:pt idx="584">
                  <c:v>499.58</c:v>
                </c:pt>
                <c:pt idx="585">
                  <c:v>500.35</c:v>
                </c:pt>
                <c:pt idx="586">
                  <c:v>500.8</c:v>
                </c:pt>
                <c:pt idx="587">
                  <c:v>500.42</c:v>
                </c:pt>
                <c:pt idx="588">
                  <c:v>499.28</c:v>
                </c:pt>
                <c:pt idx="589">
                  <c:v>499.31</c:v>
                </c:pt>
                <c:pt idx="590">
                  <c:v>497.9</c:v>
                </c:pt>
                <c:pt idx="591">
                  <c:v>497.61</c:v>
                </c:pt>
                <c:pt idx="592">
                  <c:v>497.81</c:v>
                </c:pt>
                <c:pt idx="593">
                  <c:v>497.9</c:v>
                </c:pt>
                <c:pt idx="594">
                  <c:v>499.12</c:v>
                </c:pt>
                <c:pt idx="595">
                  <c:v>499.57</c:v>
                </c:pt>
                <c:pt idx="596">
                  <c:v>500.31</c:v>
                </c:pt>
                <c:pt idx="597">
                  <c:v>501.17</c:v>
                </c:pt>
                <c:pt idx="598">
                  <c:v>502.46</c:v>
                </c:pt>
                <c:pt idx="599">
                  <c:v>501.99</c:v>
                </c:pt>
                <c:pt idx="600">
                  <c:v>502.14</c:v>
                </c:pt>
                <c:pt idx="601">
                  <c:v>502.08</c:v>
                </c:pt>
                <c:pt idx="602">
                  <c:v>501.65</c:v>
                </c:pt>
                <c:pt idx="603">
                  <c:v>503.18</c:v>
                </c:pt>
                <c:pt idx="604">
                  <c:v>503.65</c:v>
                </c:pt>
                <c:pt idx="605">
                  <c:v>503.47</c:v>
                </c:pt>
                <c:pt idx="606">
                  <c:v>503.79</c:v>
                </c:pt>
                <c:pt idx="607">
                  <c:v>503.74</c:v>
                </c:pt>
                <c:pt idx="608">
                  <c:v>504.25</c:v>
                </c:pt>
                <c:pt idx="609">
                  <c:v>503.86</c:v>
                </c:pt>
                <c:pt idx="610">
                  <c:v>504.99</c:v>
                </c:pt>
                <c:pt idx="611">
                  <c:v>505.15</c:v>
                </c:pt>
                <c:pt idx="612">
                  <c:v>505.84</c:v>
                </c:pt>
                <c:pt idx="613">
                  <c:v>506.01</c:v>
                </c:pt>
                <c:pt idx="614">
                  <c:v>506.89</c:v>
                </c:pt>
                <c:pt idx="615">
                  <c:v>506.7</c:v>
                </c:pt>
                <c:pt idx="616">
                  <c:v>506.76</c:v>
                </c:pt>
                <c:pt idx="617">
                  <c:v>507.97</c:v>
                </c:pt>
                <c:pt idx="618">
                  <c:v>509.09</c:v>
                </c:pt>
                <c:pt idx="619">
                  <c:v>509.09</c:v>
                </c:pt>
                <c:pt idx="620">
                  <c:v>509.75</c:v>
                </c:pt>
                <c:pt idx="621">
                  <c:v>509.17</c:v>
                </c:pt>
                <c:pt idx="622">
                  <c:v>509</c:v>
                </c:pt>
                <c:pt idx="623">
                  <c:v>509.17</c:v>
                </c:pt>
                <c:pt idx="624">
                  <c:v>509.12</c:v>
                </c:pt>
                <c:pt idx="625">
                  <c:v>510.75</c:v>
                </c:pt>
                <c:pt idx="626">
                  <c:v>512.08000000000004</c:v>
                </c:pt>
                <c:pt idx="627">
                  <c:v>512.24</c:v>
                </c:pt>
                <c:pt idx="628">
                  <c:v>513.01</c:v>
                </c:pt>
                <c:pt idx="629">
                  <c:v>512.46</c:v>
                </c:pt>
                <c:pt idx="630">
                  <c:v>511.78</c:v>
                </c:pt>
                <c:pt idx="631">
                  <c:v>510.41</c:v>
                </c:pt>
                <c:pt idx="632">
                  <c:v>509.78</c:v>
                </c:pt>
                <c:pt idx="633">
                  <c:v>511.03</c:v>
                </c:pt>
                <c:pt idx="634">
                  <c:v>510.41</c:v>
                </c:pt>
                <c:pt idx="635">
                  <c:v>511.46</c:v>
                </c:pt>
                <c:pt idx="636">
                  <c:v>511.43</c:v>
                </c:pt>
                <c:pt idx="637">
                  <c:v>511.94</c:v>
                </c:pt>
                <c:pt idx="638">
                  <c:v>512.05999999999995</c:v>
                </c:pt>
                <c:pt idx="639">
                  <c:v>511.89</c:v>
                </c:pt>
                <c:pt idx="640">
                  <c:v>511.6</c:v>
                </c:pt>
                <c:pt idx="641">
                  <c:v>511.26</c:v>
                </c:pt>
                <c:pt idx="642">
                  <c:v>510.93</c:v>
                </c:pt>
                <c:pt idx="643">
                  <c:v>511.02</c:v>
                </c:pt>
                <c:pt idx="644">
                  <c:v>511.01</c:v>
                </c:pt>
                <c:pt idx="645">
                  <c:v>511.38</c:v>
                </c:pt>
                <c:pt idx="646">
                  <c:v>512.53</c:v>
                </c:pt>
                <c:pt idx="647">
                  <c:v>512.24</c:v>
                </c:pt>
                <c:pt idx="648">
                  <c:v>512.20000000000005</c:v>
                </c:pt>
                <c:pt idx="649">
                  <c:v>512.11</c:v>
                </c:pt>
                <c:pt idx="650">
                  <c:v>512.49</c:v>
                </c:pt>
                <c:pt idx="651">
                  <c:v>512.73</c:v>
                </c:pt>
                <c:pt idx="652">
                  <c:v>513.08000000000004</c:v>
                </c:pt>
                <c:pt idx="653">
                  <c:v>512.55999999999995</c:v>
                </c:pt>
                <c:pt idx="654">
                  <c:v>513.74</c:v>
                </c:pt>
                <c:pt idx="655">
                  <c:v>514.23</c:v>
                </c:pt>
                <c:pt idx="656">
                  <c:v>515.80999999999995</c:v>
                </c:pt>
                <c:pt idx="657">
                  <c:v>516.05999999999995</c:v>
                </c:pt>
                <c:pt idx="658">
                  <c:v>515.23</c:v>
                </c:pt>
                <c:pt idx="659">
                  <c:v>515.78</c:v>
                </c:pt>
                <c:pt idx="660">
                  <c:v>515.32000000000005</c:v>
                </c:pt>
                <c:pt idx="661">
                  <c:v>514.98</c:v>
                </c:pt>
                <c:pt idx="662">
                  <c:v>515.15</c:v>
                </c:pt>
                <c:pt idx="663">
                  <c:v>515.41</c:v>
                </c:pt>
                <c:pt idx="664">
                  <c:v>515.44000000000005</c:v>
                </c:pt>
                <c:pt idx="665">
                  <c:v>514.84</c:v>
                </c:pt>
                <c:pt idx="666">
                  <c:v>514.54</c:v>
                </c:pt>
                <c:pt idx="667">
                  <c:v>514.01</c:v>
                </c:pt>
                <c:pt idx="668">
                  <c:v>513.74</c:v>
                </c:pt>
                <c:pt idx="669">
                  <c:v>513.79</c:v>
                </c:pt>
                <c:pt idx="670">
                  <c:v>513.03</c:v>
                </c:pt>
                <c:pt idx="671">
                  <c:v>513.64</c:v>
                </c:pt>
                <c:pt idx="672">
                  <c:v>513.84</c:v>
                </c:pt>
                <c:pt idx="673">
                  <c:v>514.25</c:v>
                </c:pt>
                <c:pt idx="674">
                  <c:v>513.42999999999995</c:v>
                </c:pt>
                <c:pt idx="675">
                  <c:v>512.63</c:v>
                </c:pt>
                <c:pt idx="676">
                  <c:v>514.69000000000005</c:v>
                </c:pt>
                <c:pt idx="677">
                  <c:v>515.41999999999996</c:v>
                </c:pt>
                <c:pt idx="678">
                  <c:v>515.76</c:v>
                </c:pt>
                <c:pt idx="679">
                  <c:v>516.16999999999996</c:v>
                </c:pt>
                <c:pt idx="680">
                  <c:v>518.23</c:v>
                </c:pt>
                <c:pt idx="681">
                  <c:v>517.51</c:v>
                </c:pt>
                <c:pt idx="682">
                  <c:v>517.39</c:v>
                </c:pt>
                <c:pt idx="683">
                  <c:v>517.15</c:v>
                </c:pt>
                <c:pt idx="684">
                  <c:v>516.91999999999996</c:v>
                </c:pt>
                <c:pt idx="685">
                  <c:v>516.88</c:v>
                </c:pt>
                <c:pt idx="686">
                  <c:v>516.86</c:v>
                </c:pt>
                <c:pt idx="687">
                  <c:v>517.26</c:v>
                </c:pt>
                <c:pt idx="688">
                  <c:v>517.94000000000005</c:v>
                </c:pt>
                <c:pt idx="689">
                  <c:v>519.22</c:v>
                </c:pt>
                <c:pt idx="690">
                  <c:v>518.24</c:v>
                </c:pt>
                <c:pt idx="691">
                  <c:v>518.51</c:v>
                </c:pt>
                <c:pt idx="692">
                  <c:v>518.23</c:v>
                </c:pt>
                <c:pt idx="693">
                  <c:v>518.70000000000005</c:v>
                </c:pt>
                <c:pt idx="694">
                  <c:v>520.82000000000005</c:v>
                </c:pt>
                <c:pt idx="695">
                  <c:v>521.28</c:v>
                </c:pt>
                <c:pt idx="696">
                  <c:v>521.1</c:v>
                </c:pt>
                <c:pt idx="697">
                  <c:v>521.36</c:v>
                </c:pt>
                <c:pt idx="698">
                  <c:v>522.63</c:v>
                </c:pt>
                <c:pt idx="699">
                  <c:v>526.14</c:v>
                </c:pt>
                <c:pt idx="700">
                  <c:v>526.4</c:v>
                </c:pt>
                <c:pt idx="701">
                  <c:v>526.04</c:v>
                </c:pt>
                <c:pt idx="702">
                  <c:v>525.5</c:v>
                </c:pt>
                <c:pt idx="703">
                  <c:v>525.92999999999995</c:v>
                </c:pt>
                <c:pt idx="704">
                  <c:v>525</c:v>
                </c:pt>
                <c:pt idx="705">
                  <c:v>523.28</c:v>
                </c:pt>
                <c:pt idx="706">
                  <c:v>522.22</c:v>
                </c:pt>
                <c:pt idx="707">
                  <c:v>521.29</c:v>
                </c:pt>
                <c:pt idx="708">
                  <c:v>521.13</c:v>
                </c:pt>
                <c:pt idx="709">
                  <c:v>520.44000000000005</c:v>
                </c:pt>
                <c:pt idx="710">
                  <c:v>519.37</c:v>
                </c:pt>
                <c:pt idx="711">
                  <c:v>518.29999999999995</c:v>
                </c:pt>
                <c:pt idx="712">
                  <c:v>517.91</c:v>
                </c:pt>
                <c:pt idx="713">
                  <c:v>518.17999999999995</c:v>
                </c:pt>
                <c:pt idx="714">
                  <c:v>517.45000000000005</c:v>
                </c:pt>
                <c:pt idx="715">
                  <c:v>517.1</c:v>
                </c:pt>
                <c:pt idx="716">
                  <c:v>516.25</c:v>
                </c:pt>
                <c:pt idx="717">
                  <c:v>515.96</c:v>
                </c:pt>
                <c:pt idx="718">
                  <c:v>516.24</c:v>
                </c:pt>
                <c:pt idx="719">
                  <c:v>515.15</c:v>
                </c:pt>
                <c:pt idx="720">
                  <c:v>515.01</c:v>
                </c:pt>
                <c:pt idx="721">
                  <c:v>514.77</c:v>
                </c:pt>
                <c:pt idx="722">
                  <c:v>515.85</c:v>
                </c:pt>
                <c:pt idx="723">
                  <c:v>515.12</c:v>
                </c:pt>
                <c:pt idx="724">
                  <c:v>516.29</c:v>
                </c:pt>
                <c:pt idx="725">
                  <c:v>517.61</c:v>
                </c:pt>
                <c:pt idx="726">
                  <c:v>518.32000000000005</c:v>
                </c:pt>
                <c:pt idx="727">
                  <c:v>519.29</c:v>
                </c:pt>
                <c:pt idx="728">
                  <c:v>518.63</c:v>
                </c:pt>
                <c:pt idx="729">
                  <c:v>518.89</c:v>
                </c:pt>
                <c:pt idx="730">
                  <c:v>519.67999999999995</c:v>
                </c:pt>
                <c:pt idx="731">
                  <c:v>518.92999999999995</c:v>
                </c:pt>
                <c:pt idx="732">
                  <c:v>518.4</c:v>
                </c:pt>
                <c:pt idx="733">
                  <c:v>517.85</c:v>
                </c:pt>
                <c:pt idx="734">
                  <c:v>518</c:v>
                </c:pt>
                <c:pt idx="735">
                  <c:v>519.95000000000005</c:v>
                </c:pt>
                <c:pt idx="736">
                  <c:v>519.29</c:v>
                </c:pt>
                <c:pt idx="737">
                  <c:v>518.44000000000005</c:v>
                </c:pt>
                <c:pt idx="738">
                  <c:v>518.24</c:v>
                </c:pt>
                <c:pt idx="739">
                  <c:v>518.76</c:v>
                </c:pt>
                <c:pt idx="740">
                  <c:v>519.48</c:v>
                </c:pt>
                <c:pt idx="741">
                  <c:v>519.33000000000004</c:v>
                </c:pt>
                <c:pt idx="742">
                  <c:v>520.83000000000004</c:v>
                </c:pt>
                <c:pt idx="743">
                  <c:v>521.91999999999996</c:v>
                </c:pt>
                <c:pt idx="744">
                  <c:v>523.05999999999995</c:v>
                </c:pt>
                <c:pt idx="745">
                  <c:v>523.14</c:v>
                </c:pt>
                <c:pt idx="746">
                  <c:v>522.65</c:v>
                </c:pt>
                <c:pt idx="747">
                  <c:v>521.59</c:v>
                </c:pt>
                <c:pt idx="748">
                  <c:v>521.37</c:v>
                </c:pt>
                <c:pt idx="749">
                  <c:v>521.84</c:v>
                </c:pt>
                <c:pt idx="750">
                  <c:v>520.86</c:v>
                </c:pt>
                <c:pt idx="751">
                  <c:v>520.79</c:v>
                </c:pt>
                <c:pt idx="752">
                  <c:v>521.75</c:v>
                </c:pt>
                <c:pt idx="753">
                  <c:v>521.67999999999995</c:v>
                </c:pt>
                <c:pt idx="754">
                  <c:v>520.76</c:v>
                </c:pt>
                <c:pt idx="755">
                  <c:v>520.21</c:v>
                </c:pt>
                <c:pt idx="756">
                  <c:v>519.74</c:v>
                </c:pt>
                <c:pt idx="757">
                  <c:v>520.67999999999995</c:v>
                </c:pt>
                <c:pt idx="758">
                  <c:v>520.73</c:v>
                </c:pt>
                <c:pt idx="759">
                  <c:v>520.16</c:v>
                </c:pt>
                <c:pt idx="760">
                  <c:v>521.32000000000005</c:v>
                </c:pt>
                <c:pt idx="761">
                  <c:v>521.23</c:v>
                </c:pt>
                <c:pt idx="762">
                  <c:v>521.84</c:v>
                </c:pt>
                <c:pt idx="763">
                  <c:v>521.48</c:v>
                </c:pt>
                <c:pt idx="764">
                  <c:v>523.79999999999995</c:v>
                </c:pt>
                <c:pt idx="765">
                  <c:v>523.78</c:v>
                </c:pt>
                <c:pt idx="766">
                  <c:v>522.42999999999995</c:v>
                </c:pt>
                <c:pt idx="767">
                  <c:v>522.01</c:v>
                </c:pt>
                <c:pt idx="768">
                  <c:v>521.84</c:v>
                </c:pt>
                <c:pt idx="769">
                  <c:v>521.53</c:v>
                </c:pt>
                <c:pt idx="770">
                  <c:v>521.24</c:v>
                </c:pt>
                <c:pt idx="771">
                  <c:v>522.14</c:v>
                </c:pt>
                <c:pt idx="772">
                  <c:v>521.08000000000004</c:v>
                </c:pt>
                <c:pt idx="773">
                  <c:v>521.78</c:v>
                </c:pt>
                <c:pt idx="774">
                  <c:v>522.26</c:v>
                </c:pt>
                <c:pt idx="775">
                  <c:v>522.07000000000005</c:v>
                </c:pt>
                <c:pt idx="776">
                  <c:v>521.29999999999995</c:v>
                </c:pt>
                <c:pt idx="777">
                  <c:v>521.22</c:v>
                </c:pt>
                <c:pt idx="778">
                  <c:v>521.04</c:v>
                </c:pt>
                <c:pt idx="779">
                  <c:v>522.04999999999995</c:v>
                </c:pt>
                <c:pt idx="780">
                  <c:v>522.4</c:v>
                </c:pt>
                <c:pt idx="781">
                  <c:v>522.41999999999996</c:v>
                </c:pt>
                <c:pt idx="782">
                  <c:v>522.79</c:v>
                </c:pt>
                <c:pt idx="783">
                  <c:v>522.9</c:v>
                </c:pt>
                <c:pt idx="784">
                  <c:v>522.79</c:v>
                </c:pt>
                <c:pt idx="785">
                  <c:v>523.28</c:v>
                </c:pt>
                <c:pt idx="786">
                  <c:v>523.07000000000005</c:v>
                </c:pt>
                <c:pt idx="787">
                  <c:v>522.73</c:v>
                </c:pt>
                <c:pt idx="788">
                  <c:v>522.21</c:v>
                </c:pt>
                <c:pt idx="789">
                  <c:v>522.25</c:v>
                </c:pt>
                <c:pt idx="790">
                  <c:v>522.09</c:v>
                </c:pt>
                <c:pt idx="791">
                  <c:v>522.37</c:v>
                </c:pt>
                <c:pt idx="792">
                  <c:v>522.36</c:v>
                </c:pt>
                <c:pt idx="793">
                  <c:v>521.26</c:v>
                </c:pt>
                <c:pt idx="794">
                  <c:v>521.12</c:v>
                </c:pt>
                <c:pt idx="795">
                  <c:v>520.36</c:v>
                </c:pt>
                <c:pt idx="796">
                  <c:v>519.91</c:v>
                </c:pt>
                <c:pt idx="797">
                  <c:v>519.27</c:v>
                </c:pt>
                <c:pt idx="798">
                  <c:v>518.9</c:v>
                </c:pt>
                <c:pt idx="799">
                  <c:v>518.85</c:v>
                </c:pt>
                <c:pt idx="800">
                  <c:v>518.66</c:v>
                </c:pt>
                <c:pt idx="801">
                  <c:v>517.49</c:v>
                </c:pt>
                <c:pt idx="802">
                  <c:v>517.14</c:v>
                </c:pt>
                <c:pt idx="803">
                  <c:v>516.79</c:v>
                </c:pt>
                <c:pt idx="804">
                  <c:v>516.17999999999995</c:v>
                </c:pt>
                <c:pt idx="805">
                  <c:v>515.66</c:v>
                </c:pt>
                <c:pt idx="806">
                  <c:v>515.07000000000005</c:v>
                </c:pt>
                <c:pt idx="807">
                  <c:v>514.55999999999995</c:v>
                </c:pt>
                <c:pt idx="808">
                  <c:v>515.20000000000005</c:v>
                </c:pt>
                <c:pt idx="809">
                  <c:v>515.78</c:v>
                </c:pt>
                <c:pt idx="810">
                  <c:v>515.76</c:v>
                </c:pt>
                <c:pt idx="811">
                  <c:v>517.12</c:v>
                </c:pt>
                <c:pt idx="812">
                  <c:v>516.48</c:v>
                </c:pt>
                <c:pt idx="813">
                  <c:v>516.32000000000005</c:v>
                </c:pt>
                <c:pt idx="814">
                  <c:v>517.07000000000005</c:v>
                </c:pt>
                <c:pt idx="815">
                  <c:v>517.09</c:v>
                </c:pt>
                <c:pt idx="816">
                  <c:v>518.86</c:v>
                </c:pt>
                <c:pt idx="817">
                  <c:v>518.95000000000005</c:v>
                </c:pt>
                <c:pt idx="818">
                  <c:v>519.1</c:v>
                </c:pt>
                <c:pt idx="819">
                  <c:v>518.51</c:v>
                </c:pt>
                <c:pt idx="820">
                  <c:v>518.47</c:v>
                </c:pt>
                <c:pt idx="821">
                  <c:v>518.64</c:v>
                </c:pt>
                <c:pt idx="822">
                  <c:v>519.29999999999995</c:v>
                </c:pt>
                <c:pt idx="823">
                  <c:v>519.24</c:v>
                </c:pt>
                <c:pt idx="824">
                  <c:v>518.01</c:v>
                </c:pt>
                <c:pt idx="825">
                  <c:v>518.28</c:v>
                </c:pt>
                <c:pt idx="826">
                  <c:v>517.42999999999995</c:v>
                </c:pt>
                <c:pt idx="827">
                  <c:v>517.15</c:v>
                </c:pt>
                <c:pt idx="828">
                  <c:v>515.75</c:v>
                </c:pt>
                <c:pt idx="829">
                  <c:v>515.64</c:v>
                </c:pt>
                <c:pt idx="830">
                  <c:v>516.02</c:v>
                </c:pt>
                <c:pt idx="831">
                  <c:v>516.53</c:v>
                </c:pt>
                <c:pt idx="832">
                  <c:v>516.21</c:v>
                </c:pt>
                <c:pt idx="833">
                  <c:v>515.83000000000004</c:v>
                </c:pt>
                <c:pt idx="834">
                  <c:v>516.9</c:v>
                </c:pt>
                <c:pt idx="835">
                  <c:v>515.99</c:v>
                </c:pt>
                <c:pt idx="836">
                  <c:v>517.41999999999996</c:v>
                </c:pt>
                <c:pt idx="837">
                  <c:v>517.41</c:v>
                </c:pt>
                <c:pt idx="838">
                  <c:v>517.29</c:v>
                </c:pt>
                <c:pt idx="839">
                  <c:v>517.57000000000005</c:v>
                </c:pt>
                <c:pt idx="840">
                  <c:v>517.29999999999995</c:v>
                </c:pt>
                <c:pt idx="841">
                  <c:v>517.14</c:v>
                </c:pt>
                <c:pt idx="842">
                  <c:v>517.22</c:v>
                </c:pt>
                <c:pt idx="843">
                  <c:v>515.75</c:v>
                </c:pt>
                <c:pt idx="844">
                  <c:v>515.11</c:v>
                </c:pt>
                <c:pt idx="845">
                  <c:v>514.61</c:v>
                </c:pt>
                <c:pt idx="846">
                  <c:v>514.27</c:v>
                </c:pt>
                <c:pt idx="847">
                  <c:v>513.63</c:v>
                </c:pt>
                <c:pt idx="848">
                  <c:v>513.94000000000005</c:v>
                </c:pt>
                <c:pt idx="849">
                  <c:v>513.54999999999995</c:v>
                </c:pt>
                <c:pt idx="850">
                  <c:v>513.17999999999995</c:v>
                </c:pt>
                <c:pt idx="851">
                  <c:v>512.96</c:v>
                </c:pt>
                <c:pt idx="852">
                  <c:v>512.79</c:v>
                </c:pt>
                <c:pt idx="853">
                  <c:v>513.15</c:v>
                </c:pt>
                <c:pt idx="854">
                  <c:v>513.16</c:v>
                </c:pt>
                <c:pt idx="855">
                  <c:v>513.16999999999996</c:v>
                </c:pt>
                <c:pt idx="856">
                  <c:v>513.85</c:v>
                </c:pt>
                <c:pt idx="857">
                  <c:v>514.23</c:v>
                </c:pt>
                <c:pt idx="858">
                  <c:v>515.09</c:v>
                </c:pt>
                <c:pt idx="859">
                  <c:v>515.6</c:v>
                </c:pt>
                <c:pt idx="860">
                  <c:v>514.6</c:v>
                </c:pt>
                <c:pt idx="861">
                  <c:v>513.74</c:v>
                </c:pt>
                <c:pt idx="862">
                  <c:v>514.23</c:v>
                </c:pt>
                <c:pt idx="863">
                  <c:v>515.1</c:v>
                </c:pt>
                <c:pt idx="864">
                  <c:v>515.12</c:v>
                </c:pt>
                <c:pt idx="865">
                  <c:v>516.07000000000005</c:v>
                </c:pt>
                <c:pt idx="866">
                  <c:v>516.59</c:v>
                </c:pt>
                <c:pt idx="867">
                  <c:v>516.54999999999995</c:v>
                </c:pt>
                <c:pt idx="868">
                  <c:v>517.28</c:v>
                </c:pt>
                <c:pt idx="869">
                  <c:v>517.25</c:v>
                </c:pt>
                <c:pt idx="870">
                  <c:v>517.26</c:v>
                </c:pt>
                <c:pt idx="871">
                  <c:v>517.20000000000005</c:v>
                </c:pt>
                <c:pt idx="872">
                  <c:v>519.6</c:v>
                </c:pt>
                <c:pt idx="873">
                  <c:v>519.85</c:v>
                </c:pt>
                <c:pt idx="874">
                  <c:v>519.88</c:v>
                </c:pt>
                <c:pt idx="875">
                  <c:v>519.19000000000005</c:v>
                </c:pt>
                <c:pt idx="876">
                  <c:v>518.39</c:v>
                </c:pt>
                <c:pt idx="877">
                  <c:v>518.21</c:v>
                </c:pt>
                <c:pt idx="878">
                  <c:v>518.14</c:v>
                </c:pt>
                <c:pt idx="879">
                  <c:v>518.25</c:v>
                </c:pt>
                <c:pt idx="880">
                  <c:v>518.85</c:v>
                </c:pt>
                <c:pt idx="881">
                  <c:v>519.66</c:v>
                </c:pt>
                <c:pt idx="882">
                  <c:v>520.09</c:v>
                </c:pt>
                <c:pt idx="883">
                  <c:v>519.59</c:v>
                </c:pt>
                <c:pt idx="884">
                  <c:v>518.74</c:v>
                </c:pt>
                <c:pt idx="885">
                  <c:v>519.12</c:v>
                </c:pt>
                <c:pt idx="886">
                  <c:v>518.13</c:v>
                </c:pt>
                <c:pt idx="887">
                  <c:v>517.29999999999995</c:v>
                </c:pt>
                <c:pt idx="888">
                  <c:v>517.15</c:v>
                </c:pt>
                <c:pt idx="889">
                  <c:v>518.16999999999996</c:v>
                </c:pt>
                <c:pt idx="890">
                  <c:v>518.12</c:v>
                </c:pt>
                <c:pt idx="891">
                  <c:v>517.96</c:v>
                </c:pt>
                <c:pt idx="892">
                  <c:v>517.62</c:v>
                </c:pt>
                <c:pt idx="893">
                  <c:v>516.96</c:v>
                </c:pt>
                <c:pt idx="894">
                  <c:v>516.75</c:v>
                </c:pt>
                <c:pt idx="895">
                  <c:v>516.08000000000004</c:v>
                </c:pt>
                <c:pt idx="896">
                  <c:v>515.23</c:v>
                </c:pt>
                <c:pt idx="897">
                  <c:v>514.42999999999995</c:v>
                </c:pt>
                <c:pt idx="898">
                  <c:v>513.44000000000005</c:v>
                </c:pt>
                <c:pt idx="899">
                  <c:v>513.23</c:v>
                </c:pt>
                <c:pt idx="900">
                  <c:v>513.5</c:v>
                </c:pt>
                <c:pt idx="901">
                  <c:v>514.1</c:v>
                </c:pt>
                <c:pt idx="902">
                  <c:v>514.28</c:v>
                </c:pt>
                <c:pt idx="903">
                  <c:v>514.48</c:v>
                </c:pt>
                <c:pt idx="904">
                  <c:v>513.66999999999996</c:v>
                </c:pt>
                <c:pt idx="905">
                  <c:v>513.32000000000005</c:v>
                </c:pt>
                <c:pt idx="906">
                  <c:v>514.39</c:v>
                </c:pt>
                <c:pt idx="907">
                  <c:v>515.55999999999995</c:v>
                </c:pt>
                <c:pt idx="908">
                  <c:v>514.86</c:v>
                </c:pt>
                <c:pt idx="909">
                  <c:v>514.76</c:v>
                </c:pt>
                <c:pt idx="910">
                  <c:v>515.22</c:v>
                </c:pt>
                <c:pt idx="911">
                  <c:v>515</c:v>
                </c:pt>
                <c:pt idx="912">
                  <c:v>515.02</c:v>
                </c:pt>
                <c:pt idx="913">
                  <c:v>515.37</c:v>
                </c:pt>
                <c:pt idx="914">
                  <c:v>514.22</c:v>
                </c:pt>
                <c:pt idx="915">
                  <c:v>513.14</c:v>
                </c:pt>
                <c:pt idx="916">
                  <c:v>512.58000000000004</c:v>
                </c:pt>
                <c:pt idx="917">
                  <c:v>512.75</c:v>
                </c:pt>
                <c:pt idx="918">
                  <c:v>512.82000000000005</c:v>
                </c:pt>
                <c:pt idx="919">
                  <c:v>512.63</c:v>
                </c:pt>
                <c:pt idx="920">
                  <c:v>513.23</c:v>
                </c:pt>
                <c:pt idx="921">
                  <c:v>515.16999999999996</c:v>
                </c:pt>
                <c:pt idx="922">
                  <c:v>515.6</c:v>
                </c:pt>
                <c:pt idx="923">
                  <c:v>515.67999999999995</c:v>
                </c:pt>
                <c:pt idx="924">
                  <c:v>515.97</c:v>
                </c:pt>
                <c:pt idx="925">
                  <c:v>516.38</c:v>
                </c:pt>
                <c:pt idx="926">
                  <c:v>516.61</c:v>
                </c:pt>
                <c:pt idx="927">
                  <c:v>516.76</c:v>
                </c:pt>
                <c:pt idx="928">
                  <c:v>515.77</c:v>
                </c:pt>
                <c:pt idx="929">
                  <c:v>515.41</c:v>
                </c:pt>
                <c:pt idx="930">
                  <c:v>515.14</c:v>
                </c:pt>
                <c:pt idx="931">
                  <c:v>514.73</c:v>
                </c:pt>
                <c:pt idx="932">
                  <c:v>514.46</c:v>
                </c:pt>
                <c:pt idx="933">
                  <c:v>514.73</c:v>
                </c:pt>
                <c:pt idx="934">
                  <c:v>517.05999999999995</c:v>
                </c:pt>
                <c:pt idx="935">
                  <c:v>516.88</c:v>
                </c:pt>
                <c:pt idx="936">
                  <c:v>517.58000000000004</c:v>
                </c:pt>
                <c:pt idx="937">
                  <c:v>517.21</c:v>
                </c:pt>
                <c:pt idx="938">
                  <c:v>517.34</c:v>
                </c:pt>
                <c:pt idx="939">
                  <c:v>517.52</c:v>
                </c:pt>
                <c:pt idx="940">
                  <c:v>517.84</c:v>
                </c:pt>
                <c:pt idx="941">
                  <c:v>517.95000000000005</c:v>
                </c:pt>
                <c:pt idx="942">
                  <c:v>518.04999999999995</c:v>
                </c:pt>
                <c:pt idx="943">
                  <c:v>518.58000000000004</c:v>
                </c:pt>
                <c:pt idx="944">
                  <c:v>519.37</c:v>
                </c:pt>
                <c:pt idx="945">
                  <c:v>519.52</c:v>
                </c:pt>
                <c:pt idx="946">
                  <c:v>519.86</c:v>
                </c:pt>
                <c:pt idx="947">
                  <c:v>521.12</c:v>
                </c:pt>
                <c:pt idx="948">
                  <c:v>521.23</c:v>
                </c:pt>
                <c:pt idx="949">
                  <c:v>520.89</c:v>
                </c:pt>
                <c:pt idx="950">
                  <c:v>520.91</c:v>
                </c:pt>
                <c:pt idx="951">
                  <c:v>519.62</c:v>
                </c:pt>
                <c:pt idx="952">
                  <c:v>520.35</c:v>
                </c:pt>
                <c:pt idx="953">
                  <c:v>521.20000000000005</c:v>
                </c:pt>
                <c:pt idx="954">
                  <c:v>520.88</c:v>
                </c:pt>
                <c:pt idx="955">
                  <c:v>520.44000000000005</c:v>
                </c:pt>
                <c:pt idx="956">
                  <c:v>520.13</c:v>
                </c:pt>
                <c:pt idx="957">
                  <c:v>520.15</c:v>
                </c:pt>
                <c:pt idx="958">
                  <c:v>520.91999999999996</c:v>
                </c:pt>
                <c:pt idx="959">
                  <c:v>521.83000000000004</c:v>
                </c:pt>
                <c:pt idx="960">
                  <c:v>520.83000000000004</c:v>
                </c:pt>
                <c:pt idx="961">
                  <c:v>520.82000000000005</c:v>
                </c:pt>
                <c:pt idx="962">
                  <c:v>520.34</c:v>
                </c:pt>
                <c:pt idx="963">
                  <c:v>519.94000000000005</c:v>
                </c:pt>
                <c:pt idx="964">
                  <c:v>520.36</c:v>
                </c:pt>
                <c:pt idx="965">
                  <c:v>521.16</c:v>
                </c:pt>
                <c:pt idx="966">
                  <c:v>521.11</c:v>
                </c:pt>
                <c:pt idx="967">
                  <c:v>522.39</c:v>
                </c:pt>
                <c:pt idx="968">
                  <c:v>522</c:v>
                </c:pt>
                <c:pt idx="969">
                  <c:v>522.33000000000004</c:v>
                </c:pt>
                <c:pt idx="970">
                  <c:v>521.80999999999995</c:v>
                </c:pt>
                <c:pt idx="971">
                  <c:v>522.84</c:v>
                </c:pt>
                <c:pt idx="972">
                  <c:v>523.77</c:v>
                </c:pt>
                <c:pt idx="973">
                  <c:v>524.4</c:v>
                </c:pt>
                <c:pt idx="974">
                  <c:v>523.96</c:v>
                </c:pt>
                <c:pt idx="975">
                  <c:v>522.9</c:v>
                </c:pt>
                <c:pt idx="976">
                  <c:v>522.91999999999996</c:v>
                </c:pt>
                <c:pt idx="977">
                  <c:v>522.83000000000004</c:v>
                </c:pt>
                <c:pt idx="978">
                  <c:v>523.4</c:v>
                </c:pt>
                <c:pt idx="979">
                  <c:v>524.25</c:v>
                </c:pt>
                <c:pt idx="980">
                  <c:v>524.28</c:v>
                </c:pt>
                <c:pt idx="981">
                  <c:v>524.4</c:v>
                </c:pt>
                <c:pt idx="982">
                  <c:v>524.53</c:v>
                </c:pt>
                <c:pt idx="983">
                  <c:v>526.58000000000004</c:v>
                </c:pt>
                <c:pt idx="984">
                  <c:v>527.98</c:v>
                </c:pt>
                <c:pt idx="985">
                  <c:v>528.07000000000005</c:v>
                </c:pt>
                <c:pt idx="986">
                  <c:v>528.66</c:v>
                </c:pt>
                <c:pt idx="987">
                  <c:v>528.35</c:v>
                </c:pt>
                <c:pt idx="988">
                  <c:v>527.49</c:v>
                </c:pt>
                <c:pt idx="989">
                  <c:v>526.87</c:v>
                </c:pt>
                <c:pt idx="990">
                  <c:v>527.01</c:v>
                </c:pt>
                <c:pt idx="991">
                  <c:v>526.01</c:v>
                </c:pt>
                <c:pt idx="992">
                  <c:v>524.71</c:v>
                </c:pt>
                <c:pt idx="993">
                  <c:v>524.6</c:v>
                </c:pt>
                <c:pt idx="994">
                  <c:v>524.4</c:v>
                </c:pt>
                <c:pt idx="995">
                  <c:v>524.4</c:v>
                </c:pt>
                <c:pt idx="996">
                  <c:v>524.35</c:v>
                </c:pt>
                <c:pt idx="997">
                  <c:v>523.96</c:v>
                </c:pt>
                <c:pt idx="998">
                  <c:v>524.39</c:v>
                </c:pt>
                <c:pt idx="999">
                  <c:v>523.95000000000005</c:v>
                </c:pt>
                <c:pt idx="1000">
                  <c:v>523.38</c:v>
                </c:pt>
                <c:pt idx="1001">
                  <c:v>523.24</c:v>
                </c:pt>
                <c:pt idx="1002">
                  <c:v>522.54999999999995</c:v>
                </c:pt>
                <c:pt idx="1003">
                  <c:v>524.21</c:v>
                </c:pt>
                <c:pt idx="1004">
                  <c:v>523.74</c:v>
                </c:pt>
                <c:pt idx="1005">
                  <c:v>523.70000000000005</c:v>
                </c:pt>
                <c:pt idx="1006">
                  <c:v>523.79</c:v>
                </c:pt>
                <c:pt idx="1007">
                  <c:v>523.24</c:v>
                </c:pt>
                <c:pt idx="1008">
                  <c:v>522.57000000000005</c:v>
                </c:pt>
                <c:pt idx="1009">
                  <c:v>523.12</c:v>
                </c:pt>
                <c:pt idx="1010">
                  <c:v>522.99</c:v>
                </c:pt>
                <c:pt idx="1011">
                  <c:v>522.91</c:v>
                </c:pt>
                <c:pt idx="1012">
                  <c:v>523.21</c:v>
                </c:pt>
                <c:pt idx="1013">
                  <c:v>521.95000000000005</c:v>
                </c:pt>
                <c:pt idx="1014">
                  <c:v>521.82000000000005</c:v>
                </c:pt>
                <c:pt idx="1015">
                  <c:v>520.91</c:v>
                </c:pt>
                <c:pt idx="1016">
                  <c:v>520.72</c:v>
                </c:pt>
                <c:pt idx="1017">
                  <c:v>520.33000000000004</c:v>
                </c:pt>
                <c:pt idx="1018">
                  <c:v>519.77</c:v>
                </c:pt>
                <c:pt idx="1019">
                  <c:v>518.55999999999995</c:v>
                </c:pt>
                <c:pt idx="1020">
                  <c:v>518.04</c:v>
                </c:pt>
                <c:pt idx="1021">
                  <c:v>518.27</c:v>
                </c:pt>
                <c:pt idx="1022">
                  <c:v>517.16999999999996</c:v>
                </c:pt>
                <c:pt idx="1023">
                  <c:v>517.83000000000004</c:v>
                </c:pt>
                <c:pt idx="1024">
                  <c:v>517.9</c:v>
                </c:pt>
                <c:pt idx="1025">
                  <c:v>517.09</c:v>
                </c:pt>
                <c:pt idx="1026">
                  <c:v>516.49</c:v>
                </c:pt>
                <c:pt idx="1027">
                  <c:v>516.25</c:v>
                </c:pt>
                <c:pt idx="1028">
                  <c:v>516.38</c:v>
                </c:pt>
                <c:pt idx="1029">
                  <c:v>516.54</c:v>
                </c:pt>
                <c:pt idx="1030">
                  <c:v>516.85</c:v>
                </c:pt>
                <c:pt idx="1031">
                  <c:v>516.5</c:v>
                </c:pt>
                <c:pt idx="1032">
                  <c:v>517.04999999999995</c:v>
                </c:pt>
                <c:pt idx="1033">
                  <c:v>517.55999999999995</c:v>
                </c:pt>
                <c:pt idx="1034">
                  <c:v>517.39</c:v>
                </c:pt>
                <c:pt idx="1035">
                  <c:v>517.59</c:v>
                </c:pt>
                <c:pt idx="1036">
                  <c:v>517.28</c:v>
                </c:pt>
                <c:pt idx="1037">
                  <c:v>517.6</c:v>
                </c:pt>
                <c:pt idx="1038">
                  <c:v>519.29999999999995</c:v>
                </c:pt>
                <c:pt idx="1039">
                  <c:v>519.14</c:v>
                </c:pt>
                <c:pt idx="1040">
                  <c:v>519.67999999999995</c:v>
                </c:pt>
                <c:pt idx="1041">
                  <c:v>519.19000000000005</c:v>
                </c:pt>
                <c:pt idx="1042">
                  <c:v>519.53</c:v>
                </c:pt>
                <c:pt idx="1043">
                  <c:v>520.29</c:v>
                </c:pt>
                <c:pt idx="1044">
                  <c:v>520.76</c:v>
                </c:pt>
                <c:pt idx="1045">
                  <c:v>520.74</c:v>
                </c:pt>
                <c:pt idx="1046">
                  <c:v>521.19000000000005</c:v>
                </c:pt>
                <c:pt idx="1047">
                  <c:v>520.5</c:v>
                </c:pt>
                <c:pt idx="1048">
                  <c:v>520.59</c:v>
                </c:pt>
                <c:pt idx="1049">
                  <c:v>520.77</c:v>
                </c:pt>
                <c:pt idx="1050">
                  <c:v>520.98</c:v>
                </c:pt>
                <c:pt idx="1051">
                  <c:v>521.23</c:v>
                </c:pt>
                <c:pt idx="1052">
                  <c:v>521.77</c:v>
                </c:pt>
                <c:pt idx="1053">
                  <c:v>522.05999999999995</c:v>
                </c:pt>
                <c:pt idx="1054">
                  <c:v>522.65</c:v>
                </c:pt>
                <c:pt idx="1055">
                  <c:v>522.44000000000005</c:v>
                </c:pt>
                <c:pt idx="1056">
                  <c:v>523.07000000000005</c:v>
                </c:pt>
                <c:pt idx="1057">
                  <c:v>523.54999999999995</c:v>
                </c:pt>
                <c:pt idx="1058">
                  <c:v>524.25</c:v>
                </c:pt>
                <c:pt idx="1059">
                  <c:v>524.04</c:v>
                </c:pt>
                <c:pt idx="1060">
                  <c:v>524.5</c:v>
                </c:pt>
                <c:pt idx="1061">
                  <c:v>524.13</c:v>
                </c:pt>
                <c:pt idx="1062">
                  <c:v>523.42999999999995</c:v>
                </c:pt>
                <c:pt idx="1063">
                  <c:v>523.12</c:v>
                </c:pt>
                <c:pt idx="1064">
                  <c:v>523.08000000000004</c:v>
                </c:pt>
                <c:pt idx="1065">
                  <c:v>523.39</c:v>
                </c:pt>
                <c:pt idx="1066">
                  <c:v>524.54999999999995</c:v>
                </c:pt>
                <c:pt idx="1067">
                  <c:v>524.77</c:v>
                </c:pt>
                <c:pt idx="1068">
                  <c:v>525.15</c:v>
                </c:pt>
                <c:pt idx="1069">
                  <c:v>525.58000000000004</c:v>
                </c:pt>
                <c:pt idx="1070">
                  <c:v>525.72</c:v>
                </c:pt>
                <c:pt idx="1071">
                  <c:v>526.47</c:v>
                </c:pt>
                <c:pt idx="1072">
                  <c:v>526.05999999999995</c:v>
                </c:pt>
                <c:pt idx="1073">
                  <c:v>525.72</c:v>
                </c:pt>
                <c:pt idx="1074">
                  <c:v>525.36</c:v>
                </c:pt>
                <c:pt idx="1075">
                  <c:v>525.12</c:v>
                </c:pt>
                <c:pt idx="1076">
                  <c:v>525.84</c:v>
                </c:pt>
                <c:pt idx="1077">
                  <c:v>526.33000000000004</c:v>
                </c:pt>
                <c:pt idx="1078">
                  <c:v>527.20000000000005</c:v>
                </c:pt>
                <c:pt idx="1079">
                  <c:v>526.48</c:v>
                </c:pt>
                <c:pt idx="1080">
                  <c:v>526.1</c:v>
                </c:pt>
                <c:pt idx="1081">
                  <c:v>525.45000000000005</c:v>
                </c:pt>
                <c:pt idx="1082">
                  <c:v>524.73</c:v>
                </c:pt>
                <c:pt idx="1083">
                  <c:v>525.54</c:v>
                </c:pt>
                <c:pt idx="1084">
                  <c:v>524.89</c:v>
                </c:pt>
                <c:pt idx="1085">
                  <c:v>525.04</c:v>
                </c:pt>
                <c:pt idx="1086">
                  <c:v>525.32000000000005</c:v>
                </c:pt>
                <c:pt idx="1087">
                  <c:v>524.99</c:v>
                </c:pt>
                <c:pt idx="1088">
                  <c:v>524.79</c:v>
                </c:pt>
                <c:pt idx="1089">
                  <c:v>524.84</c:v>
                </c:pt>
                <c:pt idx="1090">
                  <c:v>524.63</c:v>
                </c:pt>
                <c:pt idx="1091">
                  <c:v>525.79999999999995</c:v>
                </c:pt>
                <c:pt idx="1092">
                  <c:v>526.79999999999995</c:v>
                </c:pt>
                <c:pt idx="1093">
                  <c:v>527.62</c:v>
                </c:pt>
                <c:pt idx="1094">
                  <c:v>528.16</c:v>
                </c:pt>
                <c:pt idx="1095">
                  <c:v>528.58000000000004</c:v>
                </c:pt>
                <c:pt idx="1096">
                  <c:v>528.77</c:v>
                </c:pt>
                <c:pt idx="1097">
                  <c:v>528.12</c:v>
                </c:pt>
                <c:pt idx="1098">
                  <c:v>527.49</c:v>
                </c:pt>
                <c:pt idx="1099">
                  <c:v>527.02</c:v>
                </c:pt>
                <c:pt idx="1100">
                  <c:v>526.88</c:v>
                </c:pt>
                <c:pt idx="1101">
                  <c:v>526.66</c:v>
                </c:pt>
                <c:pt idx="1102">
                  <c:v>525.82000000000005</c:v>
                </c:pt>
                <c:pt idx="1103">
                  <c:v>524.94000000000005</c:v>
                </c:pt>
                <c:pt idx="1104">
                  <c:v>524.38</c:v>
                </c:pt>
                <c:pt idx="1105">
                  <c:v>524.23</c:v>
                </c:pt>
                <c:pt idx="1106">
                  <c:v>523.91999999999996</c:v>
                </c:pt>
                <c:pt idx="1107">
                  <c:v>523.29999999999995</c:v>
                </c:pt>
                <c:pt idx="1108">
                  <c:v>522.83000000000004</c:v>
                </c:pt>
                <c:pt idx="1109">
                  <c:v>523.37</c:v>
                </c:pt>
                <c:pt idx="1110">
                  <c:v>523.37</c:v>
                </c:pt>
                <c:pt idx="1111">
                  <c:v>522.5</c:v>
                </c:pt>
                <c:pt idx="1112">
                  <c:v>521.96</c:v>
                </c:pt>
                <c:pt idx="1113">
                  <c:v>521.35</c:v>
                </c:pt>
                <c:pt idx="1114">
                  <c:v>522.29</c:v>
                </c:pt>
                <c:pt idx="1115">
                  <c:v>522.94000000000005</c:v>
                </c:pt>
                <c:pt idx="1116">
                  <c:v>522.39</c:v>
                </c:pt>
                <c:pt idx="1117">
                  <c:v>521.69000000000005</c:v>
                </c:pt>
                <c:pt idx="1118">
                  <c:v>521.45000000000005</c:v>
                </c:pt>
                <c:pt idx="1119">
                  <c:v>521.80999999999995</c:v>
                </c:pt>
                <c:pt idx="1120">
                  <c:v>520.82000000000005</c:v>
                </c:pt>
                <c:pt idx="1121">
                  <c:v>520.66999999999996</c:v>
                </c:pt>
                <c:pt idx="1122">
                  <c:v>520.51</c:v>
                </c:pt>
                <c:pt idx="1123">
                  <c:v>520.54</c:v>
                </c:pt>
                <c:pt idx="1124">
                  <c:v>519.96</c:v>
                </c:pt>
                <c:pt idx="1125">
                  <c:v>520.75</c:v>
                </c:pt>
                <c:pt idx="1126">
                  <c:v>522.04999999999995</c:v>
                </c:pt>
                <c:pt idx="1127">
                  <c:v>521.44000000000005</c:v>
                </c:pt>
                <c:pt idx="1128">
                  <c:v>521.35</c:v>
                </c:pt>
                <c:pt idx="1129">
                  <c:v>520.64</c:v>
                </c:pt>
                <c:pt idx="1130">
                  <c:v>519.88</c:v>
                </c:pt>
                <c:pt idx="1131">
                  <c:v>519.98</c:v>
                </c:pt>
                <c:pt idx="1132">
                  <c:v>519.95000000000005</c:v>
                </c:pt>
                <c:pt idx="1133">
                  <c:v>519.36</c:v>
                </c:pt>
                <c:pt idx="1134">
                  <c:v>519.35</c:v>
                </c:pt>
                <c:pt idx="1135">
                  <c:v>519.58000000000004</c:v>
                </c:pt>
                <c:pt idx="1136">
                  <c:v>520.41999999999996</c:v>
                </c:pt>
                <c:pt idx="1137">
                  <c:v>521.73</c:v>
                </c:pt>
                <c:pt idx="1138">
                  <c:v>521.95000000000005</c:v>
                </c:pt>
                <c:pt idx="1139">
                  <c:v>522.14</c:v>
                </c:pt>
                <c:pt idx="1140">
                  <c:v>521.65</c:v>
                </c:pt>
                <c:pt idx="1141">
                  <c:v>521.44000000000005</c:v>
                </c:pt>
                <c:pt idx="1142">
                  <c:v>521.17999999999995</c:v>
                </c:pt>
                <c:pt idx="1143">
                  <c:v>521.73</c:v>
                </c:pt>
                <c:pt idx="1144">
                  <c:v>522.45000000000005</c:v>
                </c:pt>
                <c:pt idx="1145">
                  <c:v>523.22</c:v>
                </c:pt>
                <c:pt idx="1146">
                  <c:v>524</c:v>
                </c:pt>
                <c:pt idx="1147">
                  <c:v>523.49</c:v>
                </c:pt>
                <c:pt idx="1148">
                  <c:v>522.41</c:v>
                </c:pt>
                <c:pt idx="1149">
                  <c:v>522.05999999999995</c:v>
                </c:pt>
                <c:pt idx="1150">
                  <c:v>521.70000000000005</c:v>
                </c:pt>
                <c:pt idx="1151">
                  <c:v>522.73</c:v>
                </c:pt>
                <c:pt idx="1152">
                  <c:v>523.59</c:v>
                </c:pt>
                <c:pt idx="1153">
                  <c:v>523.61</c:v>
                </c:pt>
                <c:pt idx="1154">
                  <c:v>523.98</c:v>
                </c:pt>
                <c:pt idx="1155">
                  <c:v>523.91999999999996</c:v>
                </c:pt>
                <c:pt idx="1156">
                  <c:v>525.39</c:v>
                </c:pt>
                <c:pt idx="1157">
                  <c:v>525.66</c:v>
                </c:pt>
                <c:pt idx="1158">
                  <c:v>525.53</c:v>
                </c:pt>
                <c:pt idx="1159">
                  <c:v>525.54</c:v>
                </c:pt>
                <c:pt idx="1160">
                  <c:v>525.82000000000005</c:v>
                </c:pt>
                <c:pt idx="1161">
                  <c:v>524.76</c:v>
                </c:pt>
                <c:pt idx="1162">
                  <c:v>525.58000000000004</c:v>
                </c:pt>
                <c:pt idx="1163">
                  <c:v>527.42999999999995</c:v>
                </c:pt>
                <c:pt idx="1164">
                  <c:v>527.30999999999995</c:v>
                </c:pt>
                <c:pt idx="1165">
                  <c:v>527.58000000000004</c:v>
                </c:pt>
                <c:pt idx="1166">
                  <c:v>526.79</c:v>
                </c:pt>
                <c:pt idx="1167">
                  <c:v>525.96</c:v>
                </c:pt>
                <c:pt idx="1168">
                  <c:v>524.47</c:v>
                </c:pt>
                <c:pt idx="1169">
                  <c:v>524.08000000000004</c:v>
                </c:pt>
                <c:pt idx="1170">
                  <c:v>524.14</c:v>
                </c:pt>
                <c:pt idx="1171">
                  <c:v>524.19000000000005</c:v>
                </c:pt>
                <c:pt idx="1172">
                  <c:v>524.33000000000004</c:v>
                </c:pt>
                <c:pt idx="1173">
                  <c:v>524.16</c:v>
                </c:pt>
                <c:pt idx="1174">
                  <c:v>523.85</c:v>
                </c:pt>
                <c:pt idx="1175">
                  <c:v>523.61</c:v>
                </c:pt>
                <c:pt idx="1176">
                  <c:v>525.02</c:v>
                </c:pt>
                <c:pt idx="1177">
                  <c:v>525.09</c:v>
                </c:pt>
                <c:pt idx="1178">
                  <c:v>524.75</c:v>
                </c:pt>
                <c:pt idx="1179">
                  <c:v>523.91999999999996</c:v>
                </c:pt>
                <c:pt idx="1180">
                  <c:v>523.83000000000004</c:v>
                </c:pt>
                <c:pt idx="1181">
                  <c:v>524.04999999999995</c:v>
                </c:pt>
                <c:pt idx="1182">
                  <c:v>523.85</c:v>
                </c:pt>
                <c:pt idx="1183">
                  <c:v>523.38</c:v>
                </c:pt>
                <c:pt idx="1184">
                  <c:v>523.05999999999995</c:v>
                </c:pt>
                <c:pt idx="1185">
                  <c:v>521.91999999999996</c:v>
                </c:pt>
                <c:pt idx="1186">
                  <c:v>521.74</c:v>
                </c:pt>
                <c:pt idx="1187">
                  <c:v>520.98</c:v>
                </c:pt>
                <c:pt idx="1188">
                  <c:v>521.96</c:v>
                </c:pt>
                <c:pt idx="1189">
                  <c:v>522.20000000000005</c:v>
                </c:pt>
                <c:pt idx="1190">
                  <c:v>521.51</c:v>
                </c:pt>
                <c:pt idx="1191">
                  <c:v>522.44000000000005</c:v>
                </c:pt>
                <c:pt idx="1192">
                  <c:v>523.62</c:v>
                </c:pt>
                <c:pt idx="1193">
                  <c:v>522.82000000000005</c:v>
                </c:pt>
                <c:pt idx="1194">
                  <c:v>522.61</c:v>
                </c:pt>
                <c:pt idx="1195">
                  <c:v>521.85</c:v>
                </c:pt>
                <c:pt idx="1196">
                  <c:v>521.79999999999995</c:v>
                </c:pt>
                <c:pt idx="1197">
                  <c:v>521.1</c:v>
                </c:pt>
                <c:pt idx="1198">
                  <c:v>520</c:v>
                </c:pt>
                <c:pt idx="1199">
                  <c:v>518.75</c:v>
                </c:pt>
                <c:pt idx="1200">
                  <c:v>519.67999999999995</c:v>
                </c:pt>
                <c:pt idx="1201">
                  <c:v>518.9</c:v>
                </c:pt>
                <c:pt idx="1202">
                  <c:v>518.82000000000005</c:v>
                </c:pt>
                <c:pt idx="1203">
                  <c:v>519.63</c:v>
                </c:pt>
                <c:pt idx="1204">
                  <c:v>521.38</c:v>
                </c:pt>
                <c:pt idx="1205">
                  <c:v>521.6</c:v>
                </c:pt>
                <c:pt idx="1206">
                  <c:v>520.79</c:v>
                </c:pt>
                <c:pt idx="1207">
                  <c:v>519.91</c:v>
                </c:pt>
                <c:pt idx="1208">
                  <c:v>519.30999999999995</c:v>
                </c:pt>
                <c:pt idx="1209">
                  <c:v>519.63</c:v>
                </c:pt>
                <c:pt idx="1210">
                  <c:v>518.45000000000005</c:v>
                </c:pt>
                <c:pt idx="1211">
                  <c:v>518.51</c:v>
                </c:pt>
                <c:pt idx="1212">
                  <c:v>517.62</c:v>
                </c:pt>
                <c:pt idx="1213">
                  <c:v>517.01</c:v>
                </c:pt>
                <c:pt idx="1214">
                  <c:v>516.65</c:v>
                </c:pt>
                <c:pt idx="1215">
                  <c:v>516.37</c:v>
                </c:pt>
                <c:pt idx="1216">
                  <c:v>517</c:v>
                </c:pt>
                <c:pt idx="1217">
                  <c:v>517.35</c:v>
                </c:pt>
                <c:pt idx="1218">
                  <c:v>517.42999999999995</c:v>
                </c:pt>
                <c:pt idx="1219">
                  <c:v>517.11</c:v>
                </c:pt>
                <c:pt idx="1220">
                  <c:v>516.27</c:v>
                </c:pt>
                <c:pt idx="1221">
                  <c:v>516.57000000000005</c:v>
                </c:pt>
                <c:pt idx="1222">
                  <c:v>516.79</c:v>
                </c:pt>
                <c:pt idx="1223">
                  <c:v>517.71</c:v>
                </c:pt>
                <c:pt idx="1224">
                  <c:v>517.91</c:v>
                </c:pt>
                <c:pt idx="1225">
                  <c:v>518.27</c:v>
                </c:pt>
                <c:pt idx="1226">
                  <c:v>518.44000000000005</c:v>
                </c:pt>
                <c:pt idx="1227">
                  <c:v>518.44000000000005</c:v>
                </c:pt>
                <c:pt idx="1228">
                  <c:v>519.84</c:v>
                </c:pt>
                <c:pt idx="1229">
                  <c:v>519.6</c:v>
                </c:pt>
                <c:pt idx="1230">
                  <c:v>520.4</c:v>
                </c:pt>
                <c:pt idx="1231">
                  <c:v>520.33000000000004</c:v>
                </c:pt>
                <c:pt idx="1232">
                  <c:v>521.74</c:v>
                </c:pt>
                <c:pt idx="1233">
                  <c:v>522.21</c:v>
                </c:pt>
                <c:pt idx="1234">
                  <c:v>522.74</c:v>
                </c:pt>
                <c:pt idx="1235">
                  <c:v>523.09</c:v>
                </c:pt>
                <c:pt idx="1236">
                  <c:v>523.20000000000005</c:v>
                </c:pt>
                <c:pt idx="1237">
                  <c:v>522.88</c:v>
                </c:pt>
                <c:pt idx="1238">
                  <c:v>522.47</c:v>
                </c:pt>
                <c:pt idx="1239">
                  <c:v>521.85</c:v>
                </c:pt>
                <c:pt idx="1240">
                  <c:v>521.49</c:v>
                </c:pt>
                <c:pt idx="1241">
                  <c:v>521.29</c:v>
                </c:pt>
                <c:pt idx="1242">
                  <c:v>522.12</c:v>
                </c:pt>
                <c:pt idx="1243">
                  <c:v>521.25</c:v>
                </c:pt>
                <c:pt idx="1244">
                  <c:v>520.67999999999995</c:v>
                </c:pt>
                <c:pt idx="1245">
                  <c:v>520.07000000000005</c:v>
                </c:pt>
                <c:pt idx="1246">
                  <c:v>519</c:v>
                </c:pt>
                <c:pt idx="1247">
                  <c:v>519.36</c:v>
                </c:pt>
                <c:pt idx="1248">
                  <c:v>519.21</c:v>
                </c:pt>
                <c:pt idx="1249">
                  <c:v>520.5</c:v>
                </c:pt>
                <c:pt idx="1250">
                  <c:v>522.04999999999995</c:v>
                </c:pt>
                <c:pt idx="1251">
                  <c:v>521.1</c:v>
                </c:pt>
                <c:pt idx="1252">
                  <c:v>520.41999999999996</c:v>
                </c:pt>
                <c:pt idx="1253">
                  <c:v>520.58000000000004</c:v>
                </c:pt>
                <c:pt idx="1254">
                  <c:v>521.34</c:v>
                </c:pt>
                <c:pt idx="1255">
                  <c:v>520.33000000000004</c:v>
                </c:pt>
                <c:pt idx="1256">
                  <c:v>520.1</c:v>
                </c:pt>
                <c:pt idx="1257">
                  <c:v>521.48</c:v>
                </c:pt>
                <c:pt idx="1258">
                  <c:v>521.58000000000004</c:v>
                </c:pt>
                <c:pt idx="1259">
                  <c:v>521.51</c:v>
                </c:pt>
                <c:pt idx="1260">
                  <c:v>521.16999999999996</c:v>
                </c:pt>
                <c:pt idx="1261">
                  <c:v>520.48</c:v>
                </c:pt>
                <c:pt idx="1262">
                  <c:v>520.17999999999995</c:v>
                </c:pt>
                <c:pt idx="1263">
                  <c:v>519.66</c:v>
                </c:pt>
                <c:pt idx="1264">
                  <c:v>521.54999999999995</c:v>
                </c:pt>
                <c:pt idx="1265">
                  <c:v>521.61</c:v>
                </c:pt>
                <c:pt idx="1266">
                  <c:v>521.66999999999996</c:v>
                </c:pt>
                <c:pt idx="1267">
                  <c:v>522.26</c:v>
                </c:pt>
                <c:pt idx="1268">
                  <c:v>521.99</c:v>
                </c:pt>
                <c:pt idx="1269">
                  <c:v>523.33000000000004</c:v>
                </c:pt>
                <c:pt idx="1270">
                  <c:v>523.80999999999995</c:v>
                </c:pt>
                <c:pt idx="1271">
                  <c:v>525.13</c:v>
                </c:pt>
                <c:pt idx="1272">
                  <c:v>525.16</c:v>
                </c:pt>
                <c:pt idx="1273">
                  <c:v>525.87</c:v>
                </c:pt>
                <c:pt idx="1274">
                  <c:v>525.77</c:v>
                </c:pt>
                <c:pt idx="1275">
                  <c:v>525.16</c:v>
                </c:pt>
                <c:pt idx="1276">
                  <c:v>524.48</c:v>
                </c:pt>
                <c:pt idx="1277">
                  <c:v>525.16</c:v>
                </c:pt>
                <c:pt idx="1278">
                  <c:v>525.6</c:v>
                </c:pt>
                <c:pt idx="1279">
                  <c:v>526.17999999999995</c:v>
                </c:pt>
                <c:pt idx="1280">
                  <c:v>526.19000000000005</c:v>
                </c:pt>
                <c:pt idx="1281">
                  <c:v>525.99</c:v>
                </c:pt>
                <c:pt idx="1282">
                  <c:v>528.85</c:v>
                </c:pt>
                <c:pt idx="1283">
                  <c:v>529.64</c:v>
                </c:pt>
                <c:pt idx="1284">
                  <c:v>529.39</c:v>
                </c:pt>
                <c:pt idx="1285">
                  <c:v>528.73</c:v>
                </c:pt>
                <c:pt idx="1286">
                  <c:v>529.87</c:v>
                </c:pt>
                <c:pt idx="1287">
                  <c:v>529.09</c:v>
                </c:pt>
                <c:pt idx="1288">
                  <c:v>528.41999999999996</c:v>
                </c:pt>
                <c:pt idx="1289">
                  <c:v>527.96</c:v>
                </c:pt>
                <c:pt idx="1290">
                  <c:v>529.04</c:v>
                </c:pt>
                <c:pt idx="1291">
                  <c:v>530.46</c:v>
                </c:pt>
                <c:pt idx="1292">
                  <c:v>529.49</c:v>
                </c:pt>
                <c:pt idx="1293">
                  <c:v>529.9</c:v>
                </c:pt>
                <c:pt idx="1294">
                  <c:v>530.33000000000004</c:v>
                </c:pt>
                <c:pt idx="1295">
                  <c:v>530.61</c:v>
                </c:pt>
                <c:pt idx="1296">
                  <c:v>531.27</c:v>
                </c:pt>
                <c:pt idx="1297">
                  <c:v>529.98</c:v>
                </c:pt>
                <c:pt idx="1298">
                  <c:v>528.84</c:v>
                </c:pt>
                <c:pt idx="1299">
                  <c:v>527.84</c:v>
                </c:pt>
                <c:pt idx="1300">
                  <c:v>528.77</c:v>
                </c:pt>
                <c:pt idx="1301">
                  <c:v>529.29999999999995</c:v>
                </c:pt>
                <c:pt idx="1302">
                  <c:v>529.35</c:v>
                </c:pt>
                <c:pt idx="1303">
                  <c:v>530.1</c:v>
                </c:pt>
                <c:pt idx="1304">
                  <c:v>530.03</c:v>
                </c:pt>
                <c:pt idx="1305">
                  <c:v>529.55999999999995</c:v>
                </c:pt>
                <c:pt idx="1306">
                  <c:v>529.24</c:v>
                </c:pt>
                <c:pt idx="1307">
                  <c:v>528.5</c:v>
                </c:pt>
                <c:pt idx="1308">
                  <c:v>527.87</c:v>
                </c:pt>
                <c:pt idx="1309">
                  <c:v>528.13</c:v>
                </c:pt>
                <c:pt idx="1310">
                  <c:v>527.42999999999995</c:v>
                </c:pt>
                <c:pt idx="1311">
                  <c:v>527.17999999999995</c:v>
                </c:pt>
                <c:pt idx="1312">
                  <c:v>527.92999999999995</c:v>
                </c:pt>
                <c:pt idx="1313">
                  <c:v>528.05999999999995</c:v>
                </c:pt>
                <c:pt idx="1314">
                  <c:v>529.16999999999996</c:v>
                </c:pt>
                <c:pt idx="1315">
                  <c:v>528.72</c:v>
                </c:pt>
                <c:pt idx="1316">
                  <c:v>528.4</c:v>
                </c:pt>
                <c:pt idx="1317">
                  <c:v>527.79</c:v>
                </c:pt>
                <c:pt idx="1318">
                  <c:v>527.71</c:v>
                </c:pt>
                <c:pt idx="1319">
                  <c:v>526.75</c:v>
                </c:pt>
                <c:pt idx="1320">
                  <c:v>525.96</c:v>
                </c:pt>
                <c:pt idx="1321">
                  <c:v>526.13</c:v>
                </c:pt>
                <c:pt idx="1322">
                  <c:v>527.54999999999995</c:v>
                </c:pt>
                <c:pt idx="1323">
                  <c:v>528.59</c:v>
                </c:pt>
                <c:pt idx="1324">
                  <c:v>528.47</c:v>
                </c:pt>
                <c:pt idx="1325">
                  <c:v>528.12</c:v>
                </c:pt>
                <c:pt idx="1326">
                  <c:v>529.42999999999995</c:v>
                </c:pt>
                <c:pt idx="1327">
                  <c:v>528.57000000000005</c:v>
                </c:pt>
                <c:pt idx="1328">
                  <c:v>529.29</c:v>
                </c:pt>
                <c:pt idx="1329">
                  <c:v>530.6</c:v>
                </c:pt>
                <c:pt idx="1330">
                  <c:v>530.4</c:v>
                </c:pt>
                <c:pt idx="1331">
                  <c:v>530.48</c:v>
                </c:pt>
                <c:pt idx="1332">
                  <c:v>530.28</c:v>
                </c:pt>
                <c:pt idx="1333">
                  <c:v>530.91999999999996</c:v>
                </c:pt>
                <c:pt idx="1334">
                  <c:v>531.41999999999996</c:v>
                </c:pt>
                <c:pt idx="1335">
                  <c:v>530.92999999999995</c:v>
                </c:pt>
                <c:pt idx="1336">
                  <c:v>532.03</c:v>
                </c:pt>
                <c:pt idx="1337">
                  <c:v>532.77</c:v>
                </c:pt>
                <c:pt idx="1338">
                  <c:v>533.09</c:v>
                </c:pt>
                <c:pt idx="1339">
                  <c:v>533.83000000000004</c:v>
                </c:pt>
                <c:pt idx="1340">
                  <c:v>534.30999999999995</c:v>
                </c:pt>
                <c:pt idx="1341">
                  <c:v>534.32000000000005</c:v>
                </c:pt>
                <c:pt idx="1342">
                  <c:v>533.78</c:v>
                </c:pt>
                <c:pt idx="1343">
                  <c:v>533.1</c:v>
                </c:pt>
                <c:pt idx="1344">
                  <c:v>532.58000000000004</c:v>
                </c:pt>
                <c:pt idx="1345">
                  <c:v>532.13</c:v>
                </c:pt>
                <c:pt idx="1346">
                  <c:v>532.13</c:v>
                </c:pt>
                <c:pt idx="1347">
                  <c:v>531.92999999999995</c:v>
                </c:pt>
                <c:pt idx="1348">
                  <c:v>531.66</c:v>
                </c:pt>
                <c:pt idx="1349">
                  <c:v>532.26</c:v>
                </c:pt>
                <c:pt idx="1350">
                  <c:v>531.91</c:v>
                </c:pt>
                <c:pt idx="1351">
                  <c:v>530.77</c:v>
                </c:pt>
                <c:pt idx="1352">
                  <c:v>530.97</c:v>
                </c:pt>
                <c:pt idx="1353">
                  <c:v>532.46</c:v>
                </c:pt>
                <c:pt idx="1354">
                  <c:v>531.95000000000005</c:v>
                </c:pt>
                <c:pt idx="1355">
                  <c:v>531.11</c:v>
                </c:pt>
                <c:pt idx="1356">
                  <c:v>530.08000000000004</c:v>
                </c:pt>
                <c:pt idx="1357">
                  <c:v>529.79</c:v>
                </c:pt>
                <c:pt idx="1358">
                  <c:v>529.79</c:v>
                </c:pt>
                <c:pt idx="1359">
                  <c:v>530.41999999999996</c:v>
                </c:pt>
                <c:pt idx="1360">
                  <c:v>530.41999999999996</c:v>
                </c:pt>
                <c:pt idx="1361">
                  <c:v>530.54999999999995</c:v>
                </c:pt>
                <c:pt idx="1362">
                  <c:v>530.49</c:v>
                </c:pt>
                <c:pt idx="1363">
                  <c:v>529.78</c:v>
                </c:pt>
                <c:pt idx="1364">
                  <c:v>529.24</c:v>
                </c:pt>
                <c:pt idx="1365">
                  <c:v>530.6</c:v>
                </c:pt>
                <c:pt idx="1366">
                  <c:v>531.97</c:v>
                </c:pt>
                <c:pt idx="1367">
                  <c:v>531.61</c:v>
                </c:pt>
                <c:pt idx="1368">
                  <c:v>530.91999999999996</c:v>
                </c:pt>
                <c:pt idx="1369">
                  <c:v>531.36</c:v>
                </c:pt>
                <c:pt idx="1370">
                  <c:v>531.59</c:v>
                </c:pt>
                <c:pt idx="1371">
                  <c:v>531.32000000000005</c:v>
                </c:pt>
                <c:pt idx="1372">
                  <c:v>529.92999999999995</c:v>
                </c:pt>
                <c:pt idx="1373">
                  <c:v>528.99</c:v>
                </c:pt>
                <c:pt idx="1374">
                  <c:v>528.16</c:v>
                </c:pt>
                <c:pt idx="1375">
                  <c:v>529.09</c:v>
                </c:pt>
                <c:pt idx="1376">
                  <c:v>528.87</c:v>
                </c:pt>
                <c:pt idx="1377">
                  <c:v>529.69000000000005</c:v>
                </c:pt>
                <c:pt idx="1378">
                  <c:v>530.22</c:v>
                </c:pt>
                <c:pt idx="1379">
                  <c:v>530.61</c:v>
                </c:pt>
                <c:pt idx="1380">
                  <c:v>529.71</c:v>
                </c:pt>
                <c:pt idx="1381">
                  <c:v>528.95000000000005</c:v>
                </c:pt>
                <c:pt idx="1382">
                  <c:v>529.74</c:v>
                </c:pt>
                <c:pt idx="1383">
                  <c:v>529.6</c:v>
                </c:pt>
                <c:pt idx="1384">
                  <c:v>528.96</c:v>
                </c:pt>
                <c:pt idx="1385">
                  <c:v>529.48</c:v>
                </c:pt>
                <c:pt idx="1386">
                  <c:v>529.27</c:v>
                </c:pt>
                <c:pt idx="1387">
                  <c:v>531.03</c:v>
                </c:pt>
                <c:pt idx="1388">
                  <c:v>531.83000000000004</c:v>
                </c:pt>
                <c:pt idx="1389">
                  <c:v>532.11</c:v>
                </c:pt>
                <c:pt idx="1390">
                  <c:v>532.59</c:v>
                </c:pt>
                <c:pt idx="1391">
                  <c:v>532.33000000000004</c:v>
                </c:pt>
                <c:pt idx="1392">
                  <c:v>532.34</c:v>
                </c:pt>
                <c:pt idx="1393">
                  <c:v>532.5</c:v>
                </c:pt>
                <c:pt idx="1394">
                  <c:v>532.14</c:v>
                </c:pt>
                <c:pt idx="1395">
                  <c:v>531.80999999999995</c:v>
                </c:pt>
                <c:pt idx="1396">
                  <c:v>532.01</c:v>
                </c:pt>
                <c:pt idx="1397">
                  <c:v>532.47</c:v>
                </c:pt>
                <c:pt idx="1398">
                  <c:v>532.62</c:v>
                </c:pt>
                <c:pt idx="1399">
                  <c:v>532.6</c:v>
                </c:pt>
                <c:pt idx="1400">
                  <c:v>532.66</c:v>
                </c:pt>
                <c:pt idx="1401">
                  <c:v>532.4</c:v>
                </c:pt>
                <c:pt idx="1402">
                  <c:v>532.23</c:v>
                </c:pt>
                <c:pt idx="1403">
                  <c:v>531.80999999999995</c:v>
                </c:pt>
                <c:pt idx="1404">
                  <c:v>531.72</c:v>
                </c:pt>
                <c:pt idx="1405">
                  <c:v>530.63</c:v>
                </c:pt>
                <c:pt idx="1406">
                  <c:v>529.91</c:v>
                </c:pt>
                <c:pt idx="1407">
                  <c:v>529.13</c:v>
                </c:pt>
                <c:pt idx="1408">
                  <c:v>528.46</c:v>
                </c:pt>
                <c:pt idx="1409">
                  <c:v>528.27</c:v>
                </c:pt>
                <c:pt idx="1410">
                  <c:v>528.95000000000005</c:v>
                </c:pt>
                <c:pt idx="1411">
                  <c:v>528.80999999999995</c:v>
                </c:pt>
                <c:pt idx="1412">
                  <c:v>529.76</c:v>
                </c:pt>
                <c:pt idx="1413">
                  <c:v>529.25</c:v>
                </c:pt>
                <c:pt idx="1414">
                  <c:v>530.48</c:v>
                </c:pt>
                <c:pt idx="1415">
                  <c:v>529.88</c:v>
                </c:pt>
                <c:pt idx="1416">
                  <c:v>528.86</c:v>
                </c:pt>
                <c:pt idx="1417">
                  <c:v>527.91999999999996</c:v>
                </c:pt>
                <c:pt idx="1418">
                  <c:v>527.77</c:v>
                </c:pt>
                <c:pt idx="1419">
                  <c:v>526.9</c:v>
                </c:pt>
                <c:pt idx="1420">
                  <c:v>526.02</c:v>
                </c:pt>
                <c:pt idx="1421">
                  <c:v>524.33000000000004</c:v>
                </c:pt>
                <c:pt idx="1422">
                  <c:v>525.4</c:v>
                </c:pt>
                <c:pt idx="1423">
                  <c:v>525.4</c:v>
                </c:pt>
                <c:pt idx="1424">
                  <c:v>525.97</c:v>
                </c:pt>
                <c:pt idx="1425">
                  <c:v>526.54999999999995</c:v>
                </c:pt>
                <c:pt idx="1426">
                  <c:v>526.76</c:v>
                </c:pt>
                <c:pt idx="1427">
                  <c:v>527.39</c:v>
                </c:pt>
                <c:pt idx="1428">
                  <c:v>527.72</c:v>
                </c:pt>
                <c:pt idx="1429">
                  <c:v>527.72</c:v>
                </c:pt>
                <c:pt idx="1430">
                  <c:v>527.15</c:v>
                </c:pt>
                <c:pt idx="1431">
                  <c:v>526.5</c:v>
                </c:pt>
                <c:pt idx="1432">
                  <c:v>525.28</c:v>
                </c:pt>
                <c:pt idx="1433">
                  <c:v>524.66999999999996</c:v>
                </c:pt>
                <c:pt idx="1434">
                  <c:v>524.48</c:v>
                </c:pt>
                <c:pt idx="1435">
                  <c:v>526.74</c:v>
                </c:pt>
                <c:pt idx="1436">
                  <c:v>527.05999999999995</c:v>
                </c:pt>
                <c:pt idx="1437">
                  <c:v>527.02</c:v>
                </c:pt>
                <c:pt idx="1438">
                  <c:v>527.09</c:v>
                </c:pt>
                <c:pt idx="1439">
                  <c:v>528.69000000000005</c:v>
                </c:pt>
                <c:pt idx="1440">
                  <c:v>529.72</c:v>
                </c:pt>
                <c:pt idx="1441">
                  <c:v>530.83000000000004</c:v>
                </c:pt>
                <c:pt idx="1442">
                  <c:v>531.05999999999995</c:v>
                </c:pt>
                <c:pt idx="1443">
                  <c:v>530.04999999999995</c:v>
                </c:pt>
                <c:pt idx="1444">
                  <c:v>530.75</c:v>
                </c:pt>
                <c:pt idx="1445">
                  <c:v>531.02</c:v>
                </c:pt>
                <c:pt idx="1446">
                  <c:v>530.27</c:v>
                </c:pt>
                <c:pt idx="1447">
                  <c:v>529.58000000000004</c:v>
                </c:pt>
                <c:pt idx="1448">
                  <c:v>530.79</c:v>
                </c:pt>
                <c:pt idx="1449">
                  <c:v>530.22</c:v>
                </c:pt>
                <c:pt idx="1450">
                  <c:v>530.34</c:v>
                </c:pt>
                <c:pt idx="1451">
                  <c:v>528.76</c:v>
                </c:pt>
                <c:pt idx="1452">
                  <c:v>527.86</c:v>
                </c:pt>
                <c:pt idx="1453">
                  <c:v>527.91</c:v>
                </c:pt>
                <c:pt idx="1454">
                  <c:v>528.05999999999995</c:v>
                </c:pt>
                <c:pt idx="1455">
                  <c:v>528.07000000000005</c:v>
                </c:pt>
                <c:pt idx="1456">
                  <c:v>528.16999999999996</c:v>
                </c:pt>
                <c:pt idx="1457">
                  <c:v>528.07000000000005</c:v>
                </c:pt>
                <c:pt idx="1458">
                  <c:v>528.64</c:v>
                </c:pt>
                <c:pt idx="1459">
                  <c:v>530.28</c:v>
                </c:pt>
                <c:pt idx="1460">
                  <c:v>530.29999999999995</c:v>
                </c:pt>
                <c:pt idx="1461">
                  <c:v>532.89</c:v>
                </c:pt>
                <c:pt idx="1462">
                  <c:v>533.54999999999995</c:v>
                </c:pt>
                <c:pt idx="1463">
                  <c:v>532.36</c:v>
                </c:pt>
                <c:pt idx="1464">
                  <c:v>532.21</c:v>
                </c:pt>
                <c:pt idx="1465">
                  <c:v>531.59</c:v>
                </c:pt>
                <c:pt idx="1466">
                  <c:v>532.19000000000005</c:v>
                </c:pt>
                <c:pt idx="1467">
                  <c:v>531.69000000000005</c:v>
                </c:pt>
                <c:pt idx="1468">
                  <c:v>530.72</c:v>
                </c:pt>
                <c:pt idx="1469">
                  <c:v>531.34</c:v>
                </c:pt>
                <c:pt idx="1470">
                  <c:v>533.33000000000004</c:v>
                </c:pt>
                <c:pt idx="1471">
                  <c:v>533.4</c:v>
                </c:pt>
                <c:pt idx="1472">
                  <c:v>533.27</c:v>
                </c:pt>
                <c:pt idx="1473">
                  <c:v>534.07000000000005</c:v>
                </c:pt>
                <c:pt idx="1474">
                  <c:v>534.19000000000005</c:v>
                </c:pt>
                <c:pt idx="1475">
                  <c:v>534.45000000000005</c:v>
                </c:pt>
                <c:pt idx="1476">
                  <c:v>534.16</c:v>
                </c:pt>
                <c:pt idx="1477">
                  <c:v>534.11</c:v>
                </c:pt>
                <c:pt idx="1478">
                  <c:v>533.66</c:v>
                </c:pt>
                <c:pt idx="1479">
                  <c:v>533.54</c:v>
                </c:pt>
                <c:pt idx="1480">
                  <c:v>533.59</c:v>
                </c:pt>
                <c:pt idx="1481">
                  <c:v>534.27</c:v>
                </c:pt>
                <c:pt idx="1482">
                  <c:v>534.77</c:v>
                </c:pt>
                <c:pt idx="1483">
                  <c:v>533.53</c:v>
                </c:pt>
                <c:pt idx="1484">
                  <c:v>533.54</c:v>
                </c:pt>
                <c:pt idx="1485">
                  <c:v>532.30999999999995</c:v>
                </c:pt>
                <c:pt idx="1486">
                  <c:v>532.6</c:v>
                </c:pt>
                <c:pt idx="1487">
                  <c:v>531.97</c:v>
                </c:pt>
                <c:pt idx="1488">
                  <c:v>531.85</c:v>
                </c:pt>
                <c:pt idx="1489">
                  <c:v>531.54</c:v>
                </c:pt>
                <c:pt idx="1490">
                  <c:v>532.92999999999995</c:v>
                </c:pt>
                <c:pt idx="1491">
                  <c:v>532.25</c:v>
                </c:pt>
                <c:pt idx="1492">
                  <c:v>531.80999999999995</c:v>
                </c:pt>
                <c:pt idx="1493">
                  <c:v>531.52</c:v>
                </c:pt>
                <c:pt idx="1494">
                  <c:v>530.75</c:v>
                </c:pt>
                <c:pt idx="1495">
                  <c:v>530.55999999999995</c:v>
                </c:pt>
                <c:pt idx="1496">
                  <c:v>529.80999999999995</c:v>
                </c:pt>
                <c:pt idx="1497">
                  <c:v>530.95000000000005</c:v>
                </c:pt>
                <c:pt idx="1498">
                  <c:v>531.12</c:v>
                </c:pt>
                <c:pt idx="1499">
                  <c:v>531.34</c:v>
                </c:pt>
                <c:pt idx="1500">
                  <c:v>532.95000000000005</c:v>
                </c:pt>
                <c:pt idx="1501">
                  <c:v>532.88</c:v>
                </c:pt>
                <c:pt idx="1502">
                  <c:v>533.41999999999996</c:v>
                </c:pt>
                <c:pt idx="1503">
                  <c:v>533</c:v>
                </c:pt>
                <c:pt idx="1504">
                  <c:v>532.92999999999995</c:v>
                </c:pt>
                <c:pt idx="1505">
                  <c:v>532.66999999999996</c:v>
                </c:pt>
                <c:pt idx="1506">
                  <c:v>531.65</c:v>
                </c:pt>
                <c:pt idx="1507">
                  <c:v>530.99</c:v>
                </c:pt>
                <c:pt idx="1508">
                  <c:v>530.67999999999995</c:v>
                </c:pt>
                <c:pt idx="1509">
                  <c:v>532.35</c:v>
                </c:pt>
                <c:pt idx="1510">
                  <c:v>531.55999999999995</c:v>
                </c:pt>
                <c:pt idx="1511">
                  <c:v>532.32000000000005</c:v>
                </c:pt>
                <c:pt idx="1512">
                  <c:v>532.54999999999995</c:v>
                </c:pt>
                <c:pt idx="1513">
                  <c:v>531.54</c:v>
                </c:pt>
                <c:pt idx="1514">
                  <c:v>530.36</c:v>
                </c:pt>
                <c:pt idx="1515">
                  <c:v>530.16</c:v>
                </c:pt>
                <c:pt idx="1516">
                  <c:v>530.23</c:v>
                </c:pt>
                <c:pt idx="1517">
                  <c:v>531.04</c:v>
                </c:pt>
                <c:pt idx="1518">
                  <c:v>530.98</c:v>
                </c:pt>
                <c:pt idx="1519">
                  <c:v>531.04</c:v>
                </c:pt>
                <c:pt idx="1520">
                  <c:v>531.14</c:v>
                </c:pt>
                <c:pt idx="1521">
                  <c:v>530.42999999999995</c:v>
                </c:pt>
                <c:pt idx="1522">
                  <c:v>529.97</c:v>
                </c:pt>
                <c:pt idx="1523">
                  <c:v>529.21</c:v>
                </c:pt>
                <c:pt idx="1524">
                  <c:v>530.05999999999995</c:v>
                </c:pt>
                <c:pt idx="1525">
                  <c:v>531.05999999999995</c:v>
                </c:pt>
                <c:pt idx="1526">
                  <c:v>531.02</c:v>
                </c:pt>
                <c:pt idx="1527">
                  <c:v>530.04</c:v>
                </c:pt>
                <c:pt idx="1528">
                  <c:v>530.21</c:v>
                </c:pt>
                <c:pt idx="1529">
                  <c:v>530.76</c:v>
                </c:pt>
                <c:pt idx="1530">
                  <c:v>531.99</c:v>
                </c:pt>
                <c:pt idx="1531">
                  <c:v>531.63</c:v>
                </c:pt>
                <c:pt idx="1532">
                  <c:v>531.70000000000005</c:v>
                </c:pt>
                <c:pt idx="1533">
                  <c:v>530.98</c:v>
                </c:pt>
                <c:pt idx="1534">
                  <c:v>530.48</c:v>
                </c:pt>
                <c:pt idx="1535">
                  <c:v>531.04999999999995</c:v>
                </c:pt>
                <c:pt idx="1536">
                  <c:v>530.83000000000004</c:v>
                </c:pt>
                <c:pt idx="1537">
                  <c:v>530.21</c:v>
                </c:pt>
                <c:pt idx="1538">
                  <c:v>531.4</c:v>
                </c:pt>
                <c:pt idx="1539">
                  <c:v>531.76</c:v>
                </c:pt>
                <c:pt idx="1540">
                  <c:v>531.20000000000005</c:v>
                </c:pt>
                <c:pt idx="1541">
                  <c:v>530.46</c:v>
                </c:pt>
                <c:pt idx="1542">
                  <c:v>529.88</c:v>
                </c:pt>
                <c:pt idx="1543">
                  <c:v>529.62</c:v>
                </c:pt>
                <c:pt idx="1544">
                  <c:v>529.9</c:v>
                </c:pt>
                <c:pt idx="1545">
                  <c:v>529.88</c:v>
                </c:pt>
                <c:pt idx="1546">
                  <c:v>529.95000000000005</c:v>
                </c:pt>
                <c:pt idx="1547">
                  <c:v>530.38</c:v>
                </c:pt>
                <c:pt idx="1548">
                  <c:v>529.91999999999996</c:v>
                </c:pt>
                <c:pt idx="1549">
                  <c:v>528.86</c:v>
                </c:pt>
                <c:pt idx="1550">
                  <c:v>529.34</c:v>
                </c:pt>
                <c:pt idx="1551">
                  <c:v>529.41</c:v>
                </c:pt>
                <c:pt idx="1552">
                  <c:v>528.91999999999996</c:v>
                </c:pt>
                <c:pt idx="1553">
                  <c:v>529.14</c:v>
                </c:pt>
                <c:pt idx="1554">
                  <c:v>528.59</c:v>
                </c:pt>
                <c:pt idx="1555">
                  <c:v>527.62</c:v>
                </c:pt>
                <c:pt idx="1556">
                  <c:v>527.48</c:v>
                </c:pt>
                <c:pt idx="1557">
                  <c:v>527.54</c:v>
                </c:pt>
                <c:pt idx="1558">
                  <c:v>527.98</c:v>
                </c:pt>
                <c:pt idx="1559">
                  <c:v>527.46</c:v>
                </c:pt>
                <c:pt idx="1560">
                  <c:v>528.26</c:v>
                </c:pt>
                <c:pt idx="1561">
                  <c:v>528.94000000000005</c:v>
                </c:pt>
                <c:pt idx="1562">
                  <c:v>530.53</c:v>
                </c:pt>
                <c:pt idx="1563">
                  <c:v>529.38</c:v>
                </c:pt>
                <c:pt idx="1564">
                  <c:v>529</c:v>
                </c:pt>
                <c:pt idx="1565">
                  <c:v>528.59</c:v>
                </c:pt>
                <c:pt idx="1566">
                  <c:v>528.48</c:v>
                </c:pt>
                <c:pt idx="1567">
                  <c:v>529.01</c:v>
                </c:pt>
                <c:pt idx="1568">
                  <c:v>529.82000000000005</c:v>
                </c:pt>
                <c:pt idx="1569">
                  <c:v>529.47</c:v>
                </c:pt>
                <c:pt idx="1570">
                  <c:v>528.78</c:v>
                </c:pt>
                <c:pt idx="1571">
                  <c:v>527.58000000000004</c:v>
                </c:pt>
                <c:pt idx="1572">
                  <c:v>527</c:v>
                </c:pt>
                <c:pt idx="1573">
                  <c:v>526.62</c:v>
                </c:pt>
                <c:pt idx="1574">
                  <c:v>526.85</c:v>
                </c:pt>
                <c:pt idx="1575">
                  <c:v>527.08000000000004</c:v>
                </c:pt>
                <c:pt idx="1576">
                  <c:v>527.64</c:v>
                </c:pt>
                <c:pt idx="1577">
                  <c:v>528.85</c:v>
                </c:pt>
                <c:pt idx="1578">
                  <c:v>529.17999999999995</c:v>
                </c:pt>
                <c:pt idx="1579">
                  <c:v>529.15</c:v>
                </c:pt>
                <c:pt idx="1580">
                  <c:v>528.74</c:v>
                </c:pt>
                <c:pt idx="1581">
                  <c:v>528.89</c:v>
                </c:pt>
                <c:pt idx="1582">
                  <c:v>528.62</c:v>
                </c:pt>
                <c:pt idx="1583">
                  <c:v>527.55999999999995</c:v>
                </c:pt>
                <c:pt idx="1584">
                  <c:v>527.59</c:v>
                </c:pt>
                <c:pt idx="1585">
                  <c:v>527.29</c:v>
                </c:pt>
                <c:pt idx="1586">
                  <c:v>527.91</c:v>
                </c:pt>
                <c:pt idx="1587">
                  <c:v>527.51</c:v>
                </c:pt>
                <c:pt idx="1588">
                  <c:v>527.41</c:v>
                </c:pt>
                <c:pt idx="1589">
                  <c:v>528.41999999999996</c:v>
                </c:pt>
                <c:pt idx="1590">
                  <c:v>528</c:v>
                </c:pt>
                <c:pt idx="1591">
                  <c:v>528.65</c:v>
                </c:pt>
                <c:pt idx="1592">
                  <c:v>528.32000000000005</c:v>
                </c:pt>
                <c:pt idx="1593">
                  <c:v>529.67999999999995</c:v>
                </c:pt>
                <c:pt idx="1594">
                  <c:v>531.30999999999995</c:v>
                </c:pt>
                <c:pt idx="1595">
                  <c:v>530.86</c:v>
                </c:pt>
                <c:pt idx="1596">
                  <c:v>530.37</c:v>
                </c:pt>
                <c:pt idx="1597">
                  <c:v>529.64</c:v>
                </c:pt>
                <c:pt idx="1598">
                  <c:v>529.04</c:v>
                </c:pt>
                <c:pt idx="1599">
                  <c:v>528.88</c:v>
                </c:pt>
                <c:pt idx="1600">
                  <c:v>528.12</c:v>
                </c:pt>
                <c:pt idx="1601">
                  <c:v>527.29999999999995</c:v>
                </c:pt>
                <c:pt idx="1602">
                  <c:v>527.73</c:v>
                </c:pt>
                <c:pt idx="1603">
                  <c:v>526.96</c:v>
                </c:pt>
                <c:pt idx="1604">
                  <c:v>526.71</c:v>
                </c:pt>
                <c:pt idx="1605">
                  <c:v>525.37</c:v>
                </c:pt>
                <c:pt idx="1606">
                  <c:v>523.84</c:v>
                </c:pt>
                <c:pt idx="1607">
                  <c:v>523.70000000000005</c:v>
                </c:pt>
                <c:pt idx="1608">
                  <c:v>523.55999999999995</c:v>
                </c:pt>
                <c:pt idx="1609">
                  <c:v>523.46</c:v>
                </c:pt>
                <c:pt idx="1610">
                  <c:v>522.59</c:v>
                </c:pt>
                <c:pt idx="1611">
                  <c:v>522.84</c:v>
                </c:pt>
                <c:pt idx="1612">
                  <c:v>521.61</c:v>
                </c:pt>
                <c:pt idx="1613">
                  <c:v>520.70000000000005</c:v>
                </c:pt>
                <c:pt idx="1614">
                  <c:v>520.26</c:v>
                </c:pt>
                <c:pt idx="1615">
                  <c:v>519.91999999999996</c:v>
                </c:pt>
                <c:pt idx="1616">
                  <c:v>520.25</c:v>
                </c:pt>
                <c:pt idx="1617">
                  <c:v>519.66</c:v>
                </c:pt>
                <c:pt idx="1618">
                  <c:v>520.16</c:v>
                </c:pt>
                <c:pt idx="1619">
                  <c:v>520.30999999999995</c:v>
                </c:pt>
                <c:pt idx="1620">
                  <c:v>521.24</c:v>
                </c:pt>
                <c:pt idx="1621">
                  <c:v>522.20000000000005</c:v>
                </c:pt>
                <c:pt idx="1622">
                  <c:v>522.66</c:v>
                </c:pt>
                <c:pt idx="1623">
                  <c:v>523.05999999999995</c:v>
                </c:pt>
                <c:pt idx="1624">
                  <c:v>523.22</c:v>
                </c:pt>
                <c:pt idx="1625">
                  <c:v>525.09</c:v>
                </c:pt>
                <c:pt idx="1626">
                  <c:v>524.45000000000005</c:v>
                </c:pt>
                <c:pt idx="1627">
                  <c:v>523.52</c:v>
                </c:pt>
                <c:pt idx="1628">
                  <c:v>523.29999999999995</c:v>
                </c:pt>
                <c:pt idx="1629">
                  <c:v>521.79999999999995</c:v>
                </c:pt>
                <c:pt idx="1630">
                  <c:v>520.94000000000005</c:v>
                </c:pt>
                <c:pt idx="1631">
                  <c:v>519.54</c:v>
                </c:pt>
                <c:pt idx="1632">
                  <c:v>518.97</c:v>
                </c:pt>
                <c:pt idx="1633">
                  <c:v>520.14</c:v>
                </c:pt>
                <c:pt idx="1634">
                  <c:v>519.79999999999995</c:v>
                </c:pt>
                <c:pt idx="1635">
                  <c:v>518.95000000000005</c:v>
                </c:pt>
                <c:pt idx="1636">
                  <c:v>519.34</c:v>
                </c:pt>
                <c:pt idx="1637">
                  <c:v>520.33000000000004</c:v>
                </c:pt>
                <c:pt idx="1638">
                  <c:v>520.89</c:v>
                </c:pt>
                <c:pt idx="1639">
                  <c:v>521.41</c:v>
                </c:pt>
                <c:pt idx="1640">
                  <c:v>521.54</c:v>
                </c:pt>
                <c:pt idx="1641">
                  <c:v>522.25</c:v>
                </c:pt>
                <c:pt idx="1642">
                  <c:v>521.62</c:v>
                </c:pt>
                <c:pt idx="1643">
                  <c:v>521.35</c:v>
                </c:pt>
                <c:pt idx="1644">
                  <c:v>521.36</c:v>
                </c:pt>
                <c:pt idx="1645">
                  <c:v>522.57000000000005</c:v>
                </c:pt>
                <c:pt idx="1646">
                  <c:v>523.17999999999995</c:v>
                </c:pt>
                <c:pt idx="1647">
                  <c:v>522.37</c:v>
                </c:pt>
                <c:pt idx="1648">
                  <c:v>522.09</c:v>
                </c:pt>
                <c:pt idx="1649">
                  <c:v>521.52</c:v>
                </c:pt>
                <c:pt idx="1650">
                  <c:v>521.59</c:v>
                </c:pt>
                <c:pt idx="1651">
                  <c:v>521.29</c:v>
                </c:pt>
                <c:pt idx="1652">
                  <c:v>521.59</c:v>
                </c:pt>
                <c:pt idx="1653">
                  <c:v>521.02</c:v>
                </c:pt>
                <c:pt idx="1654">
                  <c:v>521.92999999999995</c:v>
                </c:pt>
                <c:pt idx="1655">
                  <c:v>522.48</c:v>
                </c:pt>
                <c:pt idx="1656">
                  <c:v>522.12</c:v>
                </c:pt>
                <c:pt idx="1657">
                  <c:v>521.12</c:v>
                </c:pt>
                <c:pt idx="1658">
                  <c:v>522.39</c:v>
                </c:pt>
                <c:pt idx="1659">
                  <c:v>522.82000000000005</c:v>
                </c:pt>
                <c:pt idx="1660">
                  <c:v>522.67999999999995</c:v>
                </c:pt>
                <c:pt idx="1661">
                  <c:v>522.94000000000005</c:v>
                </c:pt>
                <c:pt idx="1662">
                  <c:v>523.24</c:v>
                </c:pt>
                <c:pt idx="1663">
                  <c:v>524.36</c:v>
                </c:pt>
                <c:pt idx="1664">
                  <c:v>523.54999999999995</c:v>
                </c:pt>
                <c:pt idx="1665">
                  <c:v>522.73</c:v>
                </c:pt>
                <c:pt idx="1666">
                  <c:v>521.76</c:v>
                </c:pt>
                <c:pt idx="1667">
                  <c:v>520.80999999999995</c:v>
                </c:pt>
                <c:pt idx="1668">
                  <c:v>520.20000000000005</c:v>
                </c:pt>
                <c:pt idx="1669">
                  <c:v>521.14</c:v>
                </c:pt>
                <c:pt idx="1670">
                  <c:v>520.15</c:v>
                </c:pt>
                <c:pt idx="1671">
                  <c:v>520.01</c:v>
                </c:pt>
                <c:pt idx="1672">
                  <c:v>519.85</c:v>
                </c:pt>
                <c:pt idx="1673">
                  <c:v>519.76</c:v>
                </c:pt>
                <c:pt idx="1674">
                  <c:v>519.27</c:v>
                </c:pt>
                <c:pt idx="1675">
                  <c:v>519</c:v>
                </c:pt>
                <c:pt idx="1676">
                  <c:v>518.39</c:v>
                </c:pt>
                <c:pt idx="1677">
                  <c:v>521.70000000000005</c:v>
                </c:pt>
                <c:pt idx="1678">
                  <c:v>523.14</c:v>
                </c:pt>
                <c:pt idx="1679">
                  <c:v>521.99</c:v>
                </c:pt>
                <c:pt idx="1680">
                  <c:v>521.74</c:v>
                </c:pt>
                <c:pt idx="1681">
                  <c:v>522.03</c:v>
                </c:pt>
                <c:pt idx="1682">
                  <c:v>523.37</c:v>
                </c:pt>
                <c:pt idx="1683">
                  <c:v>523.70000000000005</c:v>
                </c:pt>
                <c:pt idx="1684">
                  <c:v>522.66999999999996</c:v>
                </c:pt>
                <c:pt idx="1685">
                  <c:v>522.38</c:v>
                </c:pt>
                <c:pt idx="1686">
                  <c:v>521.96</c:v>
                </c:pt>
                <c:pt idx="1687">
                  <c:v>521.69000000000005</c:v>
                </c:pt>
                <c:pt idx="1688">
                  <c:v>520.74</c:v>
                </c:pt>
                <c:pt idx="1689">
                  <c:v>520.29999999999995</c:v>
                </c:pt>
                <c:pt idx="1690">
                  <c:v>521.80999999999995</c:v>
                </c:pt>
                <c:pt idx="1691">
                  <c:v>521.87</c:v>
                </c:pt>
                <c:pt idx="1692">
                  <c:v>521.59</c:v>
                </c:pt>
                <c:pt idx="1693">
                  <c:v>521.13</c:v>
                </c:pt>
                <c:pt idx="1694">
                  <c:v>520.41</c:v>
                </c:pt>
                <c:pt idx="1695">
                  <c:v>520.57000000000005</c:v>
                </c:pt>
                <c:pt idx="1696">
                  <c:v>521.11</c:v>
                </c:pt>
                <c:pt idx="1697">
                  <c:v>521.05999999999995</c:v>
                </c:pt>
                <c:pt idx="1698">
                  <c:v>520.28</c:v>
                </c:pt>
                <c:pt idx="1699">
                  <c:v>520.59</c:v>
                </c:pt>
                <c:pt idx="1700">
                  <c:v>521.75</c:v>
                </c:pt>
                <c:pt idx="1701">
                  <c:v>523.45000000000005</c:v>
                </c:pt>
                <c:pt idx="1702">
                  <c:v>522.95000000000005</c:v>
                </c:pt>
                <c:pt idx="1703">
                  <c:v>522.05999999999995</c:v>
                </c:pt>
                <c:pt idx="1704">
                  <c:v>522.19000000000005</c:v>
                </c:pt>
                <c:pt idx="1705">
                  <c:v>521.33000000000004</c:v>
                </c:pt>
                <c:pt idx="1706">
                  <c:v>521</c:v>
                </c:pt>
                <c:pt idx="1707">
                  <c:v>520.97</c:v>
                </c:pt>
                <c:pt idx="1708">
                  <c:v>521.12</c:v>
                </c:pt>
                <c:pt idx="1709">
                  <c:v>522.32000000000005</c:v>
                </c:pt>
                <c:pt idx="1710">
                  <c:v>521.51</c:v>
                </c:pt>
                <c:pt idx="1711">
                  <c:v>521.11</c:v>
                </c:pt>
                <c:pt idx="1712">
                  <c:v>520.48</c:v>
                </c:pt>
                <c:pt idx="1713">
                  <c:v>520.75</c:v>
                </c:pt>
                <c:pt idx="1714">
                  <c:v>519.71</c:v>
                </c:pt>
                <c:pt idx="1715">
                  <c:v>520.42999999999995</c:v>
                </c:pt>
                <c:pt idx="1716">
                  <c:v>521.04999999999995</c:v>
                </c:pt>
                <c:pt idx="1717">
                  <c:v>521.46</c:v>
                </c:pt>
                <c:pt idx="1718">
                  <c:v>521.29999999999995</c:v>
                </c:pt>
                <c:pt idx="1719">
                  <c:v>522.29</c:v>
                </c:pt>
                <c:pt idx="1720">
                  <c:v>522.69000000000005</c:v>
                </c:pt>
                <c:pt idx="1721">
                  <c:v>522.09</c:v>
                </c:pt>
                <c:pt idx="1722">
                  <c:v>521.65</c:v>
                </c:pt>
                <c:pt idx="1723">
                  <c:v>521</c:v>
                </c:pt>
                <c:pt idx="1724">
                  <c:v>521.35</c:v>
                </c:pt>
                <c:pt idx="1725">
                  <c:v>521</c:v>
                </c:pt>
                <c:pt idx="1726">
                  <c:v>520.05999999999995</c:v>
                </c:pt>
                <c:pt idx="1727">
                  <c:v>518.88</c:v>
                </c:pt>
                <c:pt idx="1728">
                  <c:v>517.44000000000005</c:v>
                </c:pt>
                <c:pt idx="1729">
                  <c:v>516.4</c:v>
                </c:pt>
                <c:pt idx="1730">
                  <c:v>516.16999999999996</c:v>
                </c:pt>
                <c:pt idx="1731">
                  <c:v>514.77</c:v>
                </c:pt>
                <c:pt idx="1732">
                  <c:v>514.17999999999995</c:v>
                </c:pt>
                <c:pt idx="1733">
                  <c:v>513.04</c:v>
                </c:pt>
                <c:pt idx="1734">
                  <c:v>513.6</c:v>
                </c:pt>
                <c:pt idx="1735">
                  <c:v>513.05999999999995</c:v>
                </c:pt>
                <c:pt idx="1736">
                  <c:v>512.89</c:v>
                </c:pt>
                <c:pt idx="1737">
                  <c:v>513.03</c:v>
                </c:pt>
                <c:pt idx="1738">
                  <c:v>513.63</c:v>
                </c:pt>
                <c:pt idx="1739">
                  <c:v>513.55999999999995</c:v>
                </c:pt>
                <c:pt idx="1740">
                  <c:v>513.29</c:v>
                </c:pt>
                <c:pt idx="1741">
                  <c:v>514.24</c:v>
                </c:pt>
                <c:pt idx="1742">
                  <c:v>513.41999999999996</c:v>
                </c:pt>
                <c:pt idx="1743">
                  <c:v>513.11</c:v>
                </c:pt>
                <c:pt idx="1744">
                  <c:v>513.14</c:v>
                </c:pt>
                <c:pt idx="1745">
                  <c:v>514</c:v>
                </c:pt>
                <c:pt idx="1746">
                  <c:v>515.1</c:v>
                </c:pt>
                <c:pt idx="1747">
                  <c:v>515.4</c:v>
                </c:pt>
                <c:pt idx="1748">
                  <c:v>515.70000000000005</c:v>
                </c:pt>
                <c:pt idx="1749">
                  <c:v>516.37</c:v>
                </c:pt>
                <c:pt idx="1750">
                  <c:v>516.62</c:v>
                </c:pt>
                <c:pt idx="1751">
                  <c:v>516.34</c:v>
                </c:pt>
                <c:pt idx="1752">
                  <c:v>516.96</c:v>
                </c:pt>
                <c:pt idx="1753">
                  <c:v>516.91999999999996</c:v>
                </c:pt>
                <c:pt idx="1754">
                  <c:v>516.71</c:v>
                </c:pt>
                <c:pt idx="1755">
                  <c:v>516.48</c:v>
                </c:pt>
                <c:pt idx="1756">
                  <c:v>515.4</c:v>
                </c:pt>
                <c:pt idx="1757">
                  <c:v>516.75</c:v>
                </c:pt>
                <c:pt idx="1758">
                  <c:v>516.70000000000005</c:v>
                </c:pt>
                <c:pt idx="1759">
                  <c:v>516.21</c:v>
                </c:pt>
                <c:pt idx="1760">
                  <c:v>515.4</c:v>
                </c:pt>
                <c:pt idx="1761">
                  <c:v>515.34</c:v>
                </c:pt>
                <c:pt idx="1762">
                  <c:v>516.37</c:v>
                </c:pt>
                <c:pt idx="1763">
                  <c:v>516.84</c:v>
                </c:pt>
                <c:pt idx="1764">
                  <c:v>517.35</c:v>
                </c:pt>
                <c:pt idx="1765">
                  <c:v>518.79</c:v>
                </c:pt>
                <c:pt idx="1766">
                  <c:v>518.92999999999995</c:v>
                </c:pt>
                <c:pt idx="1767">
                  <c:v>518.21</c:v>
                </c:pt>
                <c:pt idx="1768">
                  <c:v>518.49</c:v>
                </c:pt>
                <c:pt idx="1769">
                  <c:v>517.65</c:v>
                </c:pt>
                <c:pt idx="1770">
                  <c:v>518.08000000000004</c:v>
                </c:pt>
                <c:pt idx="1771">
                  <c:v>518.24</c:v>
                </c:pt>
                <c:pt idx="1772">
                  <c:v>517.66999999999996</c:v>
                </c:pt>
                <c:pt idx="1773">
                  <c:v>516.83000000000004</c:v>
                </c:pt>
                <c:pt idx="1774">
                  <c:v>517.04999999999995</c:v>
                </c:pt>
                <c:pt idx="1775">
                  <c:v>516.74</c:v>
                </c:pt>
                <c:pt idx="1776">
                  <c:v>517.67999999999995</c:v>
                </c:pt>
                <c:pt idx="1777">
                  <c:v>517.83000000000004</c:v>
                </c:pt>
                <c:pt idx="1778">
                  <c:v>517</c:v>
                </c:pt>
                <c:pt idx="1779">
                  <c:v>516.25</c:v>
                </c:pt>
                <c:pt idx="1780">
                  <c:v>516.42999999999995</c:v>
                </c:pt>
                <c:pt idx="1781">
                  <c:v>516.88</c:v>
                </c:pt>
                <c:pt idx="1782">
                  <c:v>517.05999999999995</c:v>
                </c:pt>
                <c:pt idx="1783">
                  <c:v>516.16</c:v>
                </c:pt>
                <c:pt idx="1784">
                  <c:v>516.19000000000005</c:v>
                </c:pt>
                <c:pt idx="1785">
                  <c:v>517.67999999999995</c:v>
                </c:pt>
                <c:pt idx="1786">
                  <c:v>518.1</c:v>
                </c:pt>
                <c:pt idx="1787">
                  <c:v>518.16</c:v>
                </c:pt>
                <c:pt idx="1788">
                  <c:v>517.1</c:v>
                </c:pt>
                <c:pt idx="1789">
                  <c:v>517.05999999999995</c:v>
                </c:pt>
                <c:pt idx="1790">
                  <c:v>518.02</c:v>
                </c:pt>
                <c:pt idx="1791">
                  <c:v>518</c:v>
                </c:pt>
                <c:pt idx="1792">
                  <c:v>519.16</c:v>
                </c:pt>
                <c:pt idx="1793">
                  <c:v>518.99</c:v>
                </c:pt>
                <c:pt idx="1794">
                  <c:v>518.89</c:v>
                </c:pt>
                <c:pt idx="1795">
                  <c:v>518.76</c:v>
                </c:pt>
                <c:pt idx="1796">
                  <c:v>518.97</c:v>
                </c:pt>
                <c:pt idx="1797">
                  <c:v>519.14</c:v>
                </c:pt>
                <c:pt idx="1798">
                  <c:v>519.98</c:v>
                </c:pt>
                <c:pt idx="1799">
                  <c:v>519.74</c:v>
                </c:pt>
                <c:pt idx="1800">
                  <c:v>519.74</c:v>
                </c:pt>
                <c:pt idx="1801">
                  <c:v>520.39</c:v>
                </c:pt>
                <c:pt idx="1802">
                  <c:v>520.54999999999995</c:v>
                </c:pt>
                <c:pt idx="1803">
                  <c:v>520.67999999999995</c:v>
                </c:pt>
                <c:pt idx="1804">
                  <c:v>520.39</c:v>
                </c:pt>
                <c:pt idx="1805">
                  <c:v>521.78</c:v>
                </c:pt>
                <c:pt idx="1806">
                  <c:v>522.35</c:v>
                </c:pt>
                <c:pt idx="1807">
                  <c:v>522.37</c:v>
                </c:pt>
                <c:pt idx="1808">
                  <c:v>521.99</c:v>
                </c:pt>
                <c:pt idx="1809">
                  <c:v>522.64</c:v>
                </c:pt>
                <c:pt idx="1810">
                  <c:v>522.13</c:v>
                </c:pt>
                <c:pt idx="1811">
                  <c:v>522.19000000000005</c:v>
                </c:pt>
                <c:pt idx="1812">
                  <c:v>522.91999999999996</c:v>
                </c:pt>
                <c:pt idx="1813">
                  <c:v>522.20000000000005</c:v>
                </c:pt>
                <c:pt idx="1814">
                  <c:v>521.6</c:v>
                </c:pt>
                <c:pt idx="1815">
                  <c:v>521.59</c:v>
                </c:pt>
                <c:pt idx="1816">
                  <c:v>521.98</c:v>
                </c:pt>
                <c:pt idx="1817">
                  <c:v>522.08000000000004</c:v>
                </c:pt>
                <c:pt idx="1818">
                  <c:v>523.27</c:v>
                </c:pt>
                <c:pt idx="1819">
                  <c:v>522.41999999999996</c:v>
                </c:pt>
                <c:pt idx="1820">
                  <c:v>522.16</c:v>
                </c:pt>
                <c:pt idx="1821">
                  <c:v>522.71</c:v>
                </c:pt>
                <c:pt idx="1822">
                  <c:v>522.78</c:v>
                </c:pt>
                <c:pt idx="1823">
                  <c:v>522.66</c:v>
                </c:pt>
                <c:pt idx="1824">
                  <c:v>521.53</c:v>
                </c:pt>
                <c:pt idx="1825">
                  <c:v>521.27</c:v>
                </c:pt>
                <c:pt idx="1826">
                  <c:v>522.47</c:v>
                </c:pt>
                <c:pt idx="1827">
                  <c:v>522.16999999999996</c:v>
                </c:pt>
                <c:pt idx="1828">
                  <c:v>521.96</c:v>
                </c:pt>
                <c:pt idx="1829">
                  <c:v>520.23</c:v>
                </c:pt>
                <c:pt idx="1830">
                  <c:v>518.83000000000004</c:v>
                </c:pt>
                <c:pt idx="1831">
                  <c:v>517.73</c:v>
                </c:pt>
                <c:pt idx="1832">
                  <c:v>517.29</c:v>
                </c:pt>
                <c:pt idx="1833">
                  <c:v>517.47</c:v>
                </c:pt>
                <c:pt idx="1834">
                  <c:v>516.87</c:v>
                </c:pt>
                <c:pt idx="1835">
                  <c:v>518.73</c:v>
                </c:pt>
                <c:pt idx="1836">
                  <c:v>518.4</c:v>
                </c:pt>
                <c:pt idx="1837">
                  <c:v>517.89</c:v>
                </c:pt>
                <c:pt idx="1838">
                  <c:v>517.75</c:v>
                </c:pt>
                <c:pt idx="1839">
                  <c:v>516.75</c:v>
                </c:pt>
                <c:pt idx="1840">
                  <c:v>517.01</c:v>
                </c:pt>
                <c:pt idx="1841">
                  <c:v>517.11</c:v>
                </c:pt>
                <c:pt idx="1842">
                  <c:v>517.17999999999995</c:v>
                </c:pt>
                <c:pt idx="1843">
                  <c:v>518.78</c:v>
                </c:pt>
                <c:pt idx="1844">
                  <c:v>520.16999999999996</c:v>
                </c:pt>
                <c:pt idx="1845">
                  <c:v>520.48</c:v>
                </c:pt>
                <c:pt idx="1846">
                  <c:v>521.23</c:v>
                </c:pt>
                <c:pt idx="1847">
                  <c:v>521.85</c:v>
                </c:pt>
                <c:pt idx="1848">
                  <c:v>522.42999999999995</c:v>
                </c:pt>
                <c:pt idx="1849">
                  <c:v>523.44000000000005</c:v>
                </c:pt>
                <c:pt idx="1850">
                  <c:v>522.85</c:v>
                </c:pt>
                <c:pt idx="1851">
                  <c:v>522.41</c:v>
                </c:pt>
                <c:pt idx="1852">
                  <c:v>523.22</c:v>
                </c:pt>
                <c:pt idx="1853">
                  <c:v>524.44000000000005</c:v>
                </c:pt>
                <c:pt idx="1854">
                  <c:v>524.64</c:v>
                </c:pt>
                <c:pt idx="1855">
                  <c:v>525.41</c:v>
                </c:pt>
                <c:pt idx="1856">
                  <c:v>525.75</c:v>
                </c:pt>
                <c:pt idx="1857">
                  <c:v>525.87</c:v>
                </c:pt>
                <c:pt idx="1858">
                  <c:v>525.80999999999995</c:v>
                </c:pt>
                <c:pt idx="1859">
                  <c:v>525.86</c:v>
                </c:pt>
                <c:pt idx="1860">
                  <c:v>524.83000000000004</c:v>
                </c:pt>
                <c:pt idx="1861">
                  <c:v>525.11</c:v>
                </c:pt>
                <c:pt idx="1862">
                  <c:v>526.28</c:v>
                </c:pt>
                <c:pt idx="1863">
                  <c:v>526.47</c:v>
                </c:pt>
                <c:pt idx="1864">
                  <c:v>526.73</c:v>
                </c:pt>
                <c:pt idx="1865">
                  <c:v>527.23</c:v>
                </c:pt>
                <c:pt idx="1866">
                  <c:v>526.05999999999995</c:v>
                </c:pt>
                <c:pt idx="1867">
                  <c:v>525.70000000000005</c:v>
                </c:pt>
                <c:pt idx="1868">
                  <c:v>524.94000000000005</c:v>
                </c:pt>
                <c:pt idx="1869">
                  <c:v>523.79</c:v>
                </c:pt>
                <c:pt idx="1870">
                  <c:v>524.64</c:v>
                </c:pt>
                <c:pt idx="1871">
                  <c:v>526.23</c:v>
                </c:pt>
                <c:pt idx="1872">
                  <c:v>525.59</c:v>
                </c:pt>
                <c:pt idx="1873">
                  <c:v>525.97</c:v>
                </c:pt>
                <c:pt idx="1874">
                  <c:v>526.16</c:v>
                </c:pt>
                <c:pt idx="1875">
                  <c:v>526.33000000000004</c:v>
                </c:pt>
                <c:pt idx="1876">
                  <c:v>526.13</c:v>
                </c:pt>
                <c:pt idx="1877">
                  <c:v>526.04999999999995</c:v>
                </c:pt>
                <c:pt idx="1878">
                  <c:v>525.80999999999995</c:v>
                </c:pt>
                <c:pt idx="1879">
                  <c:v>525.28</c:v>
                </c:pt>
                <c:pt idx="1880">
                  <c:v>524.25</c:v>
                </c:pt>
                <c:pt idx="1881">
                  <c:v>524.35</c:v>
                </c:pt>
                <c:pt idx="1882">
                  <c:v>524.24</c:v>
                </c:pt>
                <c:pt idx="1883">
                  <c:v>523.88</c:v>
                </c:pt>
                <c:pt idx="1884">
                  <c:v>524.39</c:v>
                </c:pt>
                <c:pt idx="1885">
                  <c:v>525.29</c:v>
                </c:pt>
                <c:pt idx="1886">
                  <c:v>524.54999999999995</c:v>
                </c:pt>
                <c:pt idx="1887">
                  <c:v>523.89</c:v>
                </c:pt>
                <c:pt idx="1888">
                  <c:v>524.96</c:v>
                </c:pt>
                <c:pt idx="1889">
                  <c:v>525.1</c:v>
                </c:pt>
                <c:pt idx="1890">
                  <c:v>525.59</c:v>
                </c:pt>
                <c:pt idx="1891">
                  <c:v>526.41999999999996</c:v>
                </c:pt>
                <c:pt idx="1892">
                  <c:v>526.34</c:v>
                </c:pt>
                <c:pt idx="1893">
                  <c:v>526.29</c:v>
                </c:pt>
                <c:pt idx="1894">
                  <c:v>525.35</c:v>
                </c:pt>
                <c:pt idx="1895">
                  <c:v>525.39</c:v>
                </c:pt>
                <c:pt idx="1896">
                  <c:v>525.45000000000005</c:v>
                </c:pt>
                <c:pt idx="1897">
                  <c:v>525.94000000000005</c:v>
                </c:pt>
                <c:pt idx="1898">
                  <c:v>525.64</c:v>
                </c:pt>
                <c:pt idx="1899">
                  <c:v>526.07000000000005</c:v>
                </c:pt>
                <c:pt idx="1900">
                  <c:v>526.41999999999996</c:v>
                </c:pt>
                <c:pt idx="1901">
                  <c:v>526.27</c:v>
                </c:pt>
                <c:pt idx="1902">
                  <c:v>526.38</c:v>
                </c:pt>
                <c:pt idx="1903">
                  <c:v>526.97</c:v>
                </c:pt>
                <c:pt idx="1904">
                  <c:v>526.35</c:v>
                </c:pt>
                <c:pt idx="1905">
                  <c:v>526.69000000000005</c:v>
                </c:pt>
                <c:pt idx="1906">
                  <c:v>527.01</c:v>
                </c:pt>
                <c:pt idx="1907">
                  <c:v>526.76</c:v>
                </c:pt>
                <c:pt idx="1908">
                  <c:v>527.4</c:v>
                </c:pt>
                <c:pt idx="1909">
                  <c:v>526.96</c:v>
                </c:pt>
                <c:pt idx="1910">
                  <c:v>526.59</c:v>
                </c:pt>
                <c:pt idx="1911">
                  <c:v>525.72</c:v>
                </c:pt>
                <c:pt idx="1912">
                  <c:v>524.47</c:v>
                </c:pt>
                <c:pt idx="1913">
                  <c:v>525.04999999999995</c:v>
                </c:pt>
                <c:pt idx="1914">
                  <c:v>524.38</c:v>
                </c:pt>
                <c:pt idx="1915">
                  <c:v>523.99</c:v>
                </c:pt>
                <c:pt idx="1916">
                  <c:v>524.32000000000005</c:v>
                </c:pt>
                <c:pt idx="1917">
                  <c:v>525.09</c:v>
                </c:pt>
                <c:pt idx="1918">
                  <c:v>525.52</c:v>
                </c:pt>
                <c:pt idx="1919">
                  <c:v>525.89</c:v>
                </c:pt>
                <c:pt idx="1920">
                  <c:v>525.52</c:v>
                </c:pt>
                <c:pt idx="1921">
                  <c:v>525.17999999999995</c:v>
                </c:pt>
                <c:pt idx="1922">
                  <c:v>524.67999999999995</c:v>
                </c:pt>
                <c:pt idx="1923">
                  <c:v>524.82000000000005</c:v>
                </c:pt>
                <c:pt idx="1924">
                  <c:v>524.76</c:v>
                </c:pt>
                <c:pt idx="1925">
                  <c:v>524.9</c:v>
                </c:pt>
                <c:pt idx="1926">
                  <c:v>524.48</c:v>
                </c:pt>
                <c:pt idx="1927">
                  <c:v>525.1</c:v>
                </c:pt>
                <c:pt idx="1928">
                  <c:v>526.66</c:v>
                </c:pt>
                <c:pt idx="1929">
                  <c:v>527.99</c:v>
                </c:pt>
                <c:pt idx="1930">
                  <c:v>528.4</c:v>
                </c:pt>
                <c:pt idx="1931">
                  <c:v>527.76</c:v>
                </c:pt>
                <c:pt idx="1932">
                  <c:v>527.41999999999996</c:v>
                </c:pt>
                <c:pt idx="1933">
                  <c:v>527.62</c:v>
                </c:pt>
                <c:pt idx="1934">
                  <c:v>526.91</c:v>
                </c:pt>
                <c:pt idx="1935">
                  <c:v>526.92999999999995</c:v>
                </c:pt>
                <c:pt idx="1936">
                  <c:v>528.22</c:v>
                </c:pt>
                <c:pt idx="1937">
                  <c:v>528</c:v>
                </c:pt>
                <c:pt idx="1938">
                  <c:v>527.72</c:v>
                </c:pt>
                <c:pt idx="1939">
                  <c:v>527.66</c:v>
                </c:pt>
                <c:pt idx="1940">
                  <c:v>527.48</c:v>
                </c:pt>
                <c:pt idx="1941">
                  <c:v>528.02</c:v>
                </c:pt>
                <c:pt idx="1942">
                  <c:v>528.08000000000004</c:v>
                </c:pt>
                <c:pt idx="1943">
                  <c:v>528.14</c:v>
                </c:pt>
                <c:pt idx="1944">
                  <c:v>529.67999999999995</c:v>
                </c:pt>
                <c:pt idx="1945">
                  <c:v>529.42999999999995</c:v>
                </c:pt>
                <c:pt idx="1946">
                  <c:v>529.30999999999995</c:v>
                </c:pt>
                <c:pt idx="1947">
                  <c:v>531.13</c:v>
                </c:pt>
                <c:pt idx="1948">
                  <c:v>531.41</c:v>
                </c:pt>
                <c:pt idx="1949">
                  <c:v>531.08000000000004</c:v>
                </c:pt>
                <c:pt idx="1950">
                  <c:v>531.46</c:v>
                </c:pt>
                <c:pt idx="1951">
                  <c:v>531.61</c:v>
                </c:pt>
                <c:pt idx="1952">
                  <c:v>531.29999999999995</c:v>
                </c:pt>
                <c:pt idx="1953">
                  <c:v>530.66</c:v>
                </c:pt>
                <c:pt idx="1954">
                  <c:v>530.42999999999995</c:v>
                </c:pt>
                <c:pt idx="1955">
                  <c:v>530.24</c:v>
                </c:pt>
                <c:pt idx="1956">
                  <c:v>530.61</c:v>
                </c:pt>
                <c:pt idx="1957">
                  <c:v>530.20000000000005</c:v>
                </c:pt>
                <c:pt idx="1958">
                  <c:v>529.79</c:v>
                </c:pt>
                <c:pt idx="1959">
                  <c:v>529.51</c:v>
                </c:pt>
                <c:pt idx="1960">
                  <c:v>528.89</c:v>
                </c:pt>
                <c:pt idx="1961">
                  <c:v>530.44000000000005</c:v>
                </c:pt>
                <c:pt idx="1962">
                  <c:v>531.37</c:v>
                </c:pt>
                <c:pt idx="1963">
                  <c:v>532.15</c:v>
                </c:pt>
                <c:pt idx="1964">
                  <c:v>532.16</c:v>
                </c:pt>
                <c:pt idx="1965">
                  <c:v>532.12</c:v>
                </c:pt>
                <c:pt idx="1966">
                  <c:v>533.26</c:v>
                </c:pt>
                <c:pt idx="1967">
                  <c:v>532.48</c:v>
                </c:pt>
                <c:pt idx="1968">
                  <c:v>532.83000000000004</c:v>
                </c:pt>
                <c:pt idx="1969">
                  <c:v>533.13</c:v>
                </c:pt>
                <c:pt idx="1970">
                  <c:v>532.46</c:v>
                </c:pt>
                <c:pt idx="1971">
                  <c:v>534.32000000000005</c:v>
                </c:pt>
                <c:pt idx="1972">
                  <c:v>533.87</c:v>
                </c:pt>
                <c:pt idx="1973">
                  <c:v>533.34</c:v>
                </c:pt>
                <c:pt idx="1974">
                  <c:v>532.99</c:v>
                </c:pt>
                <c:pt idx="1975">
                  <c:v>532.63</c:v>
                </c:pt>
                <c:pt idx="1976">
                  <c:v>531.44000000000005</c:v>
                </c:pt>
                <c:pt idx="1977">
                  <c:v>533.19000000000005</c:v>
                </c:pt>
                <c:pt idx="1978">
                  <c:v>534.05999999999995</c:v>
                </c:pt>
                <c:pt idx="1979">
                  <c:v>533.41999999999996</c:v>
                </c:pt>
                <c:pt idx="1980">
                  <c:v>532.34</c:v>
                </c:pt>
                <c:pt idx="1981">
                  <c:v>532.79999999999995</c:v>
                </c:pt>
                <c:pt idx="1982">
                  <c:v>532.78</c:v>
                </c:pt>
                <c:pt idx="1983">
                  <c:v>533.66</c:v>
                </c:pt>
                <c:pt idx="1984">
                  <c:v>534.04</c:v>
                </c:pt>
                <c:pt idx="1985">
                  <c:v>533.22</c:v>
                </c:pt>
                <c:pt idx="1986">
                  <c:v>531.83000000000004</c:v>
                </c:pt>
                <c:pt idx="1987">
                  <c:v>532.46</c:v>
                </c:pt>
                <c:pt idx="1988">
                  <c:v>531.91</c:v>
                </c:pt>
                <c:pt idx="1989">
                  <c:v>531.08000000000004</c:v>
                </c:pt>
                <c:pt idx="1990">
                  <c:v>531.34</c:v>
                </c:pt>
                <c:pt idx="1991">
                  <c:v>531.44000000000005</c:v>
                </c:pt>
                <c:pt idx="1992">
                  <c:v>530.79999999999995</c:v>
                </c:pt>
                <c:pt idx="1993">
                  <c:v>530.41999999999996</c:v>
                </c:pt>
                <c:pt idx="1994">
                  <c:v>530.03</c:v>
                </c:pt>
                <c:pt idx="1995">
                  <c:v>531.74</c:v>
                </c:pt>
                <c:pt idx="1996">
                  <c:v>531.36</c:v>
                </c:pt>
                <c:pt idx="1997">
                  <c:v>530.98</c:v>
                </c:pt>
                <c:pt idx="1998">
                  <c:v>531.25</c:v>
                </c:pt>
                <c:pt idx="1999">
                  <c:v>530.79999999999995</c:v>
                </c:pt>
                <c:pt idx="2000">
                  <c:v>530.71</c:v>
                </c:pt>
                <c:pt idx="2001">
                  <c:v>531.41</c:v>
                </c:pt>
                <c:pt idx="2002">
                  <c:v>531.78</c:v>
                </c:pt>
                <c:pt idx="2003">
                  <c:v>533.39</c:v>
                </c:pt>
                <c:pt idx="2004">
                  <c:v>535.02</c:v>
                </c:pt>
                <c:pt idx="2005">
                  <c:v>535.59</c:v>
                </c:pt>
                <c:pt idx="2006">
                  <c:v>536.09</c:v>
                </c:pt>
                <c:pt idx="2007">
                  <c:v>537.77</c:v>
                </c:pt>
                <c:pt idx="2008">
                  <c:v>539.20000000000005</c:v>
                </c:pt>
                <c:pt idx="2009">
                  <c:v>543.19000000000005</c:v>
                </c:pt>
                <c:pt idx="2010">
                  <c:v>545.66</c:v>
                </c:pt>
                <c:pt idx="2011">
                  <c:v>547.87</c:v>
                </c:pt>
                <c:pt idx="2012">
                  <c:v>551.30999999999995</c:v>
                </c:pt>
                <c:pt idx="2013">
                  <c:v>555.04</c:v>
                </c:pt>
                <c:pt idx="2014">
                  <c:v>557.5</c:v>
                </c:pt>
                <c:pt idx="2015">
                  <c:v>558.76</c:v>
                </c:pt>
                <c:pt idx="2016">
                  <c:v>561.14</c:v>
                </c:pt>
                <c:pt idx="2017">
                  <c:v>563.73</c:v>
                </c:pt>
                <c:pt idx="2018">
                  <c:v>567.15</c:v>
                </c:pt>
                <c:pt idx="2019">
                  <c:v>568.45000000000005</c:v>
                </c:pt>
                <c:pt idx="2020">
                  <c:v>570.16</c:v>
                </c:pt>
                <c:pt idx="2021">
                  <c:v>573.25</c:v>
                </c:pt>
                <c:pt idx="2022">
                  <c:v>575.82000000000005</c:v>
                </c:pt>
                <c:pt idx="2023">
                  <c:v>578.32000000000005</c:v>
                </c:pt>
                <c:pt idx="2024">
                  <c:v>580.78</c:v>
                </c:pt>
                <c:pt idx="2025">
                  <c:v>581.92999999999995</c:v>
                </c:pt>
                <c:pt idx="2026">
                  <c:v>585.12</c:v>
                </c:pt>
                <c:pt idx="2027">
                  <c:v>587.74</c:v>
                </c:pt>
                <c:pt idx="2028">
                  <c:v>588.6</c:v>
                </c:pt>
                <c:pt idx="2029">
                  <c:v>590.42999999999995</c:v>
                </c:pt>
                <c:pt idx="2030">
                  <c:v>590.69000000000005</c:v>
                </c:pt>
                <c:pt idx="2031">
                  <c:v>591.54</c:v>
                </c:pt>
                <c:pt idx="2032">
                  <c:v>592.67999999999995</c:v>
                </c:pt>
                <c:pt idx="2033">
                  <c:v>594.76</c:v>
                </c:pt>
                <c:pt idx="2034">
                  <c:v>595.67999999999995</c:v>
                </c:pt>
                <c:pt idx="2035">
                  <c:v>597.21</c:v>
                </c:pt>
                <c:pt idx="2036">
                  <c:v>598.91999999999996</c:v>
                </c:pt>
                <c:pt idx="2037">
                  <c:v>600.66</c:v>
                </c:pt>
                <c:pt idx="2038">
                  <c:v>601.36</c:v>
                </c:pt>
                <c:pt idx="2039">
                  <c:v>603.92999999999995</c:v>
                </c:pt>
                <c:pt idx="2040">
                  <c:v>605.01</c:v>
                </c:pt>
                <c:pt idx="2041">
                  <c:v>607.29</c:v>
                </c:pt>
                <c:pt idx="2042">
                  <c:v>608.19000000000005</c:v>
                </c:pt>
                <c:pt idx="2043">
                  <c:v>609.74</c:v>
                </c:pt>
                <c:pt idx="2044">
                  <c:v>610.28</c:v>
                </c:pt>
                <c:pt idx="2045">
                  <c:v>612.03</c:v>
                </c:pt>
                <c:pt idx="2046">
                  <c:v>612.69000000000005</c:v>
                </c:pt>
                <c:pt idx="2047">
                  <c:v>615.46</c:v>
                </c:pt>
                <c:pt idx="2048">
                  <c:v>615.87</c:v>
                </c:pt>
                <c:pt idx="2049">
                  <c:v>617.41999999999996</c:v>
                </c:pt>
                <c:pt idx="2050">
                  <c:v>618.85</c:v>
                </c:pt>
                <c:pt idx="2051">
                  <c:v>618.19000000000005</c:v>
                </c:pt>
                <c:pt idx="2052">
                  <c:v>619.67999999999995</c:v>
                </c:pt>
                <c:pt idx="2053">
                  <c:v>621.15</c:v>
                </c:pt>
                <c:pt idx="2054">
                  <c:v>622.47</c:v>
                </c:pt>
                <c:pt idx="2055">
                  <c:v>623.74</c:v>
                </c:pt>
                <c:pt idx="2056">
                  <c:v>626.89</c:v>
                </c:pt>
                <c:pt idx="2057">
                  <c:v>628.28</c:v>
                </c:pt>
                <c:pt idx="2058">
                  <c:v>629.45000000000005</c:v>
                </c:pt>
                <c:pt idx="2059">
                  <c:v>630.33000000000004</c:v>
                </c:pt>
                <c:pt idx="2060">
                  <c:v>630.13</c:v>
                </c:pt>
                <c:pt idx="2061">
                  <c:v>631.37</c:v>
                </c:pt>
                <c:pt idx="2062">
                  <c:v>631.65</c:v>
                </c:pt>
                <c:pt idx="2063">
                  <c:v>632.14</c:v>
                </c:pt>
                <c:pt idx="2064">
                  <c:v>634.03</c:v>
                </c:pt>
                <c:pt idx="2065">
                  <c:v>636.01</c:v>
                </c:pt>
                <c:pt idx="2066">
                  <c:v>636.72</c:v>
                </c:pt>
                <c:pt idx="2067">
                  <c:v>638.94000000000005</c:v>
                </c:pt>
                <c:pt idx="2068">
                  <c:v>639.77</c:v>
                </c:pt>
                <c:pt idx="2069">
                  <c:v>639.91999999999996</c:v>
                </c:pt>
                <c:pt idx="2070">
                  <c:v>640.27</c:v>
                </c:pt>
                <c:pt idx="2071">
                  <c:v>642.12</c:v>
                </c:pt>
                <c:pt idx="2072">
                  <c:v>643.84</c:v>
                </c:pt>
                <c:pt idx="2073">
                  <c:v>645.16</c:v>
                </c:pt>
                <c:pt idx="2074">
                  <c:v>646.44000000000005</c:v>
                </c:pt>
                <c:pt idx="2075">
                  <c:v>645.76</c:v>
                </c:pt>
                <c:pt idx="2076">
                  <c:v>645.59</c:v>
                </c:pt>
                <c:pt idx="2077">
                  <c:v>645.72</c:v>
                </c:pt>
                <c:pt idx="2078">
                  <c:v>645.44000000000005</c:v>
                </c:pt>
                <c:pt idx="2079">
                  <c:v>645.84</c:v>
                </c:pt>
                <c:pt idx="2080">
                  <c:v>647.54</c:v>
                </c:pt>
                <c:pt idx="2081">
                  <c:v>649.04999999999995</c:v>
                </c:pt>
                <c:pt idx="2082">
                  <c:v>649.94000000000005</c:v>
                </c:pt>
                <c:pt idx="2083">
                  <c:v>650.26</c:v>
                </c:pt>
                <c:pt idx="2084">
                  <c:v>650.09</c:v>
                </c:pt>
                <c:pt idx="2085">
                  <c:v>651.73</c:v>
                </c:pt>
                <c:pt idx="2086">
                  <c:v>654.52</c:v>
                </c:pt>
                <c:pt idx="2087">
                  <c:v>655.20000000000005</c:v>
                </c:pt>
                <c:pt idx="2088">
                  <c:v>655.39</c:v>
                </c:pt>
                <c:pt idx="2089">
                  <c:v>656.9</c:v>
                </c:pt>
                <c:pt idx="2090">
                  <c:v>658.05</c:v>
                </c:pt>
                <c:pt idx="2091">
                  <c:v>659.28</c:v>
                </c:pt>
                <c:pt idx="2092">
                  <c:v>660.73</c:v>
                </c:pt>
                <c:pt idx="2093">
                  <c:v>661.83</c:v>
                </c:pt>
                <c:pt idx="2094">
                  <c:v>662.22</c:v>
                </c:pt>
                <c:pt idx="2095">
                  <c:v>663.41</c:v>
                </c:pt>
                <c:pt idx="2096">
                  <c:v>662.98</c:v>
                </c:pt>
                <c:pt idx="2097">
                  <c:v>663.13</c:v>
                </c:pt>
                <c:pt idx="2098">
                  <c:v>664.63</c:v>
                </c:pt>
                <c:pt idx="2099">
                  <c:v>666.47</c:v>
                </c:pt>
                <c:pt idx="2100">
                  <c:v>667.37</c:v>
                </c:pt>
                <c:pt idx="2101">
                  <c:v>667.92</c:v>
                </c:pt>
                <c:pt idx="2102">
                  <c:v>668.44</c:v>
                </c:pt>
                <c:pt idx="2103">
                  <c:v>667.57</c:v>
                </c:pt>
                <c:pt idx="2104">
                  <c:v>668.3</c:v>
                </c:pt>
                <c:pt idx="2105">
                  <c:v>669.88</c:v>
                </c:pt>
                <c:pt idx="2106">
                  <c:v>671.36</c:v>
                </c:pt>
                <c:pt idx="2107">
                  <c:v>670.13</c:v>
                </c:pt>
                <c:pt idx="2108">
                  <c:v>670.22</c:v>
                </c:pt>
                <c:pt idx="2109">
                  <c:v>671.96</c:v>
                </c:pt>
                <c:pt idx="2110">
                  <c:v>672.52</c:v>
                </c:pt>
                <c:pt idx="2111">
                  <c:v>674.28</c:v>
                </c:pt>
                <c:pt idx="2112">
                  <c:v>674.12</c:v>
                </c:pt>
                <c:pt idx="2113">
                  <c:v>674.71</c:v>
                </c:pt>
                <c:pt idx="2114">
                  <c:v>675.98</c:v>
                </c:pt>
                <c:pt idx="2115">
                  <c:v>678.35</c:v>
                </c:pt>
                <c:pt idx="2116">
                  <c:v>678.49</c:v>
                </c:pt>
                <c:pt idx="2117">
                  <c:v>678.17</c:v>
                </c:pt>
                <c:pt idx="2118">
                  <c:v>678.63</c:v>
                </c:pt>
                <c:pt idx="2119">
                  <c:v>679.52</c:v>
                </c:pt>
                <c:pt idx="2120">
                  <c:v>681.09</c:v>
                </c:pt>
                <c:pt idx="2121">
                  <c:v>681.11</c:v>
                </c:pt>
                <c:pt idx="2122">
                  <c:v>681.61</c:v>
                </c:pt>
                <c:pt idx="2123">
                  <c:v>681.27</c:v>
                </c:pt>
                <c:pt idx="2124">
                  <c:v>682.68</c:v>
                </c:pt>
                <c:pt idx="2125">
                  <c:v>683</c:v>
                </c:pt>
                <c:pt idx="2126">
                  <c:v>683.33</c:v>
                </c:pt>
                <c:pt idx="2127">
                  <c:v>683.53</c:v>
                </c:pt>
                <c:pt idx="2128">
                  <c:v>684.07</c:v>
                </c:pt>
                <c:pt idx="2129">
                  <c:v>684.12</c:v>
                </c:pt>
                <c:pt idx="2130">
                  <c:v>684.4</c:v>
                </c:pt>
                <c:pt idx="2131">
                  <c:v>684.55</c:v>
                </c:pt>
                <c:pt idx="2132">
                  <c:v>685.87</c:v>
                </c:pt>
                <c:pt idx="2133">
                  <c:v>686.56</c:v>
                </c:pt>
                <c:pt idx="2134">
                  <c:v>686.93</c:v>
                </c:pt>
                <c:pt idx="2135">
                  <c:v>688.51</c:v>
                </c:pt>
                <c:pt idx="2136">
                  <c:v>689.04</c:v>
                </c:pt>
                <c:pt idx="2137">
                  <c:v>690.28</c:v>
                </c:pt>
                <c:pt idx="2138">
                  <c:v>690.6</c:v>
                </c:pt>
                <c:pt idx="2139">
                  <c:v>692.88</c:v>
                </c:pt>
                <c:pt idx="2140">
                  <c:v>693.15</c:v>
                </c:pt>
                <c:pt idx="2141">
                  <c:v>694.73</c:v>
                </c:pt>
                <c:pt idx="2142">
                  <c:v>695.83</c:v>
                </c:pt>
                <c:pt idx="2143">
                  <c:v>696.45</c:v>
                </c:pt>
                <c:pt idx="2144">
                  <c:v>698.05</c:v>
                </c:pt>
                <c:pt idx="2145">
                  <c:v>698.52</c:v>
                </c:pt>
                <c:pt idx="2146">
                  <c:v>698.43</c:v>
                </c:pt>
                <c:pt idx="2147">
                  <c:v>698.53</c:v>
                </c:pt>
                <c:pt idx="2148">
                  <c:v>699.6</c:v>
                </c:pt>
                <c:pt idx="2149">
                  <c:v>699.65</c:v>
                </c:pt>
                <c:pt idx="2150">
                  <c:v>698.92</c:v>
                </c:pt>
                <c:pt idx="2151">
                  <c:v>701.05</c:v>
                </c:pt>
                <c:pt idx="2152">
                  <c:v>700.29</c:v>
                </c:pt>
                <c:pt idx="2153">
                  <c:v>700.85</c:v>
                </c:pt>
                <c:pt idx="2154">
                  <c:v>701.68</c:v>
                </c:pt>
                <c:pt idx="2155">
                  <c:v>703.17</c:v>
                </c:pt>
                <c:pt idx="2156">
                  <c:v>704.03</c:v>
                </c:pt>
                <c:pt idx="2157">
                  <c:v>704.24</c:v>
                </c:pt>
                <c:pt idx="2158">
                  <c:v>704.46</c:v>
                </c:pt>
                <c:pt idx="2159">
                  <c:v>704.85</c:v>
                </c:pt>
                <c:pt idx="2160">
                  <c:v>705.18</c:v>
                </c:pt>
                <c:pt idx="2161">
                  <c:v>706.72</c:v>
                </c:pt>
                <c:pt idx="2162">
                  <c:v>706.87</c:v>
                </c:pt>
                <c:pt idx="2163">
                  <c:v>707.81</c:v>
                </c:pt>
                <c:pt idx="2164">
                  <c:v>708.67</c:v>
                </c:pt>
                <c:pt idx="2165">
                  <c:v>710.3</c:v>
                </c:pt>
                <c:pt idx="2166">
                  <c:v>709.52</c:v>
                </c:pt>
                <c:pt idx="2167">
                  <c:v>709.37</c:v>
                </c:pt>
                <c:pt idx="2168">
                  <c:v>710.4</c:v>
                </c:pt>
                <c:pt idx="2169">
                  <c:v>710.01</c:v>
                </c:pt>
                <c:pt idx="2170">
                  <c:v>709.75</c:v>
                </c:pt>
                <c:pt idx="2171">
                  <c:v>709.21</c:v>
                </c:pt>
                <c:pt idx="2172">
                  <c:v>709.45</c:v>
                </c:pt>
                <c:pt idx="2173">
                  <c:v>710.04</c:v>
                </c:pt>
                <c:pt idx="2174">
                  <c:v>709.4</c:v>
                </c:pt>
                <c:pt idx="2175">
                  <c:v>712.17</c:v>
                </c:pt>
                <c:pt idx="2176">
                  <c:v>713.19</c:v>
                </c:pt>
                <c:pt idx="2177">
                  <c:v>713.03</c:v>
                </c:pt>
                <c:pt idx="2178">
                  <c:v>712.92</c:v>
                </c:pt>
                <c:pt idx="2179">
                  <c:v>713.52</c:v>
                </c:pt>
                <c:pt idx="2180">
                  <c:v>714</c:v>
                </c:pt>
                <c:pt idx="2181">
                  <c:v>714.69</c:v>
                </c:pt>
                <c:pt idx="2182">
                  <c:v>716.31</c:v>
                </c:pt>
                <c:pt idx="2183">
                  <c:v>717.02</c:v>
                </c:pt>
                <c:pt idx="2184">
                  <c:v>718.31</c:v>
                </c:pt>
                <c:pt idx="2185">
                  <c:v>720.21</c:v>
                </c:pt>
                <c:pt idx="2186">
                  <c:v>720.92</c:v>
                </c:pt>
                <c:pt idx="2187">
                  <c:v>720.26</c:v>
                </c:pt>
                <c:pt idx="2188">
                  <c:v>719.91</c:v>
                </c:pt>
                <c:pt idx="2189">
                  <c:v>719.12</c:v>
                </c:pt>
                <c:pt idx="2190">
                  <c:v>719.81</c:v>
                </c:pt>
                <c:pt idx="2191">
                  <c:v>720.04</c:v>
                </c:pt>
                <c:pt idx="2192">
                  <c:v>721.01</c:v>
                </c:pt>
                <c:pt idx="2193">
                  <c:v>720.64</c:v>
                </c:pt>
                <c:pt idx="2194">
                  <c:v>719.5</c:v>
                </c:pt>
                <c:pt idx="2195">
                  <c:v>718.75</c:v>
                </c:pt>
                <c:pt idx="2196">
                  <c:v>718.83</c:v>
                </c:pt>
                <c:pt idx="2197">
                  <c:v>718.68</c:v>
                </c:pt>
                <c:pt idx="2198">
                  <c:v>718.2</c:v>
                </c:pt>
                <c:pt idx="2199">
                  <c:v>716.71</c:v>
                </c:pt>
                <c:pt idx="2200">
                  <c:v>717.59</c:v>
                </c:pt>
                <c:pt idx="2201">
                  <c:v>717.98</c:v>
                </c:pt>
                <c:pt idx="2202">
                  <c:v>718.05</c:v>
                </c:pt>
                <c:pt idx="2203">
                  <c:v>718.82</c:v>
                </c:pt>
                <c:pt idx="2204">
                  <c:v>718.81</c:v>
                </c:pt>
                <c:pt idx="2205">
                  <c:v>719.59</c:v>
                </c:pt>
                <c:pt idx="2206">
                  <c:v>718.65</c:v>
                </c:pt>
                <c:pt idx="2207">
                  <c:v>720.05</c:v>
                </c:pt>
                <c:pt idx="2208">
                  <c:v>719.58</c:v>
                </c:pt>
                <c:pt idx="2209">
                  <c:v>720.03</c:v>
                </c:pt>
                <c:pt idx="2210">
                  <c:v>721.01</c:v>
                </c:pt>
                <c:pt idx="2211">
                  <c:v>721.51</c:v>
                </c:pt>
                <c:pt idx="2212">
                  <c:v>720.55</c:v>
                </c:pt>
                <c:pt idx="2213">
                  <c:v>720.38</c:v>
                </c:pt>
                <c:pt idx="2214">
                  <c:v>720.31</c:v>
                </c:pt>
                <c:pt idx="2215">
                  <c:v>722.31</c:v>
                </c:pt>
                <c:pt idx="2216">
                  <c:v>722.63</c:v>
                </c:pt>
                <c:pt idx="2217">
                  <c:v>721.52</c:v>
                </c:pt>
                <c:pt idx="2218">
                  <c:v>720.04</c:v>
                </c:pt>
                <c:pt idx="2219">
                  <c:v>721.69</c:v>
                </c:pt>
                <c:pt idx="2220">
                  <c:v>723.6</c:v>
                </c:pt>
                <c:pt idx="2221">
                  <c:v>724.5</c:v>
                </c:pt>
                <c:pt idx="2222">
                  <c:v>725.5</c:v>
                </c:pt>
                <c:pt idx="2223">
                  <c:v>724.2</c:v>
                </c:pt>
                <c:pt idx="2224">
                  <c:v>725.15</c:v>
                </c:pt>
                <c:pt idx="2225">
                  <c:v>725.23</c:v>
                </c:pt>
                <c:pt idx="2226">
                  <c:v>725.17</c:v>
                </c:pt>
                <c:pt idx="2227">
                  <c:v>726.28</c:v>
                </c:pt>
                <c:pt idx="2228">
                  <c:v>727.42</c:v>
                </c:pt>
                <c:pt idx="2229">
                  <c:v>726.26</c:v>
                </c:pt>
                <c:pt idx="2230">
                  <c:v>726.52</c:v>
                </c:pt>
                <c:pt idx="2231">
                  <c:v>725.16</c:v>
                </c:pt>
                <c:pt idx="2232">
                  <c:v>725.24</c:v>
                </c:pt>
                <c:pt idx="2233">
                  <c:v>725.39</c:v>
                </c:pt>
                <c:pt idx="2234">
                  <c:v>723.61</c:v>
                </c:pt>
                <c:pt idx="2235">
                  <c:v>722.65</c:v>
                </c:pt>
                <c:pt idx="2236">
                  <c:v>722.72</c:v>
                </c:pt>
                <c:pt idx="2237">
                  <c:v>723.32</c:v>
                </c:pt>
                <c:pt idx="2238">
                  <c:v>722.25</c:v>
                </c:pt>
                <c:pt idx="2239">
                  <c:v>723.11</c:v>
                </c:pt>
                <c:pt idx="2240">
                  <c:v>721.9</c:v>
                </c:pt>
                <c:pt idx="2241">
                  <c:v>723.03</c:v>
                </c:pt>
                <c:pt idx="2242">
                  <c:v>723.04</c:v>
                </c:pt>
                <c:pt idx="2243">
                  <c:v>723.96</c:v>
                </c:pt>
                <c:pt idx="2244">
                  <c:v>725.56</c:v>
                </c:pt>
                <c:pt idx="2245">
                  <c:v>725.07</c:v>
                </c:pt>
                <c:pt idx="2246">
                  <c:v>725.43</c:v>
                </c:pt>
                <c:pt idx="2247">
                  <c:v>725.6</c:v>
                </c:pt>
                <c:pt idx="2248">
                  <c:v>726.02</c:v>
                </c:pt>
                <c:pt idx="2249">
                  <c:v>725.85</c:v>
                </c:pt>
                <c:pt idx="2250">
                  <c:v>725.51</c:v>
                </c:pt>
                <c:pt idx="2251">
                  <c:v>725.34</c:v>
                </c:pt>
                <c:pt idx="2252">
                  <c:v>724.64</c:v>
                </c:pt>
                <c:pt idx="2253">
                  <c:v>726.21</c:v>
                </c:pt>
                <c:pt idx="2254">
                  <c:v>725.71</c:v>
                </c:pt>
                <c:pt idx="2255">
                  <c:v>726.02</c:v>
                </c:pt>
                <c:pt idx="2256">
                  <c:v>726.28</c:v>
                </c:pt>
                <c:pt idx="2257">
                  <c:v>726.45</c:v>
                </c:pt>
                <c:pt idx="2258">
                  <c:v>727.17</c:v>
                </c:pt>
                <c:pt idx="2259">
                  <c:v>726.79</c:v>
                </c:pt>
                <c:pt idx="2260">
                  <c:v>727.69</c:v>
                </c:pt>
                <c:pt idx="2261">
                  <c:v>729.36</c:v>
                </c:pt>
                <c:pt idx="2262">
                  <c:v>728.27</c:v>
                </c:pt>
                <c:pt idx="2263">
                  <c:v>727.79</c:v>
                </c:pt>
                <c:pt idx="2264">
                  <c:v>727.02</c:v>
                </c:pt>
                <c:pt idx="2265">
                  <c:v>726.59</c:v>
                </c:pt>
                <c:pt idx="2266">
                  <c:v>727.08</c:v>
                </c:pt>
                <c:pt idx="2267">
                  <c:v>728.71</c:v>
                </c:pt>
                <c:pt idx="2268">
                  <c:v>731.47</c:v>
                </c:pt>
                <c:pt idx="2269">
                  <c:v>730.89</c:v>
                </c:pt>
                <c:pt idx="2270">
                  <c:v>732.12</c:v>
                </c:pt>
                <c:pt idx="2271">
                  <c:v>733.16</c:v>
                </c:pt>
                <c:pt idx="2272">
                  <c:v>733.49</c:v>
                </c:pt>
                <c:pt idx="2273">
                  <c:v>733.04</c:v>
                </c:pt>
                <c:pt idx="2274">
                  <c:v>732.18</c:v>
                </c:pt>
                <c:pt idx="2275">
                  <c:v>731.68</c:v>
                </c:pt>
                <c:pt idx="2276">
                  <c:v>730.86</c:v>
                </c:pt>
                <c:pt idx="2277">
                  <c:v>731.27</c:v>
                </c:pt>
                <c:pt idx="2278">
                  <c:v>731.28</c:v>
                </c:pt>
                <c:pt idx="2279">
                  <c:v>731.87</c:v>
                </c:pt>
                <c:pt idx="2280">
                  <c:v>733.08</c:v>
                </c:pt>
                <c:pt idx="2281">
                  <c:v>732.63</c:v>
                </c:pt>
                <c:pt idx="2282">
                  <c:v>732.41</c:v>
                </c:pt>
                <c:pt idx="2283">
                  <c:v>733.59</c:v>
                </c:pt>
                <c:pt idx="2284">
                  <c:v>733.23</c:v>
                </c:pt>
                <c:pt idx="2285">
                  <c:v>734.32</c:v>
                </c:pt>
                <c:pt idx="2286">
                  <c:v>734.25</c:v>
                </c:pt>
                <c:pt idx="2287">
                  <c:v>735.01</c:v>
                </c:pt>
                <c:pt idx="2288">
                  <c:v>735.66</c:v>
                </c:pt>
                <c:pt idx="2289">
                  <c:v>733.89</c:v>
                </c:pt>
                <c:pt idx="2290">
                  <c:v>735.31</c:v>
                </c:pt>
                <c:pt idx="2291">
                  <c:v>736.97</c:v>
                </c:pt>
                <c:pt idx="2292">
                  <c:v>736.6</c:v>
                </c:pt>
                <c:pt idx="2293">
                  <c:v>736.77</c:v>
                </c:pt>
                <c:pt idx="2294">
                  <c:v>735.46</c:v>
                </c:pt>
                <c:pt idx="2295">
                  <c:v>733.86</c:v>
                </c:pt>
                <c:pt idx="2296">
                  <c:v>733.08</c:v>
                </c:pt>
                <c:pt idx="2297">
                  <c:v>733.39</c:v>
                </c:pt>
                <c:pt idx="2298">
                  <c:v>732.29</c:v>
                </c:pt>
                <c:pt idx="2299">
                  <c:v>732.68</c:v>
                </c:pt>
                <c:pt idx="2300">
                  <c:v>732.06</c:v>
                </c:pt>
                <c:pt idx="2301">
                  <c:v>732.05</c:v>
                </c:pt>
                <c:pt idx="2302">
                  <c:v>733.29</c:v>
                </c:pt>
                <c:pt idx="2303">
                  <c:v>733.54</c:v>
                </c:pt>
                <c:pt idx="2304">
                  <c:v>732.99</c:v>
                </c:pt>
                <c:pt idx="2305">
                  <c:v>731.48</c:v>
                </c:pt>
                <c:pt idx="2306">
                  <c:v>731.17</c:v>
                </c:pt>
                <c:pt idx="2307">
                  <c:v>732.01</c:v>
                </c:pt>
                <c:pt idx="2308">
                  <c:v>732.26</c:v>
                </c:pt>
                <c:pt idx="2309">
                  <c:v>732.88</c:v>
                </c:pt>
                <c:pt idx="2310">
                  <c:v>732.84</c:v>
                </c:pt>
                <c:pt idx="2311">
                  <c:v>733.03</c:v>
                </c:pt>
                <c:pt idx="2312">
                  <c:v>732.03</c:v>
                </c:pt>
                <c:pt idx="2313">
                  <c:v>732.39</c:v>
                </c:pt>
                <c:pt idx="2314">
                  <c:v>732.52</c:v>
                </c:pt>
                <c:pt idx="2315">
                  <c:v>732.04</c:v>
                </c:pt>
                <c:pt idx="2316">
                  <c:v>731.16</c:v>
                </c:pt>
                <c:pt idx="2317">
                  <c:v>730.71</c:v>
                </c:pt>
                <c:pt idx="2318">
                  <c:v>729.42</c:v>
                </c:pt>
                <c:pt idx="2319">
                  <c:v>729.28</c:v>
                </c:pt>
                <c:pt idx="2320">
                  <c:v>728.32</c:v>
                </c:pt>
                <c:pt idx="2321">
                  <c:v>727.97</c:v>
                </c:pt>
                <c:pt idx="2322">
                  <c:v>727.62</c:v>
                </c:pt>
                <c:pt idx="2323">
                  <c:v>727.54</c:v>
                </c:pt>
                <c:pt idx="2324">
                  <c:v>726.09</c:v>
                </c:pt>
                <c:pt idx="2325">
                  <c:v>726.24</c:v>
                </c:pt>
                <c:pt idx="2326">
                  <c:v>727.79</c:v>
                </c:pt>
                <c:pt idx="2327">
                  <c:v>727.73</c:v>
                </c:pt>
                <c:pt idx="2328">
                  <c:v>727.01</c:v>
                </c:pt>
                <c:pt idx="2329">
                  <c:v>725.92</c:v>
                </c:pt>
                <c:pt idx="2330">
                  <c:v>725.78</c:v>
                </c:pt>
                <c:pt idx="2331">
                  <c:v>725.81</c:v>
                </c:pt>
                <c:pt idx="2332">
                  <c:v>724.71</c:v>
                </c:pt>
                <c:pt idx="2333">
                  <c:v>724.52</c:v>
                </c:pt>
                <c:pt idx="2334">
                  <c:v>723.66</c:v>
                </c:pt>
                <c:pt idx="2335">
                  <c:v>724.72</c:v>
                </c:pt>
                <c:pt idx="2336">
                  <c:v>724.9</c:v>
                </c:pt>
                <c:pt idx="2337">
                  <c:v>725.53</c:v>
                </c:pt>
                <c:pt idx="2338">
                  <c:v>724.6</c:v>
                </c:pt>
                <c:pt idx="2339">
                  <c:v>723.64</c:v>
                </c:pt>
                <c:pt idx="2340">
                  <c:v>722.86</c:v>
                </c:pt>
                <c:pt idx="2341">
                  <c:v>722.56</c:v>
                </c:pt>
                <c:pt idx="2342">
                  <c:v>721.58</c:v>
                </c:pt>
                <c:pt idx="2343">
                  <c:v>723.86</c:v>
                </c:pt>
                <c:pt idx="2344">
                  <c:v>723.65</c:v>
                </c:pt>
                <c:pt idx="2345">
                  <c:v>723.6</c:v>
                </c:pt>
                <c:pt idx="2346">
                  <c:v>723.58</c:v>
                </c:pt>
                <c:pt idx="2347">
                  <c:v>723.25</c:v>
                </c:pt>
                <c:pt idx="2348">
                  <c:v>723.1</c:v>
                </c:pt>
                <c:pt idx="2349">
                  <c:v>723.23</c:v>
                </c:pt>
                <c:pt idx="2350">
                  <c:v>723.08</c:v>
                </c:pt>
                <c:pt idx="2351">
                  <c:v>722.62</c:v>
                </c:pt>
                <c:pt idx="2352">
                  <c:v>721.91</c:v>
                </c:pt>
                <c:pt idx="2353">
                  <c:v>721.95</c:v>
                </c:pt>
                <c:pt idx="2354">
                  <c:v>721.57</c:v>
                </c:pt>
                <c:pt idx="2355">
                  <c:v>721.32</c:v>
                </c:pt>
                <c:pt idx="2356">
                  <c:v>720.4</c:v>
                </c:pt>
                <c:pt idx="2357">
                  <c:v>719.98</c:v>
                </c:pt>
                <c:pt idx="2358">
                  <c:v>720.57</c:v>
                </c:pt>
                <c:pt idx="2359">
                  <c:v>721.2</c:v>
                </c:pt>
                <c:pt idx="2360">
                  <c:v>721.61</c:v>
                </c:pt>
                <c:pt idx="2361">
                  <c:v>720.42</c:v>
                </c:pt>
                <c:pt idx="2362">
                  <c:v>719.55</c:v>
                </c:pt>
                <c:pt idx="2363">
                  <c:v>719.37</c:v>
                </c:pt>
                <c:pt idx="2364">
                  <c:v>719.17</c:v>
                </c:pt>
                <c:pt idx="2365">
                  <c:v>719.72</c:v>
                </c:pt>
                <c:pt idx="2366">
                  <c:v>718.66</c:v>
                </c:pt>
                <c:pt idx="2367">
                  <c:v>718.01</c:v>
                </c:pt>
                <c:pt idx="2368">
                  <c:v>716.92</c:v>
                </c:pt>
                <c:pt idx="2369">
                  <c:v>715.58</c:v>
                </c:pt>
                <c:pt idx="2370">
                  <c:v>715.22</c:v>
                </c:pt>
                <c:pt idx="2371">
                  <c:v>714.05</c:v>
                </c:pt>
                <c:pt idx="2372">
                  <c:v>712.82</c:v>
                </c:pt>
                <c:pt idx="2373">
                  <c:v>712.62</c:v>
                </c:pt>
                <c:pt idx="2374">
                  <c:v>712.61</c:v>
                </c:pt>
                <c:pt idx="2375">
                  <c:v>714.56</c:v>
                </c:pt>
                <c:pt idx="2376">
                  <c:v>715.09</c:v>
                </c:pt>
                <c:pt idx="2377">
                  <c:v>714.53</c:v>
                </c:pt>
                <c:pt idx="2378">
                  <c:v>714.42</c:v>
                </c:pt>
                <c:pt idx="2379">
                  <c:v>713.76</c:v>
                </c:pt>
                <c:pt idx="2380">
                  <c:v>713.39</c:v>
                </c:pt>
                <c:pt idx="2381">
                  <c:v>712.03</c:v>
                </c:pt>
                <c:pt idx="2382">
                  <c:v>710.97</c:v>
                </c:pt>
                <c:pt idx="2383">
                  <c:v>709.88</c:v>
                </c:pt>
                <c:pt idx="2384">
                  <c:v>708.92</c:v>
                </c:pt>
                <c:pt idx="2385">
                  <c:v>709.21</c:v>
                </c:pt>
                <c:pt idx="2386">
                  <c:v>710.85</c:v>
                </c:pt>
                <c:pt idx="2387">
                  <c:v>710.16</c:v>
                </c:pt>
                <c:pt idx="2388">
                  <c:v>709.12</c:v>
                </c:pt>
                <c:pt idx="2389">
                  <c:v>708.82</c:v>
                </c:pt>
                <c:pt idx="2390">
                  <c:v>707.84</c:v>
                </c:pt>
                <c:pt idx="2391">
                  <c:v>707.2</c:v>
                </c:pt>
                <c:pt idx="2392">
                  <c:v>707.2</c:v>
                </c:pt>
                <c:pt idx="2393">
                  <c:v>706.41</c:v>
                </c:pt>
                <c:pt idx="2394">
                  <c:v>707.16</c:v>
                </c:pt>
                <c:pt idx="2395">
                  <c:v>708.94</c:v>
                </c:pt>
                <c:pt idx="2396">
                  <c:v>708.42</c:v>
                </c:pt>
                <c:pt idx="2397">
                  <c:v>708.15</c:v>
                </c:pt>
                <c:pt idx="2398">
                  <c:v>708.15</c:v>
                </c:pt>
                <c:pt idx="2399">
                  <c:v>707.48</c:v>
                </c:pt>
                <c:pt idx="2400">
                  <c:v>707</c:v>
                </c:pt>
                <c:pt idx="2401">
                  <c:v>706.67</c:v>
                </c:pt>
                <c:pt idx="2402">
                  <c:v>707.55</c:v>
                </c:pt>
                <c:pt idx="2403">
                  <c:v>706.65</c:v>
                </c:pt>
                <c:pt idx="2404">
                  <c:v>706.79</c:v>
                </c:pt>
                <c:pt idx="2405">
                  <c:v>707.89</c:v>
                </c:pt>
                <c:pt idx="2406">
                  <c:v>707.52</c:v>
                </c:pt>
                <c:pt idx="2407">
                  <c:v>706.64</c:v>
                </c:pt>
                <c:pt idx="2408">
                  <c:v>705.75</c:v>
                </c:pt>
                <c:pt idx="2409">
                  <c:v>705.45</c:v>
                </c:pt>
                <c:pt idx="2410">
                  <c:v>703.93</c:v>
                </c:pt>
                <c:pt idx="2411">
                  <c:v>704.55</c:v>
                </c:pt>
                <c:pt idx="2412">
                  <c:v>704.28</c:v>
                </c:pt>
                <c:pt idx="2413">
                  <c:v>704.73</c:v>
                </c:pt>
                <c:pt idx="2414">
                  <c:v>705.06</c:v>
                </c:pt>
                <c:pt idx="2415">
                  <c:v>703.78</c:v>
                </c:pt>
                <c:pt idx="2416">
                  <c:v>702.86</c:v>
                </c:pt>
                <c:pt idx="2417">
                  <c:v>702.27</c:v>
                </c:pt>
                <c:pt idx="2418">
                  <c:v>702.46</c:v>
                </c:pt>
                <c:pt idx="2419">
                  <c:v>702.57</c:v>
                </c:pt>
                <c:pt idx="2420">
                  <c:v>701.7</c:v>
                </c:pt>
                <c:pt idx="2421">
                  <c:v>701.29</c:v>
                </c:pt>
                <c:pt idx="2422">
                  <c:v>701.15</c:v>
                </c:pt>
                <c:pt idx="2423">
                  <c:v>700.4</c:v>
                </c:pt>
                <c:pt idx="2424">
                  <c:v>700.1</c:v>
                </c:pt>
                <c:pt idx="2425">
                  <c:v>699.73</c:v>
                </c:pt>
                <c:pt idx="2426">
                  <c:v>699.73</c:v>
                </c:pt>
                <c:pt idx="2427">
                  <c:v>698.21</c:v>
                </c:pt>
                <c:pt idx="2428">
                  <c:v>697.05</c:v>
                </c:pt>
                <c:pt idx="2429">
                  <c:v>697.1</c:v>
                </c:pt>
                <c:pt idx="2430">
                  <c:v>698.07</c:v>
                </c:pt>
                <c:pt idx="2431">
                  <c:v>698.72</c:v>
                </c:pt>
                <c:pt idx="2432">
                  <c:v>698.87</c:v>
                </c:pt>
                <c:pt idx="2433">
                  <c:v>698.11</c:v>
                </c:pt>
                <c:pt idx="2434">
                  <c:v>697.34</c:v>
                </c:pt>
                <c:pt idx="2435">
                  <c:v>696.83</c:v>
                </c:pt>
                <c:pt idx="2436">
                  <c:v>696.38</c:v>
                </c:pt>
                <c:pt idx="2437">
                  <c:v>696.9</c:v>
                </c:pt>
                <c:pt idx="2438">
                  <c:v>697.25</c:v>
                </c:pt>
                <c:pt idx="2439">
                  <c:v>697.66</c:v>
                </c:pt>
                <c:pt idx="2440">
                  <c:v>697.54</c:v>
                </c:pt>
                <c:pt idx="2441">
                  <c:v>697.25</c:v>
                </c:pt>
                <c:pt idx="2442">
                  <c:v>698.02</c:v>
                </c:pt>
                <c:pt idx="2443">
                  <c:v>697.78</c:v>
                </c:pt>
                <c:pt idx="2444">
                  <c:v>697.33</c:v>
                </c:pt>
                <c:pt idx="2445">
                  <c:v>696.68</c:v>
                </c:pt>
                <c:pt idx="2446">
                  <c:v>694.92</c:v>
                </c:pt>
                <c:pt idx="2447">
                  <c:v>695.29</c:v>
                </c:pt>
                <c:pt idx="2448">
                  <c:v>694.88</c:v>
                </c:pt>
                <c:pt idx="2449">
                  <c:v>694.43</c:v>
                </c:pt>
                <c:pt idx="2450">
                  <c:v>693.47</c:v>
                </c:pt>
                <c:pt idx="2451">
                  <c:v>691.99</c:v>
                </c:pt>
                <c:pt idx="2452">
                  <c:v>690.37</c:v>
                </c:pt>
                <c:pt idx="2453">
                  <c:v>688.78</c:v>
                </c:pt>
                <c:pt idx="2454">
                  <c:v>687.83</c:v>
                </c:pt>
                <c:pt idx="2455">
                  <c:v>688.44</c:v>
                </c:pt>
                <c:pt idx="2456">
                  <c:v>688.33</c:v>
                </c:pt>
                <c:pt idx="2457">
                  <c:v>687.43</c:v>
                </c:pt>
                <c:pt idx="2458">
                  <c:v>687.06</c:v>
                </c:pt>
                <c:pt idx="2459">
                  <c:v>687</c:v>
                </c:pt>
                <c:pt idx="2460">
                  <c:v>685.93</c:v>
                </c:pt>
                <c:pt idx="2461">
                  <c:v>684.99</c:v>
                </c:pt>
                <c:pt idx="2462">
                  <c:v>684.73</c:v>
                </c:pt>
                <c:pt idx="2463">
                  <c:v>684.16</c:v>
                </c:pt>
                <c:pt idx="2464">
                  <c:v>683.3</c:v>
                </c:pt>
                <c:pt idx="2465">
                  <c:v>682.61</c:v>
                </c:pt>
                <c:pt idx="2466">
                  <c:v>682.9</c:v>
                </c:pt>
                <c:pt idx="2467">
                  <c:v>682.29</c:v>
                </c:pt>
                <c:pt idx="2468">
                  <c:v>680.4</c:v>
                </c:pt>
                <c:pt idx="2469">
                  <c:v>679.69</c:v>
                </c:pt>
                <c:pt idx="2470">
                  <c:v>678.56</c:v>
                </c:pt>
                <c:pt idx="2471">
                  <c:v>678.29</c:v>
                </c:pt>
                <c:pt idx="2472">
                  <c:v>679.03</c:v>
                </c:pt>
                <c:pt idx="2473">
                  <c:v>678.51</c:v>
                </c:pt>
                <c:pt idx="2474">
                  <c:v>677.52</c:v>
                </c:pt>
                <c:pt idx="2475">
                  <c:v>677.46</c:v>
                </c:pt>
                <c:pt idx="2476">
                  <c:v>678.06</c:v>
                </c:pt>
                <c:pt idx="2477">
                  <c:v>677</c:v>
                </c:pt>
                <c:pt idx="2478">
                  <c:v>677.95</c:v>
                </c:pt>
                <c:pt idx="2479">
                  <c:v>681.15</c:v>
                </c:pt>
                <c:pt idx="2480">
                  <c:v>682.97</c:v>
                </c:pt>
                <c:pt idx="2481">
                  <c:v>681.23</c:v>
                </c:pt>
                <c:pt idx="2482">
                  <c:v>679.98</c:v>
                </c:pt>
                <c:pt idx="2483">
                  <c:v>678.5</c:v>
                </c:pt>
                <c:pt idx="2484">
                  <c:v>679.01</c:v>
                </c:pt>
                <c:pt idx="2485">
                  <c:v>679.03</c:v>
                </c:pt>
                <c:pt idx="2486">
                  <c:v>679.2</c:v>
                </c:pt>
                <c:pt idx="2487">
                  <c:v>677.93</c:v>
                </c:pt>
                <c:pt idx="2488">
                  <c:v>677.27</c:v>
                </c:pt>
                <c:pt idx="2489">
                  <c:v>676.96</c:v>
                </c:pt>
                <c:pt idx="2490">
                  <c:v>675.75</c:v>
                </c:pt>
                <c:pt idx="2491">
                  <c:v>675.27</c:v>
                </c:pt>
                <c:pt idx="2492">
                  <c:v>674.67</c:v>
                </c:pt>
                <c:pt idx="2493">
                  <c:v>673.42</c:v>
                </c:pt>
                <c:pt idx="2494">
                  <c:v>672.01</c:v>
                </c:pt>
                <c:pt idx="2495">
                  <c:v>671.56</c:v>
                </c:pt>
                <c:pt idx="2496">
                  <c:v>670.67</c:v>
                </c:pt>
                <c:pt idx="2497">
                  <c:v>670.49</c:v>
                </c:pt>
                <c:pt idx="2498">
                  <c:v>670.9</c:v>
                </c:pt>
                <c:pt idx="2499">
                  <c:v>670.49</c:v>
                </c:pt>
                <c:pt idx="2500">
                  <c:v>669.29</c:v>
                </c:pt>
                <c:pt idx="2501">
                  <c:v>668.85</c:v>
                </c:pt>
                <c:pt idx="2502">
                  <c:v>668.19</c:v>
                </c:pt>
                <c:pt idx="2503">
                  <c:v>668.91</c:v>
                </c:pt>
                <c:pt idx="2504">
                  <c:v>670</c:v>
                </c:pt>
                <c:pt idx="2505">
                  <c:v>669.22</c:v>
                </c:pt>
                <c:pt idx="2506">
                  <c:v>668.88</c:v>
                </c:pt>
                <c:pt idx="2507">
                  <c:v>668.07</c:v>
                </c:pt>
                <c:pt idx="2508">
                  <c:v>667.32</c:v>
                </c:pt>
                <c:pt idx="2509">
                  <c:v>665.5</c:v>
                </c:pt>
                <c:pt idx="2510">
                  <c:v>666.05</c:v>
                </c:pt>
                <c:pt idx="2511">
                  <c:v>665.22</c:v>
                </c:pt>
                <c:pt idx="2512">
                  <c:v>665.53</c:v>
                </c:pt>
                <c:pt idx="2513">
                  <c:v>665.35</c:v>
                </c:pt>
                <c:pt idx="2514">
                  <c:v>665.78</c:v>
                </c:pt>
                <c:pt idx="2515">
                  <c:v>664.27</c:v>
                </c:pt>
                <c:pt idx="2516">
                  <c:v>664.7</c:v>
                </c:pt>
                <c:pt idx="2517">
                  <c:v>664.85</c:v>
                </c:pt>
                <c:pt idx="2518">
                  <c:v>664.13</c:v>
                </c:pt>
                <c:pt idx="2519">
                  <c:v>663.91</c:v>
                </c:pt>
                <c:pt idx="2520">
                  <c:v>663.57</c:v>
                </c:pt>
                <c:pt idx="2521">
                  <c:v>663.33</c:v>
                </c:pt>
                <c:pt idx="2522">
                  <c:v>663.75</c:v>
                </c:pt>
                <c:pt idx="2523">
                  <c:v>663.3</c:v>
                </c:pt>
                <c:pt idx="2524">
                  <c:v>663.24</c:v>
                </c:pt>
                <c:pt idx="2525">
                  <c:v>664.08</c:v>
                </c:pt>
                <c:pt idx="2526">
                  <c:v>663.28</c:v>
                </c:pt>
                <c:pt idx="2527">
                  <c:v>663.04</c:v>
                </c:pt>
                <c:pt idx="2528">
                  <c:v>664.05</c:v>
                </c:pt>
                <c:pt idx="2529">
                  <c:v>664.2</c:v>
                </c:pt>
                <c:pt idx="2530">
                  <c:v>663.59</c:v>
                </c:pt>
                <c:pt idx="2531">
                  <c:v>663.88</c:v>
                </c:pt>
                <c:pt idx="2532">
                  <c:v>662.8</c:v>
                </c:pt>
                <c:pt idx="2533">
                  <c:v>662.36</c:v>
                </c:pt>
                <c:pt idx="2534">
                  <c:v>661.68</c:v>
                </c:pt>
                <c:pt idx="2535">
                  <c:v>660.06</c:v>
                </c:pt>
                <c:pt idx="2536">
                  <c:v>658.76</c:v>
                </c:pt>
                <c:pt idx="2537">
                  <c:v>657.79</c:v>
                </c:pt>
                <c:pt idx="2538">
                  <c:v>658</c:v>
                </c:pt>
                <c:pt idx="2539">
                  <c:v>657.33</c:v>
                </c:pt>
                <c:pt idx="2540">
                  <c:v>657.46</c:v>
                </c:pt>
                <c:pt idx="2541">
                  <c:v>657.54</c:v>
                </c:pt>
                <c:pt idx="2542">
                  <c:v>658.72</c:v>
                </c:pt>
                <c:pt idx="2543">
                  <c:v>660.22</c:v>
                </c:pt>
                <c:pt idx="2544">
                  <c:v>660.96</c:v>
                </c:pt>
                <c:pt idx="2545">
                  <c:v>660.16</c:v>
                </c:pt>
                <c:pt idx="2546">
                  <c:v>659.42</c:v>
                </c:pt>
                <c:pt idx="2547">
                  <c:v>659.83</c:v>
                </c:pt>
                <c:pt idx="2548">
                  <c:v>661</c:v>
                </c:pt>
                <c:pt idx="2549">
                  <c:v>660.36</c:v>
                </c:pt>
                <c:pt idx="2550">
                  <c:v>659.61</c:v>
                </c:pt>
                <c:pt idx="2551">
                  <c:v>658.66</c:v>
                </c:pt>
                <c:pt idx="2552">
                  <c:v>658.82</c:v>
                </c:pt>
                <c:pt idx="2553">
                  <c:v>658.03</c:v>
                </c:pt>
                <c:pt idx="2554">
                  <c:v>657.2</c:v>
                </c:pt>
                <c:pt idx="2555">
                  <c:v>656.82</c:v>
                </c:pt>
                <c:pt idx="2556">
                  <c:v>655.76</c:v>
                </c:pt>
                <c:pt idx="2557">
                  <c:v>654.99</c:v>
                </c:pt>
                <c:pt idx="2558">
                  <c:v>654.52</c:v>
                </c:pt>
                <c:pt idx="2559">
                  <c:v>653.74</c:v>
                </c:pt>
                <c:pt idx="2560">
                  <c:v>654.13</c:v>
                </c:pt>
                <c:pt idx="2561">
                  <c:v>654.84</c:v>
                </c:pt>
                <c:pt idx="2562">
                  <c:v>654.05999999999995</c:v>
                </c:pt>
                <c:pt idx="2563">
                  <c:v>652.75</c:v>
                </c:pt>
                <c:pt idx="2564">
                  <c:v>652.24</c:v>
                </c:pt>
                <c:pt idx="2565">
                  <c:v>651.34</c:v>
                </c:pt>
                <c:pt idx="2566">
                  <c:v>650.91999999999996</c:v>
                </c:pt>
                <c:pt idx="2567">
                  <c:v>651.98</c:v>
                </c:pt>
                <c:pt idx="2568">
                  <c:v>651.42999999999995</c:v>
                </c:pt>
                <c:pt idx="2569">
                  <c:v>651.73</c:v>
                </c:pt>
                <c:pt idx="2570">
                  <c:v>650.95000000000005</c:v>
                </c:pt>
                <c:pt idx="2571">
                  <c:v>650.05999999999995</c:v>
                </c:pt>
                <c:pt idx="2572">
                  <c:v>647.72</c:v>
                </c:pt>
                <c:pt idx="2573">
                  <c:v>649.08000000000004</c:v>
                </c:pt>
                <c:pt idx="2574">
                  <c:v>649.16</c:v>
                </c:pt>
                <c:pt idx="2575">
                  <c:v>650.04999999999995</c:v>
                </c:pt>
                <c:pt idx="2576">
                  <c:v>650.28</c:v>
                </c:pt>
                <c:pt idx="2577">
                  <c:v>650.72</c:v>
                </c:pt>
                <c:pt idx="2578">
                  <c:v>650.77</c:v>
                </c:pt>
                <c:pt idx="2579">
                  <c:v>651.22</c:v>
                </c:pt>
                <c:pt idx="2580">
                  <c:v>650.79</c:v>
                </c:pt>
                <c:pt idx="2581">
                  <c:v>649.44000000000005</c:v>
                </c:pt>
                <c:pt idx="2582">
                  <c:v>649.14</c:v>
                </c:pt>
                <c:pt idx="2583">
                  <c:v>649.13</c:v>
                </c:pt>
                <c:pt idx="2584">
                  <c:v>648.04</c:v>
                </c:pt>
                <c:pt idx="2585">
                  <c:v>646.04999999999995</c:v>
                </c:pt>
                <c:pt idx="2586">
                  <c:v>645.58000000000004</c:v>
                </c:pt>
                <c:pt idx="2587">
                  <c:v>644.73</c:v>
                </c:pt>
                <c:pt idx="2588">
                  <c:v>644.66</c:v>
                </c:pt>
                <c:pt idx="2589">
                  <c:v>645.30999999999995</c:v>
                </c:pt>
                <c:pt idx="2590">
                  <c:v>644.80999999999995</c:v>
                </c:pt>
                <c:pt idx="2591">
                  <c:v>645.12</c:v>
                </c:pt>
                <c:pt idx="2592">
                  <c:v>644.37</c:v>
                </c:pt>
                <c:pt idx="2593">
                  <c:v>643</c:v>
                </c:pt>
                <c:pt idx="2594">
                  <c:v>643.28</c:v>
                </c:pt>
                <c:pt idx="2595">
                  <c:v>642.28</c:v>
                </c:pt>
                <c:pt idx="2596">
                  <c:v>641.16</c:v>
                </c:pt>
                <c:pt idx="2597">
                  <c:v>640.74</c:v>
                </c:pt>
                <c:pt idx="2598">
                  <c:v>640.09</c:v>
                </c:pt>
                <c:pt idx="2599">
                  <c:v>639.08000000000004</c:v>
                </c:pt>
                <c:pt idx="2600">
                  <c:v>638.72</c:v>
                </c:pt>
                <c:pt idx="2601">
                  <c:v>638.09</c:v>
                </c:pt>
                <c:pt idx="2602">
                  <c:v>636.30999999999995</c:v>
                </c:pt>
                <c:pt idx="2603">
                  <c:v>636.16</c:v>
                </c:pt>
                <c:pt idx="2604">
                  <c:v>636.35</c:v>
                </c:pt>
                <c:pt idx="2605">
                  <c:v>636.91999999999996</c:v>
                </c:pt>
                <c:pt idx="2606">
                  <c:v>636.5</c:v>
                </c:pt>
                <c:pt idx="2607">
                  <c:v>635.51</c:v>
                </c:pt>
                <c:pt idx="2608">
                  <c:v>635.69000000000005</c:v>
                </c:pt>
                <c:pt idx="2609">
                  <c:v>636.16999999999996</c:v>
                </c:pt>
                <c:pt idx="2610">
                  <c:v>639.04</c:v>
                </c:pt>
                <c:pt idx="2611">
                  <c:v>638.76</c:v>
                </c:pt>
                <c:pt idx="2612">
                  <c:v>637.78</c:v>
                </c:pt>
                <c:pt idx="2613">
                  <c:v>636.13</c:v>
                </c:pt>
                <c:pt idx="2614">
                  <c:v>637.53</c:v>
                </c:pt>
                <c:pt idx="2615">
                  <c:v>636.28</c:v>
                </c:pt>
                <c:pt idx="2616">
                  <c:v>635.32000000000005</c:v>
                </c:pt>
                <c:pt idx="2617">
                  <c:v>633.66999999999996</c:v>
                </c:pt>
                <c:pt idx="2618">
                  <c:v>632.9</c:v>
                </c:pt>
                <c:pt idx="2619">
                  <c:v>633.53</c:v>
                </c:pt>
                <c:pt idx="2620">
                  <c:v>633.05999999999995</c:v>
                </c:pt>
                <c:pt idx="2621">
                  <c:v>630.98</c:v>
                </c:pt>
                <c:pt idx="2622">
                  <c:v>629.54999999999995</c:v>
                </c:pt>
                <c:pt idx="2623">
                  <c:v>629.25</c:v>
                </c:pt>
                <c:pt idx="2624">
                  <c:v>628.70000000000005</c:v>
                </c:pt>
                <c:pt idx="2625">
                  <c:v>628.44000000000005</c:v>
                </c:pt>
                <c:pt idx="2626">
                  <c:v>628.03</c:v>
                </c:pt>
                <c:pt idx="2627">
                  <c:v>627.86</c:v>
                </c:pt>
                <c:pt idx="2628">
                  <c:v>628.4</c:v>
                </c:pt>
                <c:pt idx="2629">
                  <c:v>628.77</c:v>
                </c:pt>
                <c:pt idx="2630">
                  <c:v>628.4</c:v>
                </c:pt>
                <c:pt idx="2631">
                  <c:v>626.85</c:v>
                </c:pt>
                <c:pt idx="2632">
                  <c:v>625.45000000000005</c:v>
                </c:pt>
                <c:pt idx="2633">
                  <c:v>625.72</c:v>
                </c:pt>
                <c:pt idx="2634">
                  <c:v>627.37</c:v>
                </c:pt>
                <c:pt idx="2635">
                  <c:v>627.4</c:v>
                </c:pt>
                <c:pt idx="2636">
                  <c:v>627.29</c:v>
                </c:pt>
                <c:pt idx="2637">
                  <c:v>626.84</c:v>
                </c:pt>
                <c:pt idx="2638">
                  <c:v>627.05999999999995</c:v>
                </c:pt>
                <c:pt idx="2639">
                  <c:v>626.57000000000005</c:v>
                </c:pt>
                <c:pt idx="2640">
                  <c:v>625.87</c:v>
                </c:pt>
                <c:pt idx="2641">
                  <c:v>625.25</c:v>
                </c:pt>
                <c:pt idx="2642">
                  <c:v>624.73</c:v>
                </c:pt>
                <c:pt idx="2643">
                  <c:v>625.41</c:v>
                </c:pt>
                <c:pt idx="2644">
                  <c:v>626</c:v>
                </c:pt>
                <c:pt idx="2645">
                  <c:v>625.29999999999995</c:v>
                </c:pt>
                <c:pt idx="2646">
                  <c:v>624.29999999999995</c:v>
                </c:pt>
                <c:pt idx="2647">
                  <c:v>623.01</c:v>
                </c:pt>
                <c:pt idx="2648">
                  <c:v>622.91</c:v>
                </c:pt>
                <c:pt idx="2649">
                  <c:v>622.05999999999995</c:v>
                </c:pt>
                <c:pt idx="2650">
                  <c:v>621.26</c:v>
                </c:pt>
                <c:pt idx="2651">
                  <c:v>620.48</c:v>
                </c:pt>
                <c:pt idx="2652">
                  <c:v>619.88</c:v>
                </c:pt>
                <c:pt idx="2653">
                  <c:v>618.94000000000005</c:v>
                </c:pt>
                <c:pt idx="2654">
                  <c:v>618.34</c:v>
                </c:pt>
                <c:pt idx="2655">
                  <c:v>616.94000000000005</c:v>
                </c:pt>
                <c:pt idx="2656">
                  <c:v>616.03</c:v>
                </c:pt>
                <c:pt idx="2657">
                  <c:v>615.44000000000005</c:v>
                </c:pt>
                <c:pt idx="2658">
                  <c:v>615.33000000000004</c:v>
                </c:pt>
                <c:pt idx="2659">
                  <c:v>615.12</c:v>
                </c:pt>
                <c:pt idx="2660">
                  <c:v>616.14</c:v>
                </c:pt>
                <c:pt idx="2661">
                  <c:v>616.02</c:v>
                </c:pt>
                <c:pt idx="2662">
                  <c:v>615.95000000000005</c:v>
                </c:pt>
                <c:pt idx="2663">
                  <c:v>615.58000000000004</c:v>
                </c:pt>
                <c:pt idx="2664">
                  <c:v>615.41999999999996</c:v>
                </c:pt>
                <c:pt idx="2665">
                  <c:v>614.79</c:v>
                </c:pt>
                <c:pt idx="2666">
                  <c:v>613.59</c:v>
                </c:pt>
                <c:pt idx="2667">
                  <c:v>613.79</c:v>
                </c:pt>
                <c:pt idx="2668">
                  <c:v>614.22</c:v>
                </c:pt>
                <c:pt idx="2669">
                  <c:v>614.27</c:v>
                </c:pt>
                <c:pt idx="2670">
                  <c:v>614.65</c:v>
                </c:pt>
                <c:pt idx="2671">
                  <c:v>614.77</c:v>
                </c:pt>
                <c:pt idx="2672">
                  <c:v>614.84</c:v>
                </c:pt>
                <c:pt idx="2673">
                  <c:v>613.41999999999996</c:v>
                </c:pt>
                <c:pt idx="2674">
                  <c:v>611.9</c:v>
                </c:pt>
                <c:pt idx="2675">
                  <c:v>612.25</c:v>
                </c:pt>
                <c:pt idx="2676">
                  <c:v>612.67999999999995</c:v>
                </c:pt>
                <c:pt idx="2677">
                  <c:v>613.35</c:v>
                </c:pt>
                <c:pt idx="2678">
                  <c:v>612.69000000000005</c:v>
                </c:pt>
                <c:pt idx="2679">
                  <c:v>612.63</c:v>
                </c:pt>
                <c:pt idx="2680">
                  <c:v>612.52</c:v>
                </c:pt>
                <c:pt idx="2681">
                  <c:v>611.76</c:v>
                </c:pt>
                <c:pt idx="2682">
                  <c:v>611.70000000000005</c:v>
                </c:pt>
                <c:pt idx="2683">
                  <c:v>611.72</c:v>
                </c:pt>
                <c:pt idx="2684">
                  <c:v>611.36</c:v>
                </c:pt>
                <c:pt idx="2685">
                  <c:v>612.29999999999995</c:v>
                </c:pt>
                <c:pt idx="2686">
                  <c:v>611.41999999999996</c:v>
                </c:pt>
                <c:pt idx="2687">
                  <c:v>610.73</c:v>
                </c:pt>
                <c:pt idx="2688">
                  <c:v>609.86</c:v>
                </c:pt>
                <c:pt idx="2689">
                  <c:v>609.5</c:v>
                </c:pt>
                <c:pt idx="2690">
                  <c:v>609.07000000000005</c:v>
                </c:pt>
                <c:pt idx="2691">
                  <c:v>609.73</c:v>
                </c:pt>
                <c:pt idx="2692">
                  <c:v>610.73</c:v>
                </c:pt>
                <c:pt idx="2693">
                  <c:v>612.20000000000005</c:v>
                </c:pt>
                <c:pt idx="2694">
                  <c:v>612.42999999999995</c:v>
                </c:pt>
                <c:pt idx="2695">
                  <c:v>612.77</c:v>
                </c:pt>
                <c:pt idx="2696">
                  <c:v>613.12</c:v>
                </c:pt>
                <c:pt idx="2697">
                  <c:v>613.71</c:v>
                </c:pt>
                <c:pt idx="2698">
                  <c:v>613.95000000000005</c:v>
                </c:pt>
                <c:pt idx="2699">
                  <c:v>615.27</c:v>
                </c:pt>
                <c:pt idx="2700">
                  <c:v>614.77</c:v>
                </c:pt>
                <c:pt idx="2701">
                  <c:v>614.51</c:v>
                </c:pt>
                <c:pt idx="2702">
                  <c:v>614.39</c:v>
                </c:pt>
                <c:pt idx="2703">
                  <c:v>614.54999999999995</c:v>
                </c:pt>
                <c:pt idx="2704">
                  <c:v>613.29</c:v>
                </c:pt>
                <c:pt idx="2705">
                  <c:v>613.09</c:v>
                </c:pt>
                <c:pt idx="2706">
                  <c:v>612.91999999999996</c:v>
                </c:pt>
                <c:pt idx="2707">
                  <c:v>612.61</c:v>
                </c:pt>
                <c:pt idx="2708">
                  <c:v>610.9</c:v>
                </c:pt>
                <c:pt idx="2709">
                  <c:v>610.13</c:v>
                </c:pt>
                <c:pt idx="2710">
                  <c:v>609.82000000000005</c:v>
                </c:pt>
                <c:pt idx="2711">
                  <c:v>609.03</c:v>
                </c:pt>
                <c:pt idx="2712">
                  <c:v>607.98</c:v>
                </c:pt>
                <c:pt idx="2713">
                  <c:v>608.23</c:v>
                </c:pt>
                <c:pt idx="2714">
                  <c:v>608.57000000000005</c:v>
                </c:pt>
                <c:pt idx="2715">
                  <c:v>608.97</c:v>
                </c:pt>
                <c:pt idx="2716">
                  <c:v>608.55999999999995</c:v>
                </c:pt>
                <c:pt idx="2717">
                  <c:v>608.34</c:v>
                </c:pt>
                <c:pt idx="2718">
                  <c:v>607.79999999999995</c:v>
                </c:pt>
                <c:pt idx="2719">
                  <c:v>606.99</c:v>
                </c:pt>
                <c:pt idx="2720">
                  <c:v>606.35</c:v>
                </c:pt>
                <c:pt idx="2721">
                  <c:v>607.23</c:v>
                </c:pt>
                <c:pt idx="2722">
                  <c:v>608.20000000000005</c:v>
                </c:pt>
                <c:pt idx="2723">
                  <c:v>608.63</c:v>
                </c:pt>
                <c:pt idx="2724">
                  <c:v>608.29</c:v>
                </c:pt>
                <c:pt idx="2725">
                  <c:v>608.05999999999995</c:v>
                </c:pt>
                <c:pt idx="2726">
                  <c:v>607.66999999999996</c:v>
                </c:pt>
                <c:pt idx="2727">
                  <c:v>606.67999999999995</c:v>
                </c:pt>
                <c:pt idx="2728">
                  <c:v>606.73</c:v>
                </c:pt>
                <c:pt idx="2729">
                  <c:v>606.07000000000005</c:v>
                </c:pt>
                <c:pt idx="2730">
                  <c:v>605.73</c:v>
                </c:pt>
                <c:pt idx="2731">
                  <c:v>604.26</c:v>
                </c:pt>
                <c:pt idx="2732">
                  <c:v>603.64</c:v>
                </c:pt>
                <c:pt idx="2733">
                  <c:v>604.66</c:v>
                </c:pt>
                <c:pt idx="2734">
                  <c:v>604.92999999999995</c:v>
                </c:pt>
                <c:pt idx="2735">
                  <c:v>604.55999999999995</c:v>
                </c:pt>
                <c:pt idx="2736">
                  <c:v>603.99</c:v>
                </c:pt>
                <c:pt idx="2737">
                  <c:v>603.35</c:v>
                </c:pt>
                <c:pt idx="2738">
                  <c:v>603.59</c:v>
                </c:pt>
                <c:pt idx="2739">
                  <c:v>602.6</c:v>
                </c:pt>
                <c:pt idx="2740">
                  <c:v>602.44000000000005</c:v>
                </c:pt>
                <c:pt idx="2741">
                  <c:v>601.92999999999995</c:v>
                </c:pt>
                <c:pt idx="2742">
                  <c:v>600.39</c:v>
                </c:pt>
                <c:pt idx="2743">
                  <c:v>601.64</c:v>
                </c:pt>
                <c:pt idx="2744">
                  <c:v>601.12</c:v>
                </c:pt>
                <c:pt idx="2745">
                  <c:v>600.21</c:v>
                </c:pt>
                <c:pt idx="2746">
                  <c:v>599.83000000000004</c:v>
                </c:pt>
                <c:pt idx="2747">
                  <c:v>599.28</c:v>
                </c:pt>
                <c:pt idx="2748">
                  <c:v>600.03</c:v>
                </c:pt>
                <c:pt idx="2749">
                  <c:v>600.59</c:v>
                </c:pt>
                <c:pt idx="2750">
                  <c:v>601.27</c:v>
                </c:pt>
                <c:pt idx="2751">
                  <c:v>601.74</c:v>
                </c:pt>
                <c:pt idx="2752">
                  <c:v>601.67999999999995</c:v>
                </c:pt>
                <c:pt idx="2753">
                  <c:v>601.47</c:v>
                </c:pt>
                <c:pt idx="2754">
                  <c:v>602.73</c:v>
                </c:pt>
                <c:pt idx="2755">
                  <c:v>602.54999999999995</c:v>
                </c:pt>
                <c:pt idx="2756">
                  <c:v>601.87</c:v>
                </c:pt>
                <c:pt idx="2757">
                  <c:v>601.49</c:v>
                </c:pt>
                <c:pt idx="2758">
                  <c:v>601.76</c:v>
                </c:pt>
                <c:pt idx="2759">
                  <c:v>601.27</c:v>
                </c:pt>
                <c:pt idx="2760">
                  <c:v>601.19000000000005</c:v>
                </c:pt>
                <c:pt idx="2761">
                  <c:v>601.17999999999995</c:v>
                </c:pt>
                <c:pt idx="2762">
                  <c:v>600.72</c:v>
                </c:pt>
                <c:pt idx="2763">
                  <c:v>599.92999999999995</c:v>
                </c:pt>
                <c:pt idx="2764">
                  <c:v>598.96</c:v>
                </c:pt>
                <c:pt idx="2765">
                  <c:v>598.6</c:v>
                </c:pt>
                <c:pt idx="2766">
                  <c:v>598.49</c:v>
                </c:pt>
                <c:pt idx="2767">
                  <c:v>597.29</c:v>
                </c:pt>
                <c:pt idx="2768">
                  <c:v>597.05999999999995</c:v>
                </c:pt>
                <c:pt idx="2769">
                  <c:v>597.5</c:v>
                </c:pt>
                <c:pt idx="2770">
                  <c:v>597.66</c:v>
                </c:pt>
                <c:pt idx="2771">
                  <c:v>597.44000000000005</c:v>
                </c:pt>
                <c:pt idx="2772">
                  <c:v>596.74</c:v>
                </c:pt>
                <c:pt idx="2773">
                  <c:v>597.11</c:v>
                </c:pt>
                <c:pt idx="2774">
                  <c:v>596.86</c:v>
                </c:pt>
                <c:pt idx="2775">
                  <c:v>595.98</c:v>
                </c:pt>
                <c:pt idx="2776">
                  <c:v>595.95000000000005</c:v>
                </c:pt>
                <c:pt idx="2777">
                  <c:v>595.57000000000005</c:v>
                </c:pt>
                <c:pt idx="2778">
                  <c:v>595.08000000000004</c:v>
                </c:pt>
                <c:pt idx="2779">
                  <c:v>594.01</c:v>
                </c:pt>
                <c:pt idx="2780">
                  <c:v>593.98</c:v>
                </c:pt>
                <c:pt idx="2781">
                  <c:v>594.09</c:v>
                </c:pt>
                <c:pt idx="2782">
                  <c:v>593.72</c:v>
                </c:pt>
                <c:pt idx="2783">
                  <c:v>593.97</c:v>
                </c:pt>
                <c:pt idx="2784">
                  <c:v>593.96</c:v>
                </c:pt>
                <c:pt idx="2785">
                  <c:v>592.79</c:v>
                </c:pt>
                <c:pt idx="2786">
                  <c:v>594.14</c:v>
                </c:pt>
                <c:pt idx="2787">
                  <c:v>594.97</c:v>
                </c:pt>
                <c:pt idx="2788">
                  <c:v>594.51</c:v>
                </c:pt>
                <c:pt idx="2789">
                  <c:v>594.64</c:v>
                </c:pt>
                <c:pt idx="2790">
                  <c:v>595.04999999999995</c:v>
                </c:pt>
                <c:pt idx="2791">
                  <c:v>594.07000000000005</c:v>
                </c:pt>
                <c:pt idx="2792">
                  <c:v>593.70000000000005</c:v>
                </c:pt>
                <c:pt idx="2793">
                  <c:v>592.42999999999995</c:v>
                </c:pt>
                <c:pt idx="2794">
                  <c:v>591.84</c:v>
                </c:pt>
                <c:pt idx="2795">
                  <c:v>590.5</c:v>
                </c:pt>
                <c:pt idx="2796">
                  <c:v>590.04999999999995</c:v>
                </c:pt>
                <c:pt idx="2797">
                  <c:v>589.27</c:v>
                </c:pt>
                <c:pt idx="2798">
                  <c:v>589.38</c:v>
                </c:pt>
                <c:pt idx="2799">
                  <c:v>588.9</c:v>
                </c:pt>
                <c:pt idx="2800">
                  <c:v>588.42999999999995</c:v>
                </c:pt>
                <c:pt idx="2801">
                  <c:v>587.44000000000005</c:v>
                </c:pt>
                <c:pt idx="2802">
                  <c:v>587.78</c:v>
                </c:pt>
                <c:pt idx="2803">
                  <c:v>587.23</c:v>
                </c:pt>
                <c:pt idx="2804">
                  <c:v>586.42999999999995</c:v>
                </c:pt>
                <c:pt idx="2805">
                  <c:v>586.78</c:v>
                </c:pt>
                <c:pt idx="2806">
                  <c:v>586.94000000000005</c:v>
                </c:pt>
                <c:pt idx="2807">
                  <c:v>586.4</c:v>
                </c:pt>
                <c:pt idx="2808">
                  <c:v>586.02</c:v>
                </c:pt>
                <c:pt idx="2809">
                  <c:v>585.49</c:v>
                </c:pt>
                <c:pt idx="2810">
                  <c:v>585.26</c:v>
                </c:pt>
                <c:pt idx="2811">
                  <c:v>585.35</c:v>
                </c:pt>
                <c:pt idx="2812">
                  <c:v>584.88</c:v>
                </c:pt>
                <c:pt idx="2813">
                  <c:v>584.48</c:v>
                </c:pt>
                <c:pt idx="2814">
                  <c:v>583.73</c:v>
                </c:pt>
                <c:pt idx="2815">
                  <c:v>582.78</c:v>
                </c:pt>
                <c:pt idx="2816">
                  <c:v>581.59</c:v>
                </c:pt>
                <c:pt idx="2817">
                  <c:v>581.41999999999996</c:v>
                </c:pt>
                <c:pt idx="2818">
                  <c:v>582.15</c:v>
                </c:pt>
                <c:pt idx="2819">
                  <c:v>582.29999999999995</c:v>
                </c:pt>
                <c:pt idx="2820">
                  <c:v>582.02</c:v>
                </c:pt>
                <c:pt idx="2821">
                  <c:v>581.76</c:v>
                </c:pt>
                <c:pt idx="2822">
                  <c:v>583.09</c:v>
                </c:pt>
                <c:pt idx="2823">
                  <c:v>583.15</c:v>
                </c:pt>
                <c:pt idx="2824">
                  <c:v>583.15</c:v>
                </c:pt>
                <c:pt idx="2825">
                  <c:v>583.39</c:v>
                </c:pt>
                <c:pt idx="2826">
                  <c:v>583.28</c:v>
                </c:pt>
                <c:pt idx="2827">
                  <c:v>583.83000000000004</c:v>
                </c:pt>
                <c:pt idx="2828">
                  <c:v>584.52</c:v>
                </c:pt>
                <c:pt idx="2829">
                  <c:v>585.84</c:v>
                </c:pt>
                <c:pt idx="2830">
                  <c:v>586.44000000000005</c:v>
                </c:pt>
                <c:pt idx="2831">
                  <c:v>586.47</c:v>
                </c:pt>
                <c:pt idx="2832">
                  <c:v>584.99</c:v>
                </c:pt>
                <c:pt idx="2833">
                  <c:v>584.62</c:v>
                </c:pt>
                <c:pt idx="2834">
                  <c:v>584.47</c:v>
                </c:pt>
                <c:pt idx="2835">
                  <c:v>584.87</c:v>
                </c:pt>
                <c:pt idx="2836">
                  <c:v>584.61</c:v>
                </c:pt>
                <c:pt idx="2837">
                  <c:v>584.70000000000005</c:v>
                </c:pt>
                <c:pt idx="2838">
                  <c:v>584.52</c:v>
                </c:pt>
                <c:pt idx="2839">
                  <c:v>584.48</c:v>
                </c:pt>
                <c:pt idx="2840">
                  <c:v>584.99</c:v>
                </c:pt>
                <c:pt idx="2841">
                  <c:v>585.22</c:v>
                </c:pt>
                <c:pt idx="2842">
                  <c:v>585.35</c:v>
                </c:pt>
                <c:pt idx="2843">
                  <c:v>586.96</c:v>
                </c:pt>
                <c:pt idx="2844">
                  <c:v>586.84</c:v>
                </c:pt>
                <c:pt idx="2845">
                  <c:v>587.92999999999995</c:v>
                </c:pt>
                <c:pt idx="2846">
                  <c:v>587.37</c:v>
                </c:pt>
                <c:pt idx="2847">
                  <c:v>587.44000000000005</c:v>
                </c:pt>
                <c:pt idx="2848">
                  <c:v>587.54</c:v>
                </c:pt>
                <c:pt idx="2849">
                  <c:v>588.09</c:v>
                </c:pt>
                <c:pt idx="2850">
                  <c:v>588.82000000000005</c:v>
                </c:pt>
                <c:pt idx="2851">
                  <c:v>589.32000000000005</c:v>
                </c:pt>
                <c:pt idx="2852">
                  <c:v>589.05999999999995</c:v>
                </c:pt>
                <c:pt idx="2853">
                  <c:v>588.89</c:v>
                </c:pt>
                <c:pt idx="2854">
                  <c:v>587.52</c:v>
                </c:pt>
                <c:pt idx="2855">
                  <c:v>586.92999999999995</c:v>
                </c:pt>
                <c:pt idx="2856">
                  <c:v>586.25</c:v>
                </c:pt>
                <c:pt idx="2857">
                  <c:v>585.59</c:v>
                </c:pt>
                <c:pt idx="2858">
                  <c:v>585</c:v>
                </c:pt>
                <c:pt idx="2859">
                  <c:v>583.72</c:v>
                </c:pt>
                <c:pt idx="2860">
                  <c:v>583.49</c:v>
                </c:pt>
                <c:pt idx="2861">
                  <c:v>583.85</c:v>
                </c:pt>
                <c:pt idx="2862">
                  <c:v>584.38</c:v>
                </c:pt>
                <c:pt idx="2863">
                  <c:v>584.04999999999995</c:v>
                </c:pt>
                <c:pt idx="2864">
                  <c:v>584.07000000000005</c:v>
                </c:pt>
                <c:pt idx="2865">
                  <c:v>582.95000000000005</c:v>
                </c:pt>
                <c:pt idx="2866">
                  <c:v>581.62</c:v>
                </c:pt>
                <c:pt idx="2867">
                  <c:v>581.54999999999995</c:v>
                </c:pt>
                <c:pt idx="2868">
                  <c:v>581.55999999999995</c:v>
                </c:pt>
                <c:pt idx="2869">
                  <c:v>580.95000000000005</c:v>
                </c:pt>
                <c:pt idx="2870">
                  <c:v>580.78</c:v>
                </c:pt>
                <c:pt idx="2871">
                  <c:v>580.46</c:v>
                </c:pt>
                <c:pt idx="2872">
                  <c:v>580.16999999999996</c:v>
                </c:pt>
                <c:pt idx="2873">
                  <c:v>579.6</c:v>
                </c:pt>
                <c:pt idx="2874">
                  <c:v>578.67999999999995</c:v>
                </c:pt>
                <c:pt idx="2875">
                  <c:v>579.47</c:v>
                </c:pt>
                <c:pt idx="2876">
                  <c:v>579.54999999999995</c:v>
                </c:pt>
                <c:pt idx="2877">
                  <c:v>579.16</c:v>
                </c:pt>
                <c:pt idx="2878">
                  <c:v>580.04999999999995</c:v>
                </c:pt>
                <c:pt idx="2879">
                  <c:v>580.91</c:v>
                </c:pt>
                <c:pt idx="2880">
                  <c:v>580.32000000000005</c:v>
                </c:pt>
                <c:pt idx="2881">
                  <c:v>580.59</c:v>
                </c:pt>
                <c:pt idx="2882">
                  <c:v>580.46</c:v>
                </c:pt>
                <c:pt idx="2883">
                  <c:v>579.67999999999995</c:v>
                </c:pt>
                <c:pt idx="2884">
                  <c:v>579.91</c:v>
                </c:pt>
                <c:pt idx="2885">
                  <c:v>580.02</c:v>
                </c:pt>
                <c:pt idx="2886">
                  <c:v>580.08000000000004</c:v>
                </c:pt>
                <c:pt idx="2887">
                  <c:v>581.65</c:v>
                </c:pt>
                <c:pt idx="2888">
                  <c:v>582.17999999999995</c:v>
                </c:pt>
                <c:pt idx="2889">
                  <c:v>581.76</c:v>
                </c:pt>
                <c:pt idx="2890">
                  <c:v>581.98</c:v>
                </c:pt>
                <c:pt idx="2891">
                  <c:v>582.29999999999995</c:v>
                </c:pt>
                <c:pt idx="2892">
                  <c:v>583.30999999999995</c:v>
                </c:pt>
                <c:pt idx="2893">
                  <c:v>582.37</c:v>
                </c:pt>
                <c:pt idx="2894">
                  <c:v>582.22</c:v>
                </c:pt>
                <c:pt idx="2895">
                  <c:v>583.26</c:v>
                </c:pt>
                <c:pt idx="2896">
                  <c:v>583.14</c:v>
                </c:pt>
                <c:pt idx="2897">
                  <c:v>582.80999999999995</c:v>
                </c:pt>
                <c:pt idx="2898">
                  <c:v>582.14</c:v>
                </c:pt>
                <c:pt idx="2899">
                  <c:v>581.49</c:v>
                </c:pt>
                <c:pt idx="2900">
                  <c:v>580.77</c:v>
                </c:pt>
                <c:pt idx="2901">
                  <c:v>579.98</c:v>
                </c:pt>
                <c:pt idx="2902">
                  <c:v>578.66</c:v>
                </c:pt>
                <c:pt idx="2903">
                  <c:v>578.21</c:v>
                </c:pt>
                <c:pt idx="2904">
                  <c:v>577.89</c:v>
                </c:pt>
                <c:pt idx="2905">
                  <c:v>578.15</c:v>
                </c:pt>
                <c:pt idx="2906">
                  <c:v>578.92999999999995</c:v>
                </c:pt>
                <c:pt idx="2907">
                  <c:v>578.92999999999995</c:v>
                </c:pt>
                <c:pt idx="2908">
                  <c:v>578.53</c:v>
                </c:pt>
                <c:pt idx="2909">
                  <c:v>578.28</c:v>
                </c:pt>
                <c:pt idx="2910">
                  <c:v>578.79999999999995</c:v>
                </c:pt>
                <c:pt idx="2911">
                  <c:v>578.26</c:v>
                </c:pt>
                <c:pt idx="2912">
                  <c:v>578.08000000000004</c:v>
                </c:pt>
                <c:pt idx="2913">
                  <c:v>577.86</c:v>
                </c:pt>
                <c:pt idx="2914">
                  <c:v>578.07000000000005</c:v>
                </c:pt>
                <c:pt idx="2915">
                  <c:v>576.69000000000005</c:v>
                </c:pt>
                <c:pt idx="2916">
                  <c:v>577.02</c:v>
                </c:pt>
                <c:pt idx="2917">
                  <c:v>576.76</c:v>
                </c:pt>
                <c:pt idx="2918">
                  <c:v>576.41999999999996</c:v>
                </c:pt>
                <c:pt idx="2919">
                  <c:v>577.89</c:v>
                </c:pt>
                <c:pt idx="2920">
                  <c:v>577.41999999999996</c:v>
                </c:pt>
                <c:pt idx="2921">
                  <c:v>577.33000000000004</c:v>
                </c:pt>
                <c:pt idx="2922">
                  <c:v>577.24</c:v>
                </c:pt>
                <c:pt idx="2923">
                  <c:v>577.20000000000005</c:v>
                </c:pt>
                <c:pt idx="2924">
                  <c:v>577.11</c:v>
                </c:pt>
                <c:pt idx="2925">
                  <c:v>577.02</c:v>
                </c:pt>
                <c:pt idx="2926">
                  <c:v>577.34</c:v>
                </c:pt>
                <c:pt idx="2927">
                  <c:v>576.72</c:v>
                </c:pt>
                <c:pt idx="2928">
                  <c:v>575.70000000000005</c:v>
                </c:pt>
                <c:pt idx="2929">
                  <c:v>576.44000000000005</c:v>
                </c:pt>
                <c:pt idx="2930">
                  <c:v>576.51</c:v>
                </c:pt>
                <c:pt idx="2931">
                  <c:v>575.54999999999995</c:v>
                </c:pt>
                <c:pt idx="2932">
                  <c:v>576.32000000000005</c:v>
                </c:pt>
                <c:pt idx="2933">
                  <c:v>576.70000000000005</c:v>
                </c:pt>
                <c:pt idx="2934">
                  <c:v>577.34</c:v>
                </c:pt>
                <c:pt idx="2935">
                  <c:v>576.71</c:v>
                </c:pt>
                <c:pt idx="2936">
                  <c:v>576.16</c:v>
                </c:pt>
                <c:pt idx="2937">
                  <c:v>575.58000000000004</c:v>
                </c:pt>
                <c:pt idx="2938">
                  <c:v>575.25</c:v>
                </c:pt>
                <c:pt idx="2939">
                  <c:v>575.27</c:v>
                </c:pt>
                <c:pt idx="2940">
                  <c:v>575.29999999999995</c:v>
                </c:pt>
                <c:pt idx="2941">
                  <c:v>574.25</c:v>
                </c:pt>
                <c:pt idx="2942">
                  <c:v>573.96</c:v>
                </c:pt>
                <c:pt idx="2943">
                  <c:v>573.33000000000004</c:v>
                </c:pt>
                <c:pt idx="2944">
                  <c:v>575.32000000000005</c:v>
                </c:pt>
                <c:pt idx="2945">
                  <c:v>575.97</c:v>
                </c:pt>
                <c:pt idx="2946">
                  <c:v>575.84</c:v>
                </c:pt>
                <c:pt idx="2947">
                  <c:v>575.11</c:v>
                </c:pt>
                <c:pt idx="2948">
                  <c:v>575.04999999999995</c:v>
                </c:pt>
                <c:pt idx="2949">
                  <c:v>575.14</c:v>
                </c:pt>
                <c:pt idx="2950">
                  <c:v>574.84</c:v>
                </c:pt>
                <c:pt idx="2951">
                  <c:v>573.66999999999996</c:v>
                </c:pt>
                <c:pt idx="2952">
                  <c:v>573.71</c:v>
                </c:pt>
                <c:pt idx="2953">
                  <c:v>573.78</c:v>
                </c:pt>
                <c:pt idx="2954">
                  <c:v>573.20000000000005</c:v>
                </c:pt>
                <c:pt idx="2955">
                  <c:v>572.89</c:v>
                </c:pt>
                <c:pt idx="2956">
                  <c:v>572.64</c:v>
                </c:pt>
                <c:pt idx="2957">
                  <c:v>572.55999999999995</c:v>
                </c:pt>
                <c:pt idx="2958">
                  <c:v>572.05999999999995</c:v>
                </c:pt>
                <c:pt idx="2959">
                  <c:v>572.17999999999995</c:v>
                </c:pt>
                <c:pt idx="2960">
                  <c:v>571.59</c:v>
                </c:pt>
                <c:pt idx="2961">
                  <c:v>570.73</c:v>
                </c:pt>
                <c:pt idx="2962">
                  <c:v>570.66999999999996</c:v>
                </c:pt>
                <c:pt idx="2963">
                  <c:v>569.73</c:v>
                </c:pt>
                <c:pt idx="2964">
                  <c:v>569.27</c:v>
                </c:pt>
                <c:pt idx="2965">
                  <c:v>570.05999999999995</c:v>
                </c:pt>
                <c:pt idx="2966">
                  <c:v>568.95000000000005</c:v>
                </c:pt>
                <c:pt idx="2967">
                  <c:v>567.54</c:v>
                </c:pt>
                <c:pt idx="2968">
                  <c:v>566.77</c:v>
                </c:pt>
                <c:pt idx="2969">
                  <c:v>567.20000000000005</c:v>
                </c:pt>
                <c:pt idx="2970">
                  <c:v>567.63</c:v>
                </c:pt>
                <c:pt idx="2971">
                  <c:v>567.34</c:v>
                </c:pt>
                <c:pt idx="2972">
                  <c:v>567.28</c:v>
                </c:pt>
                <c:pt idx="2973">
                  <c:v>567.29999999999995</c:v>
                </c:pt>
                <c:pt idx="2974">
                  <c:v>566.42999999999995</c:v>
                </c:pt>
                <c:pt idx="2975">
                  <c:v>565.65</c:v>
                </c:pt>
                <c:pt idx="2976">
                  <c:v>565.24</c:v>
                </c:pt>
                <c:pt idx="2977">
                  <c:v>565.15</c:v>
                </c:pt>
                <c:pt idx="2978">
                  <c:v>565.12</c:v>
                </c:pt>
                <c:pt idx="2979">
                  <c:v>566.82000000000005</c:v>
                </c:pt>
                <c:pt idx="2980">
                  <c:v>568.76</c:v>
                </c:pt>
                <c:pt idx="2981">
                  <c:v>569.29</c:v>
                </c:pt>
                <c:pt idx="2982">
                  <c:v>569.08000000000004</c:v>
                </c:pt>
                <c:pt idx="2983">
                  <c:v>569.83000000000004</c:v>
                </c:pt>
                <c:pt idx="2984">
                  <c:v>569.58000000000004</c:v>
                </c:pt>
                <c:pt idx="2985">
                  <c:v>569.11</c:v>
                </c:pt>
                <c:pt idx="2986">
                  <c:v>567.92999999999995</c:v>
                </c:pt>
                <c:pt idx="2987">
                  <c:v>566.79</c:v>
                </c:pt>
                <c:pt idx="2988">
                  <c:v>566.62</c:v>
                </c:pt>
                <c:pt idx="2989">
                  <c:v>566.66999999999996</c:v>
                </c:pt>
                <c:pt idx="2990">
                  <c:v>566.27</c:v>
                </c:pt>
                <c:pt idx="2991">
                  <c:v>565.13</c:v>
                </c:pt>
                <c:pt idx="2992">
                  <c:v>567.66</c:v>
                </c:pt>
                <c:pt idx="2993">
                  <c:v>567.16999999999996</c:v>
                </c:pt>
                <c:pt idx="2994">
                  <c:v>567.05999999999995</c:v>
                </c:pt>
                <c:pt idx="2995">
                  <c:v>569.24</c:v>
                </c:pt>
                <c:pt idx="2996">
                  <c:v>571.33000000000004</c:v>
                </c:pt>
                <c:pt idx="2997">
                  <c:v>571.91</c:v>
                </c:pt>
                <c:pt idx="2998">
                  <c:v>570.91</c:v>
                </c:pt>
                <c:pt idx="2999">
                  <c:v>571.14</c:v>
                </c:pt>
                <c:pt idx="3000">
                  <c:v>573.11</c:v>
                </c:pt>
                <c:pt idx="3001">
                  <c:v>572.78</c:v>
                </c:pt>
                <c:pt idx="3002">
                  <c:v>572.21</c:v>
                </c:pt>
                <c:pt idx="3003">
                  <c:v>571.88</c:v>
                </c:pt>
                <c:pt idx="3004">
                  <c:v>572.83000000000004</c:v>
                </c:pt>
                <c:pt idx="3005">
                  <c:v>573.02</c:v>
                </c:pt>
                <c:pt idx="3006">
                  <c:v>573.16999999999996</c:v>
                </c:pt>
                <c:pt idx="3007">
                  <c:v>572.54999999999995</c:v>
                </c:pt>
                <c:pt idx="3008">
                  <c:v>573.09</c:v>
                </c:pt>
                <c:pt idx="3009">
                  <c:v>572.30999999999995</c:v>
                </c:pt>
                <c:pt idx="3010">
                  <c:v>571.15</c:v>
                </c:pt>
                <c:pt idx="3011">
                  <c:v>570.01</c:v>
                </c:pt>
                <c:pt idx="3012">
                  <c:v>570.37</c:v>
                </c:pt>
                <c:pt idx="3013">
                  <c:v>569.62</c:v>
                </c:pt>
                <c:pt idx="3014">
                  <c:v>568.66</c:v>
                </c:pt>
                <c:pt idx="3015">
                  <c:v>568.78</c:v>
                </c:pt>
                <c:pt idx="3016">
                  <c:v>570.20000000000005</c:v>
                </c:pt>
                <c:pt idx="3017">
                  <c:v>569.89</c:v>
                </c:pt>
                <c:pt idx="3018">
                  <c:v>568.76</c:v>
                </c:pt>
                <c:pt idx="3019">
                  <c:v>568.92999999999995</c:v>
                </c:pt>
                <c:pt idx="3020">
                  <c:v>568.91</c:v>
                </c:pt>
                <c:pt idx="3021">
                  <c:v>569.02</c:v>
                </c:pt>
                <c:pt idx="3022">
                  <c:v>568.9</c:v>
                </c:pt>
                <c:pt idx="3023">
                  <c:v>569.5</c:v>
                </c:pt>
                <c:pt idx="3024">
                  <c:v>569.09</c:v>
                </c:pt>
                <c:pt idx="3025">
                  <c:v>569.1</c:v>
                </c:pt>
                <c:pt idx="3026">
                  <c:v>568.95000000000005</c:v>
                </c:pt>
                <c:pt idx="3027">
                  <c:v>567.96</c:v>
                </c:pt>
                <c:pt idx="3028">
                  <c:v>567</c:v>
                </c:pt>
                <c:pt idx="3029">
                  <c:v>567.11</c:v>
                </c:pt>
                <c:pt idx="3030">
                  <c:v>566.94000000000005</c:v>
                </c:pt>
                <c:pt idx="3031">
                  <c:v>567.12</c:v>
                </c:pt>
                <c:pt idx="3032">
                  <c:v>566.88</c:v>
                </c:pt>
                <c:pt idx="3033">
                  <c:v>568</c:v>
                </c:pt>
                <c:pt idx="3034">
                  <c:v>569.49</c:v>
                </c:pt>
                <c:pt idx="3035">
                  <c:v>569.41999999999996</c:v>
                </c:pt>
                <c:pt idx="3036">
                  <c:v>569.39</c:v>
                </c:pt>
                <c:pt idx="3037">
                  <c:v>569.72</c:v>
                </c:pt>
                <c:pt idx="3038">
                  <c:v>570.05999999999995</c:v>
                </c:pt>
                <c:pt idx="3039">
                  <c:v>569.47</c:v>
                </c:pt>
                <c:pt idx="3040">
                  <c:v>567.91999999999996</c:v>
                </c:pt>
                <c:pt idx="3041">
                  <c:v>567.71</c:v>
                </c:pt>
                <c:pt idx="3042">
                  <c:v>568.20000000000005</c:v>
                </c:pt>
                <c:pt idx="3043">
                  <c:v>568.22</c:v>
                </c:pt>
                <c:pt idx="3044">
                  <c:v>568.22</c:v>
                </c:pt>
                <c:pt idx="3045">
                  <c:v>568.94000000000005</c:v>
                </c:pt>
                <c:pt idx="3046">
                  <c:v>568.07000000000005</c:v>
                </c:pt>
                <c:pt idx="3047">
                  <c:v>567.65</c:v>
                </c:pt>
                <c:pt idx="3048">
                  <c:v>568.79</c:v>
                </c:pt>
                <c:pt idx="3049">
                  <c:v>569.04999999999995</c:v>
                </c:pt>
                <c:pt idx="3050">
                  <c:v>568.91999999999996</c:v>
                </c:pt>
                <c:pt idx="3051">
                  <c:v>568.44000000000005</c:v>
                </c:pt>
                <c:pt idx="3052">
                  <c:v>568.45000000000005</c:v>
                </c:pt>
                <c:pt idx="3053">
                  <c:v>568.4</c:v>
                </c:pt>
                <c:pt idx="3054">
                  <c:v>568.80999999999995</c:v>
                </c:pt>
                <c:pt idx="3055">
                  <c:v>568.09</c:v>
                </c:pt>
                <c:pt idx="3056">
                  <c:v>567.34</c:v>
                </c:pt>
                <c:pt idx="3057">
                  <c:v>566.36</c:v>
                </c:pt>
                <c:pt idx="3058">
                  <c:v>565.91</c:v>
                </c:pt>
                <c:pt idx="3059">
                  <c:v>565.36</c:v>
                </c:pt>
                <c:pt idx="3060">
                  <c:v>564.74</c:v>
                </c:pt>
                <c:pt idx="3061">
                  <c:v>564.77</c:v>
                </c:pt>
                <c:pt idx="3062">
                  <c:v>563.96</c:v>
                </c:pt>
                <c:pt idx="3063">
                  <c:v>563.19000000000005</c:v>
                </c:pt>
                <c:pt idx="3064">
                  <c:v>562.88</c:v>
                </c:pt>
                <c:pt idx="3065">
                  <c:v>562.16999999999996</c:v>
                </c:pt>
                <c:pt idx="3066">
                  <c:v>561.14</c:v>
                </c:pt>
                <c:pt idx="3067">
                  <c:v>561.75</c:v>
                </c:pt>
                <c:pt idx="3068">
                  <c:v>561.72</c:v>
                </c:pt>
                <c:pt idx="3069">
                  <c:v>560.74</c:v>
                </c:pt>
                <c:pt idx="3070">
                  <c:v>561.29</c:v>
                </c:pt>
                <c:pt idx="3071">
                  <c:v>561.16</c:v>
                </c:pt>
                <c:pt idx="3072">
                  <c:v>560.41999999999996</c:v>
                </c:pt>
                <c:pt idx="3073">
                  <c:v>560.72</c:v>
                </c:pt>
                <c:pt idx="3074">
                  <c:v>559.9</c:v>
                </c:pt>
                <c:pt idx="3075">
                  <c:v>559.27</c:v>
                </c:pt>
                <c:pt idx="3076">
                  <c:v>559.07000000000005</c:v>
                </c:pt>
                <c:pt idx="3077">
                  <c:v>558.59</c:v>
                </c:pt>
                <c:pt idx="3078">
                  <c:v>557.74</c:v>
                </c:pt>
                <c:pt idx="3079">
                  <c:v>557.34</c:v>
                </c:pt>
                <c:pt idx="3080">
                  <c:v>556.76</c:v>
                </c:pt>
                <c:pt idx="3081">
                  <c:v>557.70000000000005</c:v>
                </c:pt>
                <c:pt idx="3082">
                  <c:v>559.30999999999995</c:v>
                </c:pt>
                <c:pt idx="3083">
                  <c:v>559.85</c:v>
                </c:pt>
                <c:pt idx="3084">
                  <c:v>559.5</c:v>
                </c:pt>
                <c:pt idx="3085">
                  <c:v>559.22</c:v>
                </c:pt>
                <c:pt idx="3086">
                  <c:v>559.17999999999995</c:v>
                </c:pt>
                <c:pt idx="3087">
                  <c:v>557.84</c:v>
                </c:pt>
                <c:pt idx="3088">
                  <c:v>557.76</c:v>
                </c:pt>
                <c:pt idx="3089">
                  <c:v>557.26</c:v>
                </c:pt>
                <c:pt idx="3090">
                  <c:v>556.89</c:v>
                </c:pt>
                <c:pt idx="3091">
                  <c:v>557.55999999999995</c:v>
                </c:pt>
                <c:pt idx="3092">
                  <c:v>558.65</c:v>
                </c:pt>
                <c:pt idx="3093">
                  <c:v>558.51</c:v>
                </c:pt>
                <c:pt idx="3094">
                  <c:v>558.54</c:v>
                </c:pt>
                <c:pt idx="3095">
                  <c:v>559.74</c:v>
                </c:pt>
                <c:pt idx="3096">
                  <c:v>559.92999999999995</c:v>
                </c:pt>
                <c:pt idx="3097">
                  <c:v>559.99</c:v>
                </c:pt>
                <c:pt idx="3098">
                  <c:v>559.21</c:v>
                </c:pt>
                <c:pt idx="3099">
                  <c:v>560.05999999999995</c:v>
                </c:pt>
                <c:pt idx="3100">
                  <c:v>560.32000000000005</c:v>
                </c:pt>
                <c:pt idx="3101">
                  <c:v>561.20000000000005</c:v>
                </c:pt>
                <c:pt idx="3102">
                  <c:v>561.89</c:v>
                </c:pt>
                <c:pt idx="3103">
                  <c:v>562.57000000000005</c:v>
                </c:pt>
                <c:pt idx="3104">
                  <c:v>561.66999999999996</c:v>
                </c:pt>
                <c:pt idx="3105">
                  <c:v>561.04</c:v>
                </c:pt>
                <c:pt idx="3106">
                  <c:v>560.9</c:v>
                </c:pt>
                <c:pt idx="3107">
                  <c:v>560.65</c:v>
                </c:pt>
                <c:pt idx="3108">
                  <c:v>560.20000000000005</c:v>
                </c:pt>
                <c:pt idx="3109">
                  <c:v>559.77</c:v>
                </c:pt>
                <c:pt idx="3110">
                  <c:v>559.77</c:v>
                </c:pt>
                <c:pt idx="3111">
                  <c:v>560.53</c:v>
                </c:pt>
                <c:pt idx="3112">
                  <c:v>560.65</c:v>
                </c:pt>
                <c:pt idx="3113">
                  <c:v>560.42999999999995</c:v>
                </c:pt>
                <c:pt idx="3114">
                  <c:v>560.4</c:v>
                </c:pt>
                <c:pt idx="3115">
                  <c:v>559.69000000000005</c:v>
                </c:pt>
                <c:pt idx="3116">
                  <c:v>559</c:v>
                </c:pt>
                <c:pt idx="3117">
                  <c:v>559.25</c:v>
                </c:pt>
                <c:pt idx="3118">
                  <c:v>558.86</c:v>
                </c:pt>
                <c:pt idx="3119">
                  <c:v>559.28</c:v>
                </c:pt>
                <c:pt idx="3120">
                  <c:v>558.33000000000004</c:v>
                </c:pt>
                <c:pt idx="3121">
                  <c:v>557.44000000000005</c:v>
                </c:pt>
                <c:pt idx="3122">
                  <c:v>556.61</c:v>
                </c:pt>
                <c:pt idx="3123">
                  <c:v>557.59</c:v>
                </c:pt>
                <c:pt idx="3124">
                  <c:v>557.01</c:v>
                </c:pt>
                <c:pt idx="3125">
                  <c:v>556.87</c:v>
                </c:pt>
                <c:pt idx="3126">
                  <c:v>557.54999999999995</c:v>
                </c:pt>
                <c:pt idx="3127">
                  <c:v>557.15</c:v>
                </c:pt>
                <c:pt idx="3128">
                  <c:v>556.85</c:v>
                </c:pt>
                <c:pt idx="3129">
                  <c:v>556.91999999999996</c:v>
                </c:pt>
                <c:pt idx="3130">
                  <c:v>557.03</c:v>
                </c:pt>
                <c:pt idx="3131">
                  <c:v>556.51</c:v>
                </c:pt>
                <c:pt idx="3132">
                  <c:v>556.84</c:v>
                </c:pt>
                <c:pt idx="3133">
                  <c:v>557.33000000000004</c:v>
                </c:pt>
                <c:pt idx="3134">
                  <c:v>556.1</c:v>
                </c:pt>
                <c:pt idx="3135">
                  <c:v>557.75</c:v>
                </c:pt>
                <c:pt idx="3136">
                  <c:v>557.77</c:v>
                </c:pt>
                <c:pt idx="3137">
                  <c:v>558.55999999999995</c:v>
                </c:pt>
                <c:pt idx="3138">
                  <c:v>558.49</c:v>
                </c:pt>
                <c:pt idx="3139">
                  <c:v>557.54</c:v>
                </c:pt>
                <c:pt idx="3140">
                  <c:v>557.07000000000005</c:v>
                </c:pt>
                <c:pt idx="3141">
                  <c:v>556.48</c:v>
                </c:pt>
                <c:pt idx="3142">
                  <c:v>556.16999999999996</c:v>
                </c:pt>
                <c:pt idx="3143">
                  <c:v>555.52</c:v>
                </c:pt>
                <c:pt idx="3144">
                  <c:v>554.35</c:v>
                </c:pt>
                <c:pt idx="3145">
                  <c:v>555.63</c:v>
                </c:pt>
                <c:pt idx="3146">
                  <c:v>555.6</c:v>
                </c:pt>
                <c:pt idx="3147">
                  <c:v>554.39</c:v>
                </c:pt>
                <c:pt idx="3148">
                  <c:v>554.03</c:v>
                </c:pt>
                <c:pt idx="3149">
                  <c:v>555</c:v>
                </c:pt>
                <c:pt idx="3150">
                  <c:v>554.24</c:v>
                </c:pt>
                <c:pt idx="3151">
                  <c:v>553.83000000000004</c:v>
                </c:pt>
                <c:pt idx="3152">
                  <c:v>554.04999999999995</c:v>
                </c:pt>
                <c:pt idx="3153">
                  <c:v>555.11</c:v>
                </c:pt>
                <c:pt idx="3154">
                  <c:v>555.53</c:v>
                </c:pt>
                <c:pt idx="3155">
                  <c:v>554.67999999999995</c:v>
                </c:pt>
                <c:pt idx="3156">
                  <c:v>554.62</c:v>
                </c:pt>
                <c:pt idx="3157">
                  <c:v>554.36</c:v>
                </c:pt>
                <c:pt idx="3158">
                  <c:v>555.07000000000005</c:v>
                </c:pt>
                <c:pt idx="3159">
                  <c:v>554.16999999999996</c:v>
                </c:pt>
                <c:pt idx="3160">
                  <c:v>554.89</c:v>
                </c:pt>
                <c:pt idx="3161">
                  <c:v>555.03</c:v>
                </c:pt>
                <c:pt idx="3162">
                  <c:v>554.52</c:v>
                </c:pt>
                <c:pt idx="3163">
                  <c:v>553.38</c:v>
                </c:pt>
                <c:pt idx="3164">
                  <c:v>553.24</c:v>
                </c:pt>
                <c:pt idx="3165">
                  <c:v>553.49</c:v>
                </c:pt>
                <c:pt idx="3166">
                  <c:v>553.44000000000005</c:v>
                </c:pt>
                <c:pt idx="3167">
                  <c:v>553.59</c:v>
                </c:pt>
                <c:pt idx="3168">
                  <c:v>553.34</c:v>
                </c:pt>
                <c:pt idx="3169">
                  <c:v>554.26</c:v>
                </c:pt>
                <c:pt idx="3170">
                  <c:v>553.6</c:v>
                </c:pt>
                <c:pt idx="3171">
                  <c:v>553.42999999999995</c:v>
                </c:pt>
                <c:pt idx="3172">
                  <c:v>553.5</c:v>
                </c:pt>
                <c:pt idx="3173">
                  <c:v>552.79999999999995</c:v>
                </c:pt>
                <c:pt idx="3174">
                  <c:v>551.33000000000004</c:v>
                </c:pt>
                <c:pt idx="3175">
                  <c:v>551.59</c:v>
                </c:pt>
                <c:pt idx="3176">
                  <c:v>551.47</c:v>
                </c:pt>
                <c:pt idx="3177">
                  <c:v>550.70000000000005</c:v>
                </c:pt>
                <c:pt idx="3178">
                  <c:v>550.45000000000005</c:v>
                </c:pt>
                <c:pt idx="3179">
                  <c:v>550</c:v>
                </c:pt>
                <c:pt idx="3180">
                  <c:v>550.04999999999995</c:v>
                </c:pt>
                <c:pt idx="3181">
                  <c:v>551</c:v>
                </c:pt>
                <c:pt idx="3182">
                  <c:v>551.84</c:v>
                </c:pt>
                <c:pt idx="3183">
                  <c:v>551.5</c:v>
                </c:pt>
                <c:pt idx="3184">
                  <c:v>551.65</c:v>
                </c:pt>
                <c:pt idx="3185">
                  <c:v>552.73</c:v>
                </c:pt>
                <c:pt idx="3186">
                  <c:v>552.95000000000005</c:v>
                </c:pt>
                <c:pt idx="3187">
                  <c:v>552.20000000000005</c:v>
                </c:pt>
                <c:pt idx="3188">
                  <c:v>552.16999999999996</c:v>
                </c:pt>
                <c:pt idx="3189">
                  <c:v>551.61</c:v>
                </c:pt>
                <c:pt idx="3190">
                  <c:v>550.91999999999996</c:v>
                </c:pt>
                <c:pt idx="3191">
                  <c:v>550.71</c:v>
                </c:pt>
                <c:pt idx="3192">
                  <c:v>549.85</c:v>
                </c:pt>
                <c:pt idx="3193">
                  <c:v>548.80999999999995</c:v>
                </c:pt>
                <c:pt idx="3194">
                  <c:v>547.73</c:v>
                </c:pt>
                <c:pt idx="3195">
                  <c:v>546.16</c:v>
                </c:pt>
                <c:pt idx="3196">
                  <c:v>545.04</c:v>
                </c:pt>
                <c:pt idx="3197">
                  <c:v>544.73</c:v>
                </c:pt>
                <c:pt idx="3198">
                  <c:v>544.78</c:v>
                </c:pt>
                <c:pt idx="3199">
                  <c:v>545.97</c:v>
                </c:pt>
                <c:pt idx="3200">
                  <c:v>546.65</c:v>
                </c:pt>
                <c:pt idx="3201">
                  <c:v>546.78</c:v>
                </c:pt>
                <c:pt idx="3202">
                  <c:v>546.65</c:v>
                </c:pt>
                <c:pt idx="3203">
                  <c:v>545.77</c:v>
                </c:pt>
                <c:pt idx="3204">
                  <c:v>544.97</c:v>
                </c:pt>
                <c:pt idx="3205">
                  <c:v>545.16</c:v>
                </c:pt>
                <c:pt idx="3206">
                  <c:v>544.77</c:v>
                </c:pt>
                <c:pt idx="3207">
                  <c:v>544.95000000000005</c:v>
                </c:pt>
                <c:pt idx="3208">
                  <c:v>545.29999999999995</c:v>
                </c:pt>
                <c:pt idx="3209">
                  <c:v>546.61</c:v>
                </c:pt>
                <c:pt idx="3210">
                  <c:v>548.12</c:v>
                </c:pt>
                <c:pt idx="3211">
                  <c:v>548.41999999999996</c:v>
                </c:pt>
                <c:pt idx="3212">
                  <c:v>547.49</c:v>
                </c:pt>
                <c:pt idx="3213">
                  <c:v>546.52</c:v>
                </c:pt>
                <c:pt idx="3214">
                  <c:v>546.32000000000005</c:v>
                </c:pt>
                <c:pt idx="3215">
                  <c:v>545.92999999999995</c:v>
                </c:pt>
                <c:pt idx="3216">
                  <c:v>546.27</c:v>
                </c:pt>
                <c:pt idx="3217">
                  <c:v>545.20000000000005</c:v>
                </c:pt>
                <c:pt idx="3218">
                  <c:v>545.95000000000005</c:v>
                </c:pt>
                <c:pt idx="3219">
                  <c:v>545.94000000000005</c:v>
                </c:pt>
                <c:pt idx="3220">
                  <c:v>544.79999999999995</c:v>
                </c:pt>
                <c:pt idx="3221">
                  <c:v>544.99</c:v>
                </c:pt>
                <c:pt idx="3222">
                  <c:v>544.52</c:v>
                </c:pt>
                <c:pt idx="3223">
                  <c:v>543.97</c:v>
                </c:pt>
                <c:pt idx="3224">
                  <c:v>543.08000000000004</c:v>
                </c:pt>
                <c:pt idx="3225">
                  <c:v>543.24</c:v>
                </c:pt>
                <c:pt idx="3226">
                  <c:v>543.14</c:v>
                </c:pt>
                <c:pt idx="3227">
                  <c:v>543.21</c:v>
                </c:pt>
                <c:pt idx="3228">
                  <c:v>542.37</c:v>
                </c:pt>
                <c:pt idx="3229">
                  <c:v>542</c:v>
                </c:pt>
                <c:pt idx="3230">
                  <c:v>541.48</c:v>
                </c:pt>
                <c:pt idx="3231">
                  <c:v>541.61</c:v>
                </c:pt>
                <c:pt idx="3232">
                  <c:v>541.45000000000005</c:v>
                </c:pt>
                <c:pt idx="3233">
                  <c:v>541.72</c:v>
                </c:pt>
                <c:pt idx="3234">
                  <c:v>541.16999999999996</c:v>
                </c:pt>
                <c:pt idx="3235">
                  <c:v>540.12</c:v>
                </c:pt>
                <c:pt idx="3236">
                  <c:v>539.05999999999995</c:v>
                </c:pt>
                <c:pt idx="3237">
                  <c:v>538.91999999999996</c:v>
                </c:pt>
                <c:pt idx="3238">
                  <c:v>538.37</c:v>
                </c:pt>
                <c:pt idx="3239">
                  <c:v>538.42999999999995</c:v>
                </c:pt>
                <c:pt idx="3240">
                  <c:v>538.41999999999996</c:v>
                </c:pt>
                <c:pt idx="3241">
                  <c:v>538.04</c:v>
                </c:pt>
                <c:pt idx="3242">
                  <c:v>539.79999999999995</c:v>
                </c:pt>
                <c:pt idx="3243">
                  <c:v>540.24</c:v>
                </c:pt>
                <c:pt idx="3244">
                  <c:v>540.99</c:v>
                </c:pt>
                <c:pt idx="3245">
                  <c:v>539.16999999999996</c:v>
                </c:pt>
                <c:pt idx="3246">
                  <c:v>537.88</c:v>
                </c:pt>
                <c:pt idx="3247">
                  <c:v>537.98</c:v>
                </c:pt>
                <c:pt idx="3248">
                  <c:v>537.88</c:v>
                </c:pt>
                <c:pt idx="3249">
                  <c:v>536.70000000000005</c:v>
                </c:pt>
                <c:pt idx="3250">
                  <c:v>536.83000000000004</c:v>
                </c:pt>
                <c:pt idx="3251">
                  <c:v>537.45000000000005</c:v>
                </c:pt>
                <c:pt idx="3252">
                  <c:v>537.35</c:v>
                </c:pt>
                <c:pt idx="3253">
                  <c:v>537.05999999999995</c:v>
                </c:pt>
                <c:pt idx="3254">
                  <c:v>537.13</c:v>
                </c:pt>
                <c:pt idx="3255">
                  <c:v>536.91999999999996</c:v>
                </c:pt>
                <c:pt idx="3256">
                  <c:v>538.25</c:v>
                </c:pt>
                <c:pt idx="3257">
                  <c:v>538.14</c:v>
                </c:pt>
                <c:pt idx="3258">
                  <c:v>537.21</c:v>
                </c:pt>
                <c:pt idx="3259">
                  <c:v>536.4</c:v>
                </c:pt>
                <c:pt idx="3260">
                  <c:v>536.70000000000005</c:v>
                </c:pt>
                <c:pt idx="3261">
                  <c:v>536.79</c:v>
                </c:pt>
                <c:pt idx="3262">
                  <c:v>537.04999999999995</c:v>
                </c:pt>
                <c:pt idx="3263">
                  <c:v>537.22</c:v>
                </c:pt>
                <c:pt idx="3264">
                  <c:v>536.11</c:v>
                </c:pt>
                <c:pt idx="3265">
                  <c:v>536.67999999999995</c:v>
                </c:pt>
                <c:pt idx="3266">
                  <c:v>536.95000000000005</c:v>
                </c:pt>
                <c:pt idx="3267">
                  <c:v>538.53</c:v>
                </c:pt>
                <c:pt idx="3268">
                  <c:v>537.65</c:v>
                </c:pt>
                <c:pt idx="3269">
                  <c:v>536.63</c:v>
                </c:pt>
                <c:pt idx="3270">
                  <c:v>536.66999999999996</c:v>
                </c:pt>
                <c:pt idx="3271">
                  <c:v>535.63</c:v>
                </c:pt>
                <c:pt idx="3272">
                  <c:v>534.74</c:v>
                </c:pt>
                <c:pt idx="3273">
                  <c:v>533.9</c:v>
                </c:pt>
                <c:pt idx="3274">
                  <c:v>534.61</c:v>
                </c:pt>
                <c:pt idx="3275">
                  <c:v>534.20000000000005</c:v>
                </c:pt>
                <c:pt idx="3276">
                  <c:v>533.88</c:v>
                </c:pt>
                <c:pt idx="3277">
                  <c:v>533.58000000000004</c:v>
                </c:pt>
                <c:pt idx="3278">
                  <c:v>533.20000000000005</c:v>
                </c:pt>
                <c:pt idx="3279">
                  <c:v>533.34</c:v>
                </c:pt>
                <c:pt idx="3280">
                  <c:v>532.44000000000005</c:v>
                </c:pt>
                <c:pt idx="3281">
                  <c:v>532.12</c:v>
                </c:pt>
                <c:pt idx="3282">
                  <c:v>532.29</c:v>
                </c:pt>
                <c:pt idx="3283">
                  <c:v>533.38</c:v>
                </c:pt>
                <c:pt idx="3284">
                  <c:v>533.74</c:v>
                </c:pt>
                <c:pt idx="3285">
                  <c:v>533.13</c:v>
                </c:pt>
                <c:pt idx="3286">
                  <c:v>534.48</c:v>
                </c:pt>
                <c:pt idx="3287">
                  <c:v>534.37</c:v>
                </c:pt>
                <c:pt idx="3288">
                  <c:v>534.12</c:v>
                </c:pt>
                <c:pt idx="3289">
                  <c:v>534.91999999999996</c:v>
                </c:pt>
                <c:pt idx="3290">
                  <c:v>535.04999999999995</c:v>
                </c:pt>
                <c:pt idx="3291">
                  <c:v>536.77</c:v>
                </c:pt>
                <c:pt idx="3292">
                  <c:v>538.34</c:v>
                </c:pt>
                <c:pt idx="3293">
                  <c:v>538.22</c:v>
                </c:pt>
                <c:pt idx="3294">
                  <c:v>538.49</c:v>
                </c:pt>
                <c:pt idx="3295">
                  <c:v>538.53</c:v>
                </c:pt>
                <c:pt idx="3296">
                  <c:v>538.52</c:v>
                </c:pt>
                <c:pt idx="3297">
                  <c:v>537.78</c:v>
                </c:pt>
                <c:pt idx="3298">
                  <c:v>537.41</c:v>
                </c:pt>
                <c:pt idx="3299">
                  <c:v>537.03</c:v>
                </c:pt>
                <c:pt idx="3300">
                  <c:v>538.9</c:v>
                </c:pt>
                <c:pt idx="3301">
                  <c:v>539.76</c:v>
                </c:pt>
                <c:pt idx="3302">
                  <c:v>539.33000000000004</c:v>
                </c:pt>
                <c:pt idx="3303">
                  <c:v>537.9</c:v>
                </c:pt>
                <c:pt idx="3304">
                  <c:v>536.99</c:v>
                </c:pt>
                <c:pt idx="3305">
                  <c:v>537.76</c:v>
                </c:pt>
                <c:pt idx="3306">
                  <c:v>536.84</c:v>
                </c:pt>
                <c:pt idx="3307">
                  <c:v>537.01</c:v>
                </c:pt>
                <c:pt idx="3308">
                  <c:v>536.02</c:v>
                </c:pt>
                <c:pt idx="3309">
                  <c:v>535.5</c:v>
                </c:pt>
                <c:pt idx="3310">
                  <c:v>535.04</c:v>
                </c:pt>
                <c:pt idx="3311">
                  <c:v>534.52</c:v>
                </c:pt>
                <c:pt idx="3312">
                  <c:v>534.14</c:v>
                </c:pt>
                <c:pt idx="3313">
                  <c:v>535.04999999999995</c:v>
                </c:pt>
                <c:pt idx="3314">
                  <c:v>535.16</c:v>
                </c:pt>
                <c:pt idx="3315">
                  <c:v>534.53</c:v>
                </c:pt>
                <c:pt idx="3316">
                  <c:v>534.35</c:v>
                </c:pt>
                <c:pt idx="3317">
                  <c:v>533.72</c:v>
                </c:pt>
                <c:pt idx="3318">
                  <c:v>533.08000000000004</c:v>
                </c:pt>
                <c:pt idx="3319">
                  <c:v>532.5</c:v>
                </c:pt>
                <c:pt idx="3320">
                  <c:v>533.29</c:v>
                </c:pt>
                <c:pt idx="3321">
                  <c:v>532.76</c:v>
                </c:pt>
                <c:pt idx="3322">
                  <c:v>533.79999999999995</c:v>
                </c:pt>
                <c:pt idx="3323">
                  <c:v>533.07000000000005</c:v>
                </c:pt>
                <c:pt idx="3324">
                  <c:v>534.84</c:v>
                </c:pt>
                <c:pt idx="3325">
                  <c:v>534</c:v>
                </c:pt>
                <c:pt idx="3326">
                  <c:v>534.25</c:v>
                </c:pt>
                <c:pt idx="3327">
                  <c:v>533.38</c:v>
                </c:pt>
                <c:pt idx="3328">
                  <c:v>532.44000000000005</c:v>
                </c:pt>
                <c:pt idx="3329">
                  <c:v>531.57000000000005</c:v>
                </c:pt>
                <c:pt idx="3330">
                  <c:v>530.89</c:v>
                </c:pt>
                <c:pt idx="3331">
                  <c:v>529.94000000000005</c:v>
                </c:pt>
                <c:pt idx="3332">
                  <c:v>531.70000000000005</c:v>
                </c:pt>
                <c:pt idx="3333">
                  <c:v>532.97</c:v>
                </c:pt>
                <c:pt idx="3334">
                  <c:v>532.26</c:v>
                </c:pt>
                <c:pt idx="3335">
                  <c:v>531.42999999999995</c:v>
                </c:pt>
                <c:pt idx="3336">
                  <c:v>530.98</c:v>
                </c:pt>
                <c:pt idx="3337">
                  <c:v>530.45000000000005</c:v>
                </c:pt>
                <c:pt idx="3338">
                  <c:v>529.55999999999995</c:v>
                </c:pt>
                <c:pt idx="3339">
                  <c:v>528.83000000000004</c:v>
                </c:pt>
                <c:pt idx="3340">
                  <c:v>528.88</c:v>
                </c:pt>
                <c:pt idx="3341">
                  <c:v>528.74</c:v>
                </c:pt>
                <c:pt idx="3342">
                  <c:v>529.16</c:v>
                </c:pt>
                <c:pt idx="3343">
                  <c:v>530.46</c:v>
                </c:pt>
                <c:pt idx="3344">
                  <c:v>530.42999999999995</c:v>
                </c:pt>
                <c:pt idx="3345">
                  <c:v>529.45000000000005</c:v>
                </c:pt>
                <c:pt idx="3346">
                  <c:v>529.83000000000004</c:v>
                </c:pt>
                <c:pt idx="3347">
                  <c:v>530.33000000000004</c:v>
                </c:pt>
                <c:pt idx="3348">
                  <c:v>529.75</c:v>
                </c:pt>
                <c:pt idx="3349">
                  <c:v>529.37</c:v>
                </c:pt>
                <c:pt idx="3350">
                  <c:v>529.49</c:v>
                </c:pt>
                <c:pt idx="3351">
                  <c:v>529.70000000000005</c:v>
                </c:pt>
                <c:pt idx="3352">
                  <c:v>529.76</c:v>
                </c:pt>
                <c:pt idx="3353">
                  <c:v>530.1</c:v>
                </c:pt>
                <c:pt idx="3354">
                  <c:v>530.24</c:v>
                </c:pt>
                <c:pt idx="3355">
                  <c:v>531.09</c:v>
                </c:pt>
                <c:pt idx="3356">
                  <c:v>530.16999999999996</c:v>
                </c:pt>
                <c:pt idx="3357">
                  <c:v>529.69000000000005</c:v>
                </c:pt>
                <c:pt idx="3358">
                  <c:v>529.61</c:v>
                </c:pt>
                <c:pt idx="3359">
                  <c:v>529.42999999999995</c:v>
                </c:pt>
                <c:pt idx="3360">
                  <c:v>530.97</c:v>
                </c:pt>
                <c:pt idx="3361">
                  <c:v>531.51</c:v>
                </c:pt>
                <c:pt idx="3362">
                  <c:v>532.20000000000005</c:v>
                </c:pt>
                <c:pt idx="3363">
                  <c:v>532.21</c:v>
                </c:pt>
                <c:pt idx="3364">
                  <c:v>533.1</c:v>
                </c:pt>
                <c:pt idx="3365">
                  <c:v>533.78</c:v>
                </c:pt>
                <c:pt idx="3366">
                  <c:v>534.82000000000005</c:v>
                </c:pt>
                <c:pt idx="3367">
                  <c:v>534.65</c:v>
                </c:pt>
                <c:pt idx="3368">
                  <c:v>536.34</c:v>
                </c:pt>
                <c:pt idx="3369">
                  <c:v>536.05999999999995</c:v>
                </c:pt>
                <c:pt idx="3370">
                  <c:v>537.37</c:v>
                </c:pt>
                <c:pt idx="3371">
                  <c:v>538.79</c:v>
                </c:pt>
                <c:pt idx="3372">
                  <c:v>539.09</c:v>
                </c:pt>
                <c:pt idx="3373">
                  <c:v>538.84</c:v>
                </c:pt>
                <c:pt idx="3374">
                  <c:v>538.57000000000005</c:v>
                </c:pt>
                <c:pt idx="3375">
                  <c:v>538.19000000000005</c:v>
                </c:pt>
                <c:pt idx="3376">
                  <c:v>537.77</c:v>
                </c:pt>
                <c:pt idx="3377">
                  <c:v>536.75</c:v>
                </c:pt>
                <c:pt idx="3378">
                  <c:v>536.94000000000005</c:v>
                </c:pt>
                <c:pt idx="3379">
                  <c:v>536.35</c:v>
                </c:pt>
                <c:pt idx="3380">
                  <c:v>535.51</c:v>
                </c:pt>
                <c:pt idx="3381">
                  <c:v>535.94000000000005</c:v>
                </c:pt>
                <c:pt idx="3382">
                  <c:v>536.04</c:v>
                </c:pt>
                <c:pt idx="3383">
                  <c:v>535.86</c:v>
                </c:pt>
                <c:pt idx="3384">
                  <c:v>535.03</c:v>
                </c:pt>
                <c:pt idx="3385">
                  <c:v>534.70000000000005</c:v>
                </c:pt>
                <c:pt idx="3386">
                  <c:v>535.23</c:v>
                </c:pt>
                <c:pt idx="3387">
                  <c:v>536.25</c:v>
                </c:pt>
                <c:pt idx="3388">
                  <c:v>535.89</c:v>
                </c:pt>
                <c:pt idx="3389">
                  <c:v>535.72</c:v>
                </c:pt>
                <c:pt idx="3390">
                  <c:v>536.61</c:v>
                </c:pt>
                <c:pt idx="3391">
                  <c:v>536.34</c:v>
                </c:pt>
                <c:pt idx="3392">
                  <c:v>535.84</c:v>
                </c:pt>
                <c:pt idx="3393">
                  <c:v>535.9</c:v>
                </c:pt>
                <c:pt idx="3394">
                  <c:v>535.57000000000005</c:v>
                </c:pt>
                <c:pt idx="3395">
                  <c:v>535.79</c:v>
                </c:pt>
                <c:pt idx="3396">
                  <c:v>535.13</c:v>
                </c:pt>
                <c:pt idx="3397">
                  <c:v>534.72</c:v>
                </c:pt>
                <c:pt idx="3398">
                  <c:v>535.52</c:v>
                </c:pt>
                <c:pt idx="3399">
                  <c:v>535.6</c:v>
                </c:pt>
                <c:pt idx="3400">
                  <c:v>536.17999999999995</c:v>
                </c:pt>
                <c:pt idx="3401">
                  <c:v>535.62</c:v>
                </c:pt>
                <c:pt idx="3402">
                  <c:v>535.13</c:v>
                </c:pt>
                <c:pt idx="3403">
                  <c:v>535.67999999999995</c:v>
                </c:pt>
                <c:pt idx="3404">
                  <c:v>537.53</c:v>
                </c:pt>
                <c:pt idx="3405">
                  <c:v>537.29999999999995</c:v>
                </c:pt>
                <c:pt idx="3406">
                  <c:v>538.19000000000005</c:v>
                </c:pt>
                <c:pt idx="3407">
                  <c:v>537.77</c:v>
                </c:pt>
                <c:pt idx="3408">
                  <c:v>536.87</c:v>
                </c:pt>
                <c:pt idx="3409">
                  <c:v>536.66</c:v>
                </c:pt>
                <c:pt idx="3410">
                  <c:v>538.27</c:v>
                </c:pt>
                <c:pt idx="3411">
                  <c:v>539.4</c:v>
                </c:pt>
                <c:pt idx="3412">
                  <c:v>539.82000000000005</c:v>
                </c:pt>
                <c:pt idx="3413">
                  <c:v>540.52</c:v>
                </c:pt>
                <c:pt idx="3414">
                  <c:v>541.09</c:v>
                </c:pt>
                <c:pt idx="3415">
                  <c:v>542.01</c:v>
                </c:pt>
                <c:pt idx="3416">
                  <c:v>541.94000000000005</c:v>
                </c:pt>
                <c:pt idx="3417">
                  <c:v>541.76</c:v>
                </c:pt>
                <c:pt idx="3418">
                  <c:v>542.04999999999995</c:v>
                </c:pt>
                <c:pt idx="3419">
                  <c:v>543.23</c:v>
                </c:pt>
                <c:pt idx="3420">
                  <c:v>544.79999999999995</c:v>
                </c:pt>
                <c:pt idx="3421">
                  <c:v>546.53</c:v>
                </c:pt>
                <c:pt idx="3422">
                  <c:v>546.41</c:v>
                </c:pt>
                <c:pt idx="3423">
                  <c:v>546.02</c:v>
                </c:pt>
                <c:pt idx="3424">
                  <c:v>545.38</c:v>
                </c:pt>
                <c:pt idx="3425">
                  <c:v>545.65</c:v>
                </c:pt>
                <c:pt idx="3426">
                  <c:v>545.33000000000004</c:v>
                </c:pt>
                <c:pt idx="3427">
                  <c:v>545.89</c:v>
                </c:pt>
                <c:pt idx="3428">
                  <c:v>546</c:v>
                </c:pt>
                <c:pt idx="3429">
                  <c:v>545.92999999999995</c:v>
                </c:pt>
                <c:pt idx="3430">
                  <c:v>545.95000000000005</c:v>
                </c:pt>
                <c:pt idx="3431">
                  <c:v>544.79</c:v>
                </c:pt>
                <c:pt idx="3432">
                  <c:v>544.16</c:v>
                </c:pt>
                <c:pt idx="3433">
                  <c:v>543.45000000000005</c:v>
                </c:pt>
                <c:pt idx="3434">
                  <c:v>542.77</c:v>
                </c:pt>
                <c:pt idx="3435">
                  <c:v>542.79</c:v>
                </c:pt>
                <c:pt idx="3436">
                  <c:v>542.66</c:v>
                </c:pt>
                <c:pt idx="3437">
                  <c:v>542.08000000000004</c:v>
                </c:pt>
                <c:pt idx="3438">
                  <c:v>542.03</c:v>
                </c:pt>
                <c:pt idx="3439">
                  <c:v>541.23</c:v>
                </c:pt>
                <c:pt idx="3440">
                  <c:v>540.84</c:v>
                </c:pt>
                <c:pt idx="3441">
                  <c:v>541.69000000000005</c:v>
                </c:pt>
                <c:pt idx="3442">
                  <c:v>541.87</c:v>
                </c:pt>
                <c:pt idx="3443">
                  <c:v>541.46</c:v>
                </c:pt>
                <c:pt idx="3444">
                  <c:v>540.71</c:v>
                </c:pt>
                <c:pt idx="3445">
                  <c:v>540.04999999999995</c:v>
                </c:pt>
                <c:pt idx="3446">
                  <c:v>540.25</c:v>
                </c:pt>
                <c:pt idx="3447">
                  <c:v>539.78</c:v>
                </c:pt>
                <c:pt idx="3448">
                  <c:v>539.83000000000004</c:v>
                </c:pt>
                <c:pt idx="3449">
                  <c:v>540.29</c:v>
                </c:pt>
                <c:pt idx="3450">
                  <c:v>539.89</c:v>
                </c:pt>
                <c:pt idx="3451">
                  <c:v>539.41</c:v>
                </c:pt>
                <c:pt idx="3452">
                  <c:v>539.4</c:v>
                </c:pt>
                <c:pt idx="3453">
                  <c:v>539.36</c:v>
                </c:pt>
                <c:pt idx="3454">
                  <c:v>539.13</c:v>
                </c:pt>
                <c:pt idx="3455">
                  <c:v>539</c:v>
                </c:pt>
                <c:pt idx="3456">
                  <c:v>538.55999999999995</c:v>
                </c:pt>
                <c:pt idx="3457">
                  <c:v>538.26</c:v>
                </c:pt>
                <c:pt idx="3458">
                  <c:v>537.47</c:v>
                </c:pt>
                <c:pt idx="3459">
                  <c:v>538.46</c:v>
                </c:pt>
                <c:pt idx="3460">
                  <c:v>538.88</c:v>
                </c:pt>
                <c:pt idx="3461">
                  <c:v>539.24</c:v>
                </c:pt>
                <c:pt idx="3462">
                  <c:v>539.66999999999996</c:v>
                </c:pt>
                <c:pt idx="3463">
                  <c:v>538.77</c:v>
                </c:pt>
                <c:pt idx="3464">
                  <c:v>538.13</c:v>
                </c:pt>
                <c:pt idx="3465">
                  <c:v>538.20000000000005</c:v>
                </c:pt>
                <c:pt idx="3466">
                  <c:v>538.33000000000004</c:v>
                </c:pt>
                <c:pt idx="3467">
                  <c:v>537.9</c:v>
                </c:pt>
                <c:pt idx="3468">
                  <c:v>537.59</c:v>
                </c:pt>
                <c:pt idx="3469">
                  <c:v>537.5</c:v>
                </c:pt>
                <c:pt idx="3470">
                  <c:v>537.44000000000005</c:v>
                </c:pt>
                <c:pt idx="3471">
                  <c:v>538.05999999999995</c:v>
                </c:pt>
                <c:pt idx="3472">
                  <c:v>536.61</c:v>
                </c:pt>
                <c:pt idx="3473">
                  <c:v>535.53</c:v>
                </c:pt>
                <c:pt idx="3474">
                  <c:v>535.58000000000004</c:v>
                </c:pt>
                <c:pt idx="3475">
                  <c:v>536.61</c:v>
                </c:pt>
                <c:pt idx="3476">
                  <c:v>538.28</c:v>
                </c:pt>
                <c:pt idx="3477">
                  <c:v>538.14</c:v>
                </c:pt>
                <c:pt idx="3478">
                  <c:v>538.21</c:v>
                </c:pt>
                <c:pt idx="3479">
                  <c:v>538.82000000000005</c:v>
                </c:pt>
                <c:pt idx="3480">
                  <c:v>540.08000000000004</c:v>
                </c:pt>
                <c:pt idx="3481">
                  <c:v>540.39</c:v>
                </c:pt>
                <c:pt idx="3482">
                  <c:v>540.59</c:v>
                </c:pt>
                <c:pt idx="3483">
                  <c:v>541.23</c:v>
                </c:pt>
                <c:pt idx="3484">
                  <c:v>541.03</c:v>
                </c:pt>
                <c:pt idx="3485">
                  <c:v>540.33000000000004</c:v>
                </c:pt>
                <c:pt idx="3486">
                  <c:v>539.84</c:v>
                </c:pt>
                <c:pt idx="3487">
                  <c:v>539.88</c:v>
                </c:pt>
                <c:pt idx="3488">
                  <c:v>539.37</c:v>
                </c:pt>
                <c:pt idx="3489">
                  <c:v>539.25</c:v>
                </c:pt>
                <c:pt idx="3490">
                  <c:v>540.14</c:v>
                </c:pt>
                <c:pt idx="3491">
                  <c:v>539.54999999999995</c:v>
                </c:pt>
                <c:pt idx="3492">
                  <c:v>539.87</c:v>
                </c:pt>
                <c:pt idx="3493">
                  <c:v>540.65</c:v>
                </c:pt>
                <c:pt idx="3494">
                  <c:v>540.51</c:v>
                </c:pt>
                <c:pt idx="3495">
                  <c:v>540.42999999999995</c:v>
                </c:pt>
                <c:pt idx="3496">
                  <c:v>540.97</c:v>
                </c:pt>
                <c:pt idx="3497">
                  <c:v>540.47</c:v>
                </c:pt>
                <c:pt idx="3498">
                  <c:v>540.82000000000005</c:v>
                </c:pt>
                <c:pt idx="3499">
                  <c:v>540.47</c:v>
                </c:pt>
                <c:pt idx="3500">
                  <c:v>541.54</c:v>
                </c:pt>
                <c:pt idx="3501">
                  <c:v>542.99</c:v>
                </c:pt>
                <c:pt idx="3502">
                  <c:v>544.73</c:v>
                </c:pt>
                <c:pt idx="3503">
                  <c:v>543.86</c:v>
                </c:pt>
                <c:pt idx="3504">
                  <c:v>543.70000000000005</c:v>
                </c:pt>
                <c:pt idx="3505">
                  <c:v>544.08000000000004</c:v>
                </c:pt>
                <c:pt idx="3506">
                  <c:v>543.91</c:v>
                </c:pt>
                <c:pt idx="3507">
                  <c:v>544.54</c:v>
                </c:pt>
                <c:pt idx="3508">
                  <c:v>543.99</c:v>
                </c:pt>
                <c:pt idx="3509">
                  <c:v>543.5</c:v>
                </c:pt>
                <c:pt idx="3510">
                  <c:v>543.79</c:v>
                </c:pt>
                <c:pt idx="3511">
                  <c:v>543.54999999999995</c:v>
                </c:pt>
                <c:pt idx="3512">
                  <c:v>543.95000000000005</c:v>
                </c:pt>
                <c:pt idx="3513">
                  <c:v>543.79</c:v>
                </c:pt>
                <c:pt idx="3514">
                  <c:v>544.71</c:v>
                </c:pt>
                <c:pt idx="3515">
                  <c:v>545.53</c:v>
                </c:pt>
                <c:pt idx="3516">
                  <c:v>546.04</c:v>
                </c:pt>
                <c:pt idx="3517">
                  <c:v>544.98</c:v>
                </c:pt>
                <c:pt idx="3518">
                  <c:v>545</c:v>
                </c:pt>
                <c:pt idx="3519">
                  <c:v>544.89</c:v>
                </c:pt>
                <c:pt idx="3520">
                  <c:v>545.03</c:v>
                </c:pt>
                <c:pt idx="3521">
                  <c:v>543.73</c:v>
                </c:pt>
                <c:pt idx="3522">
                  <c:v>544.04</c:v>
                </c:pt>
                <c:pt idx="3523">
                  <c:v>543.47</c:v>
                </c:pt>
                <c:pt idx="3524">
                  <c:v>543.07000000000005</c:v>
                </c:pt>
                <c:pt idx="3525">
                  <c:v>542.88</c:v>
                </c:pt>
                <c:pt idx="3526">
                  <c:v>542.70000000000005</c:v>
                </c:pt>
                <c:pt idx="3527">
                  <c:v>542.29</c:v>
                </c:pt>
                <c:pt idx="3528">
                  <c:v>542.48</c:v>
                </c:pt>
                <c:pt idx="3529">
                  <c:v>541.35</c:v>
                </c:pt>
                <c:pt idx="3530">
                  <c:v>540.34</c:v>
                </c:pt>
                <c:pt idx="3531">
                  <c:v>539.61</c:v>
                </c:pt>
                <c:pt idx="3532">
                  <c:v>539.37</c:v>
                </c:pt>
                <c:pt idx="3533">
                  <c:v>539.77</c:v>
                </c:pt>
                <c:pt idx="3534">
                  <c:v>540.30999999999995</c:v>
                </c:pt>
                <c:pt idx="3535">
                  <c:v>540.20000000000005</c:v>
                </c:pt>
                <c:pt idx="3536">
                  <c:v>539.54999999999995</c:v>
                </c:pt>
                <c:pt idx="3537">
                  <c:v>538.24</c:v>
                </c:pt>
                <c:pt idx="3538">
                  <c:v>537.92999999999995</c:v>
                </c:pt>
                <c:pt idx="3539">
                  <c:v>538.66</c:v>
                </c:pt>
                <c:pt idx="3540">
                  <c:v>537.67999999999995</c:v>
                </c:pt>
                <c:pt idx="3541">
                  <c:v>536.83000000000004</c:v>
                </c:pt>
                <c:pt idx="3542">
                  <c:v>536.59</c:v>
                </c:pt>
                <c:pt idx="3543">
                  <c:v>537.61</c:v>
                </c:pt>
                <c:pt idx="3544">
                  <c:v>537.21</c:v>
                </c:pt>
                <c:pt idx="3545">
                  <c:v>537.15</c:v>
                </c:pt>
                <c:pt idx="3546">
                  <c:v>536.55999999999995</c:v>
                </c:pt>
                <c:pt idx="3547">
                  <c:v>535.99</c:v>
                </c:pt>
                <c:pt idx="3548">
                  <c:v>534.94000000000005</c:v>
                </c:pt>
                <c:pt idx="3549">
                  <c:v>534.98</c:v>
                </c:pt>
                <c:pt idx="3550">
                  <c:v>536.09</c:v>
                </c:pt>
                <c:pt idx="3551">
                  <c:v>536.71</c:v>
                </c:pt>
                <c:pt idx="3552">
                  <c:v>536.08000000000004</c:v>
                </c:pt>
                <c:pt idx="3553">
                  <c:v>535.83000000000004</c:v>
                </c:pt>
                <c:pt idx="3554">
                  <c:v>536.6</c:v>
                </c:pt>
                <c:pt idx="3555">
                  <c:v>536.51</c:v>
                </c:pt>
                <c:pt idx="3556">
                  <c:v>537</c:v>
                </c:pt>
                <c:pt idx="3557">
                  <c:v>537.49</c:v>
                </c:pt>
                <c:pt idx="3558">
                  <c:v>537.6</c:v>
                </c:pt>
                <c:pt idx="3559">
                  <c:v>537.5</c:v>
                </c:pt>
                <c:pt idx="3560">
                  <c:v>537.77</c:v>
                </c:pt>
                <c:pt idx="3561">
                  <c:v>538.11</c:v>
                </c:pt>
                <c:pt idx="3562">
                  <c:v>537.86</c:v>
                </c:pt>
                <c:pt idx="3563">
                  <c:v>537.28</c:v>
                </c:pt>
                <c:pt idx="3564">
                  <c:v>536.98</c:v>
                </c:pt>
                <c:pt idx="3565">
                  <c:v>536.91</c:v>
                </c:pt>
                <c:pt idx="3566">
                  <c:v>536.48</c:v>
                </c:pt>
                <c:pt idx="3567">
                  <c:v>536.34</c:v>
                </c:pt>
                <c:pt idx="3568">
                  <c:v>535.83000000000004</c:v>
                </c:pt>
                <c:pt idx="3569">
                  <c:v>536.1</c:v>
                </c:pt>
                <c:pt idx="3570">
                  <c:v>534.91</c:v>
                </c:pt>
                <c:pt idx="3571">
                  <c:v>534.09</c:v>
                </c:pt>
                <c:pt idx="3572">
                  <c:v>534.44000000000005</c:v>
                </c:pt>
                <c:pt idx="3573">
                  <c:v>534.27</c:v>
                </c:pt>
                <c:pt idx="3574">
                  <c:v>534.01</c:v>
                </c:pt>
                <c:pt idx="3575">
                  <c:v>534.91999999999996</c:v>
                </c:pt>
                <c:pt idx="3576">
                  <c:v>535.34</c:v>
                </c:pt>
                <c:pt idx="3577">
                  <c:v>534.82000000000005</c:v>
                </c:pt>
                <c:pt idx="3578">
                  <c:v>534.26</c:v>
                </c:pt>
                <c:pt idx="3579">
                  <c:v>534.55999999999995</c:v>
                </c:pt>
                <c:pt idx="3580">
                  <c:v>535.71</c:v>
                </c:pt>
                <c:pt idx="3581">
                  <c:v>536.5</c:v>
                </c:pt>
                <c:pt idx="3582">
                  <c:v>536.5</c:v>
                </c:pt>
                <c:pt idx="3583">
                  <c:v>537.04999999999995</c:v>
                </c:pt>
                <c:pt idx="3584">
                  <c:v>535.79999999999995</c:v>
                </c:pt>
                <c:pt idx="3585">
                  <c:v>534.91</c:v>
                </c:pt>
                <c:pt idx="3586">
                  <c:v>534.79</c:v>
                </c:pt>
                <c:pt idx="3587">
                  <c:v>535.37</c:v>
                </c:pt>
                <c:pt idx="3588">
                  <c:v>535.6</c:v>
                </c:pt>
                <c:pt idx="3589">
                  <c:v>534.85</c:v>
                </c:pt>
                <c:pt idx="3590">
                  <c:v>534.54</c:v>
                </c:pt>
                <c:pt idx="3591">
                  <c:v>536.15</c:v>
                </c:pt>
                <c:pt idx="3592">
                  <c:v>537.32000000000005</c:v>
                </c:pt>
                <c:pt idx="3593">
                  <c:v>537.48</c:v>
                </c:pt>
                <c:pt idx="3594">
                  <c:v>537.15</c:v>
                </c:pt>
                <c:pt idx="3595">
                  <c:v>538.29999999999995</c:v>
                </c:pt>
                <c:pt idx="3596">
                  <c:v>536.95000000000005</c:v>
                </c:pt>
                <c:pt idx="3597">
                  <c:v>537.37</c:v>
                </c:pt>
                <c:pt idx="3598">
                  <c:v>537.16999999999996</c:v>
                </c:pt>
                <c:pt idx="3599">
                  <c:v>537.67999999999995</c:v>
                </c:pt>
                <c:pt idx="3600">
                  <c:v>537.76</c:v>
                </c:pt>
                <c:pt idx="3601">
                  <c:v>538.46</c:v>
                </c:pt>
                <c:pt idx="3602">
                  <c:v>538.21</c:v>
                </c:pt>
                <c:pt idx="3603">
                  <c:v>539.5</c:v>
                </c:pt>
                <c:pt idx="3604">
                  <c:v>541.13</c:v>
                </c:pt>
                <c:pt idx="3605">
                  <c:v>541.77</c:v>
                </c:pt>
                <c:pt idx="3606">
                  <c:v>542.24</c:v>
                </c:pt>
                <c:pt idx="3607">
                  <c:v>542.99</c:v>
                </c:pt>
                <c:pt idx="3608">
                  <c:v>543.41</c:v>
                </c:pt>
                <c:pt idx="3609">
                  <c:v>542.25</c:v>
                </c:pt>
                <c:pt idx="3610">
                  <c:v>541.4</c:v>
                </c:pt>
                <c:pt idx="3611">
                  <c:v>540.25</c:v>
                </c:pt>
                <c:pt idx="3612">
                  <c:v>540.69000000000005</c:v>
                </c:pt>
                <c:pt idx="3613">
                  <c:v>540.85</c:v>
                </c:pt>
                <c:pt idx="3614">
                  <c:v>540.80999999999995</c:v>
                </c:pt>
                <c:pt idx="3615">
                  <c:v>540.59</c:v>
                </c:pt>
                <c:pt idx="3616">
                  <c:v>541.35</c:v>
                </c:pt>
                <c:pt idx="3617">
                  <c:v>541.53</c:v>
                </c:pt>
                <c:pt idx="3618">
                  <c:v>540.54999999999995</c:v>
                </c:pt>
                <c:pt idx="3619">
                  <c:v>541.07000000000005</c:v>
                </c:pt>
                <c:pt idx="3620">
                  <c:v>541.70000000000005</c:v>
                </c:pt>
                <c:pt idx="3621">
                  <c:v>541.21</c:v>
                </c:pt>
                <c:pt idx="3622">
                  <c:v>541.32000000000005</c:v>
                </c:pt>
                <c:pt idx="3623">
                  <c:v>539.80999999999995</c:v>
                </c:pt>
                <c:pt idx="3624">
                  <c:v>537.71</c:v>
                </c:pt>
                <c:pt idx="3625">
                  <c:v>537.96</c:v>
                </c:pt>
                <c:pt idx="3626">
                  <c:v>537.51</c:v>
                </c:pt>
                <c:pt idx="3627">
                  <c:v>537.4</c:v>
                </c:pt>
                <c:pt idx="3628">
                  <c:v>538.63</c:v>
                </c:pt>
                <c:pt idx="3629">
                  <c:v>539.27</c:v>
                </c:pt>
                <c:pt idx="3630">
                  <c:v>538.73</c:v>
                </c:pt>
                <c:pt idx="3631">
                  <c:v>539.01</c:v>
                </c:pt>
                <c:pt idx="3632">
                  <c:v>540.33000000000004</c:v>
                </c:pt>
                <c:pt idx="3633">
                  <c:v>539.55999999999995</c:v>
                </c:pt>
                <c:pt idx="3634">
                  <c:v>538.58000000000004</c:v>
                </c:pt>
                <c:pt idx="3635">
                  <c:v>537.96</c:v>
                </c:pt>
                <c:pt idx="3636">
                  <c:v>537.26</c:v>
                </c:pt>
                <c:pt idx="3637">
                  <c:v>537.67999999999995</c:v>
                </c:pt>
                <c:pt idx="3638">
                  <c:v>536.70000000000005</c:v>
                </c:pt>
                <c:pt idx="3639">
                  <c:v>536.32000000000005</c:v>
                </c:pt>
                <c:pt idx="3640">
                  <c:v>536.59</c:v>
                </c:pt>
                <c:pt idx="3641">
                  <c:v>536.1</c:v>
                </c:pt>
                <c:pt idx="3642">
                  <c:v>535.02</c:v>
                </c:pt>
                <c:pt idx="3643">
                  <c:v>534.36</c:v>
                </c:pt>
                <c:pt idx="3644">
                  <c:v>534.41999999999996</c:v>
                </c:pt>
                <c:pt idx="3645">
                  <c:v>534.92999999999995</c:v>
                </c:pt>
                <c:pt idx="3646">
                  <c:v>534.99</c:v>
                </c:pt>
                <c:pt idx="3647">
                  <c:v>534.19000000000005</c:v>
                </c:pt>
                <c:pt idx="3648">
                  <c:v>534.34</c:v>
                </c:pt>
                <c:pt idx="3649">
                  <c:v>533.77</c:v>
                </c:pt>
                <c:pt idx="3650">
                  <c:v>533.83000000000004</c:v>
                </c:pt>
                <c:pt idx="3651">
                  <c:v>534.15</c:v>
                </c:pt>
                <c:pt idx="3652">
                  <c:v>534.86</c:v>
                </c:pt>
                <c:pt idx="3653">
                  <c:v>533.67999999999995</c:v>
                </c:pt>
                <c:pt idx="3654">
                  <c:v>533.65</c:v>
                </c:pt>
                <c:pt idx="3655">
                  <c:v>533.79</c:v>
                </c:pt>
                <c:pt idx="3656">
                  <c:v>534.62</c:v>
                </c:pt>
                <c:pt idx="3657">
                  <c:v>534.54999999999995</c:v>
                </c:pt>
                <c:pt idx="3658">
                  <c:v>534.24</c:v>
                </c:pt>
                <c:pt idx="3659">
                  <c:v>533.5</c:v>
                </c:pt>
                <c:pt idx="3660">
                  <c:v>532.41</c:v>
                </c:pt>
                <c:pt idx="3661">
                  <c:v>531.89</c:v>
                </c:pt>
                <c:pt idx="3662">
                  <c:v>530.44000000000005</c:v>
                </c:pt>
                <c:pt idx="3663">
                  <c:v>529.38</c:v>
                </c:pt>
                <c:pt idx="3664">
                  <c:v>529.48</c:v>
                </c:pt>
                <c:pt idx="3665">
                  <c:v>529.04</c:v>
                </c:pt>
                <c:pt idx="3666">
                  <c:v>528.28</c:v>
                </c:pt>
                <c:pt idx="3667">
                  <c:v>528.71</c:v>
                </c:pt>
                <c:pt idx="3668">
                  <c:v>528.87</c:v>
                </c:pt>
                <c:pt idx="3669">
                  <c:v>530.41</c:v>
                </c:pt>
                <c:pt idx="3670">
                  <c:v>532.4</c:v>
                </c:pt>
                <c:pt idx="3671">
                  <c:v>532.89</c:v>
                </c:pt>
                <c:pt idx="3672">
                  <c:v>532.52</c:v>
                </c:pt>
                <c:pt idx="3673">
                  <c:v>532.82000000000005</c:v>
                </c:pt>
                <c:pt idx="3674">
                  <c:v>532.36</c:v>
                </c:pt>
                <c:pt idx="3675">
                  <c:v>532.04999999999995</c:v>
                </c:pt>
                <c:pt idx="3676">
                  <c:v>531.73</c:v>
                </c:pt>
                <c:pt idx="3677">
                  <c:v>530.83000000000004</c:v>
                </c:pt>
                <c:pt idx="3678">
                  <c:v>530.12</c:v>
                </c:pt>
                <c:pt idx="3679">
                  <c:v>530.45000000000005</c:v>
                </c:pt>
                <c:pt idx="3680">
                  <c:v>531.24</c:v>
                </c:pt>
                <c:pt idx="3681">
                  <c:v>531.20000000000005</c:v>
                </c:pt>
                <c:pt idx="3682">
                  <c:v>531.07000000000005</c:v>
                </c:pt>
                <c:pt idx="3683">
                  <c:v>530.84</c:v>
                </c:pt>
                <c:pt idx="3684">
                  <c:v>531.22</c:v>
                </c:pt>
                <c:pt idx="3685">
                  <c:v>531.04999999999995</c:v>
                </c:pt>
                <c:pt idx="3686">
                  <c:v>530.92999999999995</c:v>
                </c:pt>
                <c:pt idx="3687">
                  <c:v>530.75</c:v>
                </c:pt>
                <c:pt idx="3688">
                  <c:v>530.35</c:v>
                </c:pt>
                <c:pt idx="3689">
                  <c:v>532.66</c:v>
                </c:pt>
                <c:pt idx="3690">
                  <c:v>533.37</c:v>
                </c:pt>
                <c:pt idx="3691">
                  <c:v>532.20000000000005</c:v>
                </c:pt>
                <c:pt idx="3692">
                  <c:v>531.6</c:v>
                </c:pt>
                <c:pt idx="3693">
                  <c:v>531.28</c:v>
                </c:pt>
                <c:pt idx="3694">
                  <c:v>531.37</c:v>
                </c:pt>
                <c:pt idx="3695">
                  <c:v>531.71</c:v>
                </c:pt>
                <c:pt idx="3696">
                  <c:v>531.1</c:v>
                </c:pt>
                <c:pt idx="3697">
                  <c:v>530.65</c:v>
                </c:pt>
                <c:pt idx="3698">
                  <c:v>530.52</c:v>
                </c:pt>
                <c:pt idx="3699">
                  <c:v>531.78</c:v>
                </c:pt>
                <c:pt idx="3700">
                  <c:v>531.29</c:v>
                </c:pt>
                <c:pt idx="3701">
                  <c:v>530.4</c:v>
                </c:pt>
                <c:pt idx="3702">
                  <c:v>530.75</c:v>
                </c:pt>
                <c:pt idx="3703">
                  <c:v>530.69000000000005</c:v>
                </c:pt>
                <c:pt idx="3704">
                  <c:v>529.51</c:v>
                </c:pt>
                <c:pt idx="3705">
                  <c:v>528.88</c:v>
                </c:pt>
                <c:pt idx="3706">
                  <c:v>528.29</c:v>
                </c:pt>
                <c:pt idx="3707">
                  <c:v>529</c:v>
                </c:pt>
                <c:pt idx="3708">
                  <c:v>528.4</c:v>
                </c:pt>
                <c:pt idx="3709">
                  <c:v>528.64</c:v>
                </c:pt>
                <c:pt idx="3710">
                  <c:v>529.5</c:v>
                </c:pt>
                <c:pt idx="3711">
                  <c:v>529.49</c:v>
                </c:pt>
                <c:pt idx="3712">
                  <c:v>529.42999999999995</c:v>
                </c:pt>
                <c:pt idx="3713">
                  <c:v>529.96</c:v>
                </c:pt>
                <c:pt idx="3714">
                  <c:v>530.66999999999996</c:v>
                </c:pt>
                <c:pt idx="3715">
                  <c:v>530.28</c:v>
                </c:pt>
                <c:pt idx="3716">
                  <c:v>529.19000000000005</c:v>
                </c:pt>
                <c:pt idx="3717">
                  <c:v>528.71</c:v>
                </c:pt>
                <c:pt idx="3718">
                  <c:v>529.16</c:v>
                </c:pt>
                <c:pt idx="3719">
                  <c:v>530.28</c:v>
                </c:pt>
                <c:pt idx="3720">
                  <c:v>530.62</c:v>
                </c:pt>
                <c:pt idx="3721">
                  <c:v>530.66</c:v>
                </c:pt>
                <c:pt idx="3722">
                  <c:v>530.36</c:v>
                </c:pt>
                <c:pt idx="3723">
                  <c:v>530.51</c:v>
                </c:pt>
                <c:pt idx="3724">
                  <c:v>531.46</c:v>
                </c:pt>
                <c:pt idx="3725">
                  <c:v>530.70000000000005</c:v>
                </c:pt>
                <c:pt idx="3726">
                  <c:v>529.95000000000005</c:v>
                </c:pt>
                <c:pt idx="3727">
                  <c:v>530.47</c:v>
                </c:pt>
                <c:pt idx="3728">
                  <c:v>529.97</c:v>
                </c:pt>
                <c:pt idx="3729">
                  <c:v>529.9</c:v>
                </c:pt>
                <c:pt idx="3730">
                  <c:v>530.74</c:v>
                </c:pt>
                <c:pt idx="3731">
                  <c:v>531.12</c:v>
                </c:pt>
                <c:pt idx="3732">
                  <c:v>530.66</c:v>
                </c:pt>
                <c:pt idx="3733">
                  <c:v>530.44000000000005</c:v>
                </c:pt>
                <c:pt idx="3734">
                  <c:v>530.85</c:v>
                </c:pt>
                <c:pt idx="3735">
                  <c:v>530.37</c:v>
                </c:pt>
                <c:pt idx="3736">
                  <c:v>530.63</c:v>
                </c:pt>
                <c:pt idx="3737">
                  <c:v>530.29999999999995</c:v>
                </c:pt>
                <c:pt idx="3738">
                  <c:v>529.79999999999995</c:v>
                </c:pt>
                <c:pt idx="3739">
                  <c:v>529.33000000000004</c:v>
                </c:pt>
                <c:pt idx="3740">
                  <c:v>529.55999999999995</c:v>
                </c:pt>
                <c:pt idx="3741">
                  <c:v>530.30999999999995</c:v>
                </c:pt>
                <c:pt idx="3742">
                  <c:v>530.11</c:v>
                </c:pt>
                <c:pt idx="3743">
                  <c:v>529.78</c:v>
                </c:pt>
                <c:pt idx="3744">
                  <c:v>529.14</c:v>
                </c:pt>
                <c:pt idx="3745">
                  <c:v>528.9</c:v>
                </c:pt>
                <c:pt idx="3746">
                  <c:v>529.39</c:v>
                </c:pt>
                <c:pt idx="3747">
                  <c:v>529.41999999999996</c:v>
                </c:pt>
                <c:pt idx="3748">
                  <c:v>528.73</c:v>
                </c:pt>
                <c:pt idx="3749">
                  <c:v>528.86</c:v>
                </c:pt>
                <c:pt idx="3750">
                  <c:v>528.54999999999995</c:v>
                </c:pt>
                <c:pt idx="3751">
                  <c:v>527.86</c:v>
                </c:pt>
                <c:pt idx="3752">
                  <c:v>527.79</c:v>
                </c:pt>
                <c:pt idx="3753">
                  <c:v>527.6</c:v>
                </c:pt>
                <c:pt idx="3754">
                  <c:v>527.66999999999996</c:v>
                </c:pt>
                <c:pt idx="3755">
                  <c:v>527.39</c:v>
                </c:pt>
                <c:pt idx="3756">
                  <c:v>526.67999999999995</c:v>
                </c:pt>
                <c:pt idx="3757">
                  <c:v>526.16</c:v>
                </c:pt>
                <c:pt idx="3758">
                  <c:v>525.04999999999995</c:v>
                </c:pt>
                <c:pt idx="3759">
                  <c:v>524.75</c:v>
                </c:pt>
                <c:pt idx="3760">
                  <c:v>524.36</c:v>
                </c:pt>
                <c:pt idx="3761">
                  <c:v>524.53</c:v>
                </c:pt>
                <c:pt idx="3762">
                  <c:v>524.70000000000005</c:v>
                </c:pt>
                <c:pt idx="3763">
                  <c:v>525.53</c:v>
                </c:pt>
                <c:pt idx="3764">
                  <c:v>526.96</c:v>
                </c:pt>
                <c:pt idx="3765">
                  <c:v>527.35</c:v>
                </c:pt>
                <c:pt idx="3766">
                  <c:v>526.98</c:v>
                </c:pt>
                <c:pt idx="3767">
                  <c:v>527.30999999999995</c:v>
                </c:pt>
                <c:pt idx="3768">
                  <c:v>527.27</c:v>
                </c:pt>
                <c:pt idx="3769">
                  <c:v>527.63</c:v>
                </c:pt>
                <c:pt idx="3770">
                  <c:v>527.14</c:v>
                </c:pt>
                <c:pt idx="3771">
                  <c:v>527.64</c:v>
                </c:pt>
                <c:pt idx="3772">
                  <c:v>528.21</c:v>
                </c:pt>
                <c:pt idx="3773">
                  <c:v>528.12</c:v>
                </c:pt>
                <c:pt idx="3774">
                  <c:v>527.71</c:v>
                </c:pt>
                <c:pt idx="3775">
                  <c:v>527.67999999999995</c:v>
                </c:pt>
                <c:pt idx="3776">
                  <c:v>528.49</c:v>
                </c:pt>
                <c:pt idx="3777">
                  <c:v>529.19000000000005</c:v>
                </c:pt>
                <c:pt idx="3778">
                  <c:v>528.66</c:v>
                </c:pt>
                <c:pt idx="3779">
                  <c:v>529.84</c:v>
                </c:pt>
                <c:pt idx="3780">
                  <c:v>530.41</c:v>
                </c:pt>
                <c:pt idx="3781">
                  <c:v>530.5</c:v>
                </c:pt>
                <c:pt idx="3782">
                  <c:v>531.29999999999995</c:v>
                </c:pt>
                <c:pt idx="3783">
                  <c:v>530.78</c:v>
                </c:pt>
                <c:pt idx="3784">
                  <c:v>530.03</c:v>
                </c:pt>
                <c:pt idx="3785">
                  <c:v>529.46</c:v>
                </c:pt>
                <c:pt idx="3786">
                  <c:v>529.75</c:v>
                </c:pt>
                <c:pt idx="3787">
                  <c:v>530.13</c:v>
                </c:pt>
                <c:pt idx="3788">
                  <c:v>530.82000000000005</c:v>
                </c:pt>
                <c:pt idx="3789">
                  <c:v>531.02</c:v>
                </c:pt>
                <c:pt idx="3790">
                  <c:v>531.46</c:v>
                </c:pt>
                <c:pt idx="3791">
                  <c:v>532.55999999999995</c:v>
                </c:pt>
                <c:pt idx="3792">
                  <c:v>533.79999999999995</c:v>
                </c:pt>
                <c:pt idx="3793">
                  <c:v>533.72</c:v>
                </c:pt>
                <c:pt idx="3794">
                  <c:v>533.11</c:v>
                </c:pt>
                <c:pt idx="3795">
                  <c:v>532.35</c:v>
                </c:pt>
                <c:pt idx="3796">
                  <c:v>532.63</c:v>
                </c:pt>
                <c:pt idx="3797">
                  <c:v>532.58000000000004</c:v>
                </c:pt>
                <c:pt idx="3798">
                  <c:v>533.04</c:v>
                </c:pt>
                <c:pt idx="3799">
                  <c:v>531.84</c:v>
                </c:pt>
                <c:pt idx="3800">
                  <c:v>532.21</c:v>
                </c:pt>
                <c:pt idx="3801">
                  <c:v>531.55999999999995</c:v>
                </c:pt>
                <c:pt idx="3802">
                  <c:v>530.66</c:v>
                </c:pt>
                <c:pt idx="3803">
                  <c:v>530.24</c:v>
                </c:pt>
                <c:pt idx="3804">
                  <c:v>530.23</c:v>
                </c:pt>
                <c:pt idx="3805">
                  <c:v>531.08000000000004</c:v>
                </c:pt>
                <c:pt idx="3806">
                  <c:v>530.76</c:v>
                </c:pt>
                <c:pt idx="3807">
                  <c:v>531.25</c:v>
                </c:pt>
                <c:pt idx="3808">
                  <c:v>532.05999999999995</c:v>
                </c:pt>
                <c:pt idx="3809">
                  <c:v>532.73</c:v>
                </c:pt>
                <c:pt idx="3810">
                  <c:v>532.17999999999995</c:v>
                </c:pt>
                <c:pt idx="3811">
                  <c:v>531.70000000000005</c:v>
                </c:pt>
                <c:pt idx="3812">
                  <c:v>532.02</c:v>
                </c:pt>
                <c:pt idx="3813">
                  <c:v>531.04999999999995</c:v>
                </c:pt>
                <c:pt idx="3814">
                  <c:v>531.35</c:v>
                </c:pt>
                <c:pt idx="3815">
                  <c:v>530.88</c:v>
                </c:pt>
                <c:pt idx="3816">
                  <c:v>531.12</c:v>
                </c:pt>
                <c:pt idx="3817">
                  <c:v>530.57000000000005</c:v>
                </c:pt>
                <c:pt idx="3818">
                  <c:v>530.88</c:v>
                </c:pt>
                <c:pt idx="3819">
                  <c:v>531.69000000000005</c:v>
                </c:pt>
                <c:pt idx="3820">
                  <c:v>533</c:v>
                </c:pt>
                <c:pt idx="3821">
                  <c:v>532.20000000000005</c:v>
                </c:pt>
                <c:pt idx="3822">
                  <c:v>533.04</c:v>
                </c:pt>
                <c:pt idx="3823">
                  <c:v>533.08000000000004</c:v>
                </c:pt>
                <c:pt idx="3824">
                  <c:v>533.88</c:v>
                </c:pt>
                <c:pt idx="3825">
                  <c:v>534.33000000000004</c:v>
                </c:pt>
                <c:pt idx="3826">
                  <c:v>534.32000000000005</c:v>
                </c:pt>
                <c:pt idx="3827">
                  <c:v>534.63</c:v>
                </c:pt>
                <c:pt idx="3828">
                  <c:v>534.42999999999995</c:v>
                </c:pt>
                <c:pt idx="3829">
                  <c:v>534.41</c:v>
                </c:pt>
                <c:pt idx="3830">
                  <c:v>535.09</c:v>
                </c:pt>
                <c:pt idx="3831">
                  <c:v>534.67999999999995</c:v>
                </c:pt>
                <c:pt idx="3832">
                  <c:v>534.82000000000005</c:v>
                </c:pt>
                <c:pt idx="3833">
                  <c:v>533.92999999999995</c:v>
                </c:pt>
                <c:pt idx="3834">
                  <c:v>533.79999999999995</c:v>
                </c:pt>
                <c:pt idx="3835">
                  <c:v>533.08000000000004</c:v>
                </c:pt>
                <c:pt idx="3836">
                  <c:v>533.04</c:v>
                </c:pt>
                <c:pt idx="3837">
                  <c:v>532.78</c:v>
                </c:pt>
                <c:pt idx="3838">
                  <c:v>532.79</c:v>
                </c:pt>
                <c:pt idx="3839">
                  <c:v>532.46</c:v>
                </c:pt>
                <c:pt idx="3840">
                  <c:v>531.97</c:v>
                </c:pt>
                <c:pt idx="3841">
                  <c:v>533.03</c:v>
                </c:pt>
                <c:pt idx="3842">
                  <c:v>534.91999999999996</c:v>
                </c:pt>
                <c:pt idx="3843">
                  <c:v>535.37</c:v>
                </c:pt>
                <c:pt idx="3844">
                  <c:v>536.82000000000005</c:v>
                </c:pt>
                <c:pt idx="3845">
                  <c:v>537.32000000000005</c:v>
                </c:pt>
                <c:pt idx="3846">
                  <c:v>537.25</c:v>
                </c:pt>
                <c:pt idx="3847">
                  <c:v>536.65</c:v>
                </c:pt>
                <c:pt idx="3848">
                  <c:v>536.51</c:v>
                </c:pt>
                <c:pt idx="3849">
                  <c:v>536.87</c:v>
                </c:pt>
                <c:pt idx="3850">
                  <c:v>536.92999999999995</c:v>
                </c:pt>
                <c:pt idx="3851">
                  <c:v>536.29999999999995</c:v>
                </c:pt>
                <c:pt idx="3852">
                  <c:v>535.25</c:v>
                </c:pt>
                <c:pt idx="3853">
                  <c:v>534.78</c:v>
                </c:pt>
                <c:pt idx="3854">
                  <c:v>533.22</c:v>
                </c:pt>
                <c:pt idx="3855">
                  <c:v>533.01</c:v>
                </c:pt>
                <c:pt idx="3856">
                  <c:v>533.66</c:v>
                </c:pt>
                <c:pt idx="3857">
                  <c:v>532.80999999999995</c:v>
                </c:pt>
                <c:pt idx="3858">
                  <c:v>533.30999999999995</c:v>
                </c:pt>
                <c:pt idx="3859">
                  <c:v>532.73</c:v>
                </c:pt>
                <c:pt idx="3860">
                  <c:v>533.25</c:v>
                </c:pt>
                <c:pt idx="3861">
                  <c:v>532.70000000000005</c:v>
                </c:pt>
                <c:pt idx="3862">
                  <c:v>531.70000000000005</c:v>
                </c:pt>
                <c:pt idx="3863">
                  <c:v>530.77</c:v>
                </c:pt>
                <c:pt idx="3864">
                  <c:v>530.49</c:v>
                </c:pt>
                <c:pt idx="3865">
                  <c:v>531.79999999999995</c:v>
                </c:pt>
                <c:pt idx="3866">
                  <c:v>531.45000000000005</c:v>
                </c:pt>
                <c:pt idx="3867">
                  <c:v>531.33000000000004</c:v>
                </c:pt>
                <c:pt idx="3868">
                  <c:v>533.55999999999995</c:v>
                </c:pt>
                <c:pt idx="3869">
                  <c:v>534.1</c:v>
                </c:pt>
                <c:pt idx="3870">
                  <c:v>534</c:v>
                </c:pt>
                <c:pt idx="3871">
                  <c:v>533.99</c:v>
                </c:pt>
                <c:pt idx="3872">
                  <c:v>533.95000000000005</c:v>
                </c:pt>
                <c:pt idx="3873">
                  <c:v>533.73</c:v>
                </c:pt>
                <c:pt idx="3874">
                  <c:v>534.63</c:v>
                </c:pt>
                <c:pt idx="3875">
                  <c:v>534.5</c:v>
                </c:pt>
                <c:pt idx="3876">
                  <c:v>534.69000000000005</c:v>
                </c:pt>
                <c:pt idx="3877">
                  <c:v>534.1</c:v>
                </c:pt>
                <c:pt idx="3878">
                  <c:v>533.08000000000004</c:v>
                </c:pt>
                <c:pt idx="3879">
                  <c:v>533.11</c:v>
                </c:pt>
                <c:pt idx="3880">
                  <c:v>533.49</c:v>
                </c:pt>
                <c:pt idx="3881">
                  <c:v>533.19000000000005</c:v>
                </c:pt>
                <c:pt idx="3882">
                  <c:v>532.13</c:v>
                </c:pt>
                <c:pt idx="3883">
                  <c:v>533.74</c:v>
                </c:pt>
                <c:pt idx="3884">
                  <c:v>534.72</c:v>
                </c:pt>
                <c:pt idx="3885">
                  <c:v>533.9</c:v>
                </c:pt>
                <c:pt idx="3886">
                  <c:v>533.54999999999995</c:v>
                </c:pt>
                <c:pt idx="3887">
                  <c:v>533.5</c:v>
                </c:pt>
                <c:pt idx="3888">
                  <c:v>533.04</c:v>
                </c:pt>
                <c:pt idx="3889">
                  <c:v>533.96</c:v>
                </c:pt>
                <c:pt idx="3890">
                  <c:v>534.04999999999995</c:v>
                </c:pt>
                <c:pt idx="3891">
                  <c:v>534.54999999999995</c:v>
                </c:pt>
                <c:pt idx="3892">
                  <c:v>534.27</c:v>
                </c:pt>
                <c:pt idx="3893">
                  <c:v>534.42999999999995</c:v>
                </c:pt>
                <c:pt idx="3894">
                  <c:v>535.17999999999995</c:v>
                </c:pt>
                <c:pt idx="3895">
                  <c:v>535.96</c:v>
                </c:pt>
                <c:pt idx="3896">
                  <c:v>535.21</c:v>
                </c:pt>
                <c:pt idx="3897">
                  <c:v>535.72</c:v>
                </c:pt>
                <c:pt idx="3898">
                  <c:v>534.66</c:v>
                </c:pt>
                <c:pt idx="3899">
                  <c:v>536.04</c:v>
                </c:pt>
                <c:pt idx="3900">
                  <c:v>535.62</c:v>
                </c:pt>
                <c:pt idx="3901">
                  <c:v>535</c:v>
                </c:pt>
                <c:pt idx="3902">
                  <c:v>536.30999999999995</c:v>
                </c:pt>
                <c:pt idx="3903">
                  <c:v>537.33000000000004</c:v>
                </c:pt>
                <c:pt idx="3904">
                  <c:v>537.01</c:v>
                </c:pt>
                <c:pt idx="3905">
                  <c:v>537.19000000000005</c:v>
                </c:pt>
                <c:pt idx="3906">
                  <c:v>536.15</c:v>
                </c:pt>
                <c:pt idx="3907">
                  <c:v>535.08000000000004</c:v>
                </c:pt>
                <c:pt idx="3908">
                  <c:v>533.94000000000005</c:v>
                </c:pt>
                <c:pt idx="3909">
                  <c:v>533.38</c:v>
                </c:pt>
                <c:pt idx="3910">
                  <c:v>533.12</c:v>
                </c:pt>
                <c:pt idx="3911">
                  <c:v>533.11</c:v>
                </c:pt>
                <c:pt idx="3912">
                  <c:v>533.16</c:v>
                </c:pt>
                <c:pt idx="3913">
                  <c:v>533.57000000000005</c:v>
                </c:pt>
                <c:pt idx="3914">
                  <c:v>533.92999999999995</c:v>
                </c:pt>
                <c:pt idx="3915">
                  <c:v>533.44000000000005</c:v>
                </c:pt>
                <c:pt idx="3916">
                  <c:v>532.55999999999995</c:v>
                </c:pt>
                <c:pt idx="3917">
                  <c:v>531.84</c:v>
                </c:pt>
                <c:pt idx="3918">
                  <c:v>531.78</c:v>
                </c:pt>
                <c:pt idx="3919">
                  <c:v>531.47</c:v>
                </c:pt>
                <c:pt idx="3920">
                  <c:v>530.91999999999996</c:v>
                </c:pt>
                <c:pt idx="3921">
                  <c:v>530.35</c:v>
                </c:pt>
                <c:pt idx="3922">
                  <c:v>530.02</c:v>
                </c:pt>
                <c:pt idx="3923">
                  <c:v>528.84</c:v>
                </c:pt>
                <c:pt idx="3924">
                  <c:v>528.12</c:v>
                </c:pt>
                <c:pt idx="3925">
                  <c:v>527.42999999999995</c:v>
                </c:pt>
                <c:pt idx="3926">
                  <c:v>526.67999999999995</c:v>
                </c:pt>
                <c:pt idx="3927">
                  <c:v>526.39</c:v>
                </c:pt>
                <c:pt idx="3928">
                  <c:v>525.65</c:v>
                </c:pt>
                <c:pt idx="3929">
                  <c:v>524.87</c:v>
                </c:pt>
                <c:pt idx="3930">
                  <c:v>523.22</c:v>
                </c:pt>
                <c:pt idx="3931">
                  <c:v>523.16</c:v>
                </c:pt>
                <c:pt idx="3932">
                  <c:v>522.62</c:v>
                </c:pt>
                <c:pt idx="3933">
                  <c:v>522.09</c:v>
                </c:pt>
                <c:pt idx="3934">
                  <c:v>522.24</c:v>
                </c:pt>
                <c:pt idx="3935">
                  <c:v>522.87</c:v>
                </c:pt>
                <c:pt idx="3936">
                  <c:v>523.09</c:v>
                </c:pt>
                <c:pt idx="3937">
                  <c:v>523.02</c:v>
                </c:pt>
                <c:pt idx="3938">
                  <c:v>522.85</c:v>
                </c:pt>
                <c:pt idx="3939">
                  <c:v>521.70000000000005</c:v>
                </c:pt>
                <c:pt idx="3940">
                  <c:v>520.72</c:v>
                </c:pt>
                <c:pt idx="3941">
                  <c:v>520.04999999999995</c:v>
                </c:pt>
                <c:pt idx="3942">
                  <c:v>521.51</c:v>
                </c:pt>
                <c:pt idx="3943">
                  <c:v>522.16999999999996</c:v>
                </c:pt>
                <c:pt idx="3944">
                  <c:v>521.73</c:v>
                </c:pt>
                <c:pt idx="3945">
                  <c:v>522.16999999999996</c:v>
                </c:pt>
                <c:pt idx="3946">
                  <c:v>522.95000000000005</c:v>
                </c:pt>
                <c:pt idx="3947">
                  <c:v>522.49</c:v>
                </c:pt>
                <c:pt idx="3948">
                  <c:v>523.75</c:v>
                </c:pt>
                <c:pt idx="3949">
                  <c:v>522.88</c:v>
                </c:pt>
                <c:pt idx="3950">
                  <c:v>522.44000000000005</c:v>
                </c:pt>
                <c:pt idx="3951">
                  <c:v>521.57000000000005</c:v>
                </c:pt>
                <c:pt idx="3952">
                  <c:v>521.55999999999995</c:v>
                </c:pt>
                <c:pt idx="3953">
                  <c:v>521.65</c:v>
                </c:pt>
                <c:pt idx="3954">
                  <c:v>521.59</c:v>
                </c:pt>
                <c:pt idx="3955">
                  <c:v>521.39</c:v>
                </c:pt>
                <c:pt idx="3956">
                  <c:v>521.33000000000004</c:v>
                </c:pt>
                <c:pt idx="3957">
                  <c:v>521.11</c:v>
                </c:pt>
                <c:pt idx="3958">
                  <c:v>520.5</c:v>
                </c:pt>
                <c:pt idx="3959">
                  <c:v>520.41999999999996</c:v>
                </c:pt>
                <c:pt idx="3960">
                  <c:v>519.54</c:v>
                </c:pt>
                <c:pt idx="3961">
                  <c:v>519.4</c:v>
                </c:pt>
                <c:pt idx="3962">
                  <c:v>519.35</c:v>
                </c:pt>
                <c:pt idx="3963">
                  <c:v>519.71</c:v>
                </c:pt>
                <c:pt idx="3964">
                  <c:v>522.08000000000004</c:v>
                </c:pt>
                <c:pt idx="3965">
                  <c:v>522.12</c:v>
                </c:pt>
                <c:pt idx="3966">
                  <c:v>521.61</c:v>
                </c:pt>
                <c:pt idx="3967">
                  <c:v>521.46</c:v>
                </c:pt>
                <c:pt idx="3968">
                  <c:v>520.88</c:v>
                </c:pt>
                <c:pt idx="3969">
                  <c:v>521.1</c:v>
                </c:pt>
                <c:pt idx="3970">
                  <c:v>521.16999999999996</c:v>
                </c:pt>
                <c:pt idx="3971">
                  <c:v>520.84</c:v>
                </c:pt>
                <c:pt idx="3972">
                  <c:v>520.84</c:v>
                </c:pt>
                <c:pt idx="3973">
                  <c:v>520.79999999999995</c:v>
                </c:pt>
                <c:pt idx="3974">
                  <c:v>520.55999999999995</c:v>
                </c:pt>
                <c:pt idx="3975">
                  <c:v>520.58000000000004</c:v>
                </c:pt>
                <c:pt idx="3976">
                  <c:v>521.28</c:v>
                </c:pt>
                <c:pt idx="3977">
                  <c:v>521.12</c:v>
                </c:pt>
                <c:pt idx="3978">
                  <c:v>522.73</c:v>
                </c:pt>
                <c:pt idx="3979">
                  <c:v>523.52</c:v>
                </c:pt>
                <c:pt idx="3980">
                  <c:v>524.04</c:v>
                </c:pt>
                <c:pt idx="3981">
                  <c:v>524.16</c:v>
                </c:pt>
                <c:pt idx="3982">
                  <c:v>524.34</c:v>
                </c:pt>
                <c:pt idx="3983">
                  <c:v>524.47</c:v>
                </c:pt>
                <c:pt idx="3984">
                  <c:v>524.66999999999996</c:v>
                </c:pt>
                <c:pt idx="3985">
                  <c:v>524.05999999999995</c:v>
                </c:pt>
                <c:pt idx="3986">
                  <c:v>523.91999999999996</c:v>
                </c:pt>
                <c:pt idx="3987">
                  <c:v>525.70000000000005</c:v>
                </c:pt>
                <c:pt idx="3988">
                  <c:v>525.75</c:v>
                </c:pt>
                <c:pt idx="3989">
                  <c:v>526.14</c:v>
                </c:pt>
                <c:pt idx="3990">
                  <c:v>524.91999999999996</c:v>
                </c:pt>
                <c:pt idx="3991">
                  <c:v>523.76</c:v>
                </c:pt>
                <c:pt idx="3992">
                  <c:v>523.97</c:v>
                </c:pt>
                <c:pt idx="3993">
                  <c:v>522.5</c:v>
                </c:pt>
                <c:pt idx="3994">
                  <c:v>521.92999999999995</c:v>
                </c:pt>
                <c:pt idx="3995">
                  <c:v>520.94000000000005</c:v>
                </c:pt>
                <c:pt idx="3996">
                  <c:v>520.66999999999996</c:v>
                </c:pt>
                <c:pt idx="3997">
                  <c:v>519.22</c:v>
                </c:pt>
                <c:pt idx="3998">
                  <c:v>518.98</c:v>
                </c:pt>
                <c:pt idx="3999">
                  <c:v>520.46</c:v>
                </c:pt>
                <c:pt idx="4000">
                  <c:v>520.46</c:v>
                </c:pt>
              </c:numCache>
            </c:numRef>
          </c:yVal>
          <c:smooth val="1"/>
          <c:extLst>
            <c:ext xmlns:c16="http://schemas.microsoft.com/office/drawing/2014/chart" uri="{C3380CC4-5D6E-409C-BE32-E72D297353CC}">
              <c16:uniqueId val="{00000001-B351-4EA0-ACD8-25DF3816A291}"/>
            </c:ext>
          </c:extLst>
        </c:ser>
        <c:ser>
          <c:idx val="13"/>
          <c:order val="2"/>
          <c:tx>
            <c:strRef>
              <c:f>'FR=3 AHP=1'!$D$3</c:f>
              <c:strCache>
                <c:ptCount val="1"/>
                <c:pt idx="0">
                  <c:v>Plasma AHP=1</c:v>
                </c:pt>
              </c:strCache>
            </c:strRef>
          </c:tx>
          <c:spPr>
            <a:ln w="38100" cap="rnd">
              <a:solidFill>
                <a:srgbClr val="C00000"/>
              </a:solidFill>
              <a:round/>
            </a:ln>
            <a:effectLst/>
          </c:spPr>
          <c:marker>
            <c:symbol val="none"/>
          </c:marker>
          <c:xVal>
            <c:numRef>
              <c:f>'FR=3 AHP=1'!$A$4:$A$4004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'FR=3 AHP=1'!$D$4:$D$4004</c:f>
              <c:numCache>
                <c:formatCode>General</c:formatCode>
                <c:ptCount val="4001"/>
                <c:pt idx="0">
                  <c:v>0</c:v>
                </c:pt>
                <c:pt idx="1">
                  <c:v>0.14000000000000001</c:v>
                </c:pt>
                <c:pt idx="2">
                  <c:v>0.48</c:v>
                </c:pt>
                <c:pt idx="3">
                  <c:v>1.08</c:v>
                </c:pt>
                <c:pt idx="4">
                  <c:v>1.66</c:v>
                </c:pt>
                <c:pt idx="5">
                  <c:v>2.0699999999999998</c:v>
                </c:pt>
                <c:pt idx="6">
                  <c:v>2.77</c:v>
                </c:pt>
                <c:pt idx="7">
                  <c:v>3.21</c:v>
                </c:pt>
                <c:pt idx="8">
                  <c:v>3.55</c:v>
                </c:pt>
                <c:pt idx="9">
                  <c:v>3.86</c:v>
                </c:pt>
                <c:pt idx="10">
                  <c:v>4.16</c:v>
                </c:pt>
                <c:pt idx="11">
                  <c:v>4.6900000000000004</c:v>
                </c:pt>
                <c:pt idx="12">
                  <c:v>5</c:v>
                </c:pt>
                <c:pt idx="13">
                  <c:v>5.88</c:v>
                </c:pt>
                <c:pt idx="14">
                  <c:v>6.78</c:v>
                </c:pt>
                <c:pt idx="15">
                  <c:v>7.18</c:v>
                </c:pt>
                <c:pt idx="16">
                  <c:v>7.72</c:v>
                </c:pt>
                <c:pt idx="17">
                  <c:v>8.2899999999999991</c:v>
                </c:pt>
                <c:pt idx="18">
                  <c:v>8.85</c:v>
                </c:pt>
                <c:pt idx="19">
                  <c:v>9.39</c:v>
                </c:pt>
                <c:pt idx="20">
                  <c:v>9.9600000000000009</c:v>
                </c:pt>
                <c:pt idx="21">
                  <c:v>10.78</c:v>
                </c:pt>
                <c:pt idx="22">
                  <c:v>11.23</c:v>
                </c:pt>
                <c:pt idx="23">
                  <c:v>11.76</c:v>
                </c:pt>
                <c:pt idx="24">
                  <c:v>12.47</c:v>
                </c:pt>
                <c:pt idx="25">
                  <c:v>13.14</c:v>
                </c:pt>
                <c:pt idx="26">
                  <c:v>13.6</c:v>
                </c:pt>
                <c:pt idx="27">
                  <c:v>13.89</c:v>
                </c:pt>
                <c:pt idx="28">
                  <c:v>14.27</c:v>
                </c:pt>
                <c:pt idx="29">
                  <c:v>14.84</c:v>
                </c:pt>
                <c:pt idx="30">
                  <c:v>15.73</c:v>
                </c:pt>
                <c:pt idx="31">
                  <c:v>16.309999999999999</c:v>
                </c:pt>
                <c:pt idx="32">
                  <c:v>17.399999999999999</c:v>
                </c:pt>
                <c:pt idx="33">
                  <c:v>17.86</c:v>
                </c:pt>
                <c:pt idx="34">
                  <c:v>18.23</c:v>
                </c:pt>
                <c:pt idx="35">
                  <c:v>18.899999999999999</c:v>
                </c:pt>
                <c:pt idx="36">
                  <c:v>19.350000000000001</c:v>
                </c:pt>
                <c:pt idx="37">
                  <c:v>19.54</c:v>
                </c:pt>
                <c:pt idx="38">
                  <c:v>19.73</c:v>
                </c:pt>
                <c:pt idx="39">
                  <c:v>20.170000000000002</c:v>
                </c:pt>
                <c:pt idx="40">
                  <c:v>20.22</c:v>
                </c:pt>
                <c:pt idx="41">
                  <c:v>20.71</c:v>
                </c:pt>
                <c:pt idx="42">
                  <c:v>21.66</c:v>
                </c:pt>
                <c:pt idx="43">
                  <c:v>21.99</c:v>
                </c:pt>
                <c:pt idx="44">
                  <c:v>22.5</c:v>
                </c:pt>
                <c:pt idx="45">
                  <c:v>23.02</c:v>
                </c:pt>
                <c:pt idx="46">
                  <c:v>23.4</c:v>
                </c:pt>
                <c:pt idx="47">
                  <c:v>23.71</c:v>
                </c:pt>
                <c:pt idx="48">
                  <c:v>24.2</c:v>
                </c:pt>
                <c:pt idx="49">
                  <c:v>24.98</c:v>
                </c:pt>
                <c:pt idx="50">
                  <c:v>25.28</c:v>
                </c:pt>
                <c:pt idx="51">
                  <c:v>25.52</c:v>
                </c:pt>
                <c:pt idx="52">
                  <c:v>25.59</c:v>
                </c:pt>
                <c:pt idx="53">
                  <c:v>25.85</c:v>
                </c:pt>
                <c:pt idx="54">
                  <c:v>26.05</c:v>
                </c:pt>
                <c:pt idx="55">
                  <c:v>26.42</c:v>
                </c:pt>
                <c:pt idx="56">
                  <c:v>26.66</c:v>
                </c:pt>
                <c:pt idx="57">
                  <c:v>26.96</c:v>
                </c:pt>
                <c:pt idx="58">
                  <c:v>27.6</c:v>
                </c:pt>
                <c:pt idx="59">
                  <c:v>27.81</c:v>
                </c:pt>
                <c:pt idx="60">
                  <c:v>28.35</c:v>
                </c:pt>
                <c:pt idx="61">
                  <c:v>28.54</c:v>
                </c:pt>
                <c:pt idx="62">
                  <c:v>28.86</c:v>
                </c:pt>
                <c:pt idx="63">
                  <c:v>29.38</c:v>
                </c:pt>
                <c:pt idx="64">
                  <c:v>29.7</c:v>
                </c:pt>
                <c:pt idx="65">
                  <c:v>29.96</c:v>
                </c:pt>
                <c:pt idx="66">
                  <c:v>30.62</c:v>
                </c:pt>
                <c:pt idx="67">
                  <c:v>30.94</c:v>
                </c:pt>
                <c:pt idx="68">
                  <c:v>31.69</c:v>
                </c:pt>
                <c:pt idx="69">
                  <c:v>32.39</c:v>
                </c:pt>
                <c:pt idx="70">
                  <c:v>32.71</c:v>
                </c:pt>
                <c:pt idx="71">
                  <c:v>33.14</c:v>
                </c:pt>
                <c:pt idx="72">
                  <c:v>33.659999999999997</c:v>
                </c:pt>
                <c:pt idx="73">
                  <c:v>33.9</c:v>
                </c:pt>
                <c:pt idx="74">
                  <c:v>34.450000000000003</c:v>
                </c:pt>
                <c:pt idx="75">
                  <c:v>34.71</c:v>
                </c:pt>
                <c:pt idx="76">
                  <c:v>34.96</c:v>
                </c:pt>
                <c:pt idx="77">
                  <c:v>35.64</c:v>
                </c:pt>
                <c:pt idx="78">
                  <c:v>35.880000000000003</c:v>
                </c:pt>
                <c:pt idx="79">
                  <c:v>36.03</c:v>
                </c:pt>
                <c:pt idx="80">
                  <c:v>36.26</c:v>
                </c:pt>
                <c:pt idx="81">
                  <c:v>36.68</c:v>
                </c:pt>
                <c:pt idx="82">
                  <c:v>37.19</c:v>
                </c:pt>
                <c:pt idx="83">
                  <c:v>37.49</c:v>
                </c:pt>
                <c:pt idx="84">
                  <c:v>37.729999999999997</c:v>
                </c:pt>
                <c:pt idx="85">
                  <c:v>38.08</c:v>
                </c:pt>
                <c:pt idx="86">
                  <c:v>38.58</c:v>
                </c:pt>
                <c:pt idx="87">
                  <c:v>39</c:v>
                </c:pt>
                <c:pt idx="88">
                  <c:v>39.6</c:v>
                </c:pt>
                <c:pt idx="89">
                  <c:v>40.31</c:v>
                </c:pt>
                <c:pt idx="90">
                  <c:v>41.11</c:v>
                </c:pt>
                <c:pt idx="91">
                  <c:v>41.35</c:v>
                </c:pt>
                <c:pt idx="92">
                  <c:v>41.54</c:v>
                </c:pt>
                <c:pt idx="93">
                  <c:v>41.51</c:v>
                </c:pt>
                <c:pt idx="94">
                  <c:v>41.66</c:v>
                </c:pt>
                <c:pt idx="95">
                  <c:v>42.13</c:v>
                </c:pt>
                <c:pt idx="96">
                  <c:v>42.61</c:v>
                </c:pt>
                <c:pt idx="97">
                  <c:v>43.14</c:v>
                </c:pt>
                <c:pt idx="98">
                  <c:v>43.65</c:v>
                </c:pt>
                <c:pt idx="99">
                  <c:v>43.91</c:v>
                </c:pt>
                <c:pt idx="100">
                  <c:v>44.21</c:v>
                </c:pt>
                <c:pt idx="101">
                  <c:v>44.51</c:v>
                </c:pt>
                <c:pt idx="102">
                  <c:v>44.81</c:v>
                </c:pt>
                <c:pt idx="103">
                  <c:v>44.94</c:v>
                </c:pt>
                <c:pt idx="104">
                  <c:v>45.12</c:v>
                </c:pt>
                <c:pt idx="105">
                  <c:v>45.32</c:v>
                </c:pt>
                <c:pt idx="106">
                  <c:v>45.65</c:v>
                </c:pt>
                <c:pt idx="107">
                  <c:v>46.52</c:v>
                </c:pt>
                <c:pt idx="108">
                  <c:v>46.94</c:v>
                </c:pt>
                <c:pt idx="109">
                  <c:v>47.15</c:v>
                </c:pt>
                <c:pt idx="110">
                  <c:v>47.24</c:v>
                </c:pt>
                <c:pt idx="111">
                  <c:v>47.41</c:v>
                </c:pt>
                <c:pt idx="112">
                  <c:v>48.02</c:v>
                </c:pt>
                <c:pt idx="113">
                  <c:v>48.07</c:v>
                </c:pt>
                <c:pt idx="114">
                  <c:v>48.22</c:v>
                </c:pt>
                <c:pt idx="115">
                  <c:v>48.23</c:v>
                </c:pt>
                <c:pt idx="116">
                  <c:v>48.45</c:v>
                </c:pt>
                <c:pt idx="117">
                  <c:v>48.65</c:v>
                </c:pt>
                <c:pt idx="118">
                  <c:v>48.91</c:v>
                </c:pt>
                <c:pt idx="119">
                  <c:v>49.06</c:v>
                </c:pt>
                <c:pt idx="120">
                  <c:v>49.17</c:v>
                </c:pt>
                <c:pt idx="121">
                  <c:v>49.4</c:v>
                </c:pt>
                <c:pt idx="122">
                  <c:v>50.03</c:v>
                </c:pt>
                <c:pt idx="123">
                  <c:v>50.61</c:v>
                </c:pt>
                <c:pt idx="124">
                  <c:v>50.98</c:v>
                </c:pt>
                <c:pt idx="125">
                  <c:v>51.26</c:v>
                </c:pt>
                <c:pt idx="126">
                  <c:v>51.33</c:v>
                </c:pt>
                <c:pt idx="127">
                  <c:v>51.18</c:v>
                </c:pt>
                <c:pt idx="128">
                  <c:v>51.39</c:v>
                </c:pt>
                <c:pt idx="129">
                  <c:v>51.92</c:v>
                </c:pt>
                <c:pt idx="130">
                  <c:v>52.39</c:v>
                </c:pt>
                <c:pt idx="131">
                  <c:v>52.42</c:v>
                </c:pt>
                <c:pt idx="132">
                  <c:v>52.57</c:v>
                </c:pt>
                <c:pt idx="133">
                  <c:v>52.86</c:v>
                </c:pt>
                <c:pt idx="134">
                  <c:v>53.28</c:v>
                </c:pt>
                <c:pt idx="135">
                  <c:v>53.37</c:v>
                </c:pt>
                <c:pt idx="136">
                  <c:v>53.75</c:v>
                </c:pt>
                <c:pt idx="137">
                  <c:v>54.25</c:v>
                </c:pt>
                <c:pt idx="138">
                  <c:v>54.62</c:v>
                </c:pt>
                <c:pt idx="139">
                  <c:v>55.05</c:v>
                </c:pt>
                <c:pt idx="140">
                  <c:v>55.27</c:v>
                </c:pt>
                <c:pt idx="141">
                  <c:v>55.4</c:v>
                </c:pt>
                <c:pt idx="142">
                  <c:v>56.09</c:v>
                </c:pt>
                <c:pt idx="143">
                  <c:v>56.61</c:v>
                </c:pt>
                <c:pt idx="144">
                  <c:v>56.73</c:v>
                </c:pt>
                <c:pt idx="145">
                  <c:v>56.85</c:v>
                </c:pt>
                <c:pt idx="146">
                  <c:v>56.97</c:v>
                </c:pt>
                <c:pt idx="147">
                  <c:v>56.93</c:v>
                </c:pt>
                <c:pt idx="148">
                  <c:v>57.17</c:v>
                </c:pt>
                <c:pt idx="149">
                  <c:v>57.65</c:v>
                </c:pt>
                <c:pt idx="150">
                  <c:v>58.01</c:v>
                </c:pt>
                <c:pt idx="151">
                  <c:v>58.37</c:v>
                </c:pt>
                <c:pt idx="152">
                  <c:v>58.62</c:v>
                </c:pt>
                <c:pt idx="153">
                  <c:v>58.91</c:v>
                </c:pt>
                <c:pt idx="154">
                  <c:v>59.04</c:v>
                </c:pt>
                <c:pt idx="155">
                  <c:v>59.07</c:v>
                </c:pt>
                <c:pt idx="156">
                  <c:v>59.25</c:v>
                </c:pt>
                <c:pt idx="157">
                  <c:v>59.67</c:v>
                </c:pt>
                <c:pt idx="158">
                  <c:v>59.9</c:v>
                </c:pt>
                <c:pt idx="159">
                  <c:v>60.1</c:v>
                </c:pt>
                <c:pt idx="160">
                  <c:v>60.11</c:v>
                </c:pt>
                <c:pt idx="161">
                  <c:v>60.5</c:v>
                </c:pt>
                <c:pt idx="162">
                  <c:v>60.76</c:v>
                </c:pt>
                <c:pt idx="163">
                  <c:v>61.07</c:v>
                </c:pt>
                <c:pt idx="164">
                  <c:v>61.45</c:v>
                </c:pt>
                <c:pt idx="165">
                  <c:v>61.47</c:v>
                </c:pt>
                <c:pt idx="166">
                  <c:v>61.4</c:v>
                </c:pt>
                <c:pt idx="167">
                  <c:v>61.3</c:v>
                </c:pt>
                <c:pt idx="168">
                  <c:v>61.2</c:v>
                </c:pt>
                <c:pt idx="169">
                  <c:v>61.28</c:v>
                </c:pt>
                <c:pt idx="170">
                  <c:v>61.26</c:v>
                </c:pt>
                <c:pt idx="171">
                  <c:v>61.31</c:v>
                </c:pt>
                <c:pt idx="172">
                  <c:v>61.86</c:v>
                </c:pt>
                <c:pt idx="173">
                  <c:v>62.26</c:v>
                </c:pt>
                <c:pt idx="174">
                  <c:v>62.38</c:v>
                </c:pt>
                <c:pt idx="175">
                  <c:v>62.39</c:v>
                </c:pt>
                <c:pt idx="176">
                  <c:v>62.59</c:v>
                </c:pt>
                <c:pt idx="177">
                  <c:v>63</c:v>
                </c:pt>
                <c:pt idx="178">
                  <c:v>63.14</c:v>
                </c:pt>
                <c:pt idx="179">
                  <c:v>63.6</c:v>
                </c:pt>
                <c:pt idx="180">
                  <c:v>63.75</c:v>
                </c:pt>
                <c:pt idx="181">
                  <c:v>64.38</c:v>
                </c:pt>
                <c:pt idx="182">
                  <c:v>64.489999999999995</c:v>
                </c:pt>
                <c:pt idx="183">
                  <c:v>65.05</c:v>
                </c:pt>
                <c:pt idx="184">
                  <c:v>65.150000000000006</c:v>
                </c:pt>
                <c:pt idx="185">
                  <c:v>65.34</c:v>
                </c:pt>
                <c:pt idx="186">
                  <c:v>65.78</c:v>
                </c:pt>
                <c:pt idx="187">
                  <c:v>66.52</c:v>
                </c:pt>
                <c:pt idx="188">
                  <c:v>66.86</c:v>
                </c:pt>
                <c:pt idx="189">
                  <c:v>66.97</c:v>
                </c:pt>
                <c:pt idx="190">
                  <c:v>66.989999999999995</c:v>
                </c:pt>
                <c:pt idx="191">
                  <c:v>66.94</c:v>
                </c:pt>
                <c:pt idx="192">
                  <c:v>66.930000000000007</c:v>
                </c:pt>
                <c:pt idx="193">
                  <c:v>66.959999999999994</c:v>
                </c:pt>
                <c:pt idx="194">
                  <c:v>67.3</c:v>
                </c:pt>
                <c:pt idx="195">
                  <c:v>67.23</c:v>
                </c:pt>
                <c:pt idx="196">
                  <c:v>67.23</c:v>
                </c:pt>
                <c:pt idx="197">
                  <c:v>67.33</c:v>
                </c:pt>
                <c:pt idx="198">
                  <c:v>68.069999999999993</c:v>
                </c:pt>
                <c:pt idx="199">
                  <c:v>68.39</c:v>
                </c:pt>
                <c:pt idx="200">
                  <c:v>68.58</c:v>
                </c:pt>
                <c:pt idx="201">
                  <c:v>68.53</c:v>
                </c:pt>
                <c:pt idx="202">
                  <c:v>68.569999999999993</c:v>
                </c:pt>
                <c:pt idx="203">
                  <c:v>68.97</c:v>
                </c:pt>
                <c:pt idx="204">
                  <c:v>69.010000000000005</c:v>
                </c:pt>
                <c:pt idx="205">
                  <c:v>68.900000000000006</c:v>
                </c:pt>
                <c:pt idx="206">
                  <c:v>68.78</c:v>
                </c:pt>
                <c:pt idx="207">
                  <c:v>68.650000000000006</c:v>
                </c:pt>
                <c:pt idx="208">
                  <c:v>68.83</c:v>
                </c:pt>
                <c:pt idx="209">
                  <c:v>68.989999999999995</c:v>
                </c:pt>
                <c:pt idx="210">
                  <c:v>68.86</c:v>
                </c:pt>
                <c:pt idx="211">
                  <c:v>68.89</c:v>
                </c:pt>
                <c:pt idx="212">
                  <c:v>68.989999999999995</c:v>
                </c:pt>
                <c:pt idx="213">
                  <c:v>69.099999999999994</c:v>
                </c:pt>
                <c:pt idx="214">
                  <c:v>69.3</c:v>
                </c:pt>
                <c:pt idx="215">
                  <c:v>69.459999999999994</c:v>
                </c:pt>
                <c:pt idx="216">
                  <c:v>69.86</c:v>
                </c:pt>
                <c:pt idx="217">
                  <c:v>70.03</c:v>
                </c:pt>
                <c:pt idx="218">
                  <c:v>70.22</c:v>
                </c:pt>
                <c:pt idx="219">
                  <c:v>70.56</c:v>
                </c:pt>
                <c:pt idx="220">
                  <c:v>70.47</c:v>
                </c:pt>
                <c:pt idx="221">
                  <c:v>70.319999999999993</c:v>
                </c:pt>
                <c:pt idx="222">
                  <c:v>70.52</c:v>
                </c:pt>
                <c:pt idx="223">
                  <c:v>70.510000000000005</c:v>
                </c:pt>
                <c:pt idx="224">
                  <c:v>70.349999999999994</c:v>
                </c:pt>
                <c:pt idx="225">
                  <c:v>70.489999999999995</c:v>
                </c:pt>
                <c:pt idx="226">
                  <c:v>70.430000000000007</c:v>
                </c:pt>
                <c:pt idx="227">
                  <c:v>70.77</c:v>
                </c:pt>
                <c:pt idx="228">
                  <c:v>70.849999999999994</c:v>
                </c:pt>
                <c:pt idx="229">
                  <c:v>70.86</c:v>
                </c:pt>
                <c:pt idx="230">
                  <c:v>71.489999999999995</c:v>
                </c:pt>
                <c:pt idx="231">
                  <c:v>72.05</c:v>
                </c:pt>
                <c:pt idx="232">
                  <c:v>72.17</c:v>
                </c:pt>
                <c:pt idx="233">
                  <c:v>72.290000000000006</c:v>
                </c:pt>
                <c:pt idx="234">
                  <c:v>72.36</c:v>
                </c:pt>
                <c:pt idx="235">
                  <c:v>72.25</c:v>
                </c:pt>
                <c:pt idx="236">
                  <c:v>72.209999999999994</c:v>
                </c:pt>
                <c:pt idx="237">
                  <c:v>72.3</c:v>
                </c:pt>
                <c:pt idx="238">
                  <c:v>72.47</c:v>
                </c:pt>
                <c:pt idx="239">
                  <c:v>72.510000000000005</c:v>
                </c:pt>
                <c:pt idx="240">
                  <c:v>72.47</c:v>
                </c:pt>
                <c:pt idx="241">
                  <c:v>72.37</c:v>
                </c:pt>
                <c:pt idx="242">
                  <c:v>72.239999999999995</c:v>
                </c:pt>
                <c:pt idx="243">
                  <c:v>72.510000000000005</c:v>
                </c:pt>
                <c:pt idx="244">
                  <c:v>73.23</c:v>
                </c:pt>
                <c:pt idx="245">
                  <c:v>73.260000000000005</c:v>
                </c:pt>
                <c:pt idx="246">
                  <c:v>73.52</c:v>
                </c:pt>
                <c:pt idx="247">
                  <c:v>73.459999999999994</c:v>
                </c:pt>
                <c:pt idx="248">
                  <c:v>73.44</c:v>
                </c:pt>
                <c:pt idx="249">
                  <c:v>73.52</c:v>
                </c:pt>
                <c:pt idx="250">
                  <c:v>73.569999999999993</c:v>
                </c:pt>
                <c:pt idx="251">
                  <c:v>73.45</c:v>
                </c:pt>
                <c:pt idx="252">
                  <c:v>73.569999999999993</c:v>
                </c:pt>
                <c:pt idx="253">
                  <c:v>74.239999999999995</c:v>
                </c:pt>
                <c:pt idx="254">
                  <c:v>74.33</c:v>
                </c:pt>
                <c:pt idx="255">
                  <c:v>74.44</c:v>
                </c:pt>
                <c:pt idx="256">
                  <c:v>74.62</c:v>
                </c:pt>
                <c:pt idx="257">
                  <c:v>74.92</c:v>
                </c:pt>
                <c:pt idx="258">
                  <c:v>75.239999999999995</c:v>
                </c:pt>
                <c:pt idx="259">
                  <c:v>75.400000000000006</c:v>
                </c:pt>
                <c:pt idx="260">
                  <c:v>75.72</c:v>
                </c:pt>
                <c:pt idx="261">
                  <c:v>75.53</c:v>
                </c:pt>
                <c:pt idx="262">
                  <c:v>75.63</c:v>
                </c:pt>
                <c:pt idx="263">
                  <c:v>75.760000000000005</c:v>
                </c:pt>
                <c:pt idx="264">
                  <c:v>76.09</c:v>
                </c:pt>
                <c:pt idx="265">
                  <c:v>76.66</c:v>
                </c:pt>
                <c:pt idx="266">
                  <c:v>76.97</c:v>
                </c:pt>
                <c:pt idx="267">
                  <c:v>76.680000000000007</c:v>
                </c:pt>
                <c:pt idx="268">
                  <c:v>76.97</c:v>
                </c:pt>
                <c:pt idx="269">
                  <c:v>76.849999999999994</c:v>
                </c:pt>
                <c:pt idx="270">
                  <c:v>77.260000000000005</c:v>
                </c:pt>
                <c:pt idx="271">
                  <c:v>77.099999999999994</c:v>
                </c:pt>
                <c:pt idx="272">
                  <c:v>77</c:v>
                </c:pt>
                <c:pt idx="273">
                  <c:v>77.510000000000005</c:v>
                </c:pt>
                <c:pt idx="274">
                  <c:v>77.27</c:v>
                </c:pt>
                <c:pt idx="275">
                  <c:v>77.34</c:v>
                </c:pt>
                <c:pt idx="276">
                  <c:v>77.45</c:v>
                </c:pt>
                <c:pt idx="277">
                  <c:v>77.7</c:v>
                </c:pt>
                <c:pt idx="278">
                  <c:v>77.69</c:v>
                </c:pt>
                <c:pt idx="279">
                  <c:v>77.84</c:v>
                </c:pt>
                <c:pt idx="280">
                  <c:v>78.05</c:v>
                </c:pt>
                <c:pt idx="281">
                  <c:v>78.14</c:v>
                </c:pt>
                <c:pt idx="282">
                  <c:v>78.209999999999994</c:v>
                </c:pt>
                <c:pt idx="283">
                  <c:v>78.040000000000006</c:v>
                </c:pt>
                <c:pt idx="284">
                  <c:v>78.239999999999995</c:v>
                </c:pt>
                <c:pt idx="285">
                  <c:v>78.510000000000005</c:v>
                </c:pt>
                <c:pt idx="286">
                  <c:v>79.06</c:v>
                </c:pt>
                <c:pt idx="287">
                  <c:v>79.12</c:v>
                </c:pt>
                <c:pt idx="288">
                  <c:v>79.28</c:v>
                </c:pt>
                <c:pt idx="289">
                  <c:v>79.290000000000006</c:v>
                </c:pt>
                <c:pt idx="290">
                  <c:v>79.099999999999994</c:v>
                </c:pt>
                <c:pt idx="291">
                  <c:v>78.95</c:v>
                </c:pt>
                <c:pt idx="292">
                  <c:v>79.09</c:v>
                </c:pt>
                <c:pt idx="293">
                  <c:v>79.2</c:v>
                </c:pt>
                <c:pt idx="294">
                  <c:v>79.23</c:v>
                </c:pt>
                <c:pt idx="295">
                  <c:v>79.33</c:v>
                </c:pt>
                <c:pt idx="296">
                  <c:v>79.14</c:v>
                </c:pt>
                <c:pt idx="297">
                  <c:v>79.22</c:v>
                </c:pt>
                <c:pt idx="298">
                  <c:v>79.62</c:v>
                </c:pt>
                <c:pt idx="299">
                  <c:v>79.73</c:v>
                </c:pt>
                <c:pt idx="300">
                  <c:v>79.680000000000007</c:v>
                </c:pt>
                <c:pt idx="301">
                  <c:v>79.489999999999995</c:v>
                </c:pt>
                <c:pt idx="302">
                  <c:v>80.19</c:v>
                </c:pt>
                <c:pt idx="303">
                  <c:v>80.27</c:v>
                </c:pt>
                <c:pt idx="304">
                  <c:v>80.23</c:v>
                </c:pt>
                <c:pt idx="305">
                  <c:v>80</c:v>
                </c:pt>
                <c:pt idx="306">
                  <c:v>80.05</c:v>
                </c:pt>
                <c:pt idx="307">
                  <c:v>79.88</c:v>
                </c:pt>
                <c:pt idx="308">
                  <c:v>79.94</c:v>
                </c:pt>
                <c:pt idx="309">
                  <c:v>80.09</c:v>
                </c:pt>
                <c:pt idx="310">
                  <c:v>79.94</c:v>
                </c:pt>
                <c:pt idx="311">
                  <c:v>79.94</c:v>
                </c:pt>
                <c:pt idx="312">
                  <c:v>80.319999999999993</c:v>
                </c:pt>
                <c:pt idx="313">
                  <c:v>80.42</c:v>
                </c:pt>
                <c:pt idx="314">
                  <c:v>80.45</c:v>
                </c:pt>
                <c:pt idx="315">
                  <c:v>80.650000000000006</c:v>
                </c:pt>
                <c:pt idx="316">
                  <c:v>80.72</c:v>
                </c:pt>
                <c:pt idx="317">
                  <c:v>80.819999999999993</c:v>
                </c:pt>
                <c:pt idx="318">
                  <c:v>80.75</c:v>
                </c:pt>
                <c:pt idx="319">
                  <c:v>80.73</c:v>
                </c:pt>
                <c:pt idx="320">
                  <c:v>80.78</c:v>
                </c:pt>
                <c:pt idx="321">
                  <c:v>81.010000000000005</c:v>
                </c:pt>
                <c:pt idx="322">
                  <c:v>81.31</c:v>
                </c:pt>
                <c:pt idx="323">
                  <c:v>81.41</c:v>
                </c:pt>
                <c:pt idx="324">
                  <c:v>81.75</c:v>
                </c:pt>
                <c:pt idx="325">
                  <c:v>81.63</c:v>
                </c:pt>
                <c:pt idx="326">
                  <c:v>81.33</c:v>
                </c:pt>
                <c:pt idx="327">
                  <c:v>81.53</c:v>
                </c:pt>
                <c:pt idx="328">
                  <c:v>81.63</c:v>
                </c:pt>
                <c:pt idx="329">
                  <c:v>81.5</c:v>
                </c:pt>
                <c:pt idx="330">
                  <c:v>81.92</c:v>
                </c:pt>
                <c:pt idx="331">
                  <c:v>82.13</c:v>
                </c:pt>
                <c:pt idx="332">
                  <c:v>82.21</c:v>
                </c:pt>
                <c:pt idx="333">
                  <c:v>82.25</c:v>
                </c:pt>
                <c:pt idx="334">
                  <c:v>82.35</c:v>
                </c:pt>
                <c:pt idx="335">
                  <c:v>82.14</c:v>
                </c:pt>
                <c:pt idx="336">
                  <c:v>82.33</c:v>
                </c:pt>
                <c:pt idx="337">
                  <c:v>82.39</c:v>
                </c:pt>
                <c:pt idx="338">
                  <c:v>82.62</c:v>
                </c:pt>
                <c:pt idx="339">
                  <c:v>82.49</c:v>
                </c:pt>
                <c:pt idx="340">
                  <c:v>82.67</c:v>
                </c:pt>
                <c:pt idx="341">
                  <c:v>82.84</c:v>
                </c:pt>
                <c:pt idx="342">
                  <c:v>82.65</c:v>
                </c:pt>
                <c:pt idx="343">
                  <c:v>82.78</c:v>
                </c:pt>
                <c:pt idx="344">
                  <c:v>82.89</c:v>
                </c:pt>
                <c:pt idx="345">
                  <c:v>83.57</c:v>
                </c:pt>
                <c:pt idx="346">
                  <c:v>83.53</c:v>
                </c:pt>
                <c:pt idx="347">
                  <c:v>83.45</c:v>
                </c:pt>
                <c:pt idx="348">
                  <c:v>83.38</c:v>
                </c:pt>
                <c:pt idx="349">
                  <c:v>83.41</c:v>
                </c:pt>
                <c:pt idx="350">
                  <c:v>83.43</c:v>
                </c:pt>
                <c:pt idx="351">
                  <c:v>83.46</c:v>
                </c:pt>
                <c:pt idx="352">
                  <c:v>83.28</c:v>
                </c:pt>
                <c:pt idx="353">
                  <c:v>83.34</c:v>
                </c:pt>
                <c:pt idx="354">
                  <c:v>83.21</c:v>
                </c:pt>
                <c:pt idx="355">
                  <c:v>83.29</c:v>
                </c:pt>
                <c:pt idx="356">
                  <c:v>83.17</c:v>
                </c:pt>
                <c:pt idx="357">
                  <c:v>83.13</c:v>
                </c:pt>
                <c:pt idx="358">
                  <c:v>83.01</c:v>
                </c:pt>
                <c:pt idx="359">
                  <c:v>82.86</c:v>
                </c:pt>
                <c:pt idx="360">
                  <c:v>83.16</c:v>
                </c:pt>
                <c:pt idx="361">
                  <c:v>83.9</c:v>
                </c:pt>
                <c:pt idx="362">
                  <c:v>84.01</c:v>
                </c:pt>
                <c:pt idx="363">
                  <c:v>83.74</c:v>
                </c:pt>
                <c:pt idx="364">
                  <c:v>83.86</c:v>
                </c:pt>
                <c:pt idx="365">
                  <c:v>83.92</c:v>
                </c:pt>
                <c:pt idx="366">
                  <c:v>84.13</c:v>
                </c:pt>
                <c:pt idx="367">
                  <c:v>84.18</c:v>
                </c:pt>
                <c:pt idx="368">
                  <c:v>84.1</c:v>
                </c:pt>
                <c:pt idx="369">
                  <c:v>83.88</c:v>
                </c:pt>
                <c:pt idx="370">
                  <c:v>83.91</c:v>
                </c:pt>
                <c:pt idx="371">
                  <c:v>83.8</c:v>
                </c:pt>
                <c:pt idx="372">
                  <c:v>84.06</c:v>
                </c:pt>
                <c:pt idx="373">
                  <c:v>83.84</c:v>
                </c:pt>
                <c:pt idx="374">
                  <c:v>83.68</c:v>
                </c:pt>
                <c:pt idx="375">
                  <c:v>83.47</c:v>
                </c:pt>
                <c:pt idx="376">
                  <c:v>83.77</c:v>
                </c:pt>
                <c:pt idx="377">
                  <c:v>83.87</c:v>
                </c:pt>
                <c:pt idx="378">
                  <c:v>83.8</c:v>
                </c:pt>
                <c:pt idx="379">
                  <c:v>83.83</c:v>
                </c:pt>
                <c:pt idx="380">
                  <c:v>83.83</c:v>
                </c:pt>
                <c:pt idx="381">
                  <c:v>83.85</c:v>
                </c:pt>
                <c:pt idx="382">
                  <c:v>83.79</c:v>
                </c:pt>
                <c:pt idx="383">
                  <c:v>83.56</c:v>
                </c:pt>
                <c:pt idx="384">
                  <c:v>83.37</c:v>
                </c:pt>
                <c:pt idx="385">
                  <c:v>83.45</c:v>
                </c:pt>
                <c:pt idx="386">
                  <c:v>83.49</c:v>
                </c:pt>
                <c:pt idx="387">
                  <c:v>83.75</c:v>
                </c:pt>
                <c:pt idx="388">
                  <c:v>84.06</c:v>
                </c:pt>
                <c:pt idx="389">
                  <c:v>84.42</c:v>
                </c:pt>
                <c:pt idx="390">
                  <c:v>84.4</c:v>
                </c:pt>
                <c:pt idx="391">
                  <c:v>84.2</c:v>
                </c:pt>
                <c:pt idx="392">
                  <c:v>84.33</c:v>
                </c:pt>
                <c:pt idx="393">
                  <c:v>84.22</c:v>
                </c:pt>
                <c:pt idx="394">
                  <c:v>84.57</c:v>
                </c:pt>
                <c:pt idx="395">
                  <c:v>84.59</c:v>
                </c:pt>
                <c:pt idx="396">
                  <c:v>85</c:v>
                </c:pt>
                <c:pt idx="397">
                  <c:v>84.86</c:v>
                </c:pt>
                <c:pt idx="398">
                  <c:v>84.85</c:v>
                </c:pt>
                <c:pt idx="399">
                  <c:v>84.74</c:v>
                </c:pt>
                <c:pt idx="400">
                  <c:v>84.43</c:v>
                </c:pt>
                <c:pt idx="401">
                  <c:v>84.2</c:v>
                </c:pt>
                <c:pt idx="402">
                  <c:v>84.2</c:v>
                </c:pt>
                <c:pt idx="403">
                  <c:v>84.4</c:v>
                </c:pt>
                <c:pt idx="404">
                  <c:v>84.73</c:v>
                </c:pt>
                <c:pt idx="405">
                  <c:v>84.6</c:v>
                </c:pt>
                <c:pt idx="406">
                  <c:v>84.47</c:v>
                </c:pt>
                <c:pt idx="407">
                  <c:v>84.8</c:v>
                </c:pt>
                <c:pt idx="408">
                  <c:v>85.25</c:v>
                </c:pt>
                <c:pt idx="409">
                  <c:v>85.33</c:v>
                </c:pt>
                <c:pt idx="410">
                  <c:v>85.18</c:v>
                </c:pt>
                <c:pt idx="411">
                  <c:v>85.11</c:v>
                </c:pt>
                <c:pt idx="412">
                  <c:v>85.11</c:v>
                </c:pt>
                <c:pt idx="413">
                  <c:v>84.92</c:v>
                </c:pt>
                <c:pt idx="414">
                  <c:v>84.97</c:v>
                </c:pt>
                <c:pt idx="415">
                  <c:v>85.24</c:v>
                </c:pt>
                <c:pt idx="416">
                  <c:v>85.61</c:v>
                </c:pt>
                <c:pt idx="417">
                  <c:v>85.7</c:v>
                </c:pt>
                <c:pt idx="418">
                  <c:v>85.71</c:v>
                </c:pt>
                <c:pt idx="419">
                  <c:v>85.54</c:v>
                </c:pt>
                <c:pt idx="420">
                  <c:v>85.46</c:v>
                </c:pt>
                <c:pt idx="421">
                  <c:v>85.32</c:v>
                </c:pt>
                <c:pt idx="422">
                  <c:v>85.35</c:v>
                </c:pt>
                <c:pt idx="423">
                  <c:v>85.11</c:v>
                </c:pt>
                <c:pt idx="424">
                  <c:v>85.26</c:v>
                </c:pt>
                <c:pt idx="425">
                  <c:v>85.23</c:v>
                </c:pt>
                <c:pt idx="426">
                  <c:v>85.01</c:v>
                </c:pt>
                <c:pt idx="427">
                  <c:v>84.81</c:v>
                </c:pt>
                <c:pt idx="428">
                  <c:v>85.28</c:v>
                </c:pt>
                <c:pt idx="429">
                  <c:v>85.71</c:v>
                </c:pt>
                <c:pt idx="430">
                  <c:v>85.54</c:v>
                </c:pt>
                <c:pt idx="431">
                  <c:v>85.56</c:v>
                </c:pt>
                <c:pt idx="432">
                  <c:v>85.43</c:v>
                </c:pt>
                <c:pt idx="433">
                  <c:v>85.47</c:v>
                </c:pt>
                <c:pt idx="434">
                  <c:v>85.6</c:v>
                </c:pt>
                <c:pt idx="435">
                  <c:v>85.44</c:v>
                </c:pt>
                <c:pt idx="436">
                  <c:v>85.11</c:v>
                </c:pt>
                <c:pt idx="437">
                  <c:v>85.23</c:v>
                </c:pt>
                <c:pt idx="438">
                  <c:v>85.18</c:v>
                </c:pt>
                <c:pt idx="439">
                  <c:v>85.28</c:v>
                </c:pt>
                <c:pt idx="440">
                  <c:v>85.54</c:v>
                </c:pt>
                <c:pt idx="441">
                  <c:v>85.97</c:v>
                </c:pt>
                <c:pt idx="442">
                  <c:v>86.13</c:v>
                </c:pt>
                <c:pt idx="443">
                  <c:v>86.23</c:v>
                </c:pt>
                <c:pt idx="444">
                  <c:v>86.31</c:v>
                </c:pt>
                <c:pt idx="445">
                  <c:v>86.17</c:v>
                </c:pt>
                <c:pt idx="446">
                  <c:v>86.29</c:v>
                </c:pt>
                <c:pt idx="447">
                  <c:v>86.78</c:v>
                </c:pt>
                <c:pt idx="448">
                  <c:v>86.88</c:v>
                </c:pt>
                <c:pt idx="449">
                  <c:v>86.81</c:v>
                </c:pt>
                <c:pt idx="450">
                  <c:v>87.04</c:v>
                </c:pt>
                <c:pt idx="451">
                  <c:v>86.99</c:v>
                </c:pt>
                <c:pt idx="452">
                  <c:v>86.87</c:v>
                </c:pt>
                <c:pt idx="453">
                  <c:v>86.81</c:v>
                </c:pt>
                <c:pt idx="454">
                  <c:v>87.21</c:v>
                </c:pt>
                <c:pt idx="455">
                  <c:v>87.1</c:v>
                </c:pt>
                <c:pt idx="456">
                  <c:v>87.31</c:v>
                </c:pt>
                <c:pt idx="457">
                  <c:v>87.31</c:v>
                </c:pt>
                <c:pt idx="458">
                  <c:v>86.95</c:v>
                </c:pt>
                <c:pt idx="459">
                  <c:v>86.57</c:v>
                </c:pt>
                <c:pt idx="460">
                  <c:v>86.49</c:v>
                </c:pt>
                <c:pt idx="461">
                  <c:v>86.45</c:v>
                </c:pt>
                <c:pt idx="462">
                  <c:v>86.43</c:v>
                </c:pt>
                <c:pt idx="463">
                  <c:v>86.37</c:v>
                </c:pt>
                <c:pt idx="464">
                  <c:v>86.7</c:v>
                </c:pt>
                <c:pt idx="465">
                  <c:v>86.65</c:v>
                </c:pt>
                <c:pt idx="466">
                  <c:v>86.89</c:v>
                </c:pt>
                <c:pt idx="467">
                  <c:v>86.86</c:v>
                </c:pt>
                <c:pt idx="468">
                  <c:v>87.1</c:v>
                </c:pt>
                <c:pt idx="469">
                  <c:v>87.2</c:v>
                </c:pt>
                <c:pt idx="470">
                  <c:v>87.21</c:v>
                </c:pt>
                <c:pt idx="471">
                  <c:v>87.25</c:v>
                </c:pt>
                <c:pt idx="472">
                  <c:v>86.95</c:v>
                </c:pt>
                <c:pt idx="473">
                  <c:v>86.69</c:v>
                </c:pt>
                <c:pt idx="474">
                  <c:v>86.58</c:v>
                </c:pt>
                <c:pt idx="475">
                  <c:v>86.34</c:v>
                </c:pt>
                <c:pt idx="476">
                  <c:v>86.43</c:v>
                </c:pt>
                <c:pt idx="477">
                  <c:v>86.49</c:v>
                </c:pt>
                <c:pt idx="478">
                  <c:v>86.38</c:v>
                </c:pt>
                <c:pt idx="479">
                  <c:v>86.59</c:v>
                </c:pt>
                <c:pt idx="480">
                  <c:v>86.43</c:v>
                </c:pt>
                <c:pt idx="481">
                  <c:v>86.22</c:v>
                </c:pt>
                <c:pt idx="482">
                  <c:v>86.53</c:v>
                </c:pt>
                <c:pt idx="483">
                  <c:v>86.45</c:v>
                </c:pt>
                <c:pt idx="484">
                  <c:v>86.24</c:v>
                </c:pt>
                <c:pt idx="485">
                  <c:v>86.1</c:v>
                </c:pt>
                <c:pt idx="486">
                  <c:v>85.99</c:v>
                </c:pt>
                <c:pt idx="487">
                  <c:v>85.92</c:v>
                </c:pt>
                <c:pt idx="488">
                  <c:v>85.92</c:v>
                </c:pt>
                <c:pt idx="489">
                  <c:v>85.92</c:v>
                </c:pt>
                <c:pt idx="490">
                  <c:v>85.83</c:v>
                </c:pt>
                <c:pt idx="491">
                  <c:v>85.63</c:v>
                </c:pt>
                <c:pt idx="492">
                  <c:v>86.04</c:v>
                </c:pt>
                <c:pt idx="493">
                  <c:v>85.97</c:v>
                </c:pt>
                <c:pt idx="494">
                  <c:v>85.91</c:v>
                </c:pt>
                <c:pt idx="495">
                  <c:v>85.93</c:v>
                </c:pt>
                <c:pt idx="496">
                  <c:v>85.87</c:v>
                </c:pt>
                <c:pt idx="497">
                  <c:v>86.09</c:v>
                </c:pt>
                <c:pt idx="498">
                  <c:v>85.81</c:v>
                </c:pt>
                <c:pt idx="499">
                  <c:v>85.74</c:v>
                </c:pt>
                <c:pt idx="500">
                  <c:v>85.49</c:v>
                </c:pt>
                <c:pt idx="501">
                  <c:v>85.58</c:v>
                </c:pt>
                <c:pt idx="502">
                  <c:v>85.53</c:v>
                </c:pt>
                <c:pt idx="503">
                  <c:v>85.48</c:v>
                </c:pt>
                <c:pt idx="504">
                  <c:v>85.58</c:v>
                </c:pt>
                <c:pt idx="505">
                  <c:v>85.41</c:v>
                </c:pt>
                <c:pt idx="506">
                  <c:v>85.59</c:v>
                </c:pt>
                <c:pt idx="507">
                  <c:v>86.02</c:v>
                </c:pt>
                <c:pt idx="508">
                  <c:v>85.97</c:v>
                </c:pt>
                <c:pt idx="509">
                  <c:v>86.12</c:v>
                </c:pt>
                <c:pt idx="510">
                  <c:v>85.96</c:v>
                </c:pt>
                <c:pt idx="511">
                  <c:v>86.26</c:v>
                </c:pt>
                <c:pt idx="512">
                  <c:v>86.12</c:v>
                </c:pt>
                <c:pt idx="513">
                  <c:v>86.04</c:v>
                </c:pt>
                <c:pt idx="514">
                  <c:v>86.33</c:v>
                </c:pt>
                <c:pt idx="515">
                  <c:v>86.54</c:v>
                </c:pt>
                <c:pt idx="516">
                  <c:v>86.93</c:v>
                </c:pt>
                <c:pt idx="517">
                  <c:v>86.99</c:v>
                </c:pt>
                <c:pt idx="518">
                  <c:v>86.73</c:v>
                </c:pt>
                <c:pt idx="519">
                  <c:v>86.47</c:v>
                </c:pt>
                <c:pt idx="520">
                  <c:v>86.52</c:v>
                </c:pt>
                <c:pt idx="521">
                  <c:v>86.93</c:v>
                </c:pt>
                <c:pt idx="522">
                  <c:v>86.9</c:v>
                </c:pt>
                <c:pt idx="523">
                  <c:v>86.84</c:v>
                </c:pt>
                <c:pt idx="524">
                  <c:v>86.83</c:v>
                </c:pt>
                <c:pt idx="525">
                  <c:v>86.72</c:v>
                </c:pt>
                <c:pt idx="526">
                  <c:v>86.59</c:v>
                </c:pt>
                <c:pt idx="527">
                  <c:v>86.71</c:v>
                </c:pt>
                <c:pt idx="528">
                  <c:v>86.95</c:v>
                </c:pt>
                <c:pt idx="529">
                  <c:v>86.78</c:v>
                </c:pt>
                <c:pt idx="530">
                  <c:v>86.79</c:v>
                </c:pt>
                <c:pt idx="531">
                  <c:v>86.79</c:v>
                </c:pt>
                <c:pt idx="532">
                  <c:v>86.59</c:v>
                </c:pt>
                <c:pt idx="533">
                  <c:v>86.6</c:v>
                </c:pt>
                <c:pt idx="534">
                  <c:v>86.39</c:v>
                </c:pt>
                <c:pt idx="535">
                  <c:v>86.09</c:v>
                </c:pt>
                <c:pt idx="536">
                  <c:v>86</c:v>
                </c:pt>
                <c:pt idx="537">
                  <c:v>86.01</c:v>
                </c:pt>
                <c:pt idx="538">
                  <c:v>86.02</c:v>
                </c:pt>
                <c:pt idx="539">
                  <c:v>86.05</c:v>
                </c:pt>
                <c:pt idx="540">
                  <c:v>86.01</c:v>
                </c:pt>
                <c:pt idx="541">
                  <c:v>86.25</c:v>
                </c:pt>
                <c:pt idx="542">
                  <c:v>86.32</c:v>
                </c:pt>
                <c:pt idx="543">
                  <c:v>86.12</c:v>
                </c:pt>
                <c:pt idx="544">
                  <c:v>86.56</c:v>
                </c:pt>
                <c:pt idx="545">
                  <c:v>86.64</c:v>
                </c:pt>
                <c:pt idx="546">
                  <c:v>87.11</c:v>
                </c:pt>
                <c:pt idx="547">
                  <c:v>87.42</c:v>
                </c:pt>
                <c:pt idx="548">
                  <c:v>87.62</c:v>
                </c:pt>
                <c:pt idx="549">
                  <c:v>87.92</c:v>
                </c:pt>
                <c:pt idx="550">
                  <c:v>88.02</c:v>
                </c:pt>
                <c:pt idx="551">
                  <c:v>88.25</c:v>
                </c:pt>
                <c:pt idx="552">
                  <c:v>88.18</c:v>
                </c:pt>
                <c:pt idx="553">
                  <c:v>87.82</c:v>
                </c:pt>
                <c:pt idx="554">
                  <c:v>88.17</c:v>
                </c:pt>
                <c:pt idx="555">
                  <c:v>88.41</c:v>
                </c:pt>
                <c:pt idx="556">
                  <c:v>88.34</c:v>
                </c:pt>
                <c:pt idx="557">
                  <c:v>88.67</c:v>
                </c:pt>
                <c:pt idx="558">
                  <c:v>88.62</c:v>
                </c:pt>
                <c:pt idx="559">
                  <c:v>88.71</c:v>
                </c:pt>
                <c:pt idx="560">
                  <c:v>88.69</c:v>
                </c:pt>
                <c:pt idx="561">
                  <c:v>88.48</c:v>
                </c:pt>
                <c:pt idx="562">
                  <c:v>88.54</c:v>
                </c:pt>
                <c:pt idx="563">
                  <c:v>88.93</c:v>
                </c:pt>
                <c:pt idx="564">
                  <c:v>88.77</c:v>
                </c:pt>
                <c:pt idx="565">
                  <c:v>88.65</c:v>
                </c:pt>
                <c:pt idx="566">
                  <c:v>89</c:v>
                </c:pt>
                <c:pt idx="567">
                  <c:v>88.88</c:v>
                </c:pt>
                <c:pt idx="568">
                  <c:v>88.96</c:v>
                </c:pt>
                <c:pt idx="569">
                  <c:v>89.06</c:v>
                </c:pt>
                <c:pt idx="570">
                  <c:v>89.25</c:v>
                </c:pt>
                <c:pt idx="571">
                  <c:v>89.34</c:v>
                </c:pt>
                <c:pt idx="572">
                  <c:v>89.32</c:v>
                </c:pt>
                <c:pt idx="573">
                  <c:v>89.41</c:v>
                </c:pt>
                <c:pt idx="574">
                  <c:v>89.96</c:v>
                </c:pt>
                <c:pt idx="575">
                  <c:v>90.05</c:v>
                </c:pt>
                <c:pt idx="576">
                  <c:v>90.03</c:v>
                </c:pt>
                <c:pt idx="577">
                  <c:v>90.25</c:v>
                </c:pt>
                <c:pt idx="578">
                  <c:v>90.97</c:v>
                </c:pt>
                <c:pt idx="579">
                  <c:v>91.37</c:v>
                </c:pt>
                <c:pt idx="580">
                  <c:v>91.18</c:v>
                </c:pt>
                <c:pt idx="581">
                  <c:v>90.86</c:v>
                </c:pt>
                <c:pt idx="582">
                  <c:v>90.79</c:v>
                </c:pt>
                <c:pt idx="583">
                  <c:v>90.75</c:v>
                </c:pt>
                <c:pt idx="584">
                  <c:v>90.72</c:v>
                </c:pt>
                <c:pt idx="585">
                  <c:v>90.66</c:v>
                </c:pt>
                <c:pt idx="586">
                  <c:v>91.12</c:v>
                </c:pt>
                <c:pt idx="587">
                  <c:v>91.13</c:v>
                </c:pt>
                <c:pt idx="588">
                  <c:v>91.3</c:v>
                </c:pt>
                <c:pt idx="589">
                  <c:v>91.62</c:v>
                </c:pt>
                <c:pt idx="590">
                  <c:v>91.79</c:v>
                </c:pt>
                <c:pt idx="591">
                  <c:v>92.24</c:v>
                </c:pt>
                <c:pt idx="592">
                  <c:v>92.56</c:v>
                </c:pt>
                <c:pt idx="593">
                  <c:v>92.68</c:v>
                </c:pt>
                <c:pt idx="594">
                  <c:v>92.62</c:v>
                </c:pt>
                <c:pt idx="595">
                  <c:v>92.62</c:v>
                </c:pt>
                <c:pt idx="596">
                  <c:v>92.58</c:v>
                </c:pt>
                <c:pt idx="597">
                  <c:v>92.64</c:v>
                </c:pt>
                <c:pt idx="598">
                  <c:v>92.8</c:v>
                </c:pt>
                <c:pt idx="599">
                  <c:v>92.61</c:v>
                </c:pt>
                <c:pt idx="600">
                  <c:v>92.38</c:v>
                </c:pt>
                <c:pt idx="601">
                  <c:v>92.14</c:v>
                </c:pt>
                <c:pt idx="602">
                  <c:v>92.16</c:v>
                </c:pt>
                <c:pt idx="603">
                  <c:v>92.57</c:v>
                </c:pt>
                <c:pt idx="604">
                  <c:v>92.78</c:v>
                </c:pt>
                <c:pt idx="605">
                  <c:v>92.77</c:v>
                </c:pt>
                <c:pt idx="606">
                  <c:v>92.4</c:v>
                </c:pt>
                <c:pt idx="607">
                  <c:v>92.58</c:v>
                </c:pt>
                <c:pt idx="608">
                  <c:v>92.67</c:v>
                </c:pt>
                <c:pt idx="609">
                  <c:v>93.06</c:v>
                </c:pt>
                <c:pt idx="610">
                  <c:v>93.02</c:v>
                </c:pt>
                <c:pt idx="611">
                  <c:v>92.73</c:v>
                </c:pt>
                <c:pt idx="612">
                  <c:v>92.5</c:v>
                </c:pt>
                <c:pt idx="613">
                  <c:v>92.16</c:v>
                </c:pt>
                <c:pt idx="614">
                  <c:v>92.05</c:v>
                </c:pt>
                <c:pt idx="615">
                  <c:v>92.14</c:v>
                </c:pt>
                <c:pt idx="616">
                  <c:v>92.16</c:v>
                </c:pt>
                <c:pt idx="617">
                  <c:v>91.99</c:v>
                </c:pt>
                <c:pt idx="618">
                  <c:v>91.88</c:v>
                </c:pt>
                <c:pt idx="619">
                  <c:v>91.95</c:v>
                </c:pt>
                <c:pt idx="620">
                  <c:v>91.91</c:v>
                </c:pt>
                <c:pt idx="621">
                  <c:v>91.83</c:v>
                </c:pt>
                <c:pt idx="622">
                  <c:v>91.81</c:v>
                </c:pt>
                <c:pt idx="623">
                  <c:v>91.75</c:v>
                </c:pt>
                <c:pt idx="624">
                  <c:v>91.61</c:v>
                </c:pt>
                <c:pt idx="625">
                  <c:v>91.5</c:v>
                </c:pt>
                <c:pt idx="626">
                  <c:v>91.59</c:v>
                </c:pt>
                <c:pt idx="627">
                  <c:v>91.74</c:v>
                </c:pt>
                <c:pt idx="628">
                  <c:v>91.46</c:v>
                </c:pt>
                <c:pt idx="629">
                  <c:v>91.58</c:v>
                </c:pt>
                <c:pt idx="630">
                  <c:v>91.53</c:v>
                </c:pt>
                <c:pt idx="631">
                  <c:v>91.49</c:v>
                </c:pt>
                <c:pt idx="632">
                  <c:v>91.76</c:v>
                </c:pt>
                <c:pt idx="633">
                  <c:v>91.91</c:v>
                </c:pt>
                <c:pt idx="634">
                  <c:v>91.77</c:v>
                </c:pt>
                <c:pt idx="635">
                  <c:v>91.59</c:v>
                </c:pt>
                <c:pt idx="636">
                  <c:v>91.7</c:v>
                </c:pt>
                <c:pt idx="637">
                  <c:v>91.72</c:v>
                </c:pt>
                <c:pt idx="638">
                  <c:v>91.5</c:v>
                </c:pt>
                <c:pt idx="639">
                  <c:v>91.18</c:v>
                </c:pt>
                <c:pt idx="640">
                  <c:v>91.05</c:v>
                </c:pt>
                <c:pt idx="641">
                  <c:v>91.3</c:v>
                </c:pt>
                <c:pt idx="642">
                  <c:v>91.4</c:v>
                </c:pt>
                <c:pt idx="643">
                  <c:v>91.61</c:v>
                </c:pt>
                <c:pt idx="644">
                  <c:v>91.68</c:v>
                </c:pt>
                <c:pt idx="645">
                  <c:v>91.41</c:v>
                </c:pt>
                <c:pt idx="646">
                  <c:v>91.51</c:v>
                </c:pt>
                <c:pt idx="647">
                  <c:v>91.52</c:v>
                </c:pt>
                <c:pt idx="648">
                  <c:v>91.6</c:v>
                </c:pt>
                <c:pt idx="649">
                  <c:v>91.39</c:v>
                </c:pt>
                <c:pt idx="650">
                  <c:v>91.31</c:v>
                </c:pt>
                <c:pt idx="651">
                  <c:v>91.16</c:v>
                </c:pt>
                <c:pt idx="652">
                  <c:v>91.14</c:v>
                </c:pt>
                <c:pt idx="653">
                  <c:v>90.87</c:v>
                </c:pt>
                <c:pt idx="654">
                  <c:v>90.79</c:v>
                </c:pt>
                <c:pt idx="655">
                  <c:v>91.13</c:v>
                </c:pt>
                <c:pt idx="656">
                  <c:v>91.05</c:v>
                </c:pt>
                <c:pt idx="657">
                  <c:v>90.98</c:v>
                </c:pt>
                <c:pt idx="658">
                  <c:v>91.24</c:v>
                </c:pt>
                <c:pt idx="659">
                  <c:v>91.33</c:v>
                </c:pt>
                <c:pt idx="660">
                  <c:v>91.19</c:v>
                </c:pt>
                <c:pt idx="661">
                  <c:v>90.92</c:v>
                </c:pt>
                <c:pt idx="662">
                  <c:v>91.04</c:v>
                </c:pt>
                <c:pt idx="663">
                  <c:v>90.97</c:v>
                </c:pt>
                <c:pt idx="664">
                  <c:v>90.89</c:v>
                </c:pt>
                <c:pt idx="665">
                  <c:v>90.92</c:v>
                </c:pt>
                <c:pt idx="666">
                  <c:v>90.89</c:v>
                </c:pt>
                <c:pt idx="667">
                  <c:v>90.91</c:v>
                </c:pt>
                <c:pt idx="668">
                  <c:v>91.03</c:v>
                </c:pt>
                <c:pt idx="669">
                  <c:v>91.21</c:v>
                </c:pt>
                <c:pt idx="670">
                  <c:v>91.1</c:v>
                </c:pt>
                <c:pt idx="671">
                  <c:v>90.97</c:v>
                </c:pt>
                <c:pt idx="672">
                  <c:v>91.21</c:v>
                </c:pt>
                <c:pt idx="673">
                  <c:v>91.65</c:v>
                </c:pt>
                <c:pt idx="674">
                  <c:v>91.52</c:v>
                </c:pt>
                <c:pt idx="675">
                  <c:v>91.51</c:v>
                </c:pt>
                <c:pt idx="676">
                  <c:v>91.67</c:v>
                </c:pt>
                <c:pt idx="677">
                  <c:v>91.71</c:v>
                </c:pt>
                <c:pt idx="678">
                  <c:v>91.62</c:v>
                </c:pt>
                <c:pt idx="679">
                  <c:v>91.58</c:v>
                </c:pt>
                <c:pt idx="680">
                  <c:v>91.55</c:v>
                </c:pt>
                <c:pt idx="681">
                  <c:v>91.3</c:v>
                </c:pt>
                <c:pt idx="682">
                  <c:v>91.18</c:v>
                </c:pt>
                <c:pt idx="683">
                  <c:v>91.02</c:v>
                </c:pt>
                <c:pt idx="684">
                  <c:v>91.08</c:v>
                </c:pt>
                <c:pt idx="685">
                  <c:v>90.83</c:v>
                </c:pt>
                <c:pt idx="686">
                  <c:v>90.88</c:v>
                </c:pt>
                <c:pt idx="687">
                  <c:v>90.71</c:v>
                </c:pt>
                <c:pt idx="688">
                  <c:v>90.53</c:v>
                </c:pt>
                <c:pt idx="689">
                  <c:v>90.36</c:v>
                </c:pt>
                <c:pt idx="690">
                  <c:v>90.29</c:v>
                </c:pt>
                <c:pt idx="691">
                  <c:v>90.1</c:v>
                </c:pt>
                <c:pt idx="692">
                  <c:v>89.89</c:v>
                </c:pt>
                <c:pt idx="693">
                  <c:v>89.85</c:v>
                </c:pt>
                <c:pt idx="694">
                  <c:v>89.87</c:v>
                </c:pt>
                <c:pt idx="695">
                  <c:v>89.79</c:v>
                </c:pt>
                <c:pt idx="696">
                  <c:v>89.86</c:v>
                </c:pt>
                <c:pt idx="697">
                  <c:v>90.06</c:v>
                </c:pt>
                <c:pt idx="698">
                  <c:v>90.01</c:v>
                </c:pt>
                <c:pt idx="699">
                  <c:v>90.04</c:v>
                </c:pt>
                <c:pt idx="700">
                  <c:v>89.96</c:v>
                </c:pt>
                <c:pt idx="701">
                  <c:v>89.96</c:v>
                </c:pt>
                <c:pt idx="702">
                  <c:v>89.68</c:v>
                </c:pt>
                <c:pt idx="703">
                  <c:v>89.48</c:v>
                </c:pt>
                <c:pt idx="704">
                  <c:v>89.44</c:v>
                </c:pt>
                <c:pt idx="705">
                  <c:v>89.5</c:v>
                </c:pt>
                <c:pt idx="706">
                  <c:v>89.57</c:v>
                </c:pt>
                <c:pt idx="707">
                  <c:v>89.32</c:v>
                </c:pt>
                <c:pt idx="708">
                  <c:v>89.1</c:v>
                </c:pt>
                <c:pt idx="709">
                  <c:v>89.1</c:v>
                </c:pt>
                <c:pt idx="710">
                  <c:v>89.14</c:v>
                </c:pt>
                <c:pt idx="711">
                  <c:v>88.96</c:v>
                </c:pt>
                <c:pt idx="712">
                  <c:v>88.8</c:v>
                </c:pt>
                <c:pt idx="713">
                  <c:v>88.75</c:v>
                </c:pt>
                <c:pt idx="714">
                  <c:v>88.86</c:v>
                </c:pt>
                <c:pt idx="715">
                  <c:v>89.1</c:v>
                </c:pt>
                <c:pt idx="716">
                  <c:v>89.08</c:v>
                </c:pt>
                <c:pt idx="717">
                  <c:v>88.89</c:v>
                </c:pt>
                <c:pt idx="718">
                  <c:v>89.07</c:v>
                </c:pt>
                <c:pt idx="719">
                  <c:v>89</c:v>
                </c:pt>
                <c:pt idx="720">
                  <c:v>89.05</c:v>
                </c:pt>
                <c:pt idx="721">
                  <c:v>89.2</c:v>
                </c:pt>
                <c:pt idx="722">
                  <c:v>89.91</c:v>
                </c:pt>
                <c:pt idx="723">
                  <c:v>90.25</c:v>
                </c:pt>
                <c:pt idx="724">
                  <c:v>90.22</c:v>
                </c:pt>
                <c:pt idx="725">
                  <c:v>90.04</c:v>
                </c:pt>
                <c:pt idx="726">
                  <c:v>90.15</c:v>
                </c:pt>
                <c:pt idx="727">
                  <c:v>90.42</c:v>
                </c:pt>
                <c:pt idx="728">
                  <c:v>90.62</c:v>
                </c:pt>
                <c:pt idx="729">
                  <c:v>90.58</c:v>
                </c:pt>
                <c:pt idx="730">
                  <c:v>90.34</c:v>
                </c:pt>
                <c:pt idx="731">
                  <c:v>90.07</c:v>
                </c:pt>
                <c:pt idx="732">
                  <c:v>90.07</c:v>
                </c:pt>
                <c:pt idx="733">
                  <c:v>90.38</c:v>
                </c:pt>
                <c:pt idx="734">
                  <c:v>90.53</c:v>
                </c:pt>
                <c:pt idx="735">
                  <c:v>90.22</c:v>
                </c:pt>
                <c:pt idx="736">
                  <c:v>90.3</c:v>
                </c:pt>
                <c:pt idx="737">
                  <c:v>90.9</c:v>
                </c:pt>
                <c:pt idx="738">
                  <c:v>91.32</c:v>
                </c:pt>
                <c:pt idx="739">
                  <c:v>91.21</c:v>
                </c:pt>
                <c:pt idx="740">
                  <c:v>91.33</c:v>
                </c:pt>
                <c:pt idx="741">
                  <c:v>91.74</c:v>
                </c:pt>
                <c:pt idx="742">
                  <c:v>91.65</c:v>
                </c:pt>
                <c:pt idx="743">
                  <c:v>91.87</c:v>
                </c:pt>
                <c:pt idx="744">
                  <c:v>91.98</c:v>
                </c:pt>
                <c:pt idx="745">
                  <c:v>91.97</c:v>
                </c:pt>
                <c:pt idx="746">
                  <c:v>91.72</c:v>
                </c:pt>
                <c:pt idx="747">
                  <c:v>91.98</c:v>
                </c:pt>
                <c:pt idx="748">
                  <c:v>91.96</c:v>
                </c:pt>
                <c:pt idx="749">
                  <c:v>92.44</c:v>
                </c:pt>
                <c:pt idx="750">
                  <c:v>93.13</c:v>
                </c:pt>
                <c:pt idx="751">
                  <c:v>93.69</c:v>
                </c:pt>
                <c:pt idx="752">
                  <c:v>93.78</c:v>
                </c:pt>
                <c:pt idx="753">
                  <c:v>93.91</c:v>
                </c:pt>
                <c:pt idx="754">
                  <c:v>94.14</c:v>
                </c:pt>
                <c:pt idx="755">
                  <c:v>94.2</c:v>
                </c:pt>
                <c:pt idx="756">
                  <c:v>94.1</c:v>
                </c:pt>
                <c:pt idx="757">
                  <c:v>94.38</c:v>
                </c:pt>
                <c:pt idx="758">
                  <c:v>94.01</c:v>
                </c:pt>
                <c:pt idx="759">
                  <c:v>93.84</c:v>
                </c:pt>
                <c:pt idx="760">
                  <c:v>93.95</c:v>
                </c:pt>
                <c:pt idx="761">
                  <c:v>94.02</c:v>
                </c:pt>
                <c:pt idx="762">
                  <c:v>94.34</c:v>
                </c:pt>
                <c:pt idx="763">
                  <c:v>94.51</c:v>
                </c:pt>
                <c:pt idx="764">
                  <c:v>94.46</c:v>
                </c:pt>
                <c:pt idx="765">
                  <c:v>94.45</c:v>
                </c:pt>
                <c:pt idx="766">
                  <c:v>94.43</c:v>
                </c:pt>
                <c:pt idx="767">
                  <c:v>94.33</c:v>
                </c:pt>
                <c:pt idx="768">
                  <c:v>94.45</c:v>
                </c:pt>
                <c:pt idx="769">
                  <c:v>94.59</c:v>
                </c:pt>
                <c:pt idx="770">
                  <c:v>94.72</c:v>
                </c:pt>
                <c:pt idx="771">
                  <c:v>94.74</c:v>
                </c:pt>
                <c:pt idx="772">
                  <c:v>94.52</c:v>
                </c:pt>
                <c:pt idx="773">
                  <c:v>94.23</c:v>
                </c:pt>
                <c:pt idx="774">
                  <c:v>94.37</c:v>
                </c:pt>
                <c:pt idx="775">
                  <c:v>94.41</c:v>
                </c:pt>
                <c:pt idx="776">
                  <c:v>94.73</c:v>
                </c:pt>
                <c:pt idx="777">
                  <c:v>94.57</c:v>
                </c:pt>
                <c:pt idx="778">
                  <c:v>94.21</c:v>
                </c:pt>
                <c:pt idx="779">
                  <c:v>93.99</c:v>
                </c:pt>
                <c:pt idx="780">
                  <c:v>93.78</c:v>
                </c:pt>
                <c:pt idx="781">
                  <c:v>93.68</c:v>
                </c:pt>
                <c:pt idx="782">
                  <c:v>93.91</c:v>
                </c:pt>
                <c:pt idx="783">
                  <c:v>94.03</c:v>
                </c:pt>
                <c:pt idx="784">
                  <c:v>93.88</c:v>
                </c:pt>
                <c:pt idx="785">
                  <c:v>93.79</c:v>
                </c:pt>
                <c:pt idx="786">
                  <c:v>93.76</c:v>
                </c:pt>
                <c:pt idx="787">
                  <c:v>93.55</c:v>
                </c:pt>
                <c:pt idx="788">
                  <c:v>93.7</c:v>
                </c:pt>
                <c:pt idx="789">
                  <c:v>93.64</c:v>
                </c:pt>
                <c:pt idx="790">
                  <c:v>93.95</c:v>
                </c:pt>
                <c:pt idx="791">
                  <c:v>93.8</c:v>
                </c:pt>
                <c:pt idx="792">
                  <c:v>93.76</c:v>
                </c:pt>
                <c:pt idx="793">
                  <c:v>93.87</c:v>
                </c:pt>
                <c:pt idx="794">
                  <c:v>93.67</c:v>
                </c:pt>
                <c:pt idx="795">
                  <c:v>93.47</c:v>
                </c:pt>
                <c:pt idx="796">
                  <c:v>93.43</c:v>
                </c:pt>
                <c:pt idx="797">
                  <c:v>93.39</c:v>
                </c:pt>
                <c:pt idx="798">
                  <c:v>93.41</c:v>
                </c:pt>
                <c:pt idx="799">
                  <c:v>93.42</c:v>
                </c:pt>
                <c:pt idx="800">
                  <c:v>93.49</c:v>
                </c:pt>
                <c:pt idx="801">
                  <c:v>93.21</c:v>
                </c:pt>
                <c:pt idx="802">
                  <c:v>93.38</c:v>
                </c:pt>
                <c:pt idx="803">
                  <c:v>93.63</c:v>
                </c:pt>
                <c:pt idx="804">
                  <c:v>93.59</c:v>
                </c:pt>
                <c:pt idx="805">
                  <c:v>93.33</c:v>
                </c:pt>
                <c:pt idx="806">
                  <c:v>93.16</c:v>
                </c:pt>
                <c:pt idx="807">
                  <c:v>93.07</c:v>
                </c:pt>
                <c:pt idx="808">
                  <c:v>93.07</c:v>
                </c:pt>
                <c:pt idx="809">
                  <c:v>93.39</c:v>
                </c:pt>
                <c:pt idx="810">
                  <c:v>93.96</c:v>
                </c:pt>
                <c:pt idx="811">
                  <c:v>94.6</c:v>
                </c:pt>
                <c:pt idx="812">
                  <c:v>95</c:v>
                </c:pt>
                <c:pt idx="813">
                  <c:v>95.02</c:v>
                </c:pt>
                <c:pt idx="814">
                  <c:v>95.13</c:v>
                </c:pt>
                <c:pt idx="815">
                  <c:v>95.14</c:v>
                </c:pt>
                <c:pt idx="816">
                  <c:v>95.22</c:v>
                </c:pt>
                <c:pt idx="817">
                  <c:v>95.19</c:v>
                </c:pt>
                <c:pt idx="818">
                  <c:v>95.38</c:v>
                </c:pt>
                <c:pt idx="819">
                  <c:v>95.18</c:v>
                </c:pt>
                <c:pt idx="820">
                  <c:v>94.76</c:v>
                </c:pt>
                <c:pt idx="821">
                  <c:v>94.83</c:v>
                </c:pt>
                <c:pt idx="822">
                  <c:v>94.64</c:v>
                </c:pt>
                <c:pt idx="823">
                  <c:v>94.63</c:v>
                </c:pt>
                <c:pt idx="824">
                  <c:v>94.71</c:v>
                </c:pt>
                <c:pt idx="825">
                  <c:v>94.56</c:v>
                </c:pt>
                <c:pt idx="826">
                  <c:v>94.67</c:v>
                </c:pt>
                <c:pt idx="827">
                  <c:v>94.43</c:v>
                </c:pt>
                <c:pt idx="828">
                  <c:v>94.38</c:v>
                </c:pt>
                <c:pt idx="829">
                  <c:v>94.34</c:v>
                </c:pt>
                <c:pt idx="830">
                  <c:v>94.35</c:v>
                </c:pt>
                <c:pt idx="831">
                  <c:v>94.34</c:v>
                </c:pt>
                <c:pt idx="832">
                  <c:v>94.16</c:v>
                </c:pt>
                <c:pt idx="833">
                  <c:v>94</c:v>
                </c:pt>
                <c:pt idx="834">
                  <c:v>93.94</c:v>
                </c:pt>
                <c:pt idx="835">
                  <c:v>93.68</c:v>
                </c:pt>
                <c:pt idx="836">
                  <c:v>93.34</c:v>
                </c:pt>
                <c:pt idx="837">
                  <c:v>93.39</c:v>
                </c:pt>
                <c:pt idx="838">
                  <c:v>93.18</c:v>
                </c:pt>
                <c:pt idx="839">
                  <c:v>93.11</c:v>
                </c:pt>
                <c:pt idx="840">
                  <c:v>93.07</c:v>
                </c:pt>
                <c:pt idx="841">
                  <c:v>93.24</c:v>
                </c:pt>
                <c:pt idx="842">
                  <c:v>93.04</c:v>
                </c:pt>
                <c:pt idx="843">
                  <c:v>93.23</c:v>
                </c:pt>
                <c:pt idx="844">
                  <c:v>93.39</c:v>
                </c:pt>
                <c:pt idx="845">
                  <c:v>93.41</c:v>
                </c:pt>
                <c:pt idx="846">
                  <c:v>93.52</c:v>
                </c:pt>
                <c:pt idx="847">
                  <c:v>93.48</c:v>
                </c:pt>
                <c:pt idx="848">
                  <c:v>93.6</c:v>
                </c:pt>
                <c:pt idx="849">
                  <c:v>94.19</c:v>
                </c:pt>
                <c:pt idx="850">
                  <c:v>94.18</c:v>
                </c:pt>
                <c:pt idx="851">
                  <c:v>94.04</c:v>
                </c:pt>
                <c:pt idx="852">
                  <c:v>93.98</c:v>
                </c:pt>
                <c:pt idx="853">
                  <c:v>94.14</c:v>
                </c:pt>
                <c:pt idx="854">
                  <c:v>94.25</c:v>
                </c:pt>
                <c:pt idx="855">
                  <c:v>94.27</c:v>
                </c:pt>
                <c:pt idx="856">
                  <c:v>93.91</c:v>
                </c:pt>
                <c:pt idx="857">
                  <c:v>94.31</c:v>
                </c:pt>
                <c:pt idx="858">
                  <c:v>94.56</c:v>
                </c:pt>
                <c:pt idx="859">
                  <c:v>94.77</c:v>
                </c:pt>
                <c:pt idx="860">
                  <c:v>94.85</c:v>
                </c:pt>
                <c:pt idx="861">
                  <c:v>94.74</c:v>
                </c:pt>
                <c:pt idx="862">
                  <c:v>94.84</c:v>
                </c:pt>
                <c:pt idx="863">
                  <c:v>94.86</c:v>
                </c:pt>
                <c:pt idx="864">
                  <c:v>95.12</c:v>
                </c:pt>
                <c:pt idx="865">
                  <c:v>95.34</c:v>
                </c:pt>
                <c:pt idx="866">
                  <c:v>95.44</c:v>
                </c:pt>
                <c:pt idx="867">
                  <c:v>95.48</c:v>
                </c:pt>
                <c:pt idx="868">
                  <c:v>95.55</c:v>
                </c:pt>
                <c:pt idx="869">
                  <c:v>95.46</c:v>
                </c:pt>
                <c:pt idx="870">
                  <c:v>95.44</c:v>
                </c:pt>
                <c:pt idx="871">
                  <c:v>95.35</c:v>
                </c:pt>
                <c:pt idx="872">
                  <c:v>95.32</c:v>
                </c:pt>
                <c:pt idx="873">
                  <c:v>95.35</c:v>
                </c:pt>
                <c:pt idx="874">
                  <c:v>95.46</c:v>
                </c:pt>
                <c:pt idx="875">
                  <c:v>95.12</c:v>
                </c:pt>
                <c:pt idx="876">
                  <c:v>95.2</c:v>
                </c:pt>
                <c:pt idx="877">
                  <c:v>95.2</c:v>
                </c:pt>
                <c:pt idx="878">
                  <c:v>95.14</c:v>
                </c:pt>
                <c:pt idx="879">
                  <c:v>94.91</c:v>
                </c:pt>
                <c:pt idx="880">
                  <c:v>94.72</c:v>
                </c:pt>
                <c:pt idx="881">
                  <c:v>94.59</c:v>
                </c:pt>
                <c:pt idx="882">
                  <c:v>94.77</c:v>
                </c:pt>
                <c:pt idx="883">
                  <c:v>95.15</c:v>
                </c:pt>
                <c:pt idx="884">
                  <c:v>95.71</c:v>
                </c:pt>
                <c:pt idx="885">
                  <c:v>95.48</c:v>
                </c:pt>
                <c:pt idx="886">
                  <c:v>95.53</c:v>
                </c:pt>
                <c:pt idx="887">
                  <c:v>95.47</c:v>
                </c:pt>
                <c:pt idx="888">
                  <c:v>95.49</c:v>
                </c:pt>
                <c:pt idx="889">
                  <c:v>95.81</c:v>
                </c:pt>
                <c:pt idx="890">
                  <c:v>95.75</c:v>
                </c:pt>
                <c:pt idx="891">
                  <c:v>95.73</c:v>
                </c:pt>
                <c:pt idx="892">
                  <c:v>95.71</c:v>
                </c:pt>
                <c:pt idx="893">
                  <c:v>95.84</c:v>
                </c:pt>
                <c:pt idx="894">
                  <c:v>96.15</c:v>
                </c:pt>
                <c:pt idx="895">
                  <c:v>96.43</c:v>
                </c:pt>
                <c:pt idx="896">
                  <c:v>96.16</c:v>
                </c:pt>
                <c:pt idx="897">
                  <c:v>95.86</c:v>
                </c:pt>
                <c:pt idx="898">
                  <c:v>95.51</c:v>
                </c:pt>
                <c:pt idx="899">
                  <c:v>95.32</c:v>
                </c:pt>
                <c:pt idx="900">
                  <c:v>95.28</c:v>
                </c:pt>
                <c:pt idx="901">
                  <c:v>95.01</c:v>
                </c:pt>
                <c:pt idx="902">
                  <c:v>95.1</c:v>
                </c:pt>
                <c:pt idx="903">
                  <c:v>95.25</c:v>
                </c:pt>
                <c:pt idx="904">
                  <c:v>95.19</c:v>
                </c:pt>
                <c:pt idx="905">
                  <c:v>95.53</c:v>
                </c:pt>
                <c:pt idx="906">
                  <c:v>95.4</c:v>
                </c:pt>
                <c:pt idx="907">
                  <c:v>95.43</c:v>
                </c:pt>
                <c:pt idx="908">
                  <c:v>95.43</c:v>
                </c:pt>
                <c:pt idx="909">
                  <c:v>95.39</c:v>
                </c:pt>
                <c:pt idx="910">
                  <c:v>95.32</c:v>
                </c:pt>
                <c:pt idx="911">
                  <c:v>95.08</c:v>
                </c:pt>
                <c:pt idx="912">
                  <c:v>95.02</c:v>
                </c:pt>
                <c:pt idx="913">
                  <c:v>94.85</c:v>
                </c:pt>
                <c:pt idx="914">
                  <c:v>94.82</c:v>
                </c:pt>
                <c:pt idx="915">
                  <c:v>94.77</c:v>
                </c:pt>
                <c:pt idx="916">
                  <c:v>94.82</c:v>
                </c:pt>
                <c:pt idx="917">
                  <c:v>94.83</c:v>
                </c:pt>
                <c:pt idx="918">
                  <c:v>94.7</c:v>
                </c:pt>
                <c:pt idx="919">
                  <c:v>95.37</c:v>
                </c:pt>
                <c:pt idx="920">
                  <c:v>95.68</c:v>
                </c:pt>
                <c:pt idx="921">
                  <c:v>95.88</c:v>
                </c:pt>
                <c:pt idx="922">
                  <c:v>96.27</c:v>
                </c:pt>
                <c:pt idx="923">
                  <c:v>96.28</c:v>
                </c:pt>
                <c:pt idx="924">
                  <c:v>96.38</c:v>
                </c:pt>
                <c:pt idx="925">
                  <c:v>96.46</c:v>
                </c:pt>
                <c:pt idx="926">
                  <c:v>96.35</c:v>
                </c:pt>
                <c:pt idx="927">
                  <c:v>96.21</c:v>
                </c:pt>
                <c:pt idx="928">
                  <c:v>95.91</c:v>
                </c:pt>
                <c:pt idx="929">
                  <c:v>95.83</c:v>
                </c:pt>
                <c:pt idx="930">
                  <c:v>95.44</c:v>
                </c:pt>
                <c:pt idx="931">
                  <c:v>95.03</c:v>
                </c:pt>
                <c:pt idx="932">
                  <c:v>95.33</c:v>
                </c:pt>
                <c:pt idx="933">
                  <c:v>95.53</c:v>
                </c:pt>
                <c:pt idx="934">
                  <c:v>95.35</c:v>
                </c:pt>
                <c:pt idx="935">
                  <c:v>95.18</c:v>
                </c:pt>
                <c:pt idx="936">
                  <c:v>95.11</c:v>
                </c:pt>
                <c:pt idx="937">
                  <c:v>95.28</c:v>
                </c:pt>
                <c:pt idx="938">
                  <c:v>95.67</c:v>
                </c:pt>
                <c:pt idx="939">
                  <c:v>95.67</c:v>
                </c:pt>
                <c:pt idx="940">
                  <c:v>95.43</c:v>
                </c:pt>
                <c:pt idx="941">
                  <c:v>95.41</c:v>
                </c:pt>
                <c:pt idx="942">
                  <c:v>95.26</c:v>
                </c:pt>
                <c:pt idx="943">
                  <c:v>95.08</c:v>
                </c:pt>
                <c:pt idx="944">
                  <c:v>94.79</c:v>
                </c:pt>
                <c:pt idx="945">
                  <c:v>94.94</c:v>
                </c:pt>
                <c:pt idx="946">
                  <c:v>94.86</c:v>
                </c:pt>
                <c:pt idx="947">
                  <c:v>94.98</c:v>
                </c:pt>
                <c:pt idx="948">
                  <c:v>94.91</c:v>
                </c:pt>
                <c:pt idx="949">
                  <c:v>94.71</c:v>
                </c:pt>
                <c:pt idx="950">
                  <c:v>94.5</c:v>
                </c:pt>
                <c:pt idx="951">
                  <c:v>94.64</c:v>
                </c:pt>
                <c:pt idx="952">
                  <c:v>94.56</c:v>
                </c:pt>
                <c:pt idx="953">
                  <c:v>94.97</c:v>
                </c:pt>
                <c:pt idx="954">
                  <c:v>94.89</c:v>
                </c:pt>
                <c:pt idx="955">
                  <c:v>95.32</c:v>
                </c:pt>
                <c:pt idx="956">
                  <c:v>95.38</c:v>
                </c:pt>
                <c:pt idx="957">
                  <c:v>95.15</c:v>
                </c:pt>
                <c:pt idx="958">
                  <c:v>95.07</c:v>
                </c:pt>
                <c:pt idx="959">
                  <c:v>95.3</c:v>
                </c:pt>
                <c:pt idx="960">
                  <c:v>95.16</c:v>
                </c:pt>
                <c:pt idx="961">
                  <c:v>94.78</c:v>
                </c:pt>
                <c:pt idx="962">
                  <c:v>94.8</c:v>
                </c:pt>
                <c:pt idx="963">
                  <c:v>94.73</c:v>
                </c:pt>
                <c:pt idx="964">
                  <c:v>94.79</c:v>
                </c:pt>
                <c:pt idx="965">
                  <c:v>95.14</c:v>
                </c:pt>
                <c:pt idx="966">
                  <c:v>95.31</c:v>
                </c:pt>
                <c:pt idx="967">
                  <c:v>95.32</c:v>
                </c:pt>
                <c:pt idx="968">
                  <c:v>95.44</c:v>
                </c:pt>
                <c:pt idx="969">
                  <c:v>95.64</c:v>
                </c:pt>
                <c:pt idx="970">
                  <c:v>95.65</c:v>
                </c:pt>
                <c:pt idx="971">
                  <c:v>95.82</c:v>
                </c:pt>
                <c:pt idx="972">
                  <c:v>95.6</c:v>
                </c:pt>
                <c:pt idx="973">
                  <c:v>95.47</c:v>
                </c:pt>
                <c:pt idx="974">
                  <c:v>95.39</c:v>
                </c:pt>
                <c:pt idx="975">
                  <c:v>95.36</c:v>
                </c:pt>
                <c:pt idx="976">
                  <c:v>95.3</c:v>
                </c:pt>
                <c:pt idx="977">
                  <c:v>95.21</c:v>
                </c:pt>
                <c:pt idx="978">
                  <c:v>95.5</c:v>
                </c:pt>
                <c:pt idx="979">
                  <c:v>95.97</c:v>
                </c:pt>
                <c:pt idx="980">
                  <c:v>96.02</c:v>
                </c:pt>
                <c:pt idx="981">
                  <c:v>95.93</c:v>
                </c:pt>
                <c:pt idx="982">
                  <c:v>95.95</c:v>
                </c:pt>
                <c:pt idx="983">
                  <c:v>95.82</c:v>
                </c:pt>
                <c:pt idx="984">
                  <c:v>96.05</c:v>
                </c:pt>
                <c:pt idx="985">
                  <c:v>95.94</c:v>
                </c:pt>
                <c:pt idx="986">
                  <c:v>95.62</c:v>
                </c:pt>
                <c:pt idx="987">
                  <c:v>95.3</c:v>
                </c:pt>
                <c:pt idx="988">
                  <c:v>95.23</c:v>
                </c:pt>
                <c:pt idx="989">
                  <c:v>95.08</c:v>
                </c:pt>
                <c:pt idx="990">
                  <c:v>95.18</c:v>
                </c:pt>
                <c:pt idx="991">
                  <c:v>95.23</c:v>
                </c:pt>
                <c:pt idx="992">
                  <c:v>95.08</c:v>
                </c:pt>
                <c:pt idx="993">
                  <c:v>94.76</c:v>
                </c:pt>
                <c:pt idx="994">
                  <c:v>94.71</c:v>
                </c:pt>
                <c:pt idx="995">
                  <c:v>94.48</c:v>
                </c:pt>
                <c:pt idx="996">
                  <c:v>94.28</c:v>
                </c:pt>
                <c:pt idx="997">
                  <c:v>94.73</c:v>
                </c:pt>
                <c:pt idx="998">
                  <c:v>94.78</c:v>
                </c:pt>
                <c:pt idx="999">
                  <c:v>94.46</c:v>
                </c:pt>
                <c:pt idx="1000">
                  <c:v>94.33</c:v>
                </c:pt>
                <c:pt idx="1001">
                  <c:v>94.45</c:v>
                </c:pt>
                <c:pt idx="1002">
                  <c:v>94.53</c:v>
                </c:pt>
                <c:pt idx="1003">
                  <c:v>94.21</c:v>
                </c:pt>
                <c:pt idx="1004">
                  <c:v>94.08</c:v>
                </c:pt>
                <c:pt idx="1005">
                  <c:v>94.1</c:v>
                </c:pt>
                <c:pt idx="1006">
                  <c:v>93.87</c:v>
                </c:pt>
                <c:pt idx="1007">
                  <c:v>94.02</c:v>
                </c:pt>
                <c:pt idx="1008">
                  <c:v>94.51</c:v>
                </c:pt>
                <c:pt idx="1009">
                  <c:v>94.53</c:v>
                </c:pt>
                <c:pt idx="1010">
                  <c:v>94.26</c:v>
                </c:pt>
                <c:pt idx="1011">
                  <c:v>94.2</c:v>
                </c:pt>
                <c:pt idx="1012">
                  <c:v>94.29</c:v>
                </c:pt>
                <c:pt idx="1013">
                  <c:v>94.09</c:v>
                </c:pt>
                <c:pt idx="1014">
                  <c:v>94.38</c:v>
                </c:pt>
                <c:pt idx="1015">
                  <c:v>94.62</c:v>
                </c:pt>
                <c:pt idx="1016">
                  <c:v>94.62</c:v>
                </c:pt>
                <c:pt idx="1017">
                  <c:v>94.42</c:v>
                </c:pt>
                <c:pt idx="1018">
                  <c:v>94.39</c:v>
                </c:pt>
                <c:pt idx="1019">
                  <c:v>94.32</c:v>
                </c:pt>
                <c:pt idx="1020">
                  <c:v>94.4</c:v>
                </c:pt>
                <c:pt idx="1021">
                  <c:v>94.28</c:v>
                </c:pt>
                <c:pt idx="1022">
                  <c:v>94.11</c:v>
                </c:pt>
                <c:pt idx="1023">
                  <c:v>94.1</c:v>
                </c:pt>
                <c:pt idx="1024">
                  <c:v>94.29</c:v>
                </c:pt>
                <c:pt idx="1025">
                  <c:v>94.23</c:v>
                </c:pt>
                <c:pt idx="1026">
                  <c:v>94.2</c:v>
                </c:pt>
                <c:pt idx="1027">
                  <c:v>94.04</c:v>
                </c:pt>
                <c:pt idx="1028">
                  <c:v>94.22</c:v>
                </c:pt>
                <c:pt idx="1029">
                  <c:v>94.39</c:v>
                </c:pt>
                <c:pt idx="1030">
                  <c:v>94.45</c:v>
                </c:pt>
                <c:pt idx="1031">
                  <c:v>94.35</c:v>
                </c:pt>
                <c:pt idx="1032">
                  <c:v>94.3</c:v>
                </c:pt>
                <c:pt idx="1033">
                  <c:v>94.16</c:v>
                </c:pt>
                <c:pt idx="1034">
                  <c:v>94.03</c:v>
                </c:pt>
                <c:pt idx="1035">
                  <c:v>94.06</c:v>
                </c:pt>
                <c:pt idx="1036">
                  <c:v>94.31</c:v>
                </c:pt>
                <c:pt idx="1037">
                  <c:v>94.07</c:v>
                </c:pt>
                <c:pt idx="1038">
                  <c:v>93.96</c:v>
                </c:pt>
                <c:pt idx="1039">
                  <c:v>93.94</c:v>
                </c:pt>
                <c:pt idx="1040">
                  <c:v>93.85</c:v>
                </c:pt>
                <c:pt idx="1041">
                  <c:v>93.77</c:v>
                </c:pt>
                <c:pt idx="1042">
                  <c:v>93.95</c:v>
                </c:pt>
                <c:pt idx="1043">
                  <c:v>93.72</c:v>
                </c:pt>
                <c:pt idx="1044">
                  <c:v>93.59</c:v>
                </c:pt>
                <c:pt idx="1045">
                  <c:v>93.88</c:v>
                </c:pt>
                <c:pt idx="1046">
                  <c:v>94.38</c:v>
                </c:pt>
                <c:pt idx="1047">
                  <c:v>94.79</c:v>
                </c:pt>
                <c:pt idx="1048">
                  <c:v>94.66</c:v>
                </c:pt>
                <c:pt idx="1049">
                  <c:v>94.45</c:v>
                </c:pt>
                <c:pt idx="1050">
                  <c:v>94.69</c:v>
                </c:pt>
                <c:pt idx="1051">
                  <c:v>94.5</c:v>
                </c:pt>
                <c:pt idx="1052">
                  <c:v>94.27</c:v>
                </c:pt>
                <c:pt idx="1053">
                  <c:v>94.19</c:v>
                </c:pt>
                <c:pt idx="1054">
                  <c:v>94.25</c:v>
                </c:pt>
                <c:pt idx="1055">
                  <c:v>94.09</c:v>
                </c:pt>
                <c:pt idx="1056">
                  <c:v>93.91</c:v>
                </c:pt>
                <c:pt idx="1057">
                  <c:v>94.17</c:v>
                </c:pt>
                <c:pt idx="1058">
                  <c:v>94.06</c:v>
                </c:pt>
                <c:pt idx="1059">
                  <c:v>94.02</c:v>
                </c:pt>
                <c:pt idx="1060">
                  <c:v>93.84</c:v>
                </c:pt>
                <c:pt idx="1061">
                  <c:v>93.7</c:v>
                </c:pt>
                <c:pt idx="1062">
                  <c:v>93.51</c:v>
                </c:pt>
                <c:pt idx="1063">
                  <c:v>93.42</c:v>
                </c:pt>
                <c:pt idx="1064">
                  <c:v>93.42</c:v>
                </c:pt>
                <c:pt idx="1065">
                  <c:v>93.31</c:v>
                </c:pt>
                <c:pt idx="1066">
                  <c:v>93.42</c:v>
                </c:pt>
                <c:pt idx="1067">
                  <c:v>93.32</c:v>
                </c:pt>
                <c:pt idx="1068">
                  <c:v>93.55</c:v>
                </c:pt>
                <c:pt idx="1069">
                  <c:v>93.21</c:v>
                </c:pt>
                <c:pt idx="1070">
                  <c:v>93.02</c:v>
                </c:pt>
                <c:pt idx="1071">
                  <c:v>92.86</c:v>
                </c:pt>
                <c:pt idx="1072">
                  <c:v>92.87</c:v>
                </c:pt>
                <c:pt idx="1073">
                  <c:v>93.24</c:v>
                </c:pt>
                <c:pt idx="1074">
                  <c:v>93.22</c:v>
                </c:pt>
                <c:pt idx="1075">
                  <c:v>92.99</c:v>
                </c:pt>
                <c:pt idx="1076">
                  <c:v>93.38</c:v>
                </c:pt>
                <c:pt idx="1077">
                  <c:v>93.93</c:v>
                </c:pt>
                <c:pt idx="1078">
                  <c:v>94.24</c:v>
                </c:pt>
                <c:pt idx="1079">
                  <c:v>94.1</c:v>
                </c:pt>
                <c:pt idx="1080">
                  <c:v>93.76</c:v>
                </c:pt>
                <c:pt idx="1081">
                  <c:v>93.54</c:v>
                </c:pt>
                <c:pt idx="1082">
                  <c:v>93.34</c:v>
                </c:pt>
                <c:pt idx="1083">
                  <c:v>93.19</c:v>
                </c:pt>
                <c:pt idx="1084">
                  <c:v>93.11</c:v>
                </c:pt>
                <c:pt idx="1085">
                  <c:v>92.82</c:v>
                </c:pt>
                <c:pt idx="1086">
                  <c:v>92.55</c:v>
                </c:pt>
                <c:pt idx="1087">
                  <c:v>92.38</c:v>
                </c:pt>
                <c:pt idx="1088">
                  <c:v>92.23</c:v>
                </c:pt>
                <c:pt idx="1089">
                  <c:v>92.08</c:v>
                </c:pt>
                <c:pt idx="1090">
                  <c:v>92.08</c:v>
                </c:pt>
                <c:pt idx="1091">
                  <c:v>92.27</c:v>
                </c:pt>
                <c:pt idx="1092">
                  <c:v>92.19</c:v>
                </c:pt>
                <c:pt idx="1093">
                  <c:v>92.15</c:v>
                </c:pt>
                <c:pt idx="1094">
                  <c:v>92.12</c:v>
                </c:pt>
                <c:pt idx="1095">
                  <c:v>91.99</c:v>
                </c:pt>
                <c:pt idx="1096">
                  <c:v>91.83</c:v>
                </c:pt>
                <c:pt idx="1097">
                  <c:v>91.82</c:v>
                </c:pt>
                <c:pt idx="1098">
                  <c:v>91.59</c:v>
                </c:pt>
                <c:pt idx="1099">
                  <c:v>91.24</c:v>
                </c:pt>
                <c:pt idx="1100">
                  <c:v>90.85</c:v>
                </c:pt>
                <c:pt idx="1101">
                  <c:v>90.6</c:v>
                </c:pt>
                <c:pt idx="1102">
                  <c:v>90.38</c:v>
                </c:pt>
                <c:pt idx="1103">
                  <c:v>90.14</c:v>
                </c:pt>
                <c:pt idx="1104">
                  <c:v>90.02</c:v>
                </c:pt>
                <c:pt idx="1105">
                  <c:v>89.88</c:v>
                </c:pt>
                <c:pt idx="1106">
                  <c:v>90.02</c:v>
                </c:pt>
                <c:pt idx="1107">
                  <c:v>90.38</c:v>
                </c:pt>
                <c:pt idx="1108">
                  <c:v>90.4</c:v>
                </c:pt>
                <c:pt idx="1109">
                  <c:v>90.52</c:v>
                </c:pt>
                <c:pt idx="1110">
                  <c:v>90.62</c:v>
                </c:pt>
                <c:pt idx="1111">
                  <c:v>90.58</c:v>
                </c:pt>
                <c:pt idx="1112">
                  <c:v>90.63</c:v>
                </c:pt>
                <c:pt idx="1113">
                  <c:v>90.58</c:v>
                </c:pt>
                <c:pt idx="1114">
                  <c:v>90.8</c:v>
                </c:pt>
                <c:pt idx="1115">
                  <c:v>90.93</c:v>
                </c:pt>
                <c:pt idx="1116">
                  <c:v>91.23</c:v>
                </c:pt>
                <c:pt idx="1117">
                  <c:v>91.06</c:v>
                </c:pt>
                <c:pt idx="1118">
                  <c:v>91.05</c:v>
                </c:pt>
                <c:pt idx="1119">
                  <c:v>91.05</c:v>
                </c:pt>
                <c:pt idx="1120">
                  <c:v>90.76</c:v>
                </c:pt>
                <c:pt idx="1121">
                  <c:v>91.05</c:v>
                </c:pt>
                <c:pt idx="1122">
                  <c:v>91.47</c:v>
                </c:pt>
                <c:pt idx="1123">
                  <c:v>91.77</c:v>
                </c:pt>
                <c:pt idx="1124">
                  <c:v>92.14</c:v>
                </c:pt>
                <c:pt idx="1125">
                  <c:v>92.04</c:v>
                </c:pt>
                <c:pt idx="1126">
                  <c:v>91.86</c:v>
                </c:pt>
                <c:pt idx="1127">
                  <c:v>91.7</c:v>
                </c:pt>
                <c:pt idx="1128">
                  <c:v>92.11</c:v>
                </c:pt>
                <c:pt idx="1129">
                  <c:v>91.98</c:v>
                </c:pt>
                <c:pt idx="1130">
                  <c:v>91.97</c:v>
                </c:pt>
                <c:pt idx="1131">
                  <c:v>92.21</c:v>
                </c:pt>
                <c:pt idx="1132">
                  <c:v>92.27</c:v>
                </c:pt>
                <c:pt idx="1133">
                  <c:v>92.1</c:v>
                </c:pt>
                <c:pt idx="1134">
                  <c:v>92.43</c:v>
                </c:pt>
                <c:pt idx="1135">
                  <c:v>93.17</c:v>
                </c:pt>
                <c:pt idx="1136">
                  <c:v>94.27</c:v>
                </c:pt>
                <c:pt idx="1137">
                  <c:v>94.56</c:v>
                </c:pt>
                <c:pt idx="1138">
                  <c:v>94.48</c:v>
                </c:pt>
                <c:pt idx="1139">
                  <c:v>94.39</c:v>
                </c:pt>
                <c:pt idx="1140">
                  <c:v>94.41</c:v>
                </c:pt>
                <c:pt idx="1141">
                  <c:v>94.56</c:v>
                </c:pt>
                <c:pt idx="1142">
                  <c:v>94.34</c:v>
                </c:pt>
                <c:pt idx="1143">
                  <c:v>94.63</c:v>
                </c:pt>
                <c:pt idx="1144">
                  <c:v>94.59</c:v>
                </c:pt>
                <c:pt idx="1145">
                  <c:v>94.74</c:v>
                </c:pt>
                <c:pt idx="1146">
                  <c:v>94.62</c:v>
                </c:pt>
                <c:pt idx="1147">
                  <c:v>94.38</c:v>
                </c:pt>
                <c:pt idx="1148">
                  <c:v>94.28</c:v>
                </c:pt>
                <c:pt idx="1149">
                  <c:v>94.1</c:v>
                </c:pt>
                <c:pt idx="1150">
                  <c:v>93.98</c:v>
                </c:pt>
                <c:pt idx="1151">
                  <c:v>93.9</c:v>
                </c:pt>
                <c:pt idx="1152">
                  <c:v>94.21</c:v>
                </c:pt>
                <c:pt idx="1153">
                  <c:v>94.09</c:v>
                </c:pt>
                <c:pt idx="1154">
                  <c:v>94.07</c:v>
                </c:pt>
                <c:pt idx="1155">
                  <c:v>94.36</c:v>
                </c:pt>
                <c:pt idx="1156">
                  <c:v>94.03</c:v>
                </c:pt>
                <c:pt idx="1157">
                  <c:v>94.26</c:v>
                </c:pt>
                <c:pt idx="1158">
                  <c:v>94.9</c:v>
                </c:pt>
                <c:pt idx="1159">
                  <c:v>95.06</c:v>
                </c:pt>
                <c:pt idx="1160">
                  <c:v>95.23</c:v>
                </c:pt>
                <c:pt idx="1161">
                  <c:v>95.16</c:v>
                </c:pt>
                <c:pt idx="1162">
                  <c:v>95.2</c:v>
                </c:pt>
                <c:pt idx="1163">
                  <c:v>95.21</c:v>
                </c:pt>
                <c:pt idx="1164">
                  <c:v>95.42</c:v>
                </c:pt>
                <c:pt idx="1165">
                  <c:v>95.14</c:v>
                </c:pt>
                <c:pt idx="1166">
                  <c:v>95.04</c:v>
                </c:pt>
                <c:pt idx="1167">
                  <c:v>95.04</c:v>
                </c:pt>
                <c:pt idx="1168">
                  <c:v>95.13</c:v>
                </c:pt>
                <c:pt idx="1169">
                  <c:v>95.16</c:v>
                </c:pt>
                <c:pt idx="1170">
                  <c:v>95.1</c:v>
                </c:pt>
                <c:pt idx="1171">
                  <c:v>95.04</c:v>
                </c:pt>
                <c:pt idx="1172">
                  <c:v>95.18</c:v>
                </c:pt>
                <c:pt idx="1173">
                  <c:v>95.13</c:v>
                </c:pt>
                <c:pt idx="1174">
                  <c:v>95.21</c:v>
                </c:pt>
                <c:pt idx="1175">
                  <c:v>95.69</c:v>
                </c:pt>
                <c:pt idx="1176">
                  <c:v>95.58</c:v>
                </c:pt>
                <c:pt idx="1177">
                  <c:v>95.6</c:v>
                </c:pt>
                <c:pt idx="1178">
                  <c:v>95.67</c:v>
                </c:pt>
                <c:pt idx="1179">
                  <c:v>96.12</c:v>
                </c:pt>
                <c:pt idx="1180">
                  <c:v>96.15</c:v>
                </c:pt>
                <c:pt idx="1181">
                  <c:v>96.01</c:v>
                </c:pt>
                <c:pt idx="1182">
                  <c:v>95.7</c:v>
                </c:pt>
                <c:pt idx="1183">
                  <c:v>95.38</c:v>
                </c:pt>
                <c:pt idx="1184">
                  <c:v>95.4</c:v>
                </c:pt>
                <c:pt idx="1185">
                  <c:v>95.64</c:v>
                </c:pt>
                <c:pt idx="1186">
                  <c:v>95.48</c:v>
                </c:pt>
                <c:pt idx="1187">
                  <c:v>95.4</c:v>
                </c:pt>
                <c:pt idx="1188">
                  <c:v>95.58</c:v>
                </c:pt>
                <c:pt idx="1189">
                  <c:v>95.51</c:v>
                </c:pt>
                <c:pt idx="1190">
                  <c:v>95.49</c:v>
                </c:pt>
                <c:pt idx="1191">
                  <c:v>95.18</c:v>
                </c:pt>
                <c:pt idx="1192">
                  <c:v>94.98</c:v>
                </c:pt>
                <c:pt idx="1193">
                  <c:v>94.92</c:v>
                </c:pt>
                <c:pt idx="1194">
                  <c:v>94.71</c:v>
                </c:pt>
                <c:pt idx="1195">
                  <c:v>94.73</c:v>
                </c:pt>
                <c:pt idx="1196">
                  <c:v>94.63</c:v>
                </c:pt>
                <c:pt idx="1197">
                  <c:v>94.31</c:v>
                </c:pt>
                <c:pt idx="1198">
                  <c:v>94.23</c:v>
                </c:pt>
                <c:pt idx="1199">
                  <c:v>94.45</c:v>
                </c:pt>
                <c:pt idx="1200">
                  <c:v>94.3</c:v>
                </c:pt>
                <c:pt idx="1201">
                  <c:v>94.24</c:v>
                </c:pt>
                <c:pt idx="1202">
                  <c:v>94.28</c:v>
                </c:pt>
                <c:pt idx="1203">
                  <c:v>94.32</c:v>
                </c:pt>
                <c:pt idx="1204">
                  <c:v>94.62</c:v>
                </c:pt>
                <c:pt idx="1205">
                  <c:v>94.89</c:v>
                </c:pt>
                <c:pt idx="1206">
                  <c:v>95.1</c:v>
                </c:pt>
                <c:pt idx="1207">
                  <c:v>95.05</c:v>
                </c:pt>
                <c:pt idx="1208">
                  <c:v>95.13</c:v>
                </c:pt>
                <c:pt idx="1209">
                  <c:v>95.21</c:v>
                </c:pt>
                <c:pt idx="1210">
                  <c:v>95.42</c:v>
                </c:pt>
                <c:pt idx="1211">
                  <c:v>95.29</c:v>
                </c:pt>
                <c:pt idx="1212">
                  <c:v>94.96</c:v>
                </c:pt>
                <c:pt idx="1213">
                  <c:v>95.19</c:v>
                </c:pt>
                <c:pt idx="1214">
                  <c:v>95.15</c:v>
                </c:pt>
                <c:pt idx="1215">
                  <c:v>94.95</c:v>
                </c:pt>
                <c:pt idx="1216">
                  <c:v>95</c:v>
                </c:pt>
                <c:pt idx="1217">
                  <c:v>94.97</c:v>
                </c:pt>
                <c:pt idx="1218">
                  <c:v>95.93</c:v>
                </c:pt>
                <c:pt idx="1219">
                  <c:v>96.3</c:v>
                </c:pt>
                <c:pt idx="1220">
                  <c:v>96.24</c:v>
                </c:pt>
                <c:pt idx="1221">
                  <c:v>96.05</c:v>
                </c:pt>
                <c:pt idx="1222">
                  <c:v>95.95</c:v>
                </c:pt>
                <c:pt idx="1223">
                  <c:v>95.81</c:v>
                </c:pt>
                <c:pt idx="1224">
                  <c:v>95.46</c:v>
                </c:pt>
                <c:pt idx="1225">
                  <c:v>95.28</c:v>
                </c:pt>
                <c:pt idx="1226">
                  <c:v>95.01</c:v>
                </c:pt>
                <c:pt idx="1227">
                  <c:v>94.85</c:v>
                </c:pt>
                <c:pt idx="1228">
                  <c:v>94.85</c:v>
                </c:pt>
                <c:pt idx="1229">
                  <c:v>94.81</c:v>
                </c:pt>
                <c:pt idx="1230">
                  <c:v>94.73</c:v>
                </c:pt>
                <c:pt idx="1231">
                  <c:v>94.46</c:v>
                </c:pt>
                <c:pt idx="1232">
                  <c:v>94.28</c:v>
                </c:pt>
                <c:pt idx="1233">
                  <c:v>94.11</c:v>
                </c:pt>
                <c:pt idx="1234">
                  <c:v>93.8</c:v>
                </c:pt>
                <c:pt idx="1235">
                  <c:v>93.84</c:v>
                </c:pt>
                <c:pt idx="1236">
                  <c:v>93.75</c:v>
                </c:pt>
                <c:pt idx="1237">
                  <c:v>94.04</c:v>
                </c:pt>
                <c:pt idx="1238">
                  <c:v>94.15</c:v>
                </c:pt>
                <c:pt idx="1239">
                  <c:v>94.56</c:v>
                </c:pt>
                <c:pt idx="1240">
                  <c:v>94.94</c:v>
                </c:pt>
                <c:pt idx="1241">
                  <c:v>94.7</c:v>
                </c:pt>
                <c:pt idx="1242">
                  <c:v>94.26</c:v>
                </c:pt>
                <c:pt idx="1243">
                  <c:v>94.24</c:v>
                </c:pt>
                <c:pt idx="1244">
                  <c:v>94.41</c:v>
                </c:pt>
                <c:pt idx="1245">
                  <c:v>94.23</c:v>
                </c:pt>
                <c:pt idx="1246">
                  <c:v>94.06</c:v>
                </c:pt>
                <c:pt idx="1247">
                  <c:v>94.12</c:v>
                </c:pt>
                <c:pt idx="1248">
                  <c:v>94.27</c:v>
                </c:pt>
                <c:pt idx="1249">
                  <c:v>94.07</c:v>
                </c:pt>
                <c:pt idx="1250">
                  <c:v>94.09</c:v>
                </c:pt>
                <c:pt idx="1251">
                  <c:v>94.23</c:v>
                </c:pt>
                <c:pt idx="1252">
                  <c:v>94.12</c:v>
                </c:pt>
                <c:pt idx="1253">
                  <c:v>94.08</c:v>
                </c:pt>
                <c:pt idx="1254">
                  <c:v>93.95</c:v>
                </c:pt>
                <c:pt idx="1255">
                  <c:v>93.81</c:v>
                </c:pt>
                <c:pt idx="1256">
                  <c:v>93.8</c:v>
                </c:pt>
                <c:pt idx="1257">
                  <c:v>93.76</c:v>
                </c:pt>
                <c:pt idx="1258">
                  <c:v>93.5</c:v>
                </c:pt>
                <c:pt idx="1259">
                  <c:v>93.39</c:v>
                </c:pt>
                <c:pt idx="1260">
                  <c:v>93.36</c:v>
                </c:pt>
                <c:pt idx="1261">
                  <c:v>93.18</c:v>
                </c:pt>
                <c:pt idx="1262">
                  <c:v>93.1</c:v>
                </c:pt>
                <c:pt idx="1263">
                  <c:v>92.79</c:v>
                </c:pt>
                <c:pt idx="1264">
                  <c:v>92.87</c:v>
                </c:pt>
                <c:pt idx="1265">
                  <c:v>92.96</c:v>
                </c:pt>
                <c:pt idx="1266">
                  <c:v>93.16</c:v>
                </c:pt>
                <c:pt idx="1267">
                  <c:v>92.93</c:v>
                </c:pt>
                <c:pt idx="1268">
                  <c:v>93.12</c:v>
                </c:pt>
                <c:pt idx="1269">
                  <c:v>93.01</c:v>
                </c:pt>
                <c:pt idx="1270">
                  <c:v>92.89</c:v>
                </c:pt>
                <c:pt idx="1271">
                  <c:v>92.84</c:v>
                </c:pt>
                <c:pt idx="1272">
                  <c:v>93.29</c:v>
                </c:pt>
                <c:pt idx="1273">
                  <c:v>93.33</c:v>
                </c:pt>
                <c:pt idx="1274">
                  <c:v>93.03</c:v>
                </c:pt>
                <c:pt idx="1275">
                  <c:v>92.73</c:v>
                </c:pt>
                <c:pt idx="1276">
                  <c:v>92.45</c:v>
                </c:pt>
                <c:pt idx="1277">
                  <c:v>92.37</c:v>
                </c:pt>
                <c:pt idx="1278">
                  <c:v>92.69</c:v>
                </c:pt>
                <c:pt idx="1279">
                  <c:v>92.79</c:v>
                </c:pt>
                <c:pt idx="1280">
                  <c:v>92.81</c:v>
                </c:pt>
                <c:pt idx="1281">
                  <c:v>92.7</c:v>
                </c:pt>
                <c:pt idx="1282">
                  <c:v>92.8</c:v>
                </c:pt>
                <c:pt idx="1283">
                  <c:v>93.1</c:v>
                </c:pt>
                <c:pt idx="1284">
                  <c:v>92.76</c:v>
                </c:pt>
                <c:pt idx="1285">
                  <c:v>92.55</c:v>
                </c:pt>
                <c:pt idx="1286">
                  <c:v>92.55</c:v>
                </c:pt>
                <c:pt idx="1287">
                  <c:v>92.65</c:v>
                </c:pt>
                <c:pt idx="1288">
                  <c:v>93.02</c:v>
                </c:pt>
                <c:pt idx="1289">
                  <c:v>93.16</c:v>
                </c:pt>
                <c:pt idx="1290">
                  <c:v>93.29</c:v>
                </c:pt>
                <c:pt idx="1291">
                  <c:v>93.71</c:v>
                </c:pt>
                <c:pt idx="1292">
                  <c:v>93.86</c:v>
                </c:pt>
                <c:pt idx="1293">
                  <c:v>94.24</c:v>
                </c:pt>
                <c:pt idx="1294">
                  <c:v>94.31</c:v>
                </c:pt>
                <c:pt idx="1295">
                  <c:v>94.26</c:v>
                </c:pt>
                <c:pt idx="1296">
                  <c:v>94.17</c:v>
                </c:pt>
                <c:pt idx="1297">
                  <c:v>94.18</c:v>
                </c:pt>
                <c:pt idx="1298">
                  <c:v>94.02</c:v>
                </c:pt>
                <c:pt idx="1299">
                  <c:v>94.09</c:v>
                </c:pt>
                <c:pt idx="1300">
                  <c:v>94.29</c:v>
                </c:pt>
                <c:pt idx="1301">
                  <c:v>94.31</c:v>
                </c:pt>
                <c:pt idx="1302">
                  <c:v>94.15</c:v>
                </c:pt>
                <c:pt idx="1303">
                  <c:v>94.14</c:v>
                </c:pt>
                <c:pt idx="1304">
                  <c:v>93.91</c:v>
                </c:pt>
                <c:pt idx="1305">
                  <c:v>93.75</c:v>
                </c:pt>
                <c:pt idx="1306">
                  <c:v>93.63</c:v>
                </c:pt>
                <c:pt idx="1307">
                  <c:v>93.77</c:v>
                </c:pt>
                <c:pt idx="1308">
                  <c:v>93.77</c:v>
                </c:pt>
                <c:pt idx="1309">
                  <c:v>93.66</c:v>
                </c:pt>
                <c:pt idx="1310">
                  <c:v>93.43</c:v>
                </c:pt>
                <c:pt idx="1311">
                  <c:v>93.38</c:v>
                </c:pt>
                <c:pt idx="1312">
                  <c:v>93.17</c:v>
                </c:pt>
                <c:pt idx="1313">
                  <c:v>93.02</c:v>
                </c:pt>
                <c:pt idx="1314">
                  <c:v>93.09</c:v>
                </c:pt>
                <c:pt idx="1315">
                  <c:v>92.95</c:v>
                </c:pt>
                <c:pt idx="1316">
                  <c:v>92.77</c:v>
                </c:pt>
                <c:pt idx="1317">
                  <c:v>93.11</c:v>
                </c:pt>
                <c:pt idx="1318">
                  <c:v>93.39</c:v>
                </c:pt>
                <c:pt idx="1319">
                  <c:v>93.5</c:v>
                </c:pt>
                <c:pt idx="1320">
                  <c:v>93.53</c:v>
                </c:pt>
                <c:pt idx="1321">
                  <c:v>93.67</c:v>
                </c:pt>
                <c:pt idx="1322">
                  <c:v>93.92</c:v>
                </c:pt>
                <c:pt idx="1323">
                  <c:v>93.69</c:v>
                </c:pt>
                <c:pt idx="1324">
                  <c:v>93.59</c:v>
                </c:pt>
                <c:pt idx="1325">
                  <c:v>93.42</c:v>
                </c:pt>
                <c:pt idx="1326">
                  <c:v>93.44</c:v>
                </c:pt>
                <c:pt idx="1327">
                  <c:v>93.26</c:v>
                </c:pt>
                <c:pt idx="1328">
                  <c:v>93.13</c:v>
                </c:pt>
                <c:pt idx="1329">
                  <c:v>92.93</c:v>
                </c:pt>
                <c:pt idx="1330">
                  <c:v>92.83</c:v>
                </c:pt>
                <c:pt idx="1331">
                  <c:v>93.26</c:v>
                </c:pt>
                <c:pt idx="1332">
                  <c:v>93.35</c:v>
                </c:pt>
                <c:pt idx="1333">
                  <c:v>93.84</c:v>
                </c:pt>
                <c:pt idx="1334">
                  <c:v>94.1</c:v>
                </c:pt>
                <c:pt idx="1335">
                  <c:v>94.15</c:v>
                </c:pt>
                <c:pt idx="1336">
                  <c:v>94.5</c:v>
                </c:pt>
                <c:pt idx="1337">
                  <c:v>94.65</c:v>
                </c:pt>
                <c:pt idx="1338">
                  <c:v>94.5</c:v>
                </c:pt>
                <c:pt idx="1339">
                  <c:v>94.71</c:v>
                </c:pt>
                <c:pt idx="1340">
                  <c:v>95.1</c:v>
                </c:pt>
                <c:pt idx="1341">
                  <c:v>95.08</c:v>
                </c:pt>
                <c:pt idx="1342">
                  <c:v>94.99</c:v>
                </c:pt>
                <c:pt idx="1343">
                  <c:v>95.2</c:v>
                </c:pt>
                <c:pt idx="1344">
                  <c:v>95.44</c:v>
                </c:pt>
                <c:pt idx="1345">
                  <c:v>95.36</c:v>
                </c:pt>
                <c:pt idx="1346">
                  <c:v>95.53</c:v>
                </c:pt>
                <c:pt idx="1347">
                  <c:v>95.3</c:v>
                </c:pt>
                <c:pt idx="1348">
                  <c:v>95.66</c:v>
                </c:pt>
                <c:pt idx="1349">
                  <c:v>95.82</c:v>
                </c:pt>
                <c:pt idx="1350">
                  <c:v>96.35</c:v>
                </c:pt>
                <c:pt idx="1351">
                  <c:v>96.45</c:v>
                </c:pt>
                <c:pt idx="1352">
                  <c:v>96.35</c:v>
                </c:pt>
                <c:pt idx="1353">
                  <c:v>96.33</c:v>
                </c:pt>
                <c:pt idx="1354">
                  <c:v>96.6</c:v>
                </c:pt>
                <c:pt idx="1355">
                  <c:v>96.79</c:v>
                </c:pt>
                <c:pt idx="1356">
                  <c:v>96.8</c:v>
                </c:pt>
                <c:pt idx="1357">
                  <c:v>97.05</c:v>
                </c:pt>
                <c:pt idx="1358">
                  <c:v>96.94</c:v>
                </c:pt>
                <c:pt idx="1359">
                  <c:v>96.62</c:v>
                </c:pt>
                <c:pt idx="1360">
                  <c:v>96.68</c:v>
                </c:pt>
                <c:pt idx="1361">
                  <c:v>96.74</c:v>
                </c:pt>
                <c:pt idx="1362">
                  <c:v>96.93</c:v>
                </c:pt>
                <c:pt idx="1363">
                  <c:v>96.63</c:v>
                </c:pt>
                <c:pt idx="1364">
                  <c:v>96.48</c:v>
                </c:pt>
                <c:pt idx="1365">
                  <c:v>96.41</c:v>
                </c:pt>
                <c:pt idx="1366">
                  <c:v>96.2</c:v>
                </c:pt>
                <c:pt idx="1367">
                  <c:v>96.05</c:v>
                </c:pt>
                <c:pt idx="1368">
                  <c:v>95.82</c:v>
                </c:pt>
                <c:pt idx="1369">
                  <c:v>95.63</c:v>
                </c:pt>
                <c:pt idx="1370">
                  <c:v>95.32</c:v>
                </c:pt>
                <c:pt idx="1371">
                  <c:v>95.15</c:v>
                </c:pt>
                <c:pt idx="1372">
                  <c:v>95.54</c:v>
                </c:pt>
                <c:pt idx="1373">
                  <c:v>95.34</c:v>
                </c:pt>
                <c:pt idx="1374">
                  <c:v>95.26</c:v>
                </c:pt>
                <c:pt idx="1375">
                  <c:v>95.36</c:v>
                </c:pt>
                <c:pt idx="1376">
                  <c:v>95.37</c:v>
                </c:pt>
                <c:pt idx="1377">
                  <c:v>95.08</c:v>
                </c:pt>
                <c:pt idx="1378">
                  <c:v>95.07</c:v>
                </c:pt>
                <c:pt idx="1379">
                  <c:v>95.06</c:v>
                </c:pt>
                <c:pt idx="1380">
                  <c:v>95.28</c:v>
                </c:pt>
                <c:pt idx="1381">
                  <c:v>95.45</c:v>
                </c:pt>
                <c:pt idx="1382">
                  <c:v>95.27</c:v>
                </c:pt>
                <c:pt idx="1383">
                  <c:v>95.33</c:v>
                </c:pt>
                <c:pt idx="1384">
                  <c:v>95.36</c:v>
                </c:pt>
                <c:pt idx="1385">
                  <c:v>95.7</c:v>
                </c:pt>
                <c:pt idx="1386">
                  <c:v>95.96</c:v>
                </c:pt>
                <c:pt idx="1387">
                  <c:v>95.64</c:v>
                </c:pt>
                <c:pt idx="1388">
                  <c:v>95.91</c:v>
                </c:pt>
                <c:pt idx="1389">
                  <c:v>96.05</c:v>
                </c:pt>
                <c:pt idx="1390">
                  <c:v>95.93</c:v>
                </c:pt>
                <c:pt idx="1391">
                  <c:v>96.05</c:v>
                </c:pt>
                <c:pt idx="1392">
                  <c:v>96.15</c:v>
                </c:pt>
                <c:pt idx="1393">
                  <c:v>96.09</c:v>
                </c:pt>
                <c:pt idx="1394">
                  <c:v>96.18</c:v>
                </c:pt>
                <c:pt idx="1395">
                  <c:v>95.97</c:v>
                </c:pt>
                <c:pt idx="1396">
                  <c:v>95.99</c:v>
                </c:pt>
                <c:pt idx="1397">
                  <c:v>95.92</c:v>
                </c:pt>
                <c:pt idx="1398">
                  <c:v>96.09</c:v>
                </c:pt>
                <c:pt idx="1399">
                  <c:v>96.14</c:v>
                </c:pt>
                <c:pt idx="1400">
                  <c:v>96.35</c:v>
                </c:pt>
                <c:pt idx="1401">
                  <c:v>96.12</c:v>
                </c:pt>
                <c:pt idx="1402">
                  <c:v>95.92</c:v>
                </c:pt>
                <c:pt idx="1403">
                  <c:v>96.05</c:v>
                </c:pt>
                <c:pt idx="1404">
                  <c:v>96.04</c:v>
                </c:pt>
                <c:pt idx="1405">
                  <c:v>95.99</c:v>
                </c:pt>
                <c:pt idx="1406">
                  <c:v>95.9</c:v>
                </c:pt>
                <c:pt idx="1407">
                  <c:v>95.93</c:v>
                </c:pt>
                <c:pt idx="1408">
                  <c:v>96.22</c:v>
                </c:pt>
                <c:pt idx="1409">
                  <c:v>96.23</c:v>
                </c:pt>
                <c:pt idx="1410">
                  <c:v>96.28</c:v>
                </c:pt>
                <c:pt idx="1411">
                  <c:v>96.07</c:v>
                </c:pt>
                <c:pt idx="1412">
                  <c:v>95.78</c:v>
                </c:pt>
                <c:pt idx="1413">
                  <c:v>95.69</c:v>
                </c:pt>
                <c:pt idx="1414">
                  <c:v>95.73</c:v>
                </c:pt>
                <c:pt idx="1415">
                  <c:v>95.51</c:v>
                </c:pt>
                <c:pt idx="1416">
                  <c:v>95.27</c:v>
                </c:pt>
                <c:pt idx="1417">
                  <c:v>94.98</c:v>
                </c:pt>
                <c:pt idx="1418">
                  <c:v>94.72</c:v>
                </c:pt>
                <c:pt idx="1419">
                  <c:v>94.67</c:v>
                </c:pt>
                <c:pt idx="1420">
                  <c:v>94.62</c:v>
                </c:pt>
                <c:pt idx="1421">
                  <c:v>94.72</c:v>
                </c:pt>
                <c:pt idx="1422">
                  <c:v>94.77</c:v>
                </c:pt>
                <c:pt idx="1423">
                  <c:v>94.94</c:v>
                </c:pt>
                <c:pt idx="1424">
                  <c:v>95.07</c:v>
                </c:pt>
                <c:pt idx="1425">
                  <c:v>94.83</c:v>
                </c:pt>
                <c:pt idx="1426">
                  <c:v>94.93</c:v>
                </c:pt>
                <c:pt idx="1427">
                  <c:v>94.85</c:v>
                </c:pt>
                <c:pt idx="1428">
                  <c:v>94.79</c:v>
                </c:pt>
                <c:pt idx="1429">
                  <c:v>95.06</c:v>
                </c:pt>
                <c:pt idx="1430">
                  <c:v>95.02</c:v>
                </c:pt>
                <c:pt idx="1431">
                  <c:v>94.84</c:v>
                </c:pt>
                <c:pt idx="1432">
                  <c:v>94.99</c:v>
                </c:pt>
                <c:pt idx="1433">
                  <c:v>95.33</c:v>
                </c:pt>
                <c:pt idx="1434">
                  <c:v>95.36</c:v>
                </c:pt>
                <c:pt idx="1435">
                  <c:v>95.61</c:v>
                </c:pt>
                <c:pt idx="1436">
                  <c:v>95.56</c:v>
                </c:pt>
                <c:pt idx="1437">
                  <c:v>95.25</c:v>
                </c:pt>
                <c:pt idx="1438">
                  <c:v>94.93</c:v>
                </c:pt>
                <c:pt idx="1439">
                  <c:v>94.95</c:v>
                </c:pt>
                <c:pt idx="1440">
                  <c:v>95.06</c:v>
                </c:pt>
                <c:pt idx="1441">
                  <c:v>95.38</c:v>
                </c:pt>
                <c:pt idx="1442">
                  <c:v>96.07</c:v>
                </c:pt>
                <c:pt idx="1443">
                  <c:v>96.4</c:v>
                </c:pt>
                <c:pt idx="1444">
                  <c:v>96.3</c:v>
                </c:pt>
                <c:pt idx="1445">
                  <c:v>96.27</c:v>
                </c:pt>
                <c:pt idx="1446">
                  <c:v>96.16</c:v>
                </c:pt>
                <c:pt idx="1447">
                  <c:v>96.52</c:v>
                </c:pt>
                <c:pt idx="1448">
                  <c:v>96.65</c:v>
                </c:pt>
                <c:pt idx="1449">
                  <c:v>96.71</c:v>
                </c:pt>
                <c:pt idx="1450">
                  <c:v>97.19</c:v>
                </c:pt>
                <c:pt idx="1451">
                  <c:v>97.36</c:v>
                </c:pt>
                <c:pt idx="1452">
                  <c:v>97.28</c:v>
                </c:pt>
                <c:pt idx="1453">
                  <c:v>97.26</c:v>
                </c:pt>
                <c:pt idx="1454">
                  <c:v>97.18</c:v>
                </c:pt>
                <c:pt idx="1455">
                  <c:v>97.26</c:v>
                </c:pt>
                <c:pt idx="1456">
                  <c:v>97.15</c:v>
                </c:pt>
                <c:pt idx="1457">
                  <c:v>97.19</c:v>
                </c:pt>
                <c:pt idx="1458">
                  <c:v>97.34</c:v>
                </c:pt>
                <c:pt idx="1459">
                  <c:v>97.29</c:v>
                </c:pt>
                <c:pt idx="1460">
                  <c:v>97.64</c:v>
                </c:pt>
                <c:pt idx="1461">
                  <c:v>97.8</c:v>
                </c:pt>
                <c:pt idx="1462">
                  <c:v>98.03</c:v>
                </c:pt>
                <c:pt idx="1463">
                  <c:v>98.05</c:v>
                </c:pt>
                <c:pt idx="1464">
                  <c:v>97.95</c:v>
                </c:pt>
                <c:pt idx="1465">
                  <c:v>97.78</c:v>
                </c:pt>
                <c:pt idx="1466">
                  <c:v>97.67</c:v>
                </c:pt>
                <c:pt idx="1467">
                  <c:v>97.6</c:v>
                </c:pt>
                <c:pt idx="1468">
                  <c:v>97.44</c:v>
                </c:pt>
                <c:pt idx="1469">
                  <c:v>97.52</c:v>
                </c:pt>
                <c:pt idx="1470">
                  <c:v>97.86</c:v>
                </c:pt>
                <c:pt idx="1471">
                  <c:v>98.05</c:v>
                </c:pt>
                <c:pt idx="1472">
                  <c:v>98.42</c:v>
                </c:pt>
                <c:pt idx="1473">
                  <c:v>98.58</c:v>
                </c:pt>
                <c:pt idx="1474">
                  <c:v>98.61</c:v>
                </c:pt>
                <c:pt idx="1475">
                  <c:v>98.46</c:v>
                </c:pt>
                <c:pt idx="1476">
                  <c:v>98.4</c:v>
                </c:pt>
                <c:pt idx="1477">
                  <c:v>98.03</c:v>
                </c:pt>
                <c:pt idx="1478">
                  <c:v>98.3</c:v>
                </c:pt>
                <c:pt idx="1479">
                  <c:v>98.27</c:v>
                </c:pt>
                <c:pt idx="1480">
                  <c:v>98.34</c:v>
                </c:pt>
                <c:pt idx="1481">
                  <c:v>98.57</c:v>
                </c:pt>
                <c:pt idx="1482">
                  <c:v>98.54</c:v>
                </c:pt>
                <c:pt idx="1483">
                  <c:v>98.24</c:v>
                </c:pt>
                <c:pt idx="1484">
                  <c:v>98.48</c:v>
                </c:pt>
                <c:pt idx="1485">
                  <c:v>98.64</c:v>
                </c:pt>
                <c:pt idx="1486">
                  <c:v>98.89</c:v>
                </c:pt>
                <c:pt idx="1487">
                  <c:v>98.84</c:v>
                </c:pt>
                <c:pt idx="1488">
                  <c:v>98.97</c:v>
                </c:pt>
                <c:pt idx="1489">
                  <c:v>98.84</c:v>
                </c:pt>
                <c:pt idx="1490">
                  <c:v>98.56</c:v>
                </c:pt>
                <c:pt idx="1491">
                  <c:v>98.34</c:v>
                </c:pt>
                <c:pt idx="1492">
                  <c:v>98.3</c:v>
                </c:pt>
                <c:pt idx="1493">
                  <c:v>98.25</c:v>
                </c:pt>
                <c:pt idx="1494">
                  <c:v>98.23</c:v>
                </c:pt>
                <c:pt idx="1495">
                  <c:v>98.07</c:v>
                </c:pt>
                <c:pt idx="1496">
                  <c:v>98.08</c:v>
                </c:pt>
                <c:pt idx="1497">
                  <c:v>97.78</c:v>
                </c:pt>
                <c:pt idx="1498">
                  <c:v>97.49</c:v>
                </c:pt>
                <c:pt idx="1499">
                  <c:v>97.17</c:v>
                </c:pt>
                <c:pt idx="1500">
                  <c:v>96.95</c:v>
                </c:pt>
                <c:pt idx="1501">
                  <c:v>97.04</c:v>
                </c:pt>
                <c:pt idx="1502">
                  <c:v>96.8</c:v>
                </c:pt>
                <c:pt idx="1503">
                  <c:v>96.8</c:v>
                </c:pt>
                <c:pt idx="1504">
                  <c:v>96.68</c:v>
                </c:pt>
                <c:pt idx="1505">
                  <c:v>96.74</c:v>
                </c:pt>
                <c:pt idx="1506">
                  <c:v>96.68</c:v>
                </c:pt>
                <c:pt idx="1507">
                  <c:v>96.61</c:v>
                </c:pt>
                <c:pt idx="1508">
                  <c:v>96.44</c:v>
                </c:pt>
                <c:pt idx="1509">
                  <c:v>96.24</c:v>
                </c:pt>
                <c:pt idx="1510">
                  <c:v>96.21</c:v>
                </c:pt>
                <c:pt idx="1511">
                  <c:v>95.98</c:v>
                </c:pt>
                <c:pt idx="1512">
                  <c:v>95.89</c:v>
                </c:pt>
                <c:pt idx="1513">
                  <c:v>95.86</c:v>
                </c:pt>
                <c:pt idx="1514">
                  <c:v>95.71</c:v>
                </c:pt>
                <c:pt idx="1515">
                  <c:v>95.66</c:v>
                </c:pt>
                <c:pt idx="1516">
                  <c:v>95.79</c:v>
                </c:pt>
                <c:pt idx="1517">
                  <c:v>95.81</c:v>
                </c:pt>
                <c:pt idx="1518">
                  <c:v>95.68</c:v>
                </c:pt>
                <c:pt idx="1519">
                  <c:v>95.86</c:v>
                </c:pt>
                <c:pt idx="1520">
                  <c:v>95.49</c:v>
                </c:pt>
                <c:pt idx="1521">
                  <c:v>95.39</c:v>
                </c:pt>
                <c:pt idx="1522">
                  <c:v>95.21</c:v>
                </c:pt>
                <c:pt idx="1523">
                  <c:v>95.14</c:v>
                </c:pt>
                <c:pt idx="1524">
                  <c:v>95.41</c:v>
                </c:pt>
                <c:pt idx="1525">
                  <c:v>95.49</c:v>
                </c:pt>
                <c:pt idx="1526">
                  <c:v>95.42</c:v>
                </c:pt>
                <c:pt idx="1527">
                  <c:v>95.81</c:v>
                </c:pt>
                <c:pt idx="1528">
                  <c:v>95.77</c:v>
                </c:pt>
                <c:pt idx="1529">
                  <c:v>95.43</c:v>
                </c:pt>
                <c:pt idx="1530">
                  <c:v>95.12</c:v>
                </c:pt>
                <c:pt idx="1531">
                  <c:v>95.15</c:v>
                </c:pt>
                <c:pt idx="1532">
                  <c:v>95.2</c:v>
                </c:pt>
                <c:pt idx="1533">
                  <c:v>95.26</c:v>
                </c:pt>
                <c:pt idx="1534">
                  <c:v>95.63</c:v>
                </c:pt>
                <c:pt idx="1535">
                  <c:v>95.46</c:v>
                </c:pt>
                <c:pt idx="1536">
                  <c:v>95.36</c:v>
                </c:pt>
                <c:pt idx="1537">
                  <c:v>95.19</c:v>
                </c:pt>
                <c:pt idx="1538">
                  <c:v>94.97</c:v>
                </c:pt>
                <c:pt idx="1539">
                  <c:v>95.02</c:v>
                </c:pt>
                <c:pt idx="1540">
                  <c:v>95.24</c:v>
                </c:pt>
                <c:pt idx="1541">
                  <c:v>95.97</c:v>
                </c:pt>
                <c:pt idx="1542">
                  <c:v>96.07</c:v>
                </c:pt>
                <c:pt idx="1543">
                  <c:v>96.06</c:v>
                </c:pt>
                <c:pt idx="1544">
                  <c:v>96.67</c:v>
                </c:pt>
                <c:pt idx="1545">
                  <c:v>96.52</c:v>
                </c:pt>
                <c:pt idx="1546">
                  <c:v>96.39</c:v>
                </c:pt>
                <c:pt idx="1547">
                  <c:v>96.28</c:v>
                </c:pt>
                <c:pt idx="1548">
                  <c:v>96.34</c:v>
                </c:pt>
                <c:pt idx="1549">
                  <c:v>96.7</c:v>
                </c:pt>
                <c:pt idx="1550">
                  <c:v>96.93</c:v>
                </c:pt>
                <c:pt idx="1551">
                  <c:v>97.24</c:v>
                </c:pt>
                <c:pt idx="1552">
                  <c:v>97.1</c:v>
                </c:pt>
                <c:pt idx="1553">
                  <c:v>96.83</c:v>
                </c:pt>
                <c:pt idx="1554">
                  <c:v>96.9</c:v>
                </c:pt>
                <c:pt idx="1555">
                  <c:v>96.9</c:v>
                </c:pt>
                <c:pt idx="1556">
                  <c:v>96.87</c:v>
                </c:pt>
                <c:pt idx="1557">
                  <c:v>96.92</c:v>
                </c:pt>
                <c:pt idx="1558">
                  <c:v>97.46</c:v>
                </c:pt>
                <c:pt idx="1559">
                  <c:v>97.47</c:v>
                </c:pt>
                <c:pt idx="1560">
                  <c:v>97.46</c:v>
                </c:pt>
                <c:pt idx="1561">
                  <c:v>97.47</c:v>
                </c:pt>
                <c:pt idx="1562">
                  <c:v>97.94</c:v>
                </c:pt>
                <c:pt idx="1563">
                  <c:v>97.97</c:v>
                </c:pt>
                <c:pt idx="1564">
                  <c:v>98.32</c:v>
                </c:pt>
                <c:pt idx="1565">
                  <c:v>98.37</c:v>
                </c:pt>
                <c:pt idx="1566">
                  <c:v>98.37</c:v>
                </c:pt>
                <c:pt idx="1567">
                  <c:v>98.12</c:v>
                </c:pt>
                <c:pt idx="1568">
                  <c:v>98.15</c:v>
                </c:pt>
                <c:pt idx="1569">
                  <c:v>98.18</c:v>
                </c:pt>
                <c:pt idx="1570">
                  <c:v>98.15</c:v>
                </c:pt>
                <c:pt idx="1571">
                  <c:v>98.24</c:v>
                </c:pt>
                <c:pt idx="1572">
                  <c:v>98.14</c:v>
                </c:pt>
                <c:pt idx="1573">
                  <c:v>98.66</c:v>
                </c:pt>
                <c:pt idx="1574">
                  <c:v>98.71</c:v>
                </c:pt>
                <c:pt idx="1575">
                  <c:v>98.52</c:v>
                </c:pt>
                <c:pt idx="1576">
                  <c:v>98.8</c:v>
                </c:pt>
                <c:pt idx="1577">
                  <c:v>98.7</c:v>
                </c:pt>
                <c:pt idx="1578">
                  <c:v>99.08</c:v>
                </c:pt>
                <c:pt idx="1579">
                  <c:v>99.47</c:v>
                </c:pt>
                <c:pt idx="1580">
                  <c:v>99.62</c:v>
                </c:pt>
                <c:pt idx="1581">
                  <c:v>99.32</c:v>
                </c:pt>
                <c:pt idx="1582">
                  <c:v>99.08</c:v>
                </c:pt>
                <c:pt idx="1583">
                  <c:v>99.59</c:v>
                </c:pt>
                <c:pt idx="1584">
                  <c:v>100.05</c:v>
                </c:pt>
                <c:pt idx="1585">
                  <c:v>99.8</c:v>
                </c:pt>
                <c:pt idx="1586">
                  <c:v>99.43</c:v>
                </c:pt>
                <c:pt idx="1587">
                  <c:v>99.38</c:v>
                </c:pt>
                <c:pt idx="1588">
                  <c:v>99.23</c:v>
                </c:pt>
                <c:pt idx="1589">
                  <c:v>99.18</c:v>
                </c:pt>
                <c:pt idx="1590">
                  <c:v>99.11</c:v>
                </c:pt>
                <c:pt idx="1591">
                  <c:v>99.05</c:v>
                </c:pt>
                <c:pt idx="1592">
                  <c:v>99</c:v>
                </c:pt>
                <c:pt idx="1593">
                  <c:v>98.58</c:v>
                </c:pt>
                <c:pt idx="1594">
                  <c:v>98.6</c:v>
                </c:pt>
                <c:pt idx="1595">
                  <c:v>98.8</c:v>
                </c:pt>
                <c:pt idx="1596">
                  <c:v>98.45</c:v>
                </c:pt>
                <c:pt idx="1597">
                  <c:v>98.39</c:v>
                </c:pt>
                <c:pt idx="1598">
                  <c:v>98.27</c:v>
                </c:pt>
                <c:pt idx="1599">
                  <c:v>98.1</c:v>
                </c:pt>
                <c:pt idx="1600">
                  <c:v>98.17</c:v>
                </c:pt>
                <c:pt idx="1601">
                  <c:v>98.14</c:v>
                </c:pt>
                <c:pt idx="1602">
                  <c:v>98.02</c:v>
                </c:pt>
                <c:pt idx="1603">
                  <c:v>98.21</c:v>
                </c:pt>
                <c:pt idx="1604">
                  <c:v>98.71</c:v>
                </c:pt>
                <c:pt idx="1605">
                  <c:v>98.85</c:v>
                </c:pt>
                <c:pt idx="1606">
                  <c:v>98.79</c:v>
                </c:pt>
                <c:pt idx="1607">
                  <c:v>99.6</c:v>
                </c:pt>
                <c:pt idx="1608">
                  <c:v>99.59</c:v>
                </c:pt>
                <c:pt idx="1609">
                  <c:v>99.6</c:v>
                </c:pt>
                <c:pt idx="1610">
                  <c:v>99.43</c:v>
                </c:pt>
                <c:pt idx="1611">
                  <c:v>99.42</c:v>
                </c:pt>
                <c:pt idx="1612">
                  <c:v>99.2</c:v>
                </c:pt>
                <c:pt idx="1613">
                  <c:v>99.62</c:v>
                </c:pt>
                <c:pt idx="1614">
                  <c:v>99.59</c:v>
                </c:pt>
                <c:pt idx="1615">
                  <c:v>99.61</c:v>
                </c:pt>
                <c:pt idx="1616">
                  <c:v>99.46</c:v>
                </c:pt>
                <c:pt idx="1617">
                  <c:v>99.41</c:v>
                </c:pt>
                <c:pt idx="1618">
                  <c:v>99.85</c:v>
                </c:pt>
                <c:pt idx="1619">
                  <c:v>100.52</c:v>
                </c:pt>
                <c:pt idx="1620">
                  <c:v>100.63</c:v>
                </c:pt>
                <c:pt idx="1621">
                  <c:v>100.37</c:v>
                </c:pt>
                <c:pt idx="1622">
                  <c:v>100.33</c:v>
                </c:pt>
                <c:pt idx="1623">
                  <c:v>100.06</c:v>
                </c:pt>
                <c:pt idx="1624">
                  <c:v>99.89</c:v>
                </c:pt>
                <c:pt idx="1625">
                  <c:v>100.19</c:v>
                </c:pt>
                <c:pt idx="1626">
                  <c:v>100.11</c:v>
                </c:pt>
                <c:pt idx="1627">
                  <c:v>100.07</c:v>
                </c:pt>
                <c:pt idx="1628">
                  <c:v>100.23</c:v>
                </c:pt>
                <c:pt idx="1629">
                  <c:v>100.39</c:v>
                </c:pt>
                <c:pt idx="1630">
                  <c:v>100.35</c:v>
                </c:pt>
                <c:pt idx="1631">
                  <c:v>100.49</c:v>
                </c:pt>
                <c:pt idx="1632">
                  <c:v>100.12</c:v>
                </c:pt>
                <c:pt idx="1633">
                  <c:v>100.13</c:v>
                </c:pt>
                <c:pt idx="1634">
                  <c:v>100.4</c:v>
                </c:pt>
                <c:pt idx="1635">
                  <c:v>100.39</c:v>
                </c:pt>
                <c:pt idx="1636">
                  <c:v>100.22</c:v>
                </c:pt>
                <c:pt idx="1637">
                  <c:v>100.24</c:v>
                </c:pt>
                <c:pt idx="1638">
                  <c:v>100.43</c:v>
                </c:pt>
                <c:pt idx="1639">
                  <c:v>100.3</c:v>
                </c:pt>
                <c:pt idx="1640">
                  <c:v>100.15</c:v>
                </c:pt>
                <c:pt idx="1641">
                  <c:v>99.99</c:v>
                </c:pt>
                <c:pt idx="1642">
                  <c:v>100.22</c:v>
                </c:pt>
                <c:pt idx="1643">
                  <c:v>100.1</c:v>
                </c:pt>
                <c:pt idx="1644">
                  <c:v>100.62</c:v>
                </c:pt>
                <c:pt idx="1645">
                  <c:v>100.68</c:v>
                </c:pt>
                <c:pt idx="1646">
                  <c:v>101.26</c:v>
                </c:pt>
                <c:pt idx="1647">
                  <c:v>101.45</c:v>
                </c:pt>
                <c:pt idx="1648">
                  <c:v>101.41</c:v>
                </c:pt>
                <c:pt idx="1649">
                  <c:v>101.28</c:v>
                </c:pt>
                <c:pt idx="1650">
                  <c:v>101.57</c:v>
                </c:pt>
                <c:pt idx="1651">
                  <c:v>101.81</c:v>
                </c:pt>
                <c:pt idx="1652">
                  <c:v>101.81</c:v>
                </c:pt>
                <c:pt idx="1653">
                  <c:v>101.73</c:v>
                </c:pt>
                <c:pt idx="1654">
                  <c:v>101.84</c:v>
                </c:pt>
                <c:pt idx="1655">
                  <c:v>101.97</c:v>
                </c:pt>
                <c:pt idx="1656">
                  <c:v>102.01</c:v>
                </c:pt>
                <c:pt idx="1657">
                  <c:v>102.11</c:v>
                </c:pt>
                <c:pt idx="1658">
                  <c:v>101.94</c:v>
                </c:pt>
                <c:pt idx="1659">
                  <c:v>101.83</c:v>
                </c:pt>
                <c:pt idx="1660">
                  <c:v>101.9</c:v>
                </c:pt>
                <c:pt idx="1661">
                  <c:v>102.02</c:v>
                </c:pt>
                <c:pt idx="1662">
                  <c:v>101.94</c:v>
                </c:pt>
                <c:pt idx="1663">
                  <c:v>101.88</c:v>
                </c:pt>
                <c:pt idx="1664">
                  <c:v>101.71</c:v>
                </c:pt>
                <c:pt idx="1665">
                  <c:v>101.57</c:v>
                </c:pt>
                <c:pt idx="1666">
                  <c:v>101.74</c:v>
                </c:pt>
                <c:pt idx="1667">
                  <c:v>102.11</c:v>
                </c:pt>
                <c:pt idx="1668">
                  <c:v>101.86</c:v>
                </c:pt>
                <c:pt idx="1669">
                  <c:v>101.79</c:v>
                </c:pt>
                <c:pt idx="1670">
                  <c:v>101.8</c:v>
                </c:pt>
                <c:pt idx="1671">
                  <c:v>101.59</c:v>
                </c:pt>
                <c:pt idx="1672">
                  <c:v>101.52</c:v>
                </c:pt>
                <c:pt idx="1673">
                  <c:v>101.7</c:v>
                </c:pt>
                <c:pt idx="1674">
                  <c:v>101.8</c:v>
                </c:pt>
                <c:pt idx="1675">
                  <c:v>101.48</c:v>
                </c:pt>
                <c:pt idx="1676">
                  <c:v>101.36</c:v>
                </c:pt>
                <c:pt idx="1677">
                  <c:v>101.07</c:v>
                </c:pt>
                <c:pt idx="1678">
                  <c:v>101.14</c:v>
                </c:pt>
                <c:pt idx="1679">
                  <c:v>100.78</c:v>
                </c:pt>
                <c:pt idx="1680">
                  <c:v>100.62</c:v>
                </c:pt>
                <c:pt idx="1681">
                  <c:v>100.82</c:v>
                </c:pt>
                <c:pt idx="1682">
                  <c:v>100.59</c:v>
                </c:pt>
                <c:pt idx="1683">
                  <c:v>100.51</c:v>
                </c:pt>
                <c:pt idx="1684">
                  <c:v>100.53</c:v>
                </c:pt>
                <c:pt idx="1685">
                  <c:v>100.88</c:v>
                </c:pt>
                <c:pt idx="1686">
                  <c:v>100.93</c:v>
                </c:pt>
                <c:pt idx="1687">
                  <c:v>100.64</c:v>
                </c:pt>
                <c:pt idx="1688">
                  <c:v>100.93</c:v>
                </c:pt>
                <c:pt idx="1689">
                  <c:v>100.79</c:v>
                </c:pt>
                <c:pt idx="1690">
                  <c:v>100.57</c:v>
                </c:pt>
                <c:pt idx="1691">
                  <c:v>100.2</c:v>
                </c:pt>
                <c:pt idx="1692">
                  <c:v>100.19</c:v>
                </c:pt>
                <c:pt idx="1693">
                  <c:v>100.16</c:v>
                </c:pt>
                <c:pt idx="1694">
                  <c:v>100.14</c:v>
                </c:pt>
                <c:pt idx="1695">
                  <c:v>99.83</c:v>
                </c:pt>
                <c:pt idx="1696">
                  <c:v>99.62</c:v>
                </c:pt>
                <c:pt idx="1697">
                  <c:v>99.7</c:v>
                </c:pt>
                <c:pt idx="1698">
                  <c:v>99.77</c:v>
                </c:pt>
                <c:pt idx="1699">
                  <c:v>99.66</c:v>
                </c:pt>
                <c:pt idx="1700">
                  <c:v>99.6</c:v>
                </c:pt>
                <c:pt idx="1701">
                  <c:v>100.02</c:v>
                </c:pt>
                <c:pt idx="1702">
                  <c:v>99.93</c:v>
                </c:pt>
                <c:pt idx="1703">
                  <c:v>99.8</c:v>
                </c:pt>
                <c:pt idx="1704">
                  <c:v>99.94</c:v>
                </c:pt>
                <c:pt idx="1705">
                  <c:v>99.7</c:v>
                </c:pt>
                <c:pt idx="1706">
                  <c:v>99.63</c:v>
                </c:pt>
                <c:pt idx="1707">
                  <c:v>99.45</c:v>
                </c:pt>
                <c:pt idx="1708">
                  <c:v>99.59</c:v>
                </c:pt>
                <c:pt idx="1709">
                  <c:v>99.48</c:v>
                </c:pt>
                <c:pt idx="1710">
                  <c:v>100.11</c:v>
                </c:pt>
                <c:pt idx="1711">
                  <c:v>100.06</c:v>
                </c:pt>
                <c:pt idx="1712">
                  <c:v>99.87</c:v>
                </c:pt>
                <c:pt idx="1713">
                  <c:v>99.59</c:v>
                </c:pt>
                <c:pt idx="1714">
                  <c:v>99.24</c:v>
                </c:pt>
                <c:pt idx="1715">
                  <c:v>98.82</c:v>
                </c:pt>
                <c:pt idx="1716">
                  <c:v>98.76</c:v>
                </c:pt>
                <c:pt idx="1717">
                  <c:v>99.1</c:v>
                </c:pt>
                <c:pt idx="1718">
                  <c:v>99.23</c:v>
                </c:pt>
                <c:pt idx="1719">
                  <c:v>99.15</c:v>
                </c:pt>
                <c:pt idx="1720">
                  <c:v>99.07</c:v>
                </c:pt>
                <c:pt idx="1721">
                  <c:v>99.32</c:v>
                </c:pt>
                <c:pt idx="1722">
                  <c:v>99.1</c:v>
                </c:pt>
                <c:pt idx="1723">
                  <c:v>98.89</c:v>
                </c:pt>
                <c:pt idx="1724">
                  <c:v>99</c:v>
                </c:pt>
                <c:pt idx="1725">
                  <c:v>98.69</c:v>
                </c:pt>
                <c:pt idx="1726">
                  <c:v>98.94</c:v>
                </c:pt>
                <c:pt idx="1727">
                  <c:v>99.1</c:v>
                </c:pt>
                <c:pt idx="1728">
                  <c:v>98.93</c:v>
                </c:pt>
                <c:pt idx="1729">
                  <c:v>99.01</c:v>
                </c:pt>
                <c:pt idx="1730">
                  <c:v>99.23</c:v>
                </c:pt>
                <c:pt idx="1731">
                  <c:v>99.26</c:v>
                </c:pt>
                <c:pt idx="1732">
                  <c:v>99.86</c:v>
                </c:pt>
                <c:pt idx="1733">
                  <c:v>99.87</c:v>
                </c:pt>
                <c:pt idx="1734">
                  <c:v>100.24</c:v>
                </c:pt>
                <c:pt idx="1735">
                  <c:v>100.17</c:v>
                </c:pt>
                <c:pt idx="1736">
                  <c:v>99.91</c:v>
                </c:pt>
                <c:pt idx="1737">
                  <c:v>99.77</c:v>
                </c:pt>
                <c:pt idx="1738">
                  <c:v>99.51</c:v>
                </c:pt>
                <c:pt idx="1739">
                  <c:v>99.23</c:v>
                </c:pt>
                <c:pt idx="1740">
                  <c:v>99.71</c:v>
                </c:pt>
                <c:pt idx="1741">
                  <c:v>99.57</c:v>
                </c:pt>
                <c:pt idx="1742">
                  <c:v>99.47</c:v>
                </c:pt>
                <c:pt idx="1743">
                  <c:v>99.71</c:v>
                </c:pt>
                <c:pt idx="1744">
                  <c:v>99.68</c:v>
                </c:pt>
                <c:pt idx="1745">
                  <c:v>99.64</c:v>
                </c:pt>
                <c:pt idx="1746">
                  <c:v>99.6</c:v>
                </c:pt>
                <c:pt idx="1747">
                  <c:v>99.6</c:v>
                </c:pt>
                <c:pt idx="1748">
                  <c:v>99.81</c:v>
                </c:pt>
                <c:pt idx="1749">
                  <c:v>99.71</c:v>
                </c:pt>
                <c:pt idx="1750">
                  <c:v>99.85</c:v>
                </c:pt>
                <c:pt idx="1751">
                  <c:v>99.97</c:v>
                </c:pt>
                <c:pt idx="1752">
                  <c:v>99.88</c:v>
                </c:pt>
                <c:pt idx="1753">
                  <c:v>100.21</c:v>
                </c:pt>
                <c:pt idx="1754">
                  <c:v>100.4</c:v>
                </c:pt>
                <c:pt idx="1755">
                  <c:v>100.15</c:v>
                </c:pt>
                <c:pt idx="1756">
                  <c:v>100.19</c:v>
                </c:pt>
                <c:pt idx="1757">
                  <c:v>99.95</c:v>
                </c:pt>
                <c:pt idx="1758">
                  <c:v>99.7</c:v>
                </c:pt>
                <c:pt idx="1759">
                  <c:v>99.66</c:v>
                </c:pt>
                <c:pt idx="1760">
                  <c:v>99.89</c:v>
                </c:pt>
                <c:pt idx="1761">
                  <c:v>99.96</c:v>
                </c:pt>
                <c:pt idx="1762">
                  <c:v>100.16</c:v>
                </c:pt>
                <c:pt idx="1763">
                  <c:v>100.3</c:v>
                </c:pt>
                <c:pt idx="1764">
                  <c:v>100.46</c:v>
                </c:pt>
                <c:pt idx="1765">
                  <c:v>100.58</c:v>
                </c:pt>
                <c:pt idx="1766">
                  <c:v>100.6</c:v>
                </c:pt>
                <c:pt idx="1767">
                  <c:v>100.48</c:v>
                </c:pt>
                <c:pt idx="1768">
                  <c:v>100.31</c:v>
                </c:pt>
                <c:pt idx="1769">
                  <c:v>100.09</c:v>
                </c:pt>
                <c:pt idx="1770">
                  <c:v>99.86</c:v>
                </c:pt>
                <c:pt idx="1771">
                  <c:v>99.94</c:v>
                </c:pt>
                <c:pt idx="1772">
                  <c:v>100.12</c:v>
                </c:pt>
                <c:pt idx="1773">
                  <c:v>100</c:v>
                </c:pt>
                <c:pt idx="1774">
                  <c:v>100.1</c:v>
                </c:pt>
                <c:pt idx="1775">
                  <c:v>99.85</c:v>
                </c:pt>
                <c:pt idx="1776">
                  <c:v>100.06</c:v>
                </c:pt>
                <c:pt idx="1777">
                  <c:v>100.09</c:v>
                </c:pt>
                <c:pt idx="1778">
                  <c:v>99.82</c:v>
                </c:pt>
                <c:pt idx="1779">
                  <c:v>99.86</c:v>
                </c:pt>
                <c:pt idx="1780">
                  <c:v>99.85</c:v>
                </c:pt>
                <c:pt idx="1781">
                  <c:v>99.71</c:v>
                </c:pt>
                <c:pt idx="1782">
                  <c:v>99.7</c:v>
                </c:pt>
                <c:pt idx="1783">
                  <c:v>99.74</c:v>
                </c:pt>
                <c:pt idx="1784">
                  <c:v>100.01</c:v>
                </c:pt>
                <c:pt idx="1785">
                  <c:v>99.67</c:v>
                </c:pt>
                <c:pt idx="1786">
                  <c:v>99.82</c:v>
                </c:pt>
                <c:pt idx="1787">
                  <c:v>99.93</c:v>
                </c:pt>
                <c:pt idx="1788">
                  <c:v>100.13</c:v>
                </c:pt>
                <c:pt idx="1789">
                  <c:v>100.03</c:v>
                </c:pt>
                <c:pt idx="1790">
                  <c:v>99.74</c:v>
                </c:pt>
                <c:pt idx="1791">
                  <c:v>99.57</c:v>
                </c:pt>
                <c:pt idx="1792">
                  <c:v>99.45</c:v>
                </c:pt>
                <c:pt idx="1793">
                  <c:v>99.47</c:v>
                </c:pt>
                <c:pt idx="1794">
                  <c:v>99.31</c:v>
                </c:pt>
                <c:pt idx="1795">
                  <c:v>99.13</c:v>
                </c:pt>
                <c:pt idx="1796">
                  <c:v>99.15</c:v>
                </c:pt>
                <c:pt idx="1797">
                  <c:v>98.9</c:v>
                </c:pt>
                <c:pt idx="1798">
                  <c:v>98.91</c:v>
                </c:pt>
                <c:pt idx="1799">
                  <c:v>99.01</c:v>
                </c:pt>
                <c:pt idx="1800">
                  <c:v>99.07</c:v>
                </c:pt>
                <c:pt idx="1801">
                  <c:v>99.15</c:v>
                </c:pt>
                <c:pt idx="1802">
                  <c:v>98.89</c:v>
                </c:pt>
                <c:pt idx="1803">
                  <c:v>98.9</c:v>
                </c:pt>
                <c:pt idx="1804">
                  <c:v>98.75</c:v>
                </c:pt>
                <c:pt idx="1805">
                  <c:v>98.93</c:v>
                </c:pt>
                <c:pt idx="1806">
                  <c:v>99</c:v>
                </c:pt>
                <c:pt idx="1807">
                  <c:v>98.95</c:v>
                </c:pt>
                <c:pt idx="1808">
                  <c:v>98.76</c:v>
                </c:pt>
                <c:pt idx="1809">
                  <c:v>98.79</c:v>
                </c:pt>
                <c:pt idx="1810">
                  <c:v>98.52</c:v>
                </c:pt>
                <c:pt idx="1811">
                  <c:v>98.44</c:v>
                </c:pt>
                <c:pt idx="1812">
                  <c:v>98.3</c:v>
                </c:pt>
                <c:pt idx="1813">
                  <c:v>98.01</c:v>
                </c:pt>
                <c:pt idx="1814">
                  <c:v>97.79</c:v>
                </c:pt>
                <c:pt idx="1815">
                  <c:v>97.7</c:v>
                </c:pt>
                <c:pt idx="1816">
                  <c:v>97.79</c:v>
                </c:pt>
                <c:pt idx="1817">
                  <c:v>97.99</c:v>
                </c:pt>
                <c:pt idx="1818">
                  <c:v>97.75</c:v>
                </c:pt>
                <c:pt idx="1819">
                  <c:v>97.73</c:v>
                </c:pt>
                <c:pt idx="1820">
                  <c:v>97.64</c:v>
                </c:pt>
                <c:pt idx="1821">
                  <c:v>97.83</c:v>
                </c:pt>
                <c:pt idx="1822">
                  <c:v>97.89</c:v>
                </c:pt>
                <c:pt idx="1823">
                  <c:v>98.17</c:v>
                </c:pt>
                <c:pt idx="1824">
                  <c:v>98.14</c:v>
                </c:pt>
                <c:pt idx="1825">
                  <c:v>98.1</c:v>
                </c:pt>
                <c:pt idx="1826">
                  <c:v>97.7</c:v>
                </c:pt>
                <c:pt idx="1827">
                  <c:v>97.67</c:v>
                </c:pt>
                <c:pt idx="1828">
                  <c:v>97.89</c:v>
                </c:pt>
                <c:pt idx="1829">
                  <c:v>97.9</c:v>
                </c:pt>
                <c:pt idx="1830">
                  <c:v>97.65</c:v>
                </c:pt>
                <c:pt idx="1831">
                  <c:v>97.61</c:v>
                </c:pt>
                <c:pt idx="1832">
                  <c:v>97.76</c:v>
                </c:pt>
                <c:pt idx="1833">
                  <c:v>97.71</c:v>
                </c:pt>
                <c:pt idx="1834">
                  <c:v>97.56</c:v>
                </c:pt>
                <c:pt idx="1835">
                  <c:v>97.49</c:v>
                </c:pt>
                <c:pt idx="1836">
                  <c:v>97.44</c:v>
                </c:pt>
                <c:pt idx="1837">
                  <c:v>97.46</c:v>
                </c:pt>
                <c:pt idx="1838">
                  <c:v>97.5</c:v>
                </c:pt>
                <c:pt idx="1839">
                  <c:v>97.35</c:v>
                </c:pt>
                <c:pt idx="1840">
                  <c:v>97.21</c:v>
                </c:pt>
                <c:pt idx="1841">
                  <c:v>97.1</c:v>
                </c:pt>
                <c:pt idx="1842">
                  <c:v>97.34</c:v>
                </c:pt>
                <c:pt idx="1843">
                  <c:v>97.55</c:v>
                </c:pt>
                <c:pt idx="1844">
                  <c:v>97.5</c:v>
                </c:pt>
                <c:pt idx="1845">
                  <c:v>97.48</c:v>
                </c:pt>
                <c:pt idx="1846">
                  <c:v>97.56</c:v>
                </c:pt>
                <c:pt idx="1847">
                  <c:v>97.31</c:v>
                </c:pt>
                <c:pt idx="1848">
                  <c:v>97.18</c:v>
                </c:pt>
                <c:pt idx="1849">
                  <c:v>97.02</c:v>
                </c:pt>
                <c:pt idx="1850">
                  <c:v>96.82</c:v>
                </c:pt>
                <c:pt idx="1851">
                  <c:v>96.76</c:v>
                </c:pt>
                <c:pt idx="1852">
                  <c:v>96.76</c:v>
                </c:pt>
                <c:pt idx="1853">
                  <c:v>96.94</c:v>
                </c:pt>
                <c:pt idx="1854">
                  <c:v>97.26</c:v>
                </c:pt>
                <c:pt idx="1855">
                  <c:v>97.42</c:v>
                </c:pt>
                <c:pt idx="1856">
                  <c:v>97.34</c:v>
                </c:pt>
                <c:pt idx="1857">
                  <c:v>97.6</c:v>
                </c:pt>
                <c:pt idx="1858">
                  <c:v>97.57</c:v>
                </c:pt>
                <c:pt idx="1859">
                  <c:v>97.21</c:v>
                </c:pt>
                <c:pt idx="1860">
                  <c:v>97.65</c:v>
                </c:pt>
                <c:pt idx="1861">
                  <c:v>97.76</c:v>
                </c:pt>
                <c:pt idx="1862">
                  <c:v>97.79</c:v>
                </c:pt>
                <c:pt idx="1863">
                  <c:v>97.91</c:v>
                </c:pt>
                <c:pt idx="1864">
                  <c:v>97.95</c:v>
                </c:pt>
                <c:pt idx="1865">
                  <c:v>97.87</c:v>
                </c:pt>
                <c:pt idx="1866">
                  <c:v>97.73</c:v>
                </c:pt>
                <c:pt idx="1867">
                  <c:v>97.8</c:v>
                </c:pt>
                <c:pt idx="1868">
                  <c:v>97.42</c:v>
                </c:pt>
                <c:pt idx="1869">
                  <c:v>97.18</c:v>
                </c:pt>
                <c:pt idx="1870">
                  <c:v>97.38</c:v>
                </c:pt>
                <c:pt idx="1871">
                  <c:v>97.24</c:v>
                </c:pt>
                <c:pt idx="1872">
                  <c:v>97.24</c:v>
                </c:pt>
                <c:pt idx="1873">
                  <c:v>97.11</c:v>
                </c:pt>
                <c:pt idx="1874">
                  <c:v>96.76</c:v>
                </c:pt>
                <c:pt idx="1875">
                  <c:v>96.6</c:v>
                </c:pt>
                <c:pt idx="1876">
                  <c:v>96.79</c:v>
                </c:pt>
                <c:pt idx="1877">
                  <c:v>96.88</c:v>
                </c:pt>
                <c:pt idx="1878">
                  <c:v>96.84</c:v>
                </c:pt>
                <c:pt idx="1879">
                  <c:v>96.67</c:v>
                </c:pt>
                <c:pt idx="1880">
                  <c:v>97</c:v>
                </c:pt>
                <c:pt idx="1881">
                  <c:v>97.2</c:v>
                </c:pt>
                <c:pt idx="1882">
                  <c:v>97.43</c:v>
                </c:pt>
                <c:pt idx="1883">
                  <c:v>97.24</c:v>
                </c:pt>
                <c:pt idx="1884">
                  <c:v>96.92</c:v>
                </c:pt>
                <c:pt idx="1885">
                  <c:v>97.28</c:v>
                </c:pt>
                <c:pt idx="1886">
                  <c:v>97.02</c:v>
                </c:pt>
                <c:pt idx="1887">
                  <c:v>96.9</c:v>
                </c:pt>
                <c:pt idx="1888">
                  <c:v>97.28</c:v>
                </c:pt>
                <c:pt idx="1889">
                  <c:v>97.32</c:v>
                </c:pt>
                <c:pt idx="1890">
                  <c:v>97.29</c:v>
                </c:pt>
                <c:pt idx="1891">
                  <c:v>97.17</c:v>
                </c:pt>
                <c:pt idx="1892">
                  <c:v>97.14</c:v>
                </c:pt>
                <c:pt idx="1893">
                  <c:v>96.98</c:v>
                </c:pt>
                <c:pt idx="1894">
                  <c:v>96.67</c:v>
                </c:pt>
                <c:pt idx="1895">
                  <c:v>96.52</c:v>
                </c:pt>
                <c:pt idx="1896">
                  <c:v>96.42</c:v>
                </c:pt>
                <c:pt idx="1897">
                  <c:v>96.59</c:v>
                </c:pt>
                <c:pt idx="1898">
                  <c:v>96.72</c:v>
                </c:pt>
                <c:pt idx="1899">
                  <c:v>96.88</c:v>
                </c:pt>
                <c:pt idx="1900">
                  <c:v>97.56</c:v>
                </c:pt>
                <c:pt idx="1901">
                  <c:v>97.62</c:v>
                </c:pt>
                <c:pt idx="1902">
                  <c:v>97.54</c:v>
                </c:pt>
                <c:pt idx="1903">
                  <c:v>97.85</c:v>
                </c:pt>
                <c:pt idx="1904">
                  <c:v>97.76</c:v>
                </c:pt>
                <c:pt idx="1905">
                  <c:v>97.73</c:v>
                </c:pt>
                <c:pt idx="1906">
                  <c:v>97.79</c:v>
                </c:pt>
                <c:pt idx="1907">
                  <c:v>97.6</c:v>
                </c:pt>
                <c:pt idx="1908">
                  <c:v>97.43</c:v>
                </c:pt>
                <c:pt idx="1909">
                  <c:v>97.51</c:v>
                </c:pt>
                <c:pt idx="1910">
                  <c:v>97.41</c:v>
                </c:pt>
                <c:pt idx="1911">
                  <c:v>97.33</c:v>
                </c:pt>
                <c:pt idx="1912">
                  <c:v>97.14</c:v>
                </c:pt>
                <c:pt idx="1913">
                  <c:v>96.95</c:v>
                </c:pt>
                <c:pt idx="1914">
                  <c:v>96.97</c:v>
                </c:pt>
                <c:pt idx="1915">
                  <c:v>96.87</c:v>
                </c:pt>
                <c:pt idx="1916">
                  <c:v>97.2</c:v>
                </c:pt>
                <c:pt idx="1917">
                  <c:v>97.01</c:v>
                </c:pt>
                <c:pt idx="1918">
                  <c:v>96.79</c:v>
                </c:pt>
                <c:pt idx="1919">
                  <c:v>96.58</c:v>
                </c:pt>
                <c:pt idx="1920">
                  <c:v>96.95</c:v>
                </c:pt>
                <c:pt idx="1921">
                  <c:v>96.9</c:v>
                </c:pt>
                <c:pt idx="1922">
                  <c:v>96.56</c:v>
                </c:pt>
                <c:pt idx="1923">
                  <c:v>96.4</c:v>
                </c:pt>
                <c:pt idx="1924">
                  <c:v>96.27</c:v>
                </c:pt>
                <c:pt idx="1925">
                  <c:v>96.47</c:v>
                </c:pt>
                <c:pt idx="1926">
                  <c:v>96.38</c:v>
                </c:pt>
                <c:pt idx="1927">
                  <c:v>96.09</c:v>
                </c:pt>
                <c:pt idx="1928">
                  <c:v>96.4</c:v>
                </c:pt>
                <c:pt idx="1929">
                  <c:v>96.45</c:v>
                </c:pt>
                <c:pt idx="1930">
                  <c:v>96.05</c:v>
                </c:pt>
                <c:pt idx="1931">
                  <c:v>96.03</c:v>
                </c:pt>
                <c:pt idx="1932">
                  <c:v>96.1</c:v>
                </c:pt>
                <c:pt idx="1933">
                  <c:v>96.08</c:v>
                </c:pt>
                <c:pt idx="1934">
                  <c:v>96.29</c:v>
                </c:pt>
                <c:pt idx="1935">
                  <c:v>96.47</c:v>
                </c:pt>
                <c:pt idx="1936">
                  <c:v>96.28</c:v>
                </c:pt>
                <c:pt idx="1937">
                  <c:v>95.97</c:v>
                </c:pt>
                <c:pt idx="1938">
                  <c:v>95.72</c:v>
                </c:pt>
                <c:pt idx="1939">
                  <c:v>95.29</c:v>
                </c:pt>
                <c:pt idx="1940">
                  <c:v>95.45</c:v>
                </c:pt>
                <c:pt idx="1941">
                  <c:v>95.5</c:v>
                </c:pt>
                <c:pt idx="1942">
                  <c:v>95.3</c:v>
                </c:pt>
                <c:pt idx="1943">
                  <c:v>95.17</c:v>
                </c:pt>
                <c:pt idx="1944">
                  <c:v>95.2</c:v>
                </c:pt>
                <c:pt idx="1945">
                  <c:v>95.08</c:v>
                </c:pt>
                <c:pt idx="1946">
                  <c:v>95.08</c:v>
                </c:pt>
                <c:pt idx="1947">
                  <c:v>95.12</c:v>
                </c:pt>
                <c:pt idx="1948">
                  <c:v>95.02</c:v>
                </c:pt>
                <c:pt idx="1949">
                  <c:v>94.81</c:v>
                </c:pt>
                <c:pt idx="1950">
                  <c:v>94.76</c:v>
                </c:pt>
                <c:pt idx="1951">
                  <c:v>94.66</c:v>
                </c:pt>
                <c:pt idx="1952">
                  <c:v>94.88</c:v>
                </c:pt>
                <c:pt idx="1953">
                  <c:v>95.16</c:v>
                </c:pt>
                <c:pt idx="1954">
                  <c:v>95.32</c:v>
                </c:pt>
                <c:pt idx="1955">
                  <c:v>95.18</c:v>
                </c:pt>
                <c:pt idx="1956">
                  <c:v>95.12</c:v>
                </c:pt>
                <c:pt idx="1957">
                  <c:v>95.19</c:v>
                </c:pt>
                <c:pt idx="1958">
                  <c:v>95.9</c:v>
                </c:pt>
                <c:pt idx="1959">
                  <c:v>95.78</c:v>
                </c:pt>
                <c:pt idx="1960">
                  <c:v>95.63</c:v>
                </c:pt>
                <c:pt idx="1961">
                  <c:v>95.66</c:v>
                </c:pt>
                <c:pt idx="1962">
                  <c:v>95.67</c:v>
                </c:pt>
                <c:pt idx="1963">
                  <c:v>95.77</c:v>
                </c:pt>
                <c:pt idx="1964">
                  <c:v>95.66</c:v>
                </c:pt>
                <c:pt idx="1965">
                  <c:v>95.67</c:v>
                </c:pt>
                <c:pt idx="1966">
                  <c:v>95.64</c:v>
                </c:pt>
                <c:pt idx="1967">
                  <c:v>95.79</c:v>
                </c:pt>
                <c:pt idx="1968">
                  <c:v>95.59</c:v>
                </c:pt>
                <c:pt idx="1969">
                  <c:v>95.37</c:v>
                </c:pt>
                <c:pt idx="1970">
                  <c:v>95.25</c:v>
                </c:pt>
                <c:pt idx="1971">
                  <c:v>95.11</c:v>
                </c:pt>
                <c:pt idx="1972">
                  <c:v>94.88</c:v>
                </c:pt>
                <c:pt idx="1973">
                  <c:v>94.58</c:v>
                </c:pt>
                <c:pt idx="1974">
                  <c:v>94.62</c:v>
                </c:pt>
                <c:pt idx="1975">
                  <c:v>94.49</c:v>
                </c:pt>
                <c:pt idx="1976">
                  <c:v>94.36</c:v>
                </c:pt>
                <c:pt idx="1977">
                  <c:v>94.18</c:v>
                </c:pt>
                <c:pt idx="1978">
                  <c:v>94.62</c:v>
                </c:pt>
                <c:pt idx="1979">
                  <c:v>94.46</c:v>
                </c:pt>
                <c:pt idx="1980">
                  <c:v>94.73</c:v>
                </c:pt>
                <c:pt idx="1981">
                  <c:v>94.91</c:v>
                </c:pt>
                <c:pt idx="1982">
                  <c:v>94.65</c:v>
                </c:pt>
                <c:pt idx="1983">
                  <c:v>94.58</c:v>
                </c:pt>
                <c:pt idx="1984">
                  <c:v>94.55</c:v>
                </c:pt>
                <c:pt idx="1985">
                  <c:v>94.39</c:v>
                </c:pt>
                <c:pt idx="1986">
                  <c:v>94.75</c:v>
                </c:pt>
                <c:pt idx="1987">
                  <c:v>95.14</c:v>
                </c:pt>
                <c:pt idx="1988">
                  <c:v>95.09</c:v>
                </c:pt>
                <c:pt idx="1989">
                  <c:v>95.03</c:v>
                </c:pt>
                <c:pt idx="1990">
                  <c:v>94.79</c:v>
                </c:pt>
                <c:pt idx="1991">
                  <c:v>95.02</c:v>
                </c:pt>
                <c:pt idx="1992">
                  <c:v>95.06</c:v>
                </c:pt>
                <c:pt idx="1993">
                  <c:v>95.2</c:v>
                </c:pt>
                <c:pt idx="1994">
                  <c:v>95.11</c:v>
                </c:pt>
                <c:pt idx="1995">
                  <c:v>95.37</c:v>
                </c:pt>
                <c:pt idx="1996">
                  <c:v>95.32</c:v>
                </c:pt>
                <c:pt idx="1997">
                  <c:v>95.77</c:v>
                </c:pt>
                <c:pt idx="1998">
                  <c:v>95.66</c:v>
                </c:pt>
                <c:pt idx="1999">
                  <c:v>95.43</c:v>
                </c:pt>
                <c:pt idx="2000">
                  <c:v>95.56</c:v>
                </c:pt>
                <c:pt idx="2001">
                  <c:v>95.79</c:v>
                </c:pt>
                <c:pt idx="2002">
                  <c:v>96.04</c:v>
                </c:pt>
                <c:pt idx="2003">
                  <c:v>96.37</c:v>
                </c:pt>
                <c:pt idx="2004">
                  <c:v>96.85</c:v>
                </c:pt>
                <c:pt idx="2005">
                  <c:v>98.48</c:v>
                </c:pt>
                <c:pt idx="2006">
                  <c:v>99.38</c:v>
                </c:pt>
                <c:pt idx="2007">
                  <c:v>100.4</c:v>
                </c:pt>
                <c:pt idx="2008">
                  <c:v>101.61</c:v>
                </c:pt>
                <c:pt idx="2009">
                  <c:v>102.93</c:v>
                </c:pt>
                <c:pt idx="2010">
                  <c:v>104.04</c:v>
                </c:pt>
                <c:pt idx="2011">
                  <c:v>105.96</c:v>
                </c:pt>
                <c:pt idx="2012">
                  <c:v>107.11</c:v>
                </c:pt>
                <c:pt idx="2013">
                  <c:v>108.14</c:v>
                </c:pt>
                <c:pt idx="2014">
                  <c:v>108.88</c:v>
                </c:pt>
                <c:pt idx="2015">
                  <c:v>111.34</c:v>
                </c:pt>
                <c:pt idx="2016">
                  <c:v>113.24</c:v>
                </c:pt>
                <c:pt idx="2017">
                  <c:v>113.47</c:v>
                </c:pt>
                <c:pt idx="2018">
                  <c:v>114.1</c:v>
                </c:pt>
                <c:pt idx="2019">
                  <c:v>115.16</c:v>
                </c:pt>
                <c:pt idx="2020">
                  <c:v>115.67</c:v>
                </c:pt>
                <c:pt idx="2021">
                  <c:v>116.72</c:v>
                </c:pt>
                <c:pt idx="2022">
                  <c:v>117.48</c:v>
                </c:pt>
                <c:pt idx="2023">
                  <c:v>118.22</c:v>
                </c:pt>
                <c:pt idx="2024">
                  <c:v>118.8</c:v>
                </c:pt>
                <c:pt idx="2025">
                  <c:v>119.27</c:v>
                </c:pt>
                <c:pt idx="2026">
                  <c:v>120.56</c:v>
                </c:pt>
                <c:pt idx="2027">
                  <c:v>122.14</c:v>
                </c:pt>
                <c:pt idx="2028">
                  <c:v>123.08</c:v>
                </c:pt>
                <c:pt idx="2029">
                  <c:v>124.13</c:v>
                </c:pt>
                <c:pt idx="2030">
                  <c:v>124.27</c:v>
                </c:pt>
                <c:pt idx="2031">
                  <c:v>124.84</c:v>
                </c:pt>
                <c:pt idx="2032">
                  <c:v>125.43</c:v>
                </c:pt>
                <c:pt idx="2033">
                  <c:v>126.09</c:v>
                </c:pt>
                <c:pt idx="2034">
                  <c:v>126.9</c:v>
                </c:pt>
                <c:pt idx="2035">
                  <c:v>128.11000000000001</c:v>
                </c:pt>
                <c:pt idx="2036">
                  <c:v>129.02000000000001</c:v>
                </c:pt>
                <c:pt idx="2037">
                  <c:v>130.03</c:v>
                </c:pt>
                <c:pt idx="2038">
                  <c:v>131.35</c:v>
                </c:pt>
                <c:pt idx="2039">
                  <c:v>132.19999999999999</c:v>
                </c:pt>
                <c:pt idx="2040">
                  <c:v>133.12</c:v>
                </c:pt>
                <c:pt idx="2041">
                  <c:v>134.07</c:v>
                </c:pt>
                <c:pt idx="2042">
                  <c:v>134.69999999999999</c:v>
                </c:pt>
                <c:pt idx="2043">
                  <c:v>135.75</c:v>
                </c:pt>
                <c:pt idx="2044">
                  <c:v>136.32</c:v>
                </c:pt>
                <c:pt idx="2045">
                  <c:v>136.93</c:v>
                </c:pt>
                <c:pt idx="2046">
                  <c:v>137.51</c:v>
                </c:pt>
                <c:pt idx="2047">
                  <c:v>138.07</c:v>
                </c:pt>
                <c:pt idx="2048">
                  <c:v>138.69</c:v>
                </c:pt>
                <c:pt idx="2049">
                  <c:v>139.34</c:v>
                </c:pt>
                <c:pt idx="2050">
                  <c:v>139.6</c:v>
                </c:pt>
                <c:pt idx="2051">
                  <c:v>140.86000000000001</c:v>
                </c:pt>
                <c:pt idx="2052">
                  <c:v>141.71</c:v>
                </c:pt>
                <c:pt idx="2053">
                  <c:v>142.18</c:v>
                </c:pt>
                <c:pt idx="2054">
                  <c:v>142.32</c:v>
                </c:pt>
                <c:pt idx="2055">
                  <c:v>143.24</c:v>
                </c:pt>
                <c:pt idx="2056">
                  <c:v>143.96</c:v>
                </c:pt>
                <c:pt idx="2057">
                  <c:v>145.02000000000001</c:v>
                </c:pt>
                <c:pt idx="2058">
                  <c:v>145.99</c:v>
                </c:pt>
                <c:pt idx="2059">
                  <c:v>147.15</c:v>
                </c:pt>
                <c:pt idx="2060">
                  <c:v>148.19999999999999</c:v>
                </c:pt>
                <c:pt idx="2061">
                  <c:v>149.02000000000001</c:v>
                </c:pt>
                <c:pt idx="2062">
                  <c:v>149.11000000000001</c:v>
                </c:pt>
                <c:pt idx="2063">
                  <c:v>149.19</c:v>
                </c:pt>
                <c:pt idx="2064">
                  <c:v>150.12</c:v>
                </c:pt>
                <c:pt idx="2065">
                  <c:v>151.46</c:v>
                </c:pt>
                <c:pt idx="2066">
                  <c:v>152.01</c:v>
                </c:pt>
                <c:pt idx="2067">
                  <c:v>152.81</c:v>
                </c:pt>
                <c:pt idx="2068">
                  <c:v>153.05000000000001</c:v>
                </c:pt>
                <c:pt idx="2069">
                  <c:v>153.44999999999999</c:v>
                </c:pt>
                <c:pt idx="2070">
                  <c:v>154.58000000000001</c:v>
                </c:pt>
                <c:pt idx="2071">
                  <c:v>155.03</c:v>
                </c:pt>
                <c:pt idx="2072">
                  <c:v>155.63999999999999</c:v>
                </c:pt>
                <c:pt idx="2073">
                  <c:v>156.44</c:v>
                </c:pt>
                <c:pt idx="2074">
                  <c:v>156.63999999999999</c:v>
                </c:pt>
                <c:pt idx="2075">
                  <c:v>157.63</c:v>
                </c:pt>
                <c:pt idx="2076">
                  <c:v>158.13</c:v>
                </c:pt>
                <c:pt idx="2077">
                  <c:v>158.56</c:v>
                </c:pt>
                <c:pt idx="2078">
                  <c:v>158.62</c:v>
                </c:pt>
                <c:pt idx="2079">
                  <c:v>159.69</c:v>
                </c:pt>
                <c:pt idx="2080">
                  <c:v>160.08000000000001</c:v>
                </c:pt>
                <c:pt idx="2081">
                  <c:v>160.75</c:v>
                </c:pt>
                <c:pt idx="2082">
                  <c:v>161.35</c:v>
                </c:pt>
                <c:pt idx="2083">
                  <c:v>162.13999999999999</c:v>
                </c:pt>
                <c:pt idx="2084">
                  <c:v>162.38</c:v>
                </c:pt>
                <c:pt idx="2085">
                  <c:v>163.99</c:v>
                </c:pt>
                <c:pt idx="2086">
                  <c:v>165.66</c:v>
                </c:pt>
                <c:pt idx="2087">
                  <c:v>166.3</c:v>
                </c:pt>
                <c:pt idx="2088">
                  <c:v>167.55</c:v>
                </c:pt>
                <c:pt idx="2089">
                  <c:v>168.11</c:v>
                </c:pt>
                <c:pt idx="2090">
                  <c:v>168.17</c:v>
                </c:pt>
                <c:pt idx="2091">
                  <c:v>168.59</c:v>
                </c:pt>
                <c:pt idx="2092">
                  <c:v>168.76</c:v>
                </c:pt>
                <c:pt idx="2093">
                  <c:v>169.84</c:v>
                </c:pt>
                <c:pt idx="2094">
                  <c:v>170.87</c:v>
                </c:pt>
                <c:pt idx="2095">
                  <c:v>170.75</c:v>
                </c:pt>
                <c:pt idx="2096">
                  <c:v>171.55</c:v>
                </c:pt>
                <c:pt idx="2097">
                  <c:v>171.73</c:v>
                </c:pt>
                <c:pt idx="2098">
                  <c:v>171.97</c:v>
                </c:pt>
                <c:pt idx="2099">
                  <c:v>171.9</c:v>
                </c:pt>
                <c:pt idx="2100">
                  <c:v>172.15</c:v>
                </c:pt>
                <c:pt idx="2101">
                  <c:v>172.34</c:v>
                </c:pt>
                <c:pt idx="2102">
                  <c:v>172.34</c:v>
                </c:pt>
                <c:pt idx="2103">
                  <c:v>172.83</c:v>
                </c:pt>
                <c:pt idx="2104">
                  <c:v>173.91</c:v>
                </c:pt>
                <c:pt idx="2105">
                  <c:v>174.68</c:v>
                </c:pt>
                <c:pt idx="2106">
                  <c:v>175.45</c:v>
                </c:pt>
                <c:pt idx="2107">
                  <c:v>176.18</c:v>
                </c:pt>
                <c:pt idx="2108">
                  <c:v>176.2</c:v>
                </c:pt>
                <c:pt idx="2109">
                  <c:v>176.48</c:v>
                </c:pt>
                <c:pt idx="2110">
                  <c:v>176.64</c:v>
                </c:pt>
                <c:pt idx="2111">
                  <c:v>176.96</c:v>
                </c:pt>
                <c:pt idx="2112">
                  <c:v>177.43</c:v>
                </c:pt>
                <c:pt idx="2113">
                  <c:v>178.02</c:v>
                </c:pt>
                <c:pt idx="2114">
                  <c:v>177.77</c:v>
                </c:pt>
                <c:pt idx="2115">
                  <c:v>177.53</c:v>
                </c:pt>
                <c:pt idx="2116">
                  <c:v>177.76</c:v>
                </c:pt>
                <c:pt idx="2117">
                  <c:v>178.17</c:v>
                </c:pt>
                <c:pt idx="2118">
                  <c:v>178.82</c:v>
                </c:pt>
                <c:pt idx="2119">
                  <c:v>179.61</c:v>
                </c:pt>
                <c:pt idx="2120">
                  <c:v>180.54</c:v>
                </c:pt>
                <c:pt idx="2121">
                  <c:v>180.63</c:v>
                </c:pt>
                <c:pt idx="2122">
                  <c:v>181.21</c:v>
                </c:pt>
                <c:pt idx="2123">
                  <c:v>181.41</c:v>
                </c:pt>
                <c:pt idx="2124">
                  <c:v>181.62</c:v>
                </c:pt>
                <c:pt idx="2125">
                  <c:v>181.88</c:v>
                </c:pt>
                <c:pt idx="2126">
                  <c:v>181.92</c:v>
                </c:pt>
                <c:pt idx="2127">
                  <c:v>182.4</c:v>
                </c:pt>
                <c:pt idx="2128">
                  <c:v>182.06</c:v>
                </c:pt>
                <c:pt idx="2129">
                  <c:v>182.47</c:v>
                </c:pt>
                <c:pt idx="2130">
                  <c:v>182.93</c:v>
                </c:pt>
                <c:pt idx="2131">
                  <c:v>183.41</c:v>
                </c:pt>
                <c:pt idx="2132">
                  <c:v>184.11</c:v>
                </c:pt>
                <c:pt idx="2133">
                  <c:v>184.21</c:v>
                </c:pt>
                <c:pt idx="2134">
                  <c:v>185.32</c:v>
                </c:pt>
                <c:pt idx="2135">
                  <c:v>186.1</c:v>
                </c:pt>
                <c:pt idx="2136">
                  <c:v>185.96</c:v>
                </c:pt>
                <c:pt idx="2137">
                  <c:v>186.07</c:v>
                </c:pt>
                <c:pt idx="2138">
                  <c:v>186.2</c:v>
                </c:pt>
                <c:pt idx="2139">
                  <c:v>186.32</c:v>
                </c:pt>
                <c:pt idx="2140">
                  <c:v>187.08</c:v>
                </c:pt>
                <c:pt idx="2141">
                  <c:v>187.53</c:v>
                </c:pt>
                <c:pt idx="2142">
                  <c:v>188.16</c:v>
                </c:pt>
                <c:pt idx="2143">
                  <c:v>188.12</c:v>
                </c:pt>
                <c:pt idx="2144">
                  <c:v>188.47</c:v>
                </c:pt>
                <c:pt idx="2145">
                  <c:v>188.68</c:v>
                </c:pt>
                <c:pt idx="2146">
                  <c:v>188.64</c:v>
                </c:pt>
                <c:pt idx="2147">
                  <c:v>188.41</c:v>
                </c:pt>
                <c:pt idx="2148">
                  <c:v>188.88</c:v>
                </c:pt>
                <c:pt idx="2149">
                  <c:v>188.98</c:v>
                </c:pt>
                <c:pt idx="2150">
                  <c:v>188.48</c:v>
                </c:pt>
                <c:pt idx="2151">
                  <c:v>188.52</c:v>
                </c:pt>
                <c:pt idx="2152">
                  <c:v>188.74</c:v>
                </c:pt>
                <c:pt idx="2153">
                  <c:v>188.78</c:v>
                </c:pt>
                <c:pt idx="2154">
                  <c:v>189.36</c:v>
                </c:pt>
                <c:pt idx="2155">
                  <c:v>189.41</c:v>
                </c:pt>
                <c:pt idx="2156">
                  <c:v>189.07</c:v>
                </c:pt>
                <c:pt idx="2157">
                  <c:v>188.83</c:v>
                </c:pt>
                <c:pt idx="2158">
                  <c:v>188.83</c:v>
                </c:pt>
                <c:pt idx="2159">
                  <c:v>188.69</c:v>
                </c:pt>
                <c:pt idx="2160">
                  <c:v>188.69</c:v>
                </c:pt>
                <c:pt idx="2161">
                  <c:v>189.18</c:v>
                </c:pt>
                <c:pt idx="2162">
                  <c:v>188.97</c:v>
                </c:pt>
                <c:pt idx="2163">
                  <c:v>188.82</c:v>
                </c:pt>
                <c:pt idx="2164">
                  <c:v>188.3</c:v>
                </c:pt>
                <c:pt idx="2165">
                  <c:v>188.89</c:v>
                </c:pt>
                <c:pt idx="2166">
                  <c:v>189.52</c:v>
                </c:pt>
                <c:pt idx="2167">
                  <c:v>190.32</c:v>
                </c:pt>
                <c:pt idx="2168">
                  <c:v>190.7</c:v>
                </c:pt>
                <c:pt idx="2169">
                  <c:v>190.79</c:v>
                </c:pt>
                <c:pt idx="2170">
                  <c:v>190.55</c:v>
                </c:pt>
                <c:pt idx="2171">
                  <c:v>190.61</c:v>
                </c:pt>
                <c:pt idx="2172">
                  <c:v>190.7</c:v>
                </c:pt>
                <c:pt idx="2173">
                  <c:v>190.86</c:v>
                </c:pt>
                <c:pt idx="2174">
                  <c:v>190.73</c:v>
                </c:pt>
                <c:pt idx="2175">
                  <c:v>191.4</c:v>
                </c:pt>
                <c:pt idx="2176">
                  <c:v>191.75</c:v>
                </c:pt>
                <c:pt idx="2177">
                  <c:v>192.09</c:v>
                </c:pt>
                <c:pt idx="2178">
                  <c:v>192.18</c:v>
                </c:pt>
                <c:pt idx="2179">
                  <c:v>192.46</c:v>
                </c:pt>
                <c:pt idx="2180">
                  <c:v>192.53</c:v>
                </c:pt>
                <c:pt idx="2181">
                  <c:v>192.46</c:v>
                </c:pt>
                <c:pt idx="2182">
                  <c:v>192.57</c:v>
                </c:pt>
                <c:pt idx="2183">
                  <c:v>193.18</c:v>
                </c:pt>
                <c:pt idx="2184">
                  <c:v>193.16</c:v>
                </c:pt>
                <c:pt idx="2185">
                  <c:v>193.01</c:v>
                </c:pt>
                <c:pt idx="2186">
                  <c:v>193.02</c:v>
                </c:pt>
                <c:pt idx="2187">
                  <c:v>193.31</c:v>
                </c:pt>
                <c:pt idx="2188">
                  <c:v>193.16</c:v>
                </c:pt>
                <c:pt idx="2189">
                  <c:v>193.19</c:v>
                </c:pt>
                <c:pt idx="2190">
                  <c:v>193.62</c:v>
                </c:pt>
                <c:pt idx="2191">
                  <c:v>193.39</c:v>
                </c:pt>
                <c:pt idx="2192">
                  <c:v>192.92</c:v>
                </c:pt>
                <c:pt idx="2193">
                  <c:v>192.83</c:v>
                </c:pt>
                <c:pt idx="2194">
                  <c:v>192.93</c:v>
                </c:pt>
                <c:pt idx="2195">
                  <c:v>192.81</c:v>
                </c:pt>
                <c:pt idx="2196">
                  <c:v>192.8</c:v>
                </c:pt>
                <c:pt idx="2197">
                  <c:v>192.69</c:v>
                </c:pt>
                <c:pt idx="2198">
                  <c:v>192.43</c:v>
                </c:pt>
                <c:pt idx="2199">
                  <c:v>192.13</c:v>
                </c:pt>
                <c:pt idx="2200">
                  <c:v>191.71</c:v>
                </c:pt>
                <c:pt idx="2201">
                  <c:v>192.08</c:v>
                </c:pt>
                <c:pt idx="2202">
                  <c:v>192.48</c:v>
                </c:pt>
                <c:pt idx="2203">
                  <c:v>192</c:v>
                </c:pt>
                <c:pt idx="2204">
                  <c:v>192.23</c:v>
                </c:pt>
                <c:pt idx="2205">
                  <c:v>191.78</c:v>
                </c:pt>
                <c:pt idx="2206">
                  <c:v>191.46</c:v>
                </c:pt>
                <c:pt idx="2207">
                  <c:v>191.26</c:v>
                </c:pt>
                <c:pt idx="2208">
                  <c:v>191.55</c:v>
                </c:pt>
                <c:pt idx="2209">
                  <c:v>191.56</c:v>
                </c:pt>
                <c:pt idx="2210">
                  <c:v>191.69</c:v>
                </c:pt>
                <c:pt idx="2211">
                  <c:v>191.77</c:v>
                </c:pt>
                <c:pt idx="2212">
                  <c:v>191.92</c:v>
                </c:pt>
                <c:pt idx="2213">
                  <c:v>191.89</c:v>
                </c:pt>
                <c:pt idx="2214">
                  <c:v>191.58</c:v>
                </c:pt>
                <c:pt idx="2215">
                  <c:v>191.1</c:v>
                </c:pt>
                <c:pt idx="2216">
                  <c:v>191.32</c:v>
                </c:pt>
                <c:pt idx="2217">
                  <c:v>192.41</c:v>
                </c:pt>
                <c:pt idx="2218">
                  <c:v>192.22</c:v>
                </c:pt>
                <c:pt idx="2219">
                  <c:v>191.87</c:v>
                </c:pt>
                <c:pt idx="2220">
                  <c:v>191.62</c:v>
                </c:pt>
                <c:pt idx="2221">
                  <c:v>192.17</c:v>
                </c:pt>
                <c:pt idx="2222">
                  <c:v>193.24</c:v>
                </c:pt>
                <c:pt idx="2223">
                  <c:v>193.11</c:v>
                </c:pt>
                <c:pt idx="2224">
                  <c:v>192.77</c:v>
                </c:pt>
                <c:pt idx="2225">
                  <c:v>193.02</c:v>
                </c:pt>
                <c:pt idx="2226">
                  <c:v>192.9</c:v>
                </c:pt>
                <c:pt idx="2227">
                  <c:v>193.02</c:v>
                </c:pt>
                <c:pt idx="2228">
                  <c:v>192.91</c:v>
                </c:pt>
                <c:pt idx="2229">
                  <c:v>192.76</c:v>
                </c:pt>
                <c:pt idx="2230">
                  <c:v>192.53</c:v>
                </c:pt>
                <c:pt idx="2231">
                  <c:v>192.63</c:v>
                </c:pt>
                <c:pt idx="2232">
                  <c:v>192.87</c:v>
                </c:pt>
                <c:pt idx="2233">
                  <c:v>193.53</c:v>
                </c:pt>
                <c:pt idx="2234">
                  <c:v>193.25</c:v>
                </c:pt>
                <c:pt idx="2235">
                  <c:v>193.01</c:v>
                </c:pt>
                <c:pt idx="2236">
                  <c:v>193.26</c:v>
                </c:pt>
                <c:pt idx="2237">
                  <c:v>193.59</c:v>
                </c:pt>
                <c:pt idx="2238">
                  <c:v>193.48</c:v>
                </c:pt>
                <c:pt idx="2239">
                  <c:v>193.74</c:v>
                </c:pt>
                <c:pt idx="2240">
                  <c:v>194.11</c:v>
                </c:pt>
                <c:pt idx="2241">
                  <c:v>193.85</c:v>
                </c:pt>
                <c:pt idx="2242">
                  <c:v>193.35</c:v>
                </c:pt>
                <c:pt idx="2243">
                  <c:v>193.45</c:v>
                </c:pt>
                <c:pt idx="2244">
                  <c:v>193.44</c:v>
                </c:pt>
                <c:pt idx="2245">
                  <c:v>193.37</c:v>
                </c:pt>
                <c:pt idx="2246">
                  <c:v>192.99</c:v>
                </c:pt>
                <c:pt idx="2247">
                  <c:v>192.87</c:v>
                </c:pt>
                <c:pt idx="2248">
                  <c:v>192.44</c:v>
                </c:pt>
                <c:pt idx="2249">
                  <c:v>192.28</c:v>
                </c:pt>
                <c:pt idx="2250">
                  <c:v>191.65</c:v>
                </c:pt>
                <c:pt idx="2251">
                  <c:v>191.01</c:v>
                </c:pt>
                <c:pt idx="2252">
                  <c:v>190.48</c:v>
                </c:pt>
                <c:pt idx="2253">
                  <c:v>190.27</c:v>
                </c:pt>
                <c:pt idx="2254">
                  <c:v>189.69</c:v>
                </c:pt>
                <c:pt idx="2255">
                  <c:v>189.49</c:v>
                </c:pt>
                <c:pt idx="2256">
                  <c:v>189.52</c:v>
                </c:pt>
                <c:pt idx="2257">
                  <c:v>189.28</c:v>
                </c:pt>
                <c:pt idx="2258">
                  <c:v>189.37</c:v>
                </c:pt>
                <c:pt idx="2259">
                  <c:v>189.17</c:v>
                </c:pt>
                <c:pt idx="2260">
                  <c:v>189.13</c:v>
                </c:pt>
                <c:pt idx="2261">
                  <c:v>189.18</c:v>
                </c:pt>
                <c:pt idx="2262">
                  <c:v>188.6</c:v>
                </c:pt>
                <c:pt idx="2263">
                  <c:v>188.48</c:v>
                </c:pt>
                <c:pt idx="2264">
                  <c:v>188.17</c:v>
                </c:pt>
                <c:pt idx="2265">
                  <c:v>187.72</c:v>
                </c:pt>
                <c:pt idx="2266">
                  <c:v>187.56</c:v>
                </c:pt>
                <c:pt idx="2267">
                  <c:v>187.23</c:v>
                </c:pt>
                <c:pt idx="2268">
                  <c:v>186.88</c:v>
                </c:pt>
                <c:pt idx="2269">
                  <c:v>187.21</c:v>
                </c:pt>
                <c:pt idx="2270">
                  <c:v>187.04</c:v>
                </c:pt>
                <c:pt idx="2271">
                  <c:v>187.55</c:v>
                </c:pt>
                <c:pt idx="2272">
                  <c:v>187.43</c:v>
                </c:pt>
                <c:pt idx="2273">
                  <c:v>187.29</c:v>
                </c:pt>
                <c:pt idx="2274">
                  <c:v>187.02</c:v>
                </c:pt>
                <c:pt idx="2275">
                  <c:v>187.45</c:v>
                </c:pt>
                <c:pt idx="2276">
                  <c:v>187.37</c:v>
                </c:pt>
                <c:pt idx="2277">
                  <c:v>187.14</c:v>
                </c:pt>
                <c:pt idx="2278">
                  <c:v>187.16</c:v>
                </c:pt>
                <c:pt idx="2279">
                  <c:v>186.92</c:v>
                </c:pt>
                <c:pt idx="2280">
                  <c:v>186.42</c:v>
                </c:pt>
                <c:pt idx="2281">
                  <c:v>186.35</c:v>
                </c:pt>
                <c:pt idx="2282">
                  <c:v>186.47</c:v>
                </c:pt>
                <c:pt idx="2283">
                  <c:v>186.67</c:v>
                </c:pt>
                <c:pt idx="2284">
                  <c:v>186.56</c:v>
                </c:pt>
                <c:pt idx="2285">
                  <c:v>186.9</c:v>
                </c:pt>
                <c:pt idx="2286">
                  <c:v>187.21</c:v>
                </c:pt>
                <c:pt idx="2287">
                  <c:v>187.15</c:v>
                </c:pt>
                <c:pt idx="2288">
                  <c:v>187.56</c:v>
                </c:pt>
                <c:pt idx="2289">
                  <c:v>187.05</c:v>
                </c:pt>
                <c:pt idx="2290">
                  <c:v>187.61</c:v>
                </c:pt>
                <c:pt idx="2291">
                  <c:v>187.46</c:v>
                </c:pt>
                <c:pt idx="2292">
                  <c:v>187.37</c:v>
                </c:pt>
                <c:pt idx="2293">
                  <c:v>187.02</c:v>
                </c:pt>
                <c:pt idx="2294">
                  <c:v>186.74</c:v>
                </c:pt>
                <c:pt idx="2295">
                  <c:v>186.69</c:v>
                </c:pt>
                <c:pt idx="2296">
                  <c:v>186.31</c:v>
                </c:pt>
                <c:pt idx="2297">
                  <c:v>186.18</c:v>
                </c:pt>
                <c:pt idx="2298">
                  <c:v>185.95</c:v>
                </c:pt>
                <c:pt idx="2299">
                  <c:v>185.93</c:v>
                </c:pt>
                <c:pt idx="2300">
                  <c:v>185.76</c:v>
                </c:pt>
                <c:pt idx="2301">
                  <c:v>185.5</c:v>
                </c:pt>
                <c:pt idx="2302">
                  <c:v>186.19</c:v>
                </c:pt>
                <c:pt idx="2303">
                  <c:v>186.36</c:v>
                </c:pt>
                <c:pt idx="2304">
                  <c:v>185.84</c:v>
                </c:pt>
                <c:pt idx="2305">
                  <c:v>185.34</c:v>
                </c:pt>
                <c:pt idx="2306">
                  <c:v>185.37</c:v>
                </c:pt>
                <c:pt idx="2307">
                  <c:v>185.43</c:v>
                </c:pt>
                <c:pt idx="2308">
                  <c:v>185.55</c:v>
                </c:pt>
                <c:pt idx="2309">
                  <c:v>185.39</c:v>
                </c:pt>
                <c:pt idx="2310">
                  <c:v>185.02</c:v>
                </c:pt>
                <c:pt idx="2311">
                  <c:v>184.89</c:v>
                </c:pt>
                <c:pt idx="2312">
                  <c:v>184.85</c:v>
                </c:pt>
                <c:pt idx="2313">
                  <c:v>185.25</c:v>
                </c:pt>
                <c:pt idx="2314">
                  <c:v>184.79</c:v>
                </c:pt>
                <c:pt idx="2315">
                  <c:v>184.29</c:v>
                </c:pt>
                <c:pt idx="2316">
                  <c:v>183.98</c:v>
                </c:pt>
                <c:pt idx="2317">
                  <c:v>183.87</c:v>
                </c:pt>
                <c:pt idx="2318">
                  <c:v>183.6</c:v>
                </c:pt>
                <c:pt idx="2319">
                  <c:v>183.35</c:v>
                </c:pt>
                <c:pt idx="2320">
                  <c:v>183.82</c:v>
                </c:pt>
                <c:pt idx="2321">
                  <c:v>183.98</c:v>
                </c:pt>
                <c:pt idx="2322">
                  <c:v>183.93</c:v>
                </c:pt>
                <c:pt idx="2323">
                  <c:v>183.5</c:v>
                </c:pt>
                <c:pt idx="2324">
                  <c:v>183.4</c:v>
                </c:pt>
                <c:pt idx="2325">
                  <c:v>183.6</c:v>
                </c:pt>
                <c:pt idx="2326">
                  <c:v>183.05</c:v>
                </c:pt>
                <c:pt idx="2327">
                  <c:v>182.92</c:v>
                </c:pt>
                <c:pt idx="2328">
                  <c:v>182.48</c:v>
                </c:pt>
                <c:pt idx="2329">
                  <c:v>182.22</c:v>
                </c:pt>
                <c:pt idx="2330">
                  <c:v>181.86</c:v>
                </c:pt>
                <c:pt idx="2331">
                  <c:v>181.87</c:v>
                </c:pt>
                <c:pt idx="2332">
                  <c:v>181.67</c:v>
                </c:pt>
                <c:pt idx="2333">
                  <c:v>181.14</c:v>
                </c:pt>
                <c:pt idx="2334">
                  <c:v>180.92</c:v>
                </c:pt>
                <c:pt idx="2335">
                  <c:v>180.51</c:v>
                </c:pt>
                <c:pt idx="2336">
                  <c:v>180.11</c:v>
                </c:pt>
                <c:pt idx="2337">
                  <c:v>179.96</c:v>
                </c:pt>
                <c:pt idx="2338">
                  <c:v>179.67</c:v>
                </c:pt>
                <c:pt idx="2339">
                  <c:v>179.21</c:v>
                </c:pt>
                <c:pt idx="2340">
                  <c:v>179.48</c:v>
                </c:pt>
                <c:pt idx="2341">
                  <c:v>179.8</c:v>
                </c:pt>
                <c:pt idx="2342">
                  <c:v>179.58</c:v>
                </c:pt>
                <c:pt idx="2343">
                  <c:v>179.29</c:v>
                </c:pt>
                <c:pt idx="2344">
                  <c:v>179.09</c:v>
                </c:pt>
                <c:pt idx="2345">
                  <c:v>179.34</c:v>
                </c:pt>
                <c:pt idx="2346">
                  <c:v>179.03</c:v>
                </c:pt>
                <c:pt idx="2347">
                  <c:v>178.92</c:v>
                </c:pt>
                <c:pt idx="2348">
                  <c:v>179.08</c:v>
                </c:pt>
                <c:pt idx="2349">
                  <c:v>178.62</c:v>
                </c:pt>
                <c:pt idx="2350">
                  <c:v>178.71</c:v>
                </c:pt>
                <c:pt idx="2351">
                  <c:v>178.25</c:v>
                </c:pt>
                <c:pt idx="2352">
                  <c:v>177.97</c:v>
                </c:pt>
                <c:pt idx="2353">
                  <c:v>177.93</c:v>
                </c:pt>
                <c:pt idx="2354">
                  <c:v>177.59</c:v>
                </c:pt>
                <c:pt idx="2355">
                  <c:v>177.05</c:v>
                </c:pt>
                <c:pt idx="2356">
                  <c:v>176.5</c:v>
                </c:pt>
                <c:pt idx="2357">
                  <c:v>176.14</c:v>
                </c:pt>
                <c:pt idx="2358">
                  <c:v>176.66</c:v>
                </c:pt>
                <c:pt idx="2359">
                  <c:v>176.71</c:v>
                </c:pt>
                <c:pt idx="2360">
                  <c:v>176.29</c:v>
                </c:pt>
                <c:pt idx="2361">
                  <c:v>176.17</c:v>
                </c:pt>
                <c:pt idx="2362">
                  <c:v>175.58</c:v>
                </c:pt>
                <c:pt idx="2363">
                  <c:v>175.17</c:v>
                </c:pt>
                <c:pt idx="2364">
                  <c:v>175.45</c:v>
                </c:pt>
                <c:pt idx="2365">
                  <c:v>175.24</c:v>
                </c:pt>
                <c:pt idx="2366">
                  <c:v>175.43</c:v>
                </c:pt>
                <c:pt idx="2367">
                  <c:v>175.11</c:v>
                </c:pt>
                <c:pt idx="2368">
                  <c:v>175.21</c:v>
                </c:pt>
                <c:pt idx="2369">
                  <c:v>174.92</c:v>
                </c:pt>
                <c:pt idx="2370">
                  <c:v>175.14</c:v>
                </c:pt>
                <c:pt idx="2371">
                  <c:v>174.55</c:v>
                </c:pt>
                <c:pt idx="2372">
                  <c:v>174.74</c:v>
                </c:pt>
                <c:pt idx="2373">
                  <c:v>174.68</c:v>
                </c:pt>
                <c:pt idx="2374">
                  <c:v>174.98</c:v>
                </c:pt>
                <c:pt idx="2375">
                  <c:v>175.2</c:v>
                </c:pt>
                <c:pt idx="2376">
                  <c:v>175.14</c:v>
                </c:pt>
                <c:pt idx="2377">
                  <c:v>175.08</c:v>
                </c:pt>
                <c:pt idx="2378">
                  <c:v>174.84</c:v>
                </c:pt>
                <c:pt idx="2379">
                  <c:v>175.19</c:v>
                </c:pt>
                <c:pt idx="2380">
                  <c:v>174.84</c:v>
                </c:pt>
                <c:pt idx="2381">
                  <c:v>174.27</c:v>
                </c:pt>
                <c:pt idx="2382">
                  <c:v>173.75</c:v>
                </c:pt>
                <c:pt idx="2383">
                  <c:v>173.24</c:v>
                </c:pt>
                <c:pt idx="2384">
                  <c:v>173.33</c:v>
                </c:pt>
                <c:pt idx="2385">
                  <c:v>173.15</c:v>
                </c:pt>
                <c:pt idx="2386">
                  <c:v>173.36</c:v>
                </c:pt>
                <c:pt idx="2387">
                  <c:v>173.65</c:v>
                </c:pt>
                <c:pt idx="2388">
                  <c:v>173.94</c:v>
                </c:pt>
                <c:pt idx="2389">
                  <c:v>173.52</c:v>
                </c:pt>
                <c:pt idx="2390">
                  <c:v>173.41</c:v>
                </c:pt>
                <c:pt idx="2391">
                  <c:v>173.25</c:v>
                </c:pt>
                <c:pt idx="2392">
                  <c:v>173.12</c:v>
                </c:pt>
                <c:pt idx="2393">
                  <c:v>173.16</c:v>
                </c:pt>
                <c:pt idx="2394">
                  <c:v>173.53</c:v>
                </c:pt>
                <c:pt idx="2395">
                  <c:v>173.91</c:v>
                </c:pt>
                <c:pt idx="2396">
                  <c:v>174.35</c:v>
                </c:pt>
                <c:pt idx="2397">
                  <c:v>174.13</c:v>
                </c:pt>
                <c:pt idx="2398">
                  <c:v>174.09</c:v>
                </c:pt>
                <c:pt idx="2399">
                  <c:v>174.01</c:v>
                </c:pt>
                <c:pt idx="2400">
                  <c:v>174.3</c:v>
                </c:pt>
                <c:pt idx="2401">
                  <c:v>174.25</c:v>
                </c:pt>
                <c:pt idx="2402">
                  <c:v>174.08</c:v>
                </c:pt>
                <c:pt idx="2403">
                  <c:v>173.99</c:v>
                </c:pt>
                <c:pt idx="2404">
                  <c:v>174.02</c:v>
                </c:pt>
                <c:pt idx="2405">
                  <c:v>174.04</c:v>
                </c:pt>
                <c:pt idx="2406">
                  <c:v>173.72</c:v>
                </c:pt>
                <c:pt idx="2407">
                  <c:v>173.69</c:v>
                </c:pt>
                <c:pt idx="2408">
                  <c:v>173.4</c:v>
                </c:pt>
                <c:pt idx="2409">
                  <c:v>172.69</c:v>
                </c:pt>
                <c:pt idx="2410">
                  <c:v>172.3</c:v>
                </c:pt>
                <c:pt idx="2411">
                  <c:v>171.85</c:v>
                </c:pt>
                <c:pt idx="2412">
                  <c:v>171.73</c:v>
                </c:pt>
                <c:pt idx="2413">
                  <c:v>171.42</c:v>
                </c:pt>
                <c:pt idx="2414">
                  <c:v>170.9</c:v>
                </c:pt>
                <c:pt idx="2415">
                  <c:v>170.83</c:v>
                </c:pt>
                <c:pt idx="2416">
                  <c:v>170.62</c:v>
                </c:pt>
                <c:pt idx="2417">
                  <c:v>170.37</c:v>
                </c:pt>
                <c:pt idx="2418">
                  <c:v>170.15</c:v>
                </c:pt>
                <c:pt idx="2419">
                  <c:v>170.27</c:v>
                </c:pt>
                <c:pt idx="2420">
                  <c:v>170.67</c:v>
                </c:pt>
                <c:pt idx="2421">
                  <c:v>170.47</c:v>
                </c:pt>
                <c:pt idx="2422">
                  <c:v>170.22</c:v>
                </c:pt>
                <c:pt idx="2423">
                  <c:v>170.05</c:v>
                </c:pt>
                <c:pt idx="2424">
                  <c:v>169.69</c:v>
                </c:pt>
                <c:pt idx="2425">
                  <c:v>169.5</c:v>
                </c:pt>
                <c:pt idx="2426">
                  <c:v>169.34</c:v>
                </c:pt>
                <c:pt idx="2427">
                  <c:v>169.25</c:v>
                </c:pt>
                <c:pt idx="2428">
                  <c:v>168.96</c:v>
                </c:pt>
                <c:pt idx="2429">
                  <c:v>168.71</c:v>
                </c:pt>
                <c:pt idx="2430">
                  <c:v>168.46</c:v>
                </c:pt>
                <c:pt idx="2431">
                  <c:v>168.21</c:v>
                </c:pt>
                <c:pt idx="2432">
                  <c:v>167.61</c:v>
                </c:pt>
                <c:pt idx="2433">
                  <c:v>167.3</c:v>
                </c:pt>
                <c:pt idx="2434">
                  <c:v>166.93</c:v>
                </c:pt>
                <c:pt idx="2435">
                  <c:v>166.47</c:v>
                </c:pt>
                <c:pt idx="2436">
                  <c:v>166.09</c:v>
                </c:pt>
                <c:pt idx="2437">
                  <c:v>166.08</c:v>
                </c:pt>
                <c:pt idx="2438">
                  <c:v>166.1</c:v>
                </c:pt>
                <c:pt idx="2439">
                  <c:v>165.86</c:v>
                </c:pt>
                <c:pt idx="2440">
                  <c:v>165.41</c:v>
                </c:pt>
                <c:pt idx="2441">
                  <c:v>164.96</c:v>
                </c:pt>
                <c:pt idx="2442">
                  <c:v>164.63</c:v>
                </c:pt>
                <c:pt idx="2443">
                  <c:v>164.7</c:v>
                </c:pt>
                <c:pt idx="2444">
                  <c:v>164.62</c:v>
                </c:pt>
                <c:pt idx="2445">
                  <c:v>164.71</c:v>
                </c:pt>
                <c:pt idx="2446">
                  <c:v>164.61</c:v>
                </c:pt>
                <c:pt idx="2447">
                  <c:v>164.32</c:v>
                </c:pt>
                <c:pt idx="2448">
                  <c:v>164.14</c:v>
                </c:pt>
                <c:pt idx="2449">
                  <c:v>164.11</c:v>
                </c:pt>
                <c:pt idx="2450">
                  <c:v>164.61</c:v>
                </c:pt>
                <c:pt idx="2451">
                  <c:v>164.55</c:v>
                </c:pt>
                <c:pt idx="2452">
                  <c:v>164.54</c:v>
                </c:pt>
                <c:pt idx="2453">
                  <c:v>164.92</c:v>
                </c:pt>
                <c:pt idx="2454">
                  <c:v>164.64</c:v>
                </c:pt>
                <c:pt idx="2455">
                  <c:v>164.72</c:v>
                </c:pt>
                <c:pt idx="2456">
                  <c:v>164.56</c:v>
                </c:pt>
                <c:pt idx="2457">
                  <c:v>164.56</c:v>
                </c:pt>
                <c:pt idx="2458">
                  <c:v>165.31</c:v>
                </c:pt>
                <c:pt idx="2459">
                  <c:v>165.48</c:v>
                </c:pt>
                <c:pt idx="2460">
                  <c:v>165.12</c:v>
                </c:pt>
                <c:pt idx="2461">
                  <c:v>165.7</c:v>
                </c:pt>
                <c:pt idx="2462">
                  <c:v>165.42</c:v>
                </c:pt>
                <c:pt idx="2463">
                  <c:v>165.14</c:v>
                </c:pt>
                <c:pt idx="2464">
                  <c:v>164.79</c:v>
                </c:pt>
                <c:pt idx="2465">
                  <c:v>164.37</c:v>
                </c:pt>
                <c:pt idx="2466">
                  <c:v>164.06</c:v>
                </c:pt>
                <c:pt idx="2467">
                  <c:v>163.83000000000001</c:v>
                </c:pt>
                <c:pt idx="2468">
                  <c:v>163.98</c:v>
                </c:pt>
                <c:pt idx="2469">
                  <c:v>163.91</c:v>
                </c:pt>
                <c:pt idx="2470">
                  <c:v>163.54</c:v>
                </c:pt>
                <c:pt idx="2471">
                  <c:v>163.65</c:v>
                </c:pt>
                <c:pt idx="2472">
                  <c:v>163.69999999999999</c:v>
                </c:pt>
                <c:pt idx="2473">
                  <c:v>163.74</c:v>
                </c:pt>
                <c:pt idx="2474">
                  <c:v>163.52000000000001</c:v>
                </c:pt>
                <c:pt idx="2475">
                  <c:v>163.72999999999999</c:v>
                </c:pt>
                <c:pt idx="2476">
                  <c:v>163.56</c:v>
                </c:pt>
                <c:pt idx="2477">
                  <c:v>163.28</c:v>
                </c:pt>
                <c:pt idx="2478">
                  <c:v>162.86000000000001</c:v>
                </c:pt>
                <c:pt idx="2479">
                  <c:v>162.51</c:v>
                </c:pt>
                <c:pt idx="2480">
                  <c:v>162.30000000000001</c:v>
                </c:pt>
                <c:pt idx="2481">
                  <c:v>162.13999999999999</c:v>
                </c:pt>
                <c:pt idx="2482">
                  <c:v>161.58000000000001</c:v>
                </c:pt>
                <c:pt idx="2483">
                  <c:v>161.72</c:v>
                </c:pt>
                <c:pt idx="2484">
                  <c:v>161.29</c:v>
                </c:pt>
                <c:pt idx="2485">
                  <c:v>160.69</c:v>
                </c:pt>
                <c:pt idx="2486">
                  <c:v>160.13</c:v>
                </c:pt>
                <c:pt idx="2487">
                  <c:v>159.69999999999999</c:v>
                </c:pt>
                <c:pt idx="2488">
                  <c:v>159.03</c:v>
                </c:pt>
                <c:pt idx="2489">
                  <c:v>158.88</c:v>
                </c:pt>
                <c:pt idx="2490">
                  <c:v>158.54</c:v>
                </c:pt>
                <c:pt idx="2491">
                  <c:v>158.21</c:v>
                </c:pt>
                <c:pt idx="2492">
                  <c:v>157.66999999999999</c:v>
                </c:pt>
                <c:pt idx="2493">
                  <c:v>157.24</c:v>
                </c:pt>
                <c:pt idx="2494">
                  <c:v>156.87</c:v>
                </c:pt>
                <c:pt idx="2495">
                  <c:v>156.6</c:v>
                </c:pt>
                <c:pt idx="2496">
                  <c:v>157.01</c:v>
                </c:pt>
                <c:pt idx="2497">
                  <c:v>156.71</c:v>
                </c:pt>
                <c:pt idx="2498">
                  <c:v>156.76</c:v>
                </c:pt>
                <c:pt idx="2499">
                  <c:v>156.80000000000001</c:v>
                </c:pt>
                <c:pt idx="2500">
                  <c:v>156.43</c:v>
                </c:pt>
                <c:pt idx="2501">
                  <c:v>156.19999999999999</c:v>
                </c:pt>
                <c:pt idx="2502">
                  <c:v>156.56</c:v>
                </c:pt>
                <c:pt idx="2503">
                  <c:v>156.35</c:v>
                </c:pt>
                <c:pt idx="2504">
                  <c:v>156.34</c:v>
                </c:pt>
                <c:pt idx="2505">
                  <c:v>155.94999999999999</c:v>
                </c:pt>
                <c:pt idx="2506">
                  <c:v>155.80000000000001</c:v>
                </c:pt>
                <c:pt idx="2507">
                  <c:v>155.79</c:v>
                </c:pt>
                <c:pt idx="2508">
                  <c:v>155.37</c:v>
                </c:pt>
                <c:pt idx="2509">
                  <c:v>155.16999999999999</c:v>
                </c:pt>
                <c:pt idx="2510">
                  <c:v>154.94999999999999</c:v>
                </c:pt>
                <c:pt idx="2511">
                  <c:v>154.83000000000001</c:v>
                </c:pt>
                <c:pt idx="2512">
                  <c:v>154.46</c:v>
                </c:pt>
                <c:pt idx="2513">
                  <c:v>154.34</c:v>
                </c:pt>
                <c:pt idx="2514">
                  <c:v>154.29</c:v>
                </c:pt>
                <c:pt idx="2515">
                  <c:v>154.63999999999999</c:v>
                </c:pt>
                <c:pt idx="2516">
                  <c:v>154.84</c:v>
                </c:pt>
                <c:pt idx="2517">
                  <c:v>154.88</c:v>
                </c:pt>
                <c:pt idx="2518">
                  <c:v>154.85</c:v>
                </c:pt>
                <c:pt idx="2519">
                  <c:v>154.59</c:v>
                </c:pt>
                <c:pt idx="2520">
                  <c:v>154.16</c:v>
                </c:pt>
                <c:pt idx="2521">
                  <c:v>154.62</c:v>
                </c:pt>
                <c:pt idx="2522">
                  <c:v>154.4</c:v>
                </c:pt>
                <c:pt idx="2523">
                  <c:v>154.15</c:v>
                </c:pt>
                <c:pt idx="2524">
                  <c:v>153.66</c:v>
                </c:pt>
                <c:pt idx="2525">
                  <c:v>153.41999999999999</c:v>
                </c:pt>
                <c:pt idx="2526">
                  <c:v>153.80000000000001</c:v>
                </c:pt>
                <c:pt idx="2527">
                  <c:v>153.74</c:v>
                </c:pt>
                <c:pt idx="2528">
                  <c:v>153.46</c:v>
                </c:pt>
                <c:pt idx="2529">
                  <c:v>153.55000000000001</c:v>
                </c:pt>
                <c:pt idx="2530">
                  <c:v>153.38999999999999</c:v>
                </c:pt>
                <c:pt idx="2531">
                  <c:v>152.72999999999999</c:v>
                </c:pt>
                <c:pt idx="2532">
                  <c:v>153.21</c:v>
                </c:pt>
                <c:pt idx="2533">
                  <c:v>153.25</c:v>
                </c:pt>
                <c:pt idx="2534">
                  <c:v>153.15</c:v>
                </c:pt>
                <c:pt idx="2535">
                  <c:v>152.96</c:v>
                </c:pt>
                <c:pt idx="2536">
                  <c:v>152.66999999999999</c:v>
                </c:pt>
                <c:pt idx="2537">
                  <c:v>151.91999999999999</c:v>
                </c:pt>
                <c:pt idx="2538">
                  <c:v>151.36000000000001</c:v>
                </c:pt>
                <c:pt idx="2539">
                  <c:v>151.47</c:v>
                </c:pt>
                <c:pt idx="2540">
                  <c:v>151.31</c:v>
                </c:pt>
                <c:pt idx="2541">
                  <c:v>151.31</c:v>
                </c:pt>
                <c:pt idx="2542">
                  <c:v>151.12</c:v>
                </c:pt>
                <c:pt idx="2543">
                  <c:v>150.91999999999999</c:v>
                </c:pt>
                <c:pt idx="2544">
                  <c:v>150.62</c:v>
                </c:pt>
                <c:pt idx="2545">
                  <c:v>150.32</c:v>
                </c:pt>
                <c:pt idx="2546">
                  <c:v>150.13</c:v>
                </c:pt>
                <c:pt idx="2547">
                  <c:v>149.87</c:v>
                </c:pt>
                <c:pt idx="2548">
                  <c:v>149.57</c:v>
                </c:pt>
                <c:pt idx="2549">
                  <c:v>149.1</c:v>
                </c:pt>
                <c:pt idx="2550">
                  <c:v>148.87</c:v>
                </c:pt>
                <c:pt idx="2551">
                  <c:v>148.79</c:v>
                </c:pt>
                <c:pt idx="2552">
                  <c:v>148.69</c:v>
                </c:pt>
                <c:pt idx="2553">
                  <c:v>148.86000000000001</c:v>
                </c:pt>
                <c:pt idx="2554">
                  <c:v>148.41999999999999</c:v>
                </c:pt>
                <c:pt idx="2555">
                  <c:v>148.1</c:v>
                </c:pt>
                <c:pt idx="2556">
                  <c:v>148.47</c:v>
                </c:pt>
                <c:pt idx="2557">
                  <c:v>148.05000000000001</c:v>
                </c:pt>
                <c:pt idx="2558">
                  <c:v>148.1</c:v>
                </c:pt>
                <c:pt idx="2559">
                  <c:v>148.15</c:v>
                </c:pt>
                <c:pt idx="2560">
                  <c:v>147.94</c:v>
                </c:pt>
                <c:pt idx="2561">
                  <c:v>147.57</c:v>
                </c:pt>
                <c:pt idx="2562">
                  <c:v>147.22999999999999</c:v>
                </c:pt>
                <c:pt idx="2563">
                  <c:v>147.29</c:v>
                </c:pt>
                <c:pt idx="2564">
                  <c:v>146.97</c:v>
                </c:pt>
                <c:pt idx="2565">
                  <c:v>146.72999999999999</c:v>
                </c:pt>
                <c:pt idx="2566">
                  <c:v>146.4</c:v>
                </c:pt>
                <c:pt idx="2567">
                  <c:v>146.44</c:v>
                </c:pt>
                <c:pt idx="2568">
                  <c:v>146.46</c:v>
                </c:pt>
                <c:pt idx="2569">
                  <c:v>146.31</c:v>
                </c:pt>
                <c:pt idx="2570">
                  <c:v>145.85</c:v>
                </c:pt>
                <c:pt idx="2571">
                  <c:v>145.30000000000001</c:v>
                </c:pt>
                <c:pt idx="2572">
                  <c:v>145.04</c:v>
                </c:pt>
                <c:pt idx="2573">
                  <c:v>144.62</c:v>
                </c:pt>
                <c:pt idx="2574">
                  <c:v>144.24</c:v>
                </c:pt>
                <c:pt idx="2575">
                  <c:v>144.46</c:v>
                </c:pt>
                <c:pt idx="2576">
                  <c:v>144.63999999999999</c:v>
                </c:pt>
                <c:pt idx="2577">
                  <c:v>144.41999999999999</c:v>
                </c:pt>
                <c:pt idx="2578">
                  <c:v>144.13</c:v>
                </c:pt>
                <c:pt idx="2579">
                  <c:v>143.79</c:v>
                </c:pt>
                <c:pt idx="2580">
                  <c:v>143.72999999999999</c:v>
                </c:pt>
                <c:pt idx="2581">
                  <c:v>143.79</c:v>
                </c:pt>
                <c:pt idx="2582">
                  <c:v>143.69</c:v>
                </c:pt>
                <c:pt idx="2583">
                  <c:v>144.12</c:v>
                </c:pt>
                <c:pt idx="2584">
                  <c:v>143.99</c:v>
                </c:pt>
                <c:pt idx="2585">
                  <c:v>143.88</c:v>
                </c:pt>
                <c:pt idx="2586">
                  <c:v>143.97999999999999</c:v>
                </c:pt>
                <c:pt idx="2587">
                  <c:v>144.43</c:v>
                </c:pt>
                <c:pt idx="2588">
                  <c:v>144.22</c:v>
                </c:pt>
                <c:pt idx="2589">
                  <c:v>143.77000000000001</c:v>
                </c:pt>
                <c:pt idx="2590">
                  <c:v>143.69</c:v>
                </c:pt>
                <c:pt idx="2591">
                  <c:v>143.55000000000001</c:v>
                </c:pt>
                <c:pt idx="2592">
                  <c:v>143.16</c:v>
                </c:pt>
                <c:pt idx="2593">
                  <c:v>143.6</c:v>
                </c:pt>
                <c:pt idx="2594">
                  <c:v>143.6</c:v>
                </c:pt>
                <c:pt idx="2595">
                  <c:v>143.72999999999999</c:v>
                </c:pt>
                <c:pt idx="2596">
                  <c:v>143.81</c:v>
                </c:pt>
                <c:pt idx="2597">
                  <c:v>144.31</c:v>
                </c:pt>
                <c:pt idx="2598">
                  <c:v>144.21</c:v>
                </c:pt>
                <c:pt idx="2599">
                  <c:v>143.93</c:v>
                </c:pt>
                <c:pt idx="2600">
                  <c:v>144.16</c:v>
                </c:pt>
                <c:pt idx="2601">
                  <c:v>143.80000000000001</c:v>
                </c:pt>
                <c:pt idx="2602">
                  <c:v>143.41</c:v>
                </c:pt>
                <c:pt idx="2603">
                  <c:v>143.32</c:v>
                </c:pt>
                <c:pt idx="2604">
                  <c:v>143.71</c:v>
                </c:pt>
                <c:pt idx="2605">
                  <c:v>143.9</c:v>
                </c:pt>
                <c:pt idx="2606">
                  <c:v>143.9</c:v>
                </c:pt>
                <c:pt idx="2607">
                  <c:v>143.62</c:v>
                </c:pt>
                <c:pt idx="2608">
                  <c:v>143.69</c:v>
                </c:pt>
                <c:pt idx="2609">
                  <c:v>143.9</c:v>
                </c:pt>
                <c:pt idx="2610">
                  <c:v>143.65</c:v>
                </c:pt>
                <c:pt idx="2611">
                  <c:v>143.62</c:v>
                </c:pt>
                <c:pt idx="2612">
                  <c:v>143.47</c:v>
                </c:pt>
                <c:pt idx="2613">
                  <c:v>143.69999999999999</c:v>
                </c:pt>
                <c:pt idx="2614">
                  <c:v>143.52000000000001</c:v>
                </c:pt>
                <c:pt idx="2615">
                  <c:v>143.25</c:v>
                </c:pt>
                <c:pt idx="2616">
                  <c:v>143.29</c:v>
                </c:pt>
                <c:pt idx="2617">
                  <c:v>143.33000000000001</c:v>
                </c:pt>
                <c:pt idx="2618">
                  <c:v>143.08000000000001</c:v>
                </c:pt>
                <c:pt idx="2619">
                  <c:v>143.1</c:v>
                </c:pt>
                <c:pt idx="2620">
                  <c:v>142.99</c:v>
                </c:pt>
                <c:pt idx="2621">
                  <c:v>142.65</c:v>
                </c:pt>
                <c:pt idx="2622">
                  <c:v>142.38</c:v>
                </c:pt>
                <c:pt idx="2623">
                  <c:v>142.03</c:v>
                </c:pt>
                <c:pt idx="2624">
                  <c:v>141.59</c:v>
                </c:pt>
                <c:pt idx="2625">
                  <c:v>141.24</c:v>
                </c:pt>
                <c:pt idx="2626">
                  <c:v>140.93</c:v>
                </c:pt>
                <c:pt idx="2627">
                  <c:v>141.02000000000001</c:v>
                </c:pt>
                <c:pt idx="2628">
                  <c:v>140.6</c:v>
                </c:pt>
                <c:pt idx="2629">
                  <c:v>140.56</c:v>
                </c:pt>
                <c:pt idx="2630">
                  <c:v>140.56</c:v>
                </c:pt>
                <c:pt idx="2631">
                  <c:v>140.4</c:v>
                </c:pt>
                <c:pt idx="2632">
                  <c:v>140.13</c:v>
                </c:pt>
                <c:pt idx="2633">
                  <c:v>139.75</c:v>
                </c:pt>
                <c:pt idx="2634">
                  <c:v>139.53</c:v>
                </c:pt>
                <c:pt idx="2635">
                  <c:v>139.5</c:v>
                </c:pt>
                <c:pt idx="2636">
                  <c:v>139.51</c:v>
                </c:pt>
                <c:pt idx="2637">
                  <c:v>139.4</c:v>
                </c:pt>
                <c:pt idx="2638">
                  <c:v>139.29</c:v>
                </c:pt>
                <c:pt idx="2639">
                  <c:v>139.12</c:v>
                </c:pt>
                <c:pt idx="2640">
                  <c:v>138.82</c:v>
                </c:pt>
                <c:pt idx="2641">
                  <c:v>138.9</c:v>
                </c:pt>
                <c:pt idx="2642">
                  <c:v>139.44</c:v>
                </c:pt>
                <c:pt idx="2643">
                  <c:v>139.11000000000001</c:v>
                </c:pt>
                <c:pt idx="2644">
                  <c:v>138.97999999999999</c:v>
                </c:pt>
                <c:pt idx="2645">
                  <c:v>138.99</c:v>
                </c:pt>
                <c:pt idx="2646">
                  <c:v>138.97</c:v>
                </c:pt>
                <c:pt idx="2647">
                  <c:v>138.63999999999999</c:v>
                </c:pt>
                <c:pt idx="2648">
                  <c:v>138.36000000000001</c:v>
                </c:pt>
                <c:pt idx="2649">
                  <c:v>138.43</c:v>
                </c:pt>
                <c:pt idx="2650">
                  <c:v>138.38</c:v>
                </c:pt>
                <c:pt idx="2651">
                  <c:v>137.76</c:v>
                </c:pt>
                <c:pt idx="2652">
                  <c:v>137.19</c:v>
                </c:pt>
                <c:pt idx="2653">
                  <c:v>137.11000000000001</c:v>
                </c:pt>
                <c:pt idx="2654">
                  <c:v>137.35</c:v>
                </c:pt>
                <c:pt idx="2655">
                  <c:v>137.66</c:v>
                </c:pt>
                <c:pt idx="2656">
                  <c:v>137.21</c:v>
                </c:pt>
                <c:pt idx="2657">
                  <c:v>137.09</c:v>
                </c:pt>
                <c:pt idx="2658">
                  <c:v>137.34</c:v>
                </c:pt>
                <c:pt idx="2659">
                  <c:v>137.08000000000001</c:v>
                </c:pt>
                <c:pt idx="2660">
                  <c:v>137.19</c:v>
                </c:pt>
                <c:pt idx="2661">
                  <c:v>137.16</c:v>
                </c:pt>
                <c:pt idx="2662">
                  <c:v>137.04</c:v>
                </c:pt>
                <c:pt idx="2663">
                  <c:v>137.34</c:v>
                </c:pt>
                <c:pt idx="2664">
                  <c:v>137.1</c:v>
                </c:pt>
                <c:pt idx="2665">
                  <c:v>136.5</c:v>
                </c:pt>
                <c:pt idx="2666">
                  <c:v>136.27000000000001</c:v>
                </c:pt>
                <c:pt idx="2667">
                  <c:v>136.37</c:v>
                </c:pt>
                <c:pt idx="2668">
                  <c:v>136.47</c:v>
                </c:pt>
                <c:pt idx="2669">
                  <c:v>136.84</c:v>
                </c:pt>
                <c:pt idx="2670">
                  <c:v>137.05000000000001</c:v>
                </c:pt>
                <c:pt idx="2671">
                  <c:v>136.84</c:v>
                </c:pt>
                <c:pt idx="2672">
                  <c:v>136.85</c:v>
                </c:pt>
                <c:pt idx="2673">
                  <c:v>136.94999999999999</c:v>
                </c:pt>
                <c:pt idx="2674">
                  <c:v>137.24</c:v>
                </c:pt>
                <c:pt idx="2675">
                  <c:v>137.46</c:v>
                </c:pt>
                <c:pt idx="2676">
                  <c:v>137.97</c:v>
                </c:pt>
                <c:pt idx="2677">
                  <c:v>138.38999999999999</c:v>
                </c:pt>
                <c:pt idx="2678">
                  <c:v>138.03</c:v>
                </c:pt>
                <c:pt idx="2679">
                  <c:v>137.49</c:v>
                </c:pt>
                <c:pt idx="2680">
                  <c:v>137.21</c:v>
                </c:pt>
                <c:pt idx="2681">
                  <c:v>137.15</c:v>
                </c:pt>
                <c:pt idx="2682">
                  <c:v>137.08000000000001</c:v>
                </c:pt>
                <c:pt idx="2683">
                  <c:v>136.72999999999999</c:v>
                </c:pt>
                <c:pt idx="2684">
                  <c:v>137</c:v>
                </c:pt>
                <c:pt idx="2685">
                  <c:v>137.29</c:v>
                </c:pt>
                <c:pt idx="2686">
                  <c:v>137.13</c:v>
                </c:pt>
                <c:pt idx="2687">
                  <c:v>136.69999999999999</c:v>
                </c:pt>
                <c:pt idx="2688">
                  <c:v>136.84</c:v>
                </c:pt>
                <c:pt idx="2689">
                  <c:v>136.32</c:v>
                </c:pt>
                <c:pt idx="2690">
                  <c:v>136.06</c:v>
                </c:pt>
                <c:pt idx="2691">
                  <c:v>135.84</c:v>
                </c:pt>
                <c:pt idx="2692">
                  <c:v>135.61000000000001</c:v>
                </c:pt>
                <c:pt idx="2693">
                  <c:v>135.53</c:v>
                </c:pt>
                <c:pt idx="2694">
                  <c:v>135.19999999999999</c:v>
                </c:pt>
                <c:pt idx="2695">
                  <c:v>135.08000000000001</c:v>
                </c:pt>
                <c:pt idx="2696">
                  <c:v>135.13999999999999</c:v>
                </c:pt>
                <c:pt idx="2697">
                  <c:v>134.91</c:v>
                </c:pt>
                <c:pt idx="2698">
                  <c:v>134.74</c:v>
                </c:pt>
                <c:pt idx="2699">
                  <c:v>134.38999999999999</c:v>
                </c:pt>
                <c:pt idx="2700">
                  <c:v>134.13999999999999</c:v>
                </c:pt>
                <c:pt idx="2701">
                  <c:v>133.82</c:v>
                </c:pt>
                <c:pt idx="2702">
                  <c:v>133.59</c:v>
                </c:pt>
                <c:pt idx="2703">
                  <c:v>133.80000000000001</c:v>
                </c:pt>
                <c:pt idx="2704">
                  <c:v>133.72999999999999</c:v>
                </c:pt>
                <c:pt idx="2705">
                  <c:v>133.91999999999999</c:v>
                </c:pt>
                <c:pt idx="2706">
                  <c:v>133.66999999999999</c:v>
                </c:pt>
                <c:pt idx="2707">
                  <c:v>133.52000000000001</c:v>
                </c:pt>
                <c:pt idx="2708">
                  <c:v>133.44999999999999</c:v>
                </c:pt>
                <c:pt idx="2709">
                  <c:v>133.13</c:v>
                </c:pt>
                <c:pt idx="2710">
                  <c:v>133.22999999999999</c:v>
                </c:pt>
                <c:pt idx="2711">
                  <c:v>133.12</c:v>
                </c:pt>
                <c:pt idx="2712">
                  <c:v>133.04</c:v>
                </c:pt>
                <c:pt idx="2713">
                  <c:v>132.78</c:v>
                </c:pt>
                <c:pt idx="2714">
                  <c:v>132.80000000000001</c:v>
                </c:pt>
                <c:pt idx="2715">
                  <c:v>132.88999999999999</c:v>
                </c:pt>
                <c:pt idx="2716">
                  <c:v>132.84</c:v>
                </c:pt>
                <c:pt idx="2717">
                  <c:v>132.79</c:v>
                </c:pt>
                <c:pt idx="2718">
                  <c:v>132.75</c:v>
                </c:pt>
                <c:pt idx="2719">
                  <c:v>132.91</c:v>
                </c:pt>
                <c:pt idx="2720">
                  <c:v>132.53</c:v>
                </c:pt>
                <c:pt idx="2721">
                  <c:v>133.07</c:v>
                </c:pt>
                <c:pt idx="2722">
                  <c:v>132.94999999999999</c:v>
                </c:pt>
                <c:pt idx="2723">
                  <c:v>132.72</c:v>
                </c:pt>
                <c:pt idx="2724">
                  <c:v>132.54</c:v>
                </c:pt>
                <c:pt idx="2725">
                  <c:v>132.41</c:v>
                </c:pt>
                <c:pt idx="2726">
                  <c:v>132.4</c:v>
                </c:pt>
                <c:pt idx="2727">
                  <c:v>132.22</c:v>
                </c:pt>
                <c:pt idx="2728">
                  <c:v>131.76</c:v>
                </c:pt>
                <c:pt idx="2729">
                  <c:v>131.52000000000001</c:v>
                </c:pt>
                <c:pt idx="2730">
                  <c:v>131.37</c:v>
                </c:pt>
                <c:pt idx="2731">
                  <c:v>131.12</c:v>
                </c:pt>
                <c:pt idx="2732">
                  <c:v>131.56</c:v>
                </c:pt>
                <c:pt idx="2733">
                  <c:v>131.76</c:v>
                </c:pt>
                <c:pt idx="2734">
                  <c:v>131.44999999999999</c:v>
                </c:pt>
                <c:pt idx="2735">
                  <c:v>130.87</c:v>
                </c:pt>
                <c:pt idx="2736">
                  <c:v>130.51</c:v>
                </c:pt>
                <c:pt idx="2737">
                  <c:v>130.1</c:v>
                </c:pt>
                <c:pt idx="2738">
                  <c:v>130.19</c:v>
                </c:pt>
                <c:pt idx="2739">
                  <c:v>129.88999999999999</c:v>
                </c:pt>
                <c:pt idx="2740">
                  <c:v>130.16</c:v>
                </c:pt>
                <c:pt idx="2741">
                  <c:v>130.18</c:v>
                </c:pt>
                <c:pt idx="2742">
                  <c:v>130.32</c:v>
                </c:pt>
                <c:pt idx="2743">
                  <c:v>130.11000000000001</c:v>
                </c:pt>
                <c:pt idx="2744">
                  <c:v>129.96</c:v>
                </c:pt>
                <c:pt idx="2745">
                  <c:v>130.19</c:v>
                </c:pt>
                <c:pt idx="2746">
                  <c:v>130.15</c:v>
                </c:pt>
                <c:pt idx="2747">
                  <c:v>129.69</c:v>
                </c:pt>
                <c:pt idx="2748">
                  <c:v>129.37</c:v>
                </c:pt>
                <c:pt idx="2749">
                  <c:v>129.4</c:v>
                </c:pt>
                <c:pt idx="2750">
                  <c:v>129.51</c:v>
                </c:pt>
                <c:pt idx="2751">
                  <c:v>129.18</c:v>
                </c:pt>
                <c:pt idx="2752">
                  <c:v>128.78</c:v>
                </c:pt>
                <c:pt idx="2753">
                  <c:v>129.07</c:v>
                </c:pt>
                <c:pt idx="2754">
                  <c:v>128.71</c:v>
                </c:pt>
                <c:pt idx="2755">
                  <c:v>128.69</c:v>
                </c:pt>
                <c:pt idx="2756">
                  <c:v>128.62</c:v>
                </c:pt>
                <c:pt idx="2757">
                  <c:v>128.66</c:v>
                </c:pt>
                <c:pt idx="2758">
                  <c:v>128.44</c:v>
                </c:pt>
                <c:pt idx="2759">
                  <c:v>128.09</c:v>
                </c:pt>
                <c:pt idx="2760">
                  <c:v>127.68</c:v>
                </c:pt>
                <c:pt idx="2761">
                  <c:v>127.61</c:v>
                </c:pt>
                <c:pt idx="2762">
                  <c:v>127.57</c:v>
                </c:pt>
                <c:pt idx="2763">
                  <c:v>127.34</c:v>
                </c:pt>
                <c:pt idx="2764">
                  <c:v>127.3</c:v>
                </c:pt>
                <c:pt idx="2765">
                  <c:v>127.1</c:v>
                </c:pt>
                <c:pt idx="2766">
                  <c:v>126.77</c:v>
                </c:pt>
                <c:pt idx="2767">
                  <c:v>126.7</c:v>
                </c:pt>
                <c:pt idx="2768">
                  <c:v>126.59</c:v>
                </c:pt>
                <c:pt idx="2769">
                  <c:v>126.22</c:v>
                </c:pt>
                <c:pt idx="2770">
                  <c:v>126.34</c:v>
                </c:pt>
                <c:pt idx="2771">
                  <c:v>126.45</c:v>
                </c:pt>
                <c:pt idx="2772">
                  <c:v>126.13</c:v>
                </c:pt>
                <c:pt idx="2773">
                  <c:v>126.11</c:v>
                </c:pt>
                <c:pt idx="2774">
                  <c:v>126.35</c:v>
                </c:pt>
                <c:pt idx="2775">
                  <c:v>126.16</c:v>
                </c:pt>
                <c:pt idx="2776">
                  <c:v>126.02</c:v>
                </c:pt>
                <c:pt idx="2777">
                  <c:v>125.69</c:v>
                </c:pt>
                <c:pt idx="2778">
                  <c:v>125.48</c:v>
                </c:pt>
                <c:pt idx="2779">
                  <c:v>125.21</c:v>
                </c:pt>
                <c:pt idx="2780">
                  <c:v>125.03</c:v>
                </c:pt>
                <c:pt idx="2781">
                  <c:v>124.94</c:v>
                </c:pt>
                <c:pt idx="2782">
                  <c:v>124.95</c:v>
                </c:pt>
                <c:pt idx="2783">
                  <c:v>125.05</c:v>
                </c:pt>
                <c:pt idx="2784">
                  <c:v>125.49</c:v>
                </c:pt>
                <c:pt idx="2785">
                  <c:v>125.53</c:v>
                </c:pt>
                <c:pt idx="2786">
                  <c:v>125.89</c:v>
                </c:pt>
                <c:pt idx="2787">
                  <c:v>125.83</c:v>
                </c:pt>
                <c:pt idx="2788">
                  <c:v>125.63</c:v>
                </c:pt>
                <c:pt idx="2789">
                  <c:v>125.29</c:v>
                </c:pt>
                <c:pt idx="2790">
                  <c:v>125.17</c:v>
                </c:pt>
                <c:pt idx="2791">
                  <c:v>124.95</c:v>
                </c:pt>
                <c:pt idx="2792">
                  <c:v>125.04</c:v>
                </c:pt>
                <c:pt idx="2793">
                  <c:v>124.93</c:v>
                </c:pt>
                <c:pt idx="2794">
                  <c:v>124.68</c:v>
                </c:pt>
                <c:pt idx="2795">
                  <c:v>124.37</c:v>
                </c:pt>
                <c:pt idx="2796">
                  <c:v>124.57</c:v>
                </c:pt>
                <c:pt idx="2797">
                  <c:v>124.7</c:v>
                </c:pt>
                <c:pt idx="2798">
                  <c:v>124.8</c:v>
                </c:pt>
                <c:pt idx="2799">
                  <c:v>124.61</c:v>
                </c:pt>
                <c:pt idx="2800">
                  <c:v>124.5</c:v>
                </c:pt>
                <c:pt idx="2801">
                  <c:v>124.26</c:v>
                </c:pt>
                <c:pt idx="2802">
                  <c:v>123.93</c:v>
                </c:pt>
                <c:pt idx="2803">
                  <c:v>123.82</c:v>
                </c:pt>
                <c:pt idx="2804">
                  <c:v>123.91</c:v>
                </c:pt>
                <c:pt idx="2805">
                  <c:v>123.97</c:v>
                </c:pt>
                <c:pt idx="2806">
                  <c:v>124.11</c:v>
                </c:pt>
                <c:pt idx="2807">
                  <c:v>124.32</c:v>
                </c:pt>
                <c:pt idx="2808">
                  <c:v>124.37</c:v>
                </c:pt>
                <c:pt idx="2809">
                  <c:v>124.18</c:v>
                </c:pt>
                <c:pt idx="2810">
                  <c:v>124.09</c:v>
                </c:pt>
                <c:pt idx="2811">
                  <c:v>123.82</c:v>
                </c:pt>
                <c:pt idx="2812">
                  <c:v>123.36</c:v>
                </c:pt>
                <c:pt idx="2813">
                  <c:v>123.09</c:v>
                </c:pt>
                <c:pt idx="2814">
                  <c:v>123.36</c:v>
                </c:pt>
                <c:pt idx="2815">
                  <c:v>123.28</c:v>
                </c:pt>
                <c:pt idx="2816">
                  <c:v>123.58</c:v>
                </c:pt>
                <c:pt idx="2817">
                  <c:v>123.54</c:v>
                </c:pt>
                <c:pt idx="2818">
                  <c:v>123.53</c:v>
                </c:pt>
                <c:pt idx="2819">
                  <c:v>123.68</c:v>
                </c:pt>
                <c:pt idx="2820">
                  <c:v>123.76</c:v>
                </c:pt>
                <c:pt idx="2821">
                  <c:v>123.4</c:v>
                </c:pt>
                <c:pt idx="2822">
                  <c:v>123.09</c:v>
                </c:pt>
                <c:pt idx="2823">
                  <c:v>122.86</c:v>
                </c:pt>
                <c:pt idx="2824">
                  <c:v>122.87</c:v>
                </c:pt>
                <c:pt idx="2825">
                  <c:v>122.99</c:v>
                </c:pt>
                <c:pt idx="2826">
                  <c:v>122.91</c:v>
                </c:pt>
                <c:pt idx="2827">
                  <c:v>122.92</c:v>
                </c:pt>
                <c:pt idx="2828">
                  <c:v>123.13</c:v>
                </c:pt>
                <c:pt idx="2829">
                  <c:v>123.08</c:v>
                </c:pt>
                <c:pt idx="2830">
                  <c:v>122.99</c:v>
                </c:pt>
                <c:pt idx="2831">
                  <c:v>123.01</c:v>
                </c:pt>
                <c:pt idx="2832">
                  <c:v>123.08</c:v>
                </c:pt>
                <c:pt idx="2833">
                  <c:v>123.07</c:v>
                </c:pt>
                <c:pt idx="2834">
                  <c:v>123.33</c:v>
                </c:pt>
                <c:pt idx="2835">
                  <c:v>123.11</c:v>
                </c:pt>
                <c:pt idx="2836">
                  <c:v>122.86</c:v>
                </c:pt>
                <c:pt idx="2837">
                  <c:v>123.23</c:v>
                </c:pt>
                <c:pt idx="2838">
                  <c:v>123.02</c:v>
                </c:pt>
                <c:pt idx="2839">
                  <c:v>123.1</c:v>
                </c:pt>
                <c:pt idx="2840">
                  <c:v>122.9</c:v>
                </c:pt>
                <c:pt idx="2841">
                  <c:v>122.71</c:v>
                </c:pt>
                <c:pt idx="2842">
                  <c:v>122.47</c:v>
                </c:pt>
                <c:pt idx="2843">
                  <c:v>122.32</c:v>
                </c:pt>
                <c:pt idx="2844">
                  <c:v>122.63</c:v>
                </c:pt>
                <c:pt idx="2845">
                  <c:v>122.44</c:v>
                </c:pt>
                <c:pt idx="2846">
                  <c:v>122.22</c:v>
                </c:pt>
                <c:pt idx="2847">
                  <c:v>122.11</c:v>
                </c:pt>
                <c:pt idx="2848">
                  <c:v>122.48</c:v>
                </c:pt>
                <c:pt idx="2849">
                  <c:v>122.32</c:v>
                </c:pt>
                <c:pt idx="2850">
                  <c:v>122.95</c:v>
                </c:pt>
                <c:pt idx="2851">
                  <c:v>122.96</c:v>
                </c:pt>
                <c:pt idx="2852">
                  <c:v>122.95</c:v>
                </c:pt>
                <c:pt idx="2853">
                  <c:v>123.09</c:v>
                </c:pt>
                <c:pt idx="2854">
                  <c:v>123.05</c:v>
                </c:pt>
                <c:pt idx="2855">
                  <c:v>123.05</c:v>
                </c:pt>
                <c:pt idx="2856">
                  <c:v>123.18</c:v>
                </c:pt>
                <c:pt idx="2857">
                  <c:v>123.3</c:v>
                </c:pt>
                <c:pt idx="2858">
                  <c:v>123.08</c:v>
                </c:pt>
                <c:pt idx="2859">
                  <c:v>123.6</c:v>
                </c:pt>
                <c:pt idx="2860">
                  <c:v>123.98</c:v>
                </c:pt>
                <c:pt idx="2861">
                  <c:v>124.03</c:v>
                </c:pt>
                <c:pt idx="2862">
                  <c:v>124.09</c:v>
                </c:pt>
                <c:pt idx="2863">
                  <c:v>123.81</c:v>
                </c:pt>
                <c:pt idx="2864">
                  <c:v>123.81</c:v>
                </c:pt>
                <c:pt idx="2865">
                  <c:v>123.83</c:v>
                </c:pt>
                <c:pt idx="2866">
                  <c:v>123.44</c:v>
                </c:pt>
                <c:pt idx="2867">
                  <c:v>123.29</c:v>
                </c:pt>
                <c:pt idx="2868">
                  <c:v>123.24</c:v>
                </c:pt>
                <c:pt idx="2869">
                  <c:v>122.99</c:v>
                </c:pt>
                <c:pt idx="2870">
                  <c:v>122.61</c:v>
                </c:pt>
                <c:pt idx="2871">
                  <c:v>122.68</c:v>
                </c:pt>
                <c:pt idx="2872">
                  <c:v>122.46</c:v>
                </c:pt>
                <c:pt idx="2873">
                  <c:v>122.18</c:v>
                </c:pt>
                <c:pt idx="2874">
                  <c:v>122.12</c:v>
                </c:pt>
                <c:pt idx="2875">
                  <c:v>122.15</c:v>
                </c:pt>
                <c:pt idx="2876">
                  <c:v>122.31</c:v>
                </c:pt>
                <c:pt idx="2877">
                  <c:v>122.26</c:v>
                </c:pt>
                <c:pt idx="2878">
                  <c:v>122.2</c:v>
                </c:pt>
                <c:pt idx="2879">
                  <c:v>121.99</c:v>
                </c:pt>
                <c:pt idx="2880">
                  <c:v>122.08</c:v>
                </c:pt>
                <c:pt idx="2881">
                  <c:v>122.06</c:v>
                </c:pt>
                <c:pt idx="2882">
                  <c:v>121.94</c:v>
                </c:pt>
                <c:pt idx="2883">
                  <c:v>121.83</c:v>
                </c:pt>
                <c:pt idx="2884">
                  <c:v>121.73</c:v>
                </c:pt>
                <c:pt idx="2885">
                  <c:v>121.31</c:v>
                </c:pt>
                <c:pt idx="2886">
                  <c:v>121.39</c:v>
                </c:pt>
                <c:pt idx="2887">
                  <c:v>121.19</c:v>
                </c:pt>
                <c:pt idx="2888">
                  <c:v>120.87</c:v>
                </c:pt>
                <c:pt idx="2889">
                  <c:v>120.46</c:v>
                </c:pt>
                <c:pt idx="2890">
                  <c:v>120.34</c:v>
                </c:pt>
                <c:pt idx="2891">
                  <c:v>120.32</c:v>
                </c:pt>
                <c:pt idx="2892">
                  <c:v>120.39</c:v>
                </c:pt>
                <c:pt idx="2893">
                  <c:v>120.17</c:v>
                </c:pt>
                <c:pt idx="2894">
                  <c:v>120.13</c:v>
                </c:pt>
                <c:pt idx="2895">
                  <c:v>119.85</c:v>
                </c:pt>
                <c:pt idx="2896">
                  <c:v>119.58</c:v>
                </c:pt>
                <c:pt idx="2897">
                  <c:v>119.54</c:v>
                </c:pt>
                <c:pt idx="2898">
                  <c:v>119.44</c:v>
                </c:pt>
                <c:pt idx="2899">
                  <c:v>119.25</c:v>
                </c:pt>
                <c:pt idx="2900">
                  <c:v>119.14</c:v>
                </c:pt>
                <c:pt idx="2901">
                  <c:v>118.92</c:v>
                </c:pt>
                <c:pt idx="2902">
                  <c:v>119.08</c:v>
                </c:pt>
                <c:pt idx="2903">
                  <c:v>118.98</c:v>
                </c:pt>
                <c:pt idx="2904">
                  <c:v>119.15</c:v>
                </c:pt>
                <c:pt idx="2905">
                  <c:v>119.25</c:v>
                </c:pt>
                <c:pt idx="2906">
                  <c:v>119.14</c:v>
                </c:pt>
                <c:pt idx="2907">
                  <c:v>119.38</c:v>
                </c:pt>
                <c:pt idx="2908">
                  <c:v>119.25</c:v>
                </c:pt>
                <c:pt idx="2909">
                  <c:v>119.19</c:v>
                </c:pt>
                <c:pt idx="2910">
                  <c:v>118.96</c:v>
                </c:pt>
                <c:pt idx="2911">
                  <c:v>119.05</c:v>
                </c:pt>
                <c:pt idx="2912">
                  <c:v>118.6</c:v>
                </c:pt>
                <c:pt idx="2913">
                  <c:v>118.62</c:v>
                </c:pt>
                <c:pt idx="2914">
                  <c:v>118.55</c:v>
                </c:pt>
                <c:pt idx="2915">
                  <c:v>118.43</c:v>
                </c:pt>
                <c:pt idx="2916">
                  <c:v>117.98</c:v>
                </c:pt>
                <c:pt idx="2917">
                  <c:v>117.75</c:v>
                </c:pt>
                <c:pt idx="2918">
                  <c:v>117.67</c:v>
                </c:pt>
                <c:pt idx="2919">
                  <c:v>117.57</c:v>
                </c:pt>
                <c:pt idx="2920">
                  <c:v>117.48</c:v>
                </c:pt>
                <c:pt idx="2921">
                  <c:v>117.2</c:v>
                </c:pt>
                <c:pt idx="2922">
                  <c:v>117.08</c:v>
                </c:pt>
                <c:pt idx="2923">
                  <c:v>117.35</c:v>
                </c:pt>
                <c:pt idx="2924">
                  <c:v>117.21</c:v>
                </c:pt>
                <c:pt idx="2925">
                  <c:v>117.18</c:v>
                </c:pt>
                <c:pt idx="2926">
                  <c:v>117.27</c:v>
                </c:pt>
                <c:pt idx="2927">
                  <c:v>117.17</c:v>
                </c:pt>
                <c:pt idx="2928">
                  <c:v>116.95</c:v>
                </c:pt>
                <c:pt idx="2929">
                  <c:v>116.6</c:v>
                </c:pt>
                <c:pt idx="2930">
                  <c:v>116.4</c:v>
                </c:pt>
                <c:pt idx="2931">
                  <c:v>116.62</c:v>
                </c:pt>
                <c:pt idx="2932">
                  <c:v>116.71</c:v>
                </c:pt>
                <c:pt idx="2933">
                  <c:v>116.73</c:v>
                </c:pt>
                <c:pt idx="2934">
                  <c:v>116.68</c:v>
                </c:pt>
                <c:pt idx="2935">
                  <c:v>116.42</c:v>
                </c:pt>
                <c:pt idx="2936">
                  <c:v>116.49</c:v>
                </c:pt>
                <c:pt idx="2937">
                  <c:v>116.52</c:v>
                </c:pt>
                <c:pt idx="2938">
                  <c:v>116.27</c:v>
                </c:pt>
                <c:pt idx="2939">
                  <c:v>116.45</c:v>
                </c:pt>
                <c:pt idx="2940">
                  <c:v>116.35</c:v>
                </c:pt>
                <c:pt idx="2941">
                  <c:v>116.11</c:v>
                </c:pt>
                <c:pt idx="2942">
                  <c:v>115.95</c:v>
                </c:pt>
                <c:pt idx="2943">
                  <c:v>115.74</c:v>
                </c:pt>
                <c:pt idx="2944">
                  <c:v>115.76</c:v>
                </c:pt>
                <c:pt idx="2945">
                  <c:v>115.65</c:v>
                </c:pt>
                <c:pt idx="2946">
                  <c:v>115.36</c:v>
                </c:pt>
                <c:pt idx="2947">
                  <c:v>115.01</c:v>
                </c:pt>
                <c:pt idx="2948">
                  <c:v>115.04</c:v>
                </c:pt>
                <c:pt idx="2949">
                  <c:v>114.69</c:v>
                </c:pt>
                <c:pt idx="2950">
                  <c:v>114.37</c:v>
                </c:pt>
                <c:pt idx="2951">
                  <c:v>114.18</c:v>
                </c:pt>
                <c:pt idx="2952">
                  <c:v>114.05</c:v>
                </c:pt>
                <c:pt idx="2953">
                  <c:v>114</c:v>
                </c:pt>
                <c:pt idx="2954">
                  <c:v>113.81</c:v>
                </c:pt>
                <c:pt idx="2955">
                  <c:v>113.76</c:v>
                </c:pt>
                <c:pt idx="2956">
                  <c:v>113.44</c:v>
                </c:pt>
                <c:pt idx="2957">
                  <c:v>113.46</c:v>
                </c:pt>
                <c:pt idx="2958">
                  <c:v>113.48</c:v>
                </c:pt>
                <c:pt idx="2959">
                  <c:v>113.21</c:v>
                </c:pt>
                <c:pt idx="2960">
                  <c:v>112.88</c:v>
                </c:pt>
                <c:pt idx="2961">
                  <c:v>113.01</c:v>
                </c:pt>
                <c:pt idx="2962">
                  <c:v>113.08</c:v>
                </c:pt>
                <c:pt idx="2963">
                  <c:v>113.3</c:v>
                </c:pt>
                <c:pt idx="2964">
                  <c:v>113.62</c:v>
                </c:pt>
                <c:pt idx="2965">
                  <c:v>113.56</c:v>
                </c:pt>
                <c:pt idx="2966">
                  <c:v>113.45</c:v>
                </c:pt>
                <c:pt idx="2967">
                  <c:v>113.42</c:v>
                </c:pt>
                <c:pt idx="2968">
                  <c:v>113.78</c:v>
                </c:pt>
                <c:pt idx="2969">
                  <c:v>113.58</c:v>
                </c:pt>
                <c:pt idx="2970">
                  <c:v>113.35</c:v>
                </c:pt>
                <c:pt idx="2971">
                  <c:v>113.2</c:v>
                </c:pt>
                <c:pt idx="2972">
                  <c:v>113.15</c:v>
                </c:pt>
                <c:pt idx="2973">
                  <c:v>112.89</c:v>
                </c:pt>
                <c:pt idx="2974">
                  <c:v>112.59</c:v>
                </c:pt>
                <c:pt idx="2975">
                  <c:v>112.48</c:v>
                </c:pt>
                <c:pt idx="2976">
                  <c:v>112.71</c:v>
                </c:pt>
                <c:pt idx="2977">
                  <c:v>112.63</c:v>
                </c:pt>
                <c:pt idx="2978">
                  <c:v>113.31</c:v>
                </c:pt>
                <c:pt idx="2979">
                  <c:v>113.14</c:v>
                </c:pt>
                <c:pt idx="2980">
                  <c:v>112.89</c:v>
                </c:pt>
                <c:pt idx="2981">
                  <c:v>112.85</c:v>
                </c:pt>
                <c:pt idx="2982">
                  <c:v>112.48</c:v>
                </c:pt>
                <c:pt idx="2983">
                  <c:v>112.54</c:v>
                </c:pt>
                <c:pt idx="2984">
                  <c:v>112.73</c:v>
                </c:pt>
                <c:pt idx="2985">
                  <c:v>112.38</c:v>
                </c:pt>
                <c:pt idx="2986">
                  <c:v>112.37</c:v>
                </c:pt>
                <c:pt idx="2987">
                  <c:v>112.59</c:v>
                </c:pt>
                <c:pt idx="2988">
                  <c:v>112.72</c:v>
                </c:pt>
                <c:pt idx="2989">
                  <c:v>112.3</c:v>
                </c:pt>
                <c:pt idx="2990">
                  <c:v>112.07</c:v>
                </c:pt>
                <c:pt idx="2991">
                  <c:v>112.02</c:v>
                </c:pt>
                <c:pt idx="2992">
                  <c:v>112.06</c:v>
                </c:pt>
                <c:pt idx="2993">
                  <c:v>111.94</c:v>
                </c:pt>
                <c:pt idx="2994">
                  <c:v>111.68</c:v>
                </c:pt>
                <c:pt idx="2995">
                  <c:v>111.56</c:v>
                </c:pt>
                <c:pt idx="2996">
                  <c:v>111.5</c:v>
                </c:pt>
                <c:pt idx="2997">
                  <c:v>111.74</c:v>
                </c:pt>
                <c:pt idx="2998">
                  <c:v>111.67</c:v>
                </c:pt>
                <c:pt idx="2999">
                  <c:v>111.32</c:v>
                </c:pt>
                <c:pt idx="3000">
                  <c:v>111.15</c:v>
                </c:pt>
                <c:pt idx="3001">
                  <c:v>111.07</c:v>
                </c:pt>
                <c:pt idx="3002">
                  <c:v>111.19</c:v>
                </c:pt>
                <c:pt idx="3003">
                  <c:v>110.86</c:v>
                </c:pt>
                <c:pt idx="3004">
                  <c:v>111.25</c:v>
                </c:pt>
                <c:pt idx="3005">
                  <c:v>111.51</c:v>
                </c:pt>
                <c:pt idx="3006">
                  <c:v>111.46</c:v>
                </c:pt>
                <c:pt idx="3007">
                  <c:v>111.51</c:v>
                </c:pt>
                <c:pt idx="3008">
                  <c:v>111.47</c:v>
                </c:pt>
                <c:pt idx="3009">
                  <c:v>111.28</c:v>
                </c:pt>
                <c:pt idx="3010">
                  <c:v>111.16</c:v>
                </c:pt>
                <c:pt idx="3011">
                  <c:v>111.39</c:v>
                </c:pt>
                <c:pt idx="3012">
                  <c:v>111.37</c:v>
                </c:pt>
                <c:pt idx="3013">
                  <c:v>111.35</c:v>
                </c:pt>
                <c:pt idx="3014">
                  <c:v>111.29</c:v>
                </c:pt>
                <c:pt idx="3015">
                  <c:v>111.07</c:v>
                </c:pt>
                <c:pt idx="3016">
                  <c:v>110.89</c:v>
                </c:pt>
                <c:pt idx="3017">
                  <c:v>111.09</c:v>
                </c:pt>
                <c:pt idx="3018">
                  <c:v>111.74</c:v>
                </c:pt>
                <c:pt idx="3019">
                  <c:v>111.43</c:v>
                </c:pt>
                <c:pt idx="3020">
                  <c:v>111.18</c:v>
                </c:pt>
                <c:pt idx="3021">
                  <c:v>111.22</c:v>
                </c:pt>
                <c:pt idx="3022">
                  <c:v>111.84</c:v>
                </c:pt>
                <c:pt idx="3023">
                  <c:v>111.91</c:v>
                </c:pt>
                <c:pt idx="3024">
                  <c:v>112.4</c:v>
                </c:pt>
                <c:pt idx="3025">
                  <c:v>112.5</c:v>
                </c:pt>
                <c:pt idx="3026">
                  <c:v>112.22</c:v>
                </c:pt>
                <c:pt idx="3027">
                  <c:v>112.2</c:v>
                </c:pt>
                <c:pt idx="3028">
                  <c:v>111.97</c:v>
                </c:pt>
                <c:pt idx="3029">
                  <c:v>111.51</c:v>
                </c:pt>
                <c:pt idx="3030">
                  <c:v>111.25</c:v>
                </c:pt>
                <c:pt idx="3031">
                  <c:v>111.02</c:v>
                </c:pt>
                <c:pt idx="3032">
                  <c:v>110.94</c:v>
                </c:pt>
                <c:pt idx="3033">
                  <c:v>111.19</c:v>
                </c:pt>
                <c:pt idx="3034">
                  <c:v>111.08</c:v>
                </c:pt>
                <c:pt idx="3035">
                  <c:v>111.02</c:v>
                </c:pt>
                <c:pt idx="3036">
                  <c:v>111.26</c:v>
                </c:pt>
                <c:pt idx="3037">
                  <c:v>111</c:v>
                </c:pt>
                <c:pt idx="3038">
                  <c:v>110.77</c:v>
                </c:pt>
                <c:pt idx="3039">
                  <c:v>110.42</c:v>
                </c:pt>
                <c:pt idx="3040">
                  <c:v>110.39</c:v>
                </c:pt>
                <c:pt idx="3041">
                  <c:v>110.22</c:v>
                </c:pt>
                <c:pt idx="3042">
                  <c:v>109.78</c:v>
                </c:pt>
                <c:pt idx="3043">
                  <c:v>109.67</c:v>
                </c:pt>
                <c:pt idx="3044">
                  <c:v>109.77</c:v>
                </c:pt>
                <c:pt idx="3045">
                  <c:v>109.45</c:v>
                </c:pt>
                <c:pt idx="3046">
                  <c:v>109.26</c:v>
                </c:pt>
                <c:pt idx="3047">
                  <c:v>109.38</c:v>
                </c:pt>
                <c:pt idx="3048">
                  <c:v>109.61</c:v>
                </c:pt>
                <c:pt idx="3049">
                  <c:v>109.53</c:v>
                </c:pt>
                <c:pt idx="3050">
                  <c:v>109.41</c:v>
                </c:pt>
                <c:pt idx="3051">
                  <c:v>109.11</c:v>
                </c:pt>
                <c:pt idx="3052">
                  <c:v>108.87</c:v>
                </c:pt>
                <c:pt idx="3053">
                  <c:v>108.69</c:v>
                </c:pt>
                <c:pt idx="3054">
                  <c:v>108.92</c:v>
                </c:pt>
                <c:pt idx="3055">
                  <c:v>108.88</c:v>
                </c:pt>
                <c:pt idx="3056">
                  <c:v>108.79</c:v>
                </c:pt>
                <c:pt idx="3057">
                  <c:v>108.88</c:v>
                </c:pt>
                <c:pt idx="3058">
                  <c:v>109.02</c:v>
                </c:pt>
                <c:pt idx="3059">
                  <c:v>109.14</c:v>
                </c:pt>
                <c:pt idx="3060">
                  <c:v>109.36</c:v>
                </c:pt>
                <c:pt idx="3061">
                  <c:v>109.14</c:v>
                </c:pt>
                <c:pt idx="3062">
                  <c:v>108.96</c:v>
                </c:pt>
                <c:pt idx="3063">
                  <c:v>109</c:v>
                </c:pt>
                <c:pt idx="3064">
                  <c:v>109.33</c:v>
                </c:pt>
                <c:pt idx="3065">
                  <c:v>109.25</c:v>
                </c:pt>
                <c:pt idx="3066">
                  <c:v>109.35</c:v>
                </c:pt>
                <c:pt idx="3067">
                  <c:v>109.24</c:v>
                </c:pt>
                <c:pt idx="3068">
                  <c:v>109.26</c:v>
                </c:pt>
                <c:pt idx="3069">
                  <c:v>109.27</c:v>
                </c:pt>
                <c:pt idx="3070">
                  <c:v>109.13</c:v>
                </c:pt>
                <c:pt idx="3071">
                  <c:v>108.99</c:v>
                </c:pt>
                <c:pt idx="3072">
                  <c:v>108.93</c:v>
                </c:pt>
                <c:pt idx="3073">
                  <c:v>109.01</c:v>
                </c:pt>
                <c:pt idx="3074">
                  <c:v>109.28</c:v>
                </c:pt>
                <c:pt idx="3075">
                  <c:v>109.45</c:v>
                </c:pt>
                <c:pt idx="3076">
                  <c:v>109.42</c:v>
                </c:pt>
                <c:pt idx="3077">
                  <c:v>109.61</c:v>
                </c:pt>
                <c:pt idx="3078">
                  <c:v>109.72</c:v>
                </c:pt>
                <c:pt idx="3079">
                  <c:v>109.87</c:v>
                </c:pt>
                <c:pt idx="3080">
                  <c:v>109.92</c:v>
                </c:pt>
                <c:pt idx="3081">
                  <c:v>109.62</c:v>
                </c:pt>
                <c:pt idx="3082">
                  <c:v>109.53</c:v>
                </c:pt>
                <c:pt idx="3083">
                  <c:v>109.41</c:v>
                </c:pt>
                <c:pt idx="3084">
                  <c:v>109.3</c:v>
                </c:pt>
                <c:pt idx="3085">
                  <c:v>109.19</c:v>
                </c:pt>
                <c:pt idx="3086">
                  <c:v>108.91</c:v>
                </c:pt>
                <c:pt idx="3087">
                  <c:v>109.39</c:v>
                </c:pt>
                <c:pt idx="3088">
                  <c:v>109.37</c:v>
                </c:pt>
                <c:pt idx="3089">
                  <c:v>109.17</c:v>
                </c:pt>
                <c:pt idx="3090">
                  <c:v>109.56</c:v>
                </c:pt>
                <c:pt idx="3091">
                  <c:v>109.36</c:v>
                </c:pt>
                <c:pt idx="3092">
                  <c:v>109.06</c:v>
                </c:pt>
                <c:pt idx="3093">
                  <c:v>108.79</c:v>
                </c:pt>
                <c:pt idx="3094">
                  <c:v>108.56</c:v>
                </c:pt>
                <c:pt idx="3095">
                  <c:v>108.35</c:v>
                </c:pt>
                <c:pt idx="3096">
                  <c:v>107.94</c:v>
                </c:pt>
                <c:pt idx="3097">
                  <c:v>107.97</c:v>
                </c:pt>
                <c:pt idx="3098">
                  <c:v>107.98</c:v>
                </c:pt>
                <c:pt idx="3099">
                  <c:v>107.83</c:v>
                </c:pt>
                <c:pt idx="3100">
                  <c:v>107.94</c:v>
                </c:pt>
                <c:pt idx="3101">
                  <c:v>107.84</c:v>
                </c:pt>
                <c:pt idx="3102">
                  <c:v>108.26</c:v>
                </c:pt>
                <c:pt idx="3103">
                  <c:v>107.96</c:v>
                </c:pt>
                <c:pt idx="3104">
                  <c:v>108.27</c:v>
                </c:pt>
                <c:pt idx="3105">
                  <c:v>108.09</c:v>
                </c:pt>
                <c:pt idx="3106">
                  <c:v>108.11</c:v>
                </c:pt>
                <c:pt idx="3107">
                  <c:v>107.81</c:v>
                </c:pt>
                <c:pt idx="3108">
                  <c:v>107.9</c:v>
                </c:pt>
                <c:pt idx="3109">
                  <c:v>107.59</c:v>
                </c:pt>
                <c:pt idx="3110">
                  <c:v>107.57</c:v>
                </c:pt>
                <c:pt idx="3111">
                  <c:v>107.35</c:v>
                </c:pt>
                <c:pt idx="3112">
                  <c:v>107.27</c:v>
                </c:pt>
                <c:pt idx="3113">
                  <c:v>107.65</c:v>
                </c:pt>
                <c:pt idx="3114">
                  <c:v>107.56</c:v>
                </c:pt>
                <c:pt idx="3115">
                  <c:v>107.56</c:v>
                </c:pt>
                <c:pt idx="3116">
                  <c:v>107.31</c:v>
                </c:pt>
                <c:pt idx="3117">
                  <c:v>107.41</c:v>
                </c:pt>
                <c:pt idx="3118">
                  <c:v>107.31</c:v>
                </c:pt>
                <c:pt idx="3119">
                  <c:v>107.61</c:v>
                </c:pt>
                <c:pt idx="3120">
                  <c:v>107.66</c:v>
                </c:pt>
                <c:pt idx="3121">
                  <c:v>107.63</c:v>
                </c:pt>
                <c:pt idx="3122">
                  <c:v>108.01</c:v>
                </c:pt>
                <c:pt idx="3123">
                  <c:v>108.09</c:v>
                </c:pt>
                <c:pt idx="3124">
                  <c:v>108.39</c:v>
                </c:pt>
                <c:pt idx="3125">
                  <c:v>108.44</c:v>
                </c:pt>
                <c:pt idx="3126">
                  <c:v>108.6</c:v>
                </c:pt>
                <c:pt idx="3127">
                  <c:v>108.93</c:v>
                </c:pt>
                <c:pt idx="3128">
                  <c:v>108.72</c:v>
                </c:pt>
                <c:pt idx="3129">
                  <c:v>108.94</c:v>
                </c:pt>
                <c:pt idx="3130">
                  <c:v>109.1</c:v>
                </c:pt>
                <c:pt idx="3131">
                  <c:v>109.07</c:v>
                </c:pt>
                <c:pt idx="3132">
                  <c:v>108.73</c:v>
                </c:pt>
                <c:pt idx="3133">
                  <c:v>108.84</c:v>
                </c:pt>
                <c:pt idx="3134">
                  <c:v>109.01</c:v>
                </c:pt>
                <c:pt idx="3135">
                  <c:v>109.01</c:v>
                </c:pt>
                <c:pt idx="3136">
                  <c:v>109.21</c:v>
                </c:pt>
                <c:pt idx="3137">
                  <c:v>108.99</c:v>
                </c:pt>
                <c:pt idx="3138">
                  <c:v>109.13</c:v>
                </c:pt>
                <c:pt idx="3139">
                  <c:v>108.84</c:v>
                </c:pt>
                <c:pt idx="3140">
                  <c:v>108.7</c:v>
                </c:pt>
                <c:pt idx="3141">
                  <c:v>108.73</c:v>
                </c:pt>
                <c:pt idx="3142">
                  <c:v>108.74</c:v>
                </c:pt>
                <c:pt idx="3143">
                  <c:v>109.32</c:v>
                </c:pt>
                <c:pt idx="3144">
                  <c:v>109.6</c:v>
                </c:pt>
                <c:pt idx="3145">
                  <c:v>109.71</c:v>
                </c:pt>
                <c:pt idx="3146">
                  <c:v>109.64</c:v>
                </c:pt>
                <c:pt idx="3147">
                  <c:v>109.28</c:v>
                </c:pt>
                <c:pt idx="3148">
                  <c:v>109.35</c:v>
                </c:pt>
                <c:pt idx="3149">
                  <c:v>109.32</c:v>
                </c:pt>
                <c:pt idx="3150">
                  <c:v>109.33</c:v>
                </c:pt>
                <c:pt idx="3151">
                  <c:v>109.46</c:v>
                </c:pt>
                <c:pt idx="3152">
                  <c:v>109.45</c:v>
                </c:pt>
                <c:pt idx="3153">
                  <c:v>109.12</c:v>
                </c:pt>
                <c:pt idx="3154">
                  <c:v>108.84</c:v>
                </c:pt>
                <c:pt idx="3155">
                  <c:v>108.49</c:v>
                </c:pt>
                <c:pt idx="3156">
                  <c:v>108.55</c:v>
                </c:pt>
                <c:pt idx="3157">
                  <c:v>108.55</c:v>
                </c:pt>
                <c:pt idx="3158">
                  <c:v>108.65</c:v>
                </c:pt>
                <c:pt idx="3159">
                  <c:v>108.29</c:v>
                </c:pt>
                <c:pt idx="3160">
                  <c:v>108.11</c:v>
                </c:pt>
                <c:pt idx="3161">
                  <c:v>108.44</c:v>
                </c:pt>
                <c:pt idx="3162">
                  <c:v>108.73</c:v>
                </c:pt>
                <c:pt idx="3163">
                  <c:v>109.08</c:v>
                </c:pt>
                <c:pt idx="3164">
                  <c:v>109.26</c:v>
                </c:pt>
                <c:pt idx="3165">
                  <c:v>109.3</c:v>
                </c:pt>
                <c:pt idx="3166">
                  <c:v>108.98</c:v>
                </c:pt>
                <c:pt idx="3167">
                  <c:v>108.93</c:v>
                </c:pt>
                <c:pt idx="3168">
                  <c:v>108.92</c:v>
                </c:pt>
                <c:pt idx="3169">
                  <c:v>108.77</c:v>
                </c:pt>
                <c:pt idx="3170">
                  <c:v>108.54</c:v>
                </c:pt>
                <c:pt idx="3171">
                  <c:v>108.64</c:v>
                </c:pt>
                <c:pt idx="3172">
                  <c:v>108.91</c:v>
                </c:pt>
                <c:pt idx="3173">
                  <c:v>108.72</c:v>
                </c:pt>
                <c:pt idx="3174">
                  <c:v>108.74</c:v>
                </c:pt>
                <c:pt idx="3175">
                  <c:v>108.53</c:v>
                </c:pt>
                <c:pt idx="3176">
                  <c:v>108.48</c:v>
                </c:pt>
                <c:pt idx="3177">
                  <c:v>108.58</c:v>
                </c:pt>
                <c:pt idx="3178">
                  <c:v>108.85</c:v>
                </c:pt>
                <c:pt idx="3179">
                  <c:v>108.81</c:v>
                </c:pt>
                <c:pt idx="3180">
                  <c:v>109.13</c:v>
                </c:pt>
                <c:pt idx="3181">
                  <c:v>109.74</c:v>
                </c:pt>
                <c:pt idx="3182">
                  <c:v>110.25</c:v>
                </c:pt>
                <c:pt idx="3183">
                  <c:v>110.27</c:v>
                </c:pt>
                <c:pt idx="3184">
                  <c:v>110.29</c:v>
                </c:pt>
                <c:pt idx="3185">
                  <c:v>110.27</c:v>
                </c:pt>
                <c:pt idx="3186">
                  <c:v>109.96</c:v>
                </c:pt>
                <c:pt idx="3187">
                  <c:v>109.78</c:v>
                </c:pt>
                <c:pt idx="3188">
                  <c:v>109.6</c:v>
                </c:pt>
                <c:pt idx="3189">
                  <c:v>109.94</c:v>
                </c:pt>
                <c:pt idx="3190">
                  <c:v>110.58</c:v>
                </c:pt>
                <c:pt idx="3191">
                  <c:v>110.59</c:v>
                </c:pt>
                <c:pt idx="3192">
                  <c:v>110.43</c:v>
                </c:pt>
                <c:pt idx="3193">
                  <c:v>110.71</c:v>
                </c:pt>
                <c:pt idx="3194">
                  <c:v>110.61</c:v>
                </c:pt>
                <c:pt idx="3195">
                  <c:v>110.91</c:v>
                </c:pt>
                <c:pt idx="3196">
                  <c:v>111.11</c:v>
                </c:pt>
                <c:pt idx="3197">
                  <c:v>111.08</c:v>
                </c:pt>
                <c:pt idx="3198">
                  <c:v>111.25</c:v>
                </c:pt>
                <c:pt idx="3199">
                  <c:v>111.24</c:v>
                </c:pt>
                <c:pt idx="3200">
                  <c:v>111.16</c:v>
                </c:pt>
                <c:pt idx="3201">
                  <c:v>111.28</c:v>
                </c:pt>
                <c:pt idx="3202">
                  <c:v>111.64</c:v>
                </c:pt>
                <c:pt idx="3203">
                  <c:v>111.22</c:v>
                </c:pt>
                <c:pt idx="3204">
                  <c:v>111.11</c:v>
                </c:pt>
                <c:pt idx="3205">
                  <c:v>110.95</c:v>
                </c:pt>
                <c:pt idx="3206">
                  <c:v>110.93</c:v>
                </c:pt>
                <c:pt idx="3207">
                  <c:v>110.73</c:v>
                </c:pt>
                <c:pt idx="3208">
                  <c:v>110.87</c:v>
                </c:pt>
                <c:pt idx="3209">
                  <c:v>110.76</c:v>
                </c:pt>
                <c:pt idx="3210">
                  <c:v>110.55</c:v>
                </c:pt>
                <c:pt idx="3211">
                  <c:v>110.46</c:v>
                </c:pt>
                <c:pt idx="3212">
                  <c:v>110.42</c:v>
                </c:pt>
                <c:pt idx="3213">
                  <c:v>110.44</c:v>
                </c:pt>
                <c:pt idx="3214">
                  <c:v>110.12</c:v>
                </c:pt>
                <c:pt idx="3215">
                  <c:v>110.35</c:v>
                </c:pt>
                <c:pt idx="3216">
                  <c:v>110.91</c:v>
                </c:pt>
                <c:pt idx="3217">
                  <c:v>110.72</c:v>
                </c:pt>
                <c:pt idx="3218">
                  <c:v>110.43</c:v>
                </c:pt>
                <c:pt idx="3219">
                  <c:v>110.34</c:v>
                </c:pt>
                <c:pt idx="3220">
                  <c:v>110.35</c:v>
                </c:pt>
                <c:pt idx="3221">
                  <c:v>110.36</c:v>
                </c:pt>
                <c:pt idx="3222">
                  <c:v>110.16</c:v>
                </c:pt>
                <c:pt idx="3223">
                  <c:v>110.01</c:v>
                </c:pt>
                <c:pt idx="3224">
                  <c:v>109.86</c:v>
                </c:pt>
                <c:pt idx="3225">
                  <c:v>110.09</c:v>
                </c:pt>
                <c:pt idx="3226">
                  <c:v>110.54</c:v>
                </c:pt>
                <c:pt idx="3227">
                  <c:v>110.37</c:v>
                </c:pt>
                <c:pt idx="3228">
                  <c:v>110.31</c:v>
                </c:pt>
                <c:pt idx="3229">
                  <c:v>110.44</c:v>
                </c:pt>
                <c:pt idx="3230">
                  <c:v>110.75</c:v>
                </c:pt>
                <c:pt idx="3231">
                  <c:v>110.6</c:v>
                </c:pt>
                <c:pt idx="3232">
                  <c:v>110.37</c:v>
                </c:pt>
                <c:pt idx="3233">
                  <c:v>110.17</c:v>
                </c:pt>
                <c:pt idx="3234">
                  <c:v>110.16</c:v>
                </c:pt>
                <c:pt idx="3235">
                  <c:v>110.27</c:v>
                </c:pt>
                <c:pt idx="3236">
                  <c:v>110.5</c:v>
                </c:pt>
                <c:pt idx="3237">
                  <c:v>110.48</c:v>
                </c:pt>
                <c:pt idx="3238">
                  <c:v>110.57</c:v>
                </c:pt>
                <c:pt idx="3239">
                  <c:v>110.53</c:v>
                </c:pt>
                <c:pt idx="3240">
                  <c:v>110.22</c:v>
                </c:pt>
                <c:pt idx="3241">
                  <c:v>110.23</c:v>
                </c:pt>
                <c:pt idx="3242">
                  <c:v>110.19</c:v>
                </c:pt>
                <c:pt idx="3243">
                  <c:v>110.29</c:v>
                </c:pt>
                <c:pt idx="3244">
                  <c:v>110.22</c:v>
                </c:pt>
                <c:pt idx="3245">
                  <c:v>110.09</c:v>
                </c:pt>
                <c:pt idx="3246">
                  <c:v>110.28</c:v>
                </c:pt>
                <c:pt idx="3247">
                  <c:v>110.11</c:v>
                </c:pt>
                <c:pt idx="3248">
                  <c:v>109.89</c:v>
                </c:pt>
                <c:pt idx="3249">
                  <c:v>109.44</c:v>
                </c:pt>
                <c:pt idx="3250">
                  <c:v>109.44</c:v>
                </c:pt>
                <c:pt idx="3251">
                  <c:v>109.68</c:v>
                </c:pt>
                <c:pt idx="3252">
                  <c:v>109.61</c:v>
                </c:pt>
                <c:pt idx="3253">
                  <c:v>109.84</c:v>
                </c:pt>
                <c:pt idx="3254">
                  <c:v>109.89</c:v>
                </c:pt>
                <c:pt idx="3255">
                  <c:v>109.72</c:v>
                </c:pt>
                <c:pt idx="3256">
                  <c:v>109.35</c:v>
                </c:pt>
                <c:pt idx="3257">
                  <c:v>109.18</c:v>
                </c:pt>
                <c:pt idx="3258">
                  <c:v>109.05</c:v>
                </c:pt>
                <c:pt idx="3259">
                  <c:v>108.85</c:v>
                </c:pt>
                <c:pt idx="3260">
                  <c:v>109.1</c:v>
                </c:pt>
                <c:pt idx="3261">
                  <c:v>109.09</c:v>
                </c:pt>
                <c:pt idx="3262">
                  <c:v>109.34</c:v>
                </c:pt>
                <c:pt idx="3263">
                  <c:v>109.11</c:v>
                </c:pt>
                <c:pt idx="3264">
                  <c:v>109.02</c:v>
                </c:pt>
                <c:pt idx="3265">
                  <c:v>108.74</c:v>
                </c:pt>
                <c:pt idx="3266">
                  <c:v>108.69</c:v>
                </c:pt>
                <c:pt idx="3267">
                  <c:v>108.49</c:v>
                </c:pt>
                <c:pt idx="3268">
                  <c:v>108.36</c:v>
                </c:pt>
                <c:pt idx="3269">
                  <c:v>108.69</c:v>
                </c:pt>
                <c:pt idx="3270">
                  <c:v>108.38</c:v>
                </c:pt>
                <c:pt idx="3271">
                  <c:v>108.15</c:v>
                </c:pt>
                <c:pt idx="3272">
                  <c:v>107.66</c:v>
                </c:pt>
                <c:pt idx="3273">
                  <c:v>107.72</c:v>
                </c:pt>
                <c:pt idx="3274">
                  <c:v>107.61</c:v>
                </c:pt>
                <c:pt idx="3275">
                  <c:v>107.52</c:v>
                </c:pt>
                <c:pt idx="3276">
                  <c:v>107.66</c:v>
                </c:pt>
                <c:pt idx="3277">
                  <c:v>107.79</c:v>
                </c:pt>
                <c:pt idx="3278">
                  <c:v>107.87</c:v>
                </c:pt>
                <c:pt idx="3279">
                  <c:v>107.66</c:v>
                </c:pt>
                <c:pt idx="3280">
                  <c:v>107.58</c:v>
                </c:pt>
                <c:pt idx="3281">
                  <c:v>107.52</c:v>
                </c:pt>
                <c:pt idx="3282">
                  <c:v>107.42</c:v>
                </c:pt>
                <c:pt idx="3283">
                  <c:v>107.37</c:v>
                </c:pt>
                <c:pt idx="3284">
                  <c:v>108.17</c:v>
                </c:pt>
                <c:pt idx="3285">
                  <c:v>107.93</c:v>
                </c:pt>
                <c:pt idx="3286">
                  <c:v>107.67</c:v>
                </c:pt>
                <c:pt idx="3287">
                  <c:v>107.8</c:v>
                </c:pt>
                <c:pt idx="3288">
                  <c:v>107.79</c:v>
                </c:pt>
                <c:pt idx="3289">
                  <c:v>107.7</c:v>
                </c:pt>
                <c:pt idx="3290">
                  <c:v>107.49</c:v>
                </c:pt>
                <c:pt idx="3291">
                  <c:v>107.25</c:v>
                </c:pt>
                <c:pt idx="3292">
                  <c:v>107.56</c:v>
                </c:pt>
                <c:pt idx="3293">
                  <c:v>107.23</c:v>
                </c:pt>
                <c:pt idx="3294">
                  <c:v>107.18</c:v>
                </c:pt>
                <c:pt idx="3295">
                  <c:v>107.1</c:v>
                </c:pt>
                <c:pt idx="3296">
                  <c:v>107.08</c:v>
                </c:pt>
                <c:pt idx="3297">
                  <c:v>107.11</c:v>
                </c:pt>
                <c:pt idx="3298">
                  <c:v>106.82</c:v>
                </c:pt>
                <c:pt idx="3299">
                  <c:v>106.91</c:v>
                </c:pt>
                <c:pt idx="3300">
                  <c:v>107.29</c:v>
                </c:pt>
                <c:pt idx="3301">
                  <c:v>107.24</c:v>
                </c:pt>
                <c:pt idx="3302">
                  <c:v>107</c:v>
                </c:pt>
                <c:pt idx="3303">
                  <c:v>107.2</c:v>
                </c:pt>
                <c:pt idx="3304">
                  <c:v>107.16</c:v>
                </c:pt>
                <c:pt idx="3305">
                  <c:v>107.07</c:v>
                </c:pt>
                <c:pt idx="3306">
                  <c:v>107.12</c:v>
                </c:pt>
                <c:pt idx="3307">
                  <c:v>107.22</c:v>
                </c:pt>
                <c:pt idx="3308">
                  <c:v>107.45</c:v>
                </c:pt>
                <c:pt idx="3309">
                  <c:v>107.69</c:v>
                </c:pt>
                <c:pt idx="3310">
                  <c:v>107.88</c:v>
                </c:pt>
                <c:pt idx="3311">
                  <c:v>108.13</c:v>
                </c:pt>
                <c:pt idx="3312">
                  <c:v>108.42</c:v>
                </c:pt>
                <c:pt idx="3313">
                  <c:v>108.37</c:v>
                </c:pt>
                <c:pt idx="3314">
                  <c:v>108.55</c:v>
                </c:pt>
                <c:pt idx="3315">
                  <c:v>108.6</c:v>
                </c:pt>
                <c:pt idx="3316">
                  <c:v>108.66</c:v>
                </c:pt>
                <c:pt idx="3317">
                  <c:v>108.97</c:v>
                </c:pt>
                <c:pt idx="3318">
                  <c:v>108.99</c:v>
                </c:pt>
                <c:pt idx="3319">
                  <c:v>109.15</c:v>
                </c:pt>
                <c:pt idx="3320">
                  <c:v>109.33</c:v>
                </c:pt>
                <c:pt idx="3321">
                  <c:v>109.16</c:v>
                </c:pt>
                <c:pt idx="3322">
                  <c:v>109.17</c:v>
                </c:pt>
                <c:pt idx="3323">
                  <c:v>109.47</c:v>
                </c:pt>
                <c:pt idx="3324">
                  <c:v>109.46</c:v>
                </c:pt>
                <c:pt idx="3325">
                  <c:v>109.39</c:v>
                </c:pt>
                <c:pt idx="3326">
                  <c:v>109.16</c:v>
                </c:pt>
                <c:pt idx="3327">
                  <c:v>109.4</c:v>
                </c:pt>
                <c:pt idx="3328">
                  <c:v>109.51</c:v>
                </c:pt>
                <c:pt idx="3329">
                  <c:v>109.45</c:v>
                </c:pt>
                <c:pt idx="3330">
                  <c:v>109.68</c:v>
                </c:pt>
                <c:pt idx="3331">
                  <c:v>109.63</c:v>
                </c:pt>
                <c:pt idx="3332">
                  <c:v>109.54</c:v>
                </c:pt>
                <c:pt idx="3333">
                  <c:v>109.54</c:v>
                </c:pt>
                <c:pt idx="3334">
                  <c:v>109.78</c:v>
                </c:pt>
                <c:pt idx="3335">
                  <c:v>110.03</c:v>
                </c:pt>
                <c:pt idx="3336">
                  <c:v>109.94</c:v>
                </c:pt>
                <c:pt idx="3337">
                  <c:v>109.9</c:v>
                </c:pt>
                <c:pt idx="3338">
                  <c:v>109.86</c:v>
                </c:pt>
                <c:pt idx="3339">
                  <c:v>109.7</c:v>
                </c:pt>
                <c:pt idx="3340">
                  <c:v>109.45</c:v>
                </c:pt>
                <c:pt idx="3341">
                  <c:v>109.38</c:v>
                </c:pt>
                <c:pt idx="3342">
                  <c:v>109.25</c:v>
                </c:pt>
                <c:pt idx="3343">
                  <c:v>109.11</c:v>
                </c:pt>
                <c:pt idx="3344">
                  <c:v>109.19</c:v>
                </c:pt>
                <c:pt idx="3345">
                  <c:v>109.49</c:v>
                </c:pt>
                <c:pt idx="3346">
                  <c:v>109.11</c:v>
                </c:pt>
                <c:pt idx="3347">
                  <c:v>109.28</c:v>
                </c:pt>
                <c:pt idx="3348">
                  <c:v>109.42</c:v>
                </c:pt>
                <c:pt idx="3349">
                  <c:v>109.33</c:v>
                </c:pt>
                <c:pt idx="3350">
                  <c:v>109.05</c:v>
                </c:pt>
                <c:pt idx="3351">
                  <c:v>108.97</c:v>
                </c:pt>
                <c:pt idx="3352">
                  <c:v>109.1</c:v>
                </c:pt>
                <c:pt idx="3353">
                  <c:v>109.09</c:v>
                </c:pt>
                <c:pt idx="3354">
                  <c:v>109.04</c:v>
                </c:pt>
                <c:pt idx="3355">
                  <c:v>109.33</c:v>
                </c:pt>
                <c:pt idx="3356">
                  <c:v>109.28</c:v>
                </c:pt>
                <c:pt idx="3357">
                  <c:v>109.05</c:v>
                </c:pt>
                <c:pt idx="3358">
                  <c:v>108.76</c:v>
                </c:pt>
                <c:pt idx="3359">
                  <c:v>108.9</c:v>
                </c:pt>
                <c:pt idx="3360">
                  <c:v>108.62</c:v>
                </c:pt>
                <c:pt idx="3361">
                  <c:v>109.07</c:v>
                </c:pt>
                <c:pt idx="3362">
                  <c:v>108.94</c:v>
                </c:pt>
                <c:pt idx="3363">
                  <c:v>108.71</c:v>
                </c:pt>
                <c:pt idx="3364">
                  <c:v>108.57</c:v>
                </c:pt>
                <c:pt idx="3365">
                  <c:v>108.78</c:v>
                </c:pt>
                <c:pt idx="3366">
                  <c:v>108.86</c:v>
                </c:pt>
                <c:pt idx="3367">
                  <c:v>108.47</c:v>
                </c:pt>
                <c:pt idx="3368">
                  <c:v>108.38</c:v>
                </c:pt>
                <c:pt idx="3369">
                  <c:v>108.43</c:v>
                </c:pt>
                <c:pt idx="3370">
                  <c:v>108.29</c:v>
                </c:pt>
                <c:pt idx="3371">
                  <c:v>107.95</c:v>
                </c:pt>
                <c:pt idx="3372">
                  <c:v>107.74</c:v>
                </c:pt>
                <c:pt idx="3373">
                  <c:v>107.63</c:v>
                </c:pt>
                <c:pt idx="3374">
                  <c:v>107.82</c:v>
                </c:pt>
                <c:pt idx="3375">
                  <c:v>107.59</c:v>
                </c:pt>
                <c:pt idx="3376">
                  <c:v>107.45</c:v>
                </c:pt>
                <c:pt idx="3377">
                  <c:v>107.62</c:v>
                </c:pt>
                <c:pt idx="3378">
                  <c:v>107.57</c:v>
                </c:pt>
                <c:pt idx="3379">
                  <c:v>107.53</c:v>
                </c:pt>
                <c:pt idx="3380">
                  <c:v>107.4</c:v>
                </c:pt>
                <c:pt idx="3381">
                  <c:v>107.28</c:v>
                </c:pt>
                <c:pt idx="3382">
                  <c:v>107.18</c:v>
                </c:pt>
                <c:pt idx="3383">
                  <c:v>106.88</c:v>
                </c:pt>
                <c:pt idx="3384">
                  <c:v>106.68</c:v>
                </c:pt>
                <c:pt idx="3385">
                  <c:v>106.68</c:v>
                </c:pt>
                <c:pt idx="3386">
                  <c:v>106.74</c:v>
                </c:pt>
                <c:pt idx="3387">
                  <c:v>106.63</c:v>
                </c:pt>
                <c:pt idx="3388">
                  <c:v>107.06</c:v>
                </c:pt>
                <c:pt idx="3389">
                  <c:v>107.01</c:v>
                </c:pt>
                <c:pt idx="3390">
                  <c:v>106.74</c:v>
                </c:pt>
                <c:pt idx="3391">
                  <c:v>106.68</c:v>
                </c:pt>
                <c:pt idx="3392">
                  <c:v>106.39</c:v>
                </c:pt>
                <c:pt idx="3393">
                  <c:v>106.5</c:v>
                </c:pt>
                <c:pt idx="3394">
                  <c:v>106.37</c:v>
                </c:pt>
                <c:pt idx="3395">
                  <c:v>106.62</c:v>
                </c:pt>
                <c:pt idx="3396">
                  <c:v>106.58</c:v>
                </c:pt>
                <c:pt idx="3397">
                  <c:v>106.87</c:v>
                </c:pt>
                <c:pt idx="3398">
                  <c:v>107.09</c:v>
                </c:pt>
                <c:pt idx="3399">
                  <c:v>107.02</c:v>
                </c:pt>
                <c:pt idx="3400">
                  <c:v>106.88</c:v>
                </c:pt>
                <c:pt idx="3401">
                  <c:v>106.8</c:v>
                </c:pt>
                <c:pt idx="3402">
                  <c:v>107.14</c:v>
                </c:pt>
                <c:pt idx="3403">
                  <c:v>107.28</c:v>
                </c:pt>
                <c:pt idx="3404">
                  <c:v>107.01</c:v>
                </c:pt>
                <c:pt idx="3405">
                  <c:v>107.21</c:v>
                </c:pt>
                <c:pt idx="3406">
                  <c:v>107.02</c:v>
                </c:pt>
                <c:pt idx="3407">
                  <c:v>107.01</c:v>
                </c:pt>
                <c:pt idx="3408">
                  <c:v>106.96</c:v>
                </c:pt>
                <c:pt idx="3409">
                  <c:v>106.92</c:v>
                </c:pt>
                <c:pt idx="3410">
                  <c:v>106.77</c:v>
                </c:pt>
                <c:pt idx="3411">
                  <c:v>106.59</c:v>
                </c:pt>
                <c:pt idx="3412">
                  <c:v>106.34</c:v>
                </c:pt>
                <c:pt idx="3413">
                  <c:v>105.98</c:v>
                </c:pt>
                <c:pt idx="3414">
                  <c:v>105.71</c:v>
                </c:pt>
                <c:pt idx="3415">
                  <c:v>105.74</c:v>
                </c:pt>
                <c:pt idx="3416">
                  <c:v>105.73</c:v>
                </c:pt>
                <c:pt idx="3417">
                  <c:v>105.69</c:v>
                </c:pt>
                <c:pt idx="3418">
                  <c:v>106.03</c:v>
                </c:pt>
                <c:pt idx="3419">
                  <c:v>106.11</c:v>
                </c:pt>
                <c:pt idx="3420">
                  <c:v>106</c:v>
                </c:pt>
                <c:pt idx="3421">
                  <c:v>105.94</c:v>
                </c:pt>
                <c:pt idx="3422">
                  <c:v>106.26</c:v>
                </c:pt>
                <c:pt idx="3423">
                  <c:v>106.25</c:v>
                </c:pt>
                <c:pt idx="3424">
                  <c:v>106.17</c:v>
                </c:pt>
                <c:pt idx="3425">
                  <c:v>106.23</c:v>
                </c:pt>
                <c:pt idx="3426">
                  <c:v>106.46</c:v>
                </c:pt>
                <c:pt idx="3427">
                  <c:v>106.38</c:v>
                </c:pt>
                <c:pt idx="3428">
                  <c:v>106.48</c:v>
                </c:pt>
                <c:pt idx="3429">
                  <c:v>106.36</c:v>
                </c:pt>
                <c:pt idx="3430">
                  <c:v>106.35</c:v>
                </c:pt>
                <c:pt idx="3431">
                  <c:v>106.64</c:v>
                </c:pt>
                <c:pt idx="3432">
                  <c:v>106.55</c:v>
                </c:pt>
                <c:pt idx="3433">
                  <c:v>106.29</c:v>
                </c:pt>
                <c:pt idx="3434">
                  <c:v>106.31</c:v>
                </c:pt>
                <c:pt idx="3435">
                  <c:v>106</c:v>
                </c:pt>
                <c:pt idx="3436">
                  <c:v>105.95</c:v>
                </c:pt>
                <c:pt idx="3437">
                  <c:v>105.78</c:v>
                </c:pt>
                <c:pt idx="3438">
                  <c:v>105.65</c:v>
                </c:pt>
                <c:pt idx="3439">
                  <c:v>105.76</c:v>
                </c:pt>
                <c:pt idx="3440">
                  <c:v>106.17</c:v>
                </c:pt>
                <c:pt idx="3441">
                  <c:v>106.12</c:v>
                </c:pt>
                <c:pt idx="3442">
                  <c:v>106.2</c:v>
                </c:pt>
                <c:pt idx="3443">
                  <c:v>105.95</c:v>
                </c:pt>
                <c:pt idx="3444">
                  <c:v>105.8</c:v>
                </c:pt>
                <c:pt idx="3445">
                  <c:v>106.17</c:v>
                </c:pt>
                <c:pt idx="3446">
                  <c:v>106.36</c:v>
                </c:pt>
                <c:pt idx="3447">
                  <c:v>106.45</c:v>
                </c:pt>
                <c:pt idx="3448">
                  <c:v>106.47</c:v>
                </c:pt>
                <c:pt idx="3449">
                  <c:v>106.61</c:v>
                </c:pt>
                <c:pt idx="3450">
                  <c:v>106.58</c:v>
                </c:pt>
                <c:pt idx="3451">
                  <c:v>106.36</c:v>
                </c:pt>
                <c:pt idx="3452">
                  <c:v>106.37</c:v>
                </c:pt>
                <c:pt idx="3453">
                  <c:v>106.9</c:v>
                </c:pt>
                <c:pt idx="3454">
                  <c:v>107.07</c:v>
                </c:pt>
                <c:pt idx="3455">
                  <c:v>106.7</c:v>
                </c:pt>
                <c:pt idx="3456">
                  <c:v>106.25</c:v>
                </c:pt>
                <c:pt idx="3457">
                  <c:v>105.84</c:v>
                </c:pt>
                <c:pt idx="3458">
                  <c:v>105.64</c:v>
                </c:pt>
                <c:pt idx="3459">
                  <c:v>105.45</c:v>
                </c:pt>
                <c:pt idx="3460">
                  <c:v>105.32</c:v>
                </c:pt>
                <c:pt idx="3461">
                  <c:v>105.25</c:v>
                </c:pt>
                <c:pt idx="3462">
                  <c:v>105.46</c:v>
                </c:pt>
                <c:pt idx="3463">
                  <c:v>105.33</c:v>
                </c:pt>
                <c:pt idx="3464">
                  <c:v>105.13</c:v>
                </c:pt>
                <c:pt idx="3465">
                  <c:v>105.37</c:v>
                </c:pt>
                <c:pt idx="3466">
                  <c:v>105.27</c:v>
                </c:pt>
                <c:pt idx="3467">
                  <c:v>105.22</c:v>
                </c:pt>
                <c:pt idx="3468">
                  <c:v>104.93</c:v>
                </c:pt>
                <c:pt idx="3469">
                  <c:v>104.82</c:v>
                </c:pt>
                <c:pt idx="3470">
                  <c:v>104.76</c:v>
                </c:pt>
                <c:pt idx="3471">
                  <c:v>104.79</c:v>
                </c:pt>
                <c:pt idx="3472">
                  <c:v>104.94</c:v>
                </c:pt>
                <c:pt idx="3473">
                  <c:v>105.24</c:v>
                </c:pt>
                <c:pt idx="3474">
                  <c:v>105.03</c:v>
                </c:pt>
                <c:pt idx="3475">
                  <c:v>104.97</c:v>
                </c:pt>
                <c:pt idx="3476">
                  <c:v>105</c:v>
                </c:pt>
                <c:pt idx="3477">
                  <c:v>105.23</c:v>
                </c:pt>
                <c:pt idx="3478">
                  <c:v>105.41</c:v>
                </c:pt>
                <c:pt idx="3479">
                  <c:v>105.44</c:v>
                </c:pt>
                <c:pt idx="3480">
                  <c:v>105.37</c:v>
                </c:pt>
                <c:pt idx="3481">
                  <c:v>105.44</c:v>
                </c:pt>
                <c:pt idx="3482">
                  <c:v>105.57</c:v>
                </c:pt>
                <c:pt idx="3483">
                  <c:v>105.51</c:v>
                </c:pt>
                <c:pt idx="3484">
                  <c:v>106.08</c:v>
                </c:pt>
                <c:pt idx="3485">
                  <c:v>106.16</c:v>
                </c:pt>
                <c:pt idx="3486">
                  <c:v>106</c:v>
                </c:pt>
                <c:pt idx="3487">
                  <c:v>105.7</c:v>
                </c:pt>
                <c:pt idx="3488">
                  <c:v>105.88</c:v>
                </c:pt>
                <c:pt idx="3489">
                  <c:v>105.62</c:v>
                </c:pt>
                <c:pt idx="3490">
                  <c:v>105.38</c:v>
                </c:pt>
                <c:pt idx="3491">
                  <c:v>105.13</c:v>
                </c:pt>
                <c:pt idx="3492">
                  <c:v>105.23</c:v>
                </c:pt>
                <c:pt idx="3493">
                  <c:v>104.98</c:v>
                </c:pt>
                <c:pt idx="3494">
                  <c:v>105.03</c:v>
                </c:pt>
                <c:pt idx="3495">
                  <c:v>105.33</c:v>
                </c:pt>
                <c:pt idx="3496">
                  <c:v>105.31</c:v>
                </c:pt>
                <c:pt idx="3497">
                  <c:v>105.84</c:v>
                </c:pt>
                <c:pt idx="3498">
                  <c:v>105.73</c:v>
                </c:pt>
                <c:pt idx="3499">
                  <c:v>105.6</c:v>
                </c:pt>
                <c:pt idx="3500">
                  <c:v>105.2</c:v>
                </c:pt>
                <c:pt idx="3501">
                  <c:v>104.95</c:v>
                </c:pt>
                <c:pt idx="3502">
                  <c:v>104.85</c:v>
                </c:pt>
                <c:pt idx="3503">
                  <c:v>104.44</c:v>
                </c:pt>
                <c:pt idx="3504">
                  <c:v>104.16</c:v>
                </c:pt>
                <c:pt idx="3505">
                  <c:v>104.07</c:v>
                </c:pt>
                <c:pt idx="3506">
                  <c:v>104.28</c:v>
                </c:pt>
                <c:pt idx="3507">
                  <c:v>104.13</c:v>
                </c:pt>
                <c:pt idx="3508">
                  <c:v>104.23</c:v>
                </c:pt>
                <c:pt idx="3509">
                  <c:v>104.11</c:v>
                </c:pt>
                <c:pt idx="3510">
                  <c:v>104.08</c:v>
                </c:pt>
                <c:pt idx="3511">
                  <c:v>104.3</c:v>
                </c:pt>
                <c:pt idx="3512">
                  <c:v>104.22</c:v>
                </c:pt>
                <c:pt idx="3513">
                  <c:v>103.95</c:v>
                </c:pt>
                <c:pt idx="3514">
                  <c:v>103.87</c:v>
                </c:pt>
                <c:pt idx="3515">
                  <c:v>104.44</c:v>
                </c:pt>
                <c:pt idx="3516">
                  <c:v>104.66</c:v>
                </c:pt>
                <c:pt idx="3517">
                  <c:v>104.74</c:v>
                </c:pt>
                <c:pt idx="3518">
                  <c:v>104.92</c:v>
                </c:pt>
                <c:pt idx="3519">
                  <c:v>104.65</c:v>
                </c:pt>
                <c:pt idx="3520">
                  <c:v>104.5</c:v>
                </c:pt>
                <c:pt idx="3521">
                  <c:v>104.42</c:v>
                </c:pt>
                <c:pt idx="3522">
                  <c:v>104.04</c:v>
                </c:pt>
                <c:pt idx="3523">
                  <c:v>103.9</c:v>
                </c:pt>
                <c:pt idx="3524">
                  <c:v>103.72</c:v>
                </c:pt>
                <c:pt idx="3525">
                  <c:v>103.43</c:v>
                </c:pt>
                <c:pt idx="3526">
                  <c:v>103.37</c:v>
                </c:pt>
                <c:pt idx="3527">
                  <c:v>103.37</c:v>
                </c:pt>
                <c:pt idx="3528">
                  <c:v>103.48</c:v>
                </c:pt>
                <c:pt idx="3529">
                  <c:v>103.42</c:v>
                </c:pt>
                <c:pt idx="3530">
                  <c:v>103.27</c:v>
                </c:pt>
                <c:pt idx="3531">
                  <c:v>103.03</c:v>
                </c:pt>
                <c:pt idx="3532">
                  <c:v>103.01</c:v>
                </c:pt>
                <c:pt idx="3533">
                  <c:v>102.74</c:v>
                </c:pt>
                <c:pt idx="3534">
                  <c:v>102.62</c:v>
                </c:pt>
                <c:pt idx="3535">
                  <c:v>102.44</c:v>
                </c:pt>
                <c:pt idx="3536">
                  <c:v>102.34</c:v>
                </c:pt>
                <c:pt idx="3537">
                  <c:v>102.36</c:v>
                </c:pt>
                <c:pt idx="3538">
                  <c:v>102.22</c:v>
                </c:pt>
                <c:pt idx="3539">
                  <c:v>102.32</c:v>
                </c:pt>
                <c:pt idx="3540">
                  <c:v>102.28</c:v>
                </c:pt>
                <c:pt idx="3541">
                  <c:v>102.5</c:v>
                </c:pt>
                <c:pt idx="3542">
                  <c:v>102.36</c:v>
                </c:pt>
                <c:pt idx="3543">
                  <c:v>102.22</c:v>
                </c:pt>
                <c:pt idx="3544">
                  <c:v>102.86</c:v>
                </c:pt>
                <c:pt idx="3545">
                  <c:v>103.05</c:v>
                </c:pt>
                <c:pt idx="3546">
                  <c:v>103.24</c:v>
                </c:pt>
                <c:pt idx="3547">
                  <c:v>103.25</c:v>
                </c:pt>
                <c:pt idx="3548">
                  <c:v>103.06</c:v>
                </c:pt>
                <c:pt idx="3549">
                  <c:v>103.01</c:v>
                </c:pt>
                <c:pt idx="3550">
                  <c:v>102.85</c:v>
                </c:pt>
                <c:pt idx="3551">
                  <c:v>102.77</c:v>
                </c:pt>
                <c:pt idx="3552">
                  <c:v>103.07</c:v>
                </c:pt>
                <c:pt idx="3553">
                  <c:v>103.29</c:v>
                </c:pt>
                <c:pt idx="3554">
                  <c:v>103.25</c:v>
                </c:pt>
                <c:pt idx="3555">
                  <c:v>103.17</c:v>
                </c:pt>
                <c:pt idx="3556">
                  <c:v>103.53</c:v>
                </c:pt>
                <c:pt idx="3557">
                  <c:v>103.31</c:v>
                </c:pt>
                <c:pt idx="3558">
                  <c:v>103.32</c:v>
                </c:pt>
                <c:pt idx="3559">
                  <c:v>102.99</c:v>
                </c:pt>
                <c:pt idx="3560">
                  <c:v>102.87</c:v>
                </c:pt>
                <c:pt idx="3561">
                  <c:v>102.59</c:v>
                </c:pt>
                <c:pt idx="3562">
                  <c:v>102.62</c:v>
                </c:pt>
                <c:pt idx="3563">
                  <c:v>102.38</c:v>
                </c:pt>
                <c:pt idx="3564">
                  <c:v>102.31</c:v>
                </c:pt>
                <c:pt idx="3565">
                  <c:v>102.35</c:v>
                </c:pt>
                <c:pt idx="3566">
                  <c:v>102.26</c:v>
                </c:pt>
                <c:pt idx="3567">
                  <c:v>102.07</c:v>
                </c:pt>
                <c:pt idx="3568">
                  <c:v>102.17</c:v>
                </c:pt>
                <c:pt idx="3569">
                  <c:v>101.91</c:v>
                </c:pt>
                <c:pt idx="3570">
                  <c:v>101.73</c:v>
                </c:pt>
                <c:pt idx="3571">
                  <c:v>101.96</c:v>
                </c:pt>
                <c:pt idx="3572">
                  <c:v>102.09</c:v>
                </c:pt>
                <c:pt idx="3573">
                  <c:v>102.16</c:v>
                </c:pt>
                <c:pt idx="3574">
                  <c:v>102.56</c:v>
                </c:pt>
                <c:pt idx="3575">
                  <c:v>102.39</c:v>
                </c:pt>
                <c:pt idx="3576">
                  <c:v>102.45</c:v>
                </c:pt>
                <c:pt idx="3577">
                  <c:v>102.33</c:v>
                </c:pt>
                <c:pt idx="3578">
                  <c:v>101.98</c:v>
                </c:pt>
                <c:pt idx="3579">
                  <c:v>101.88</c:v>
                </c:pt>
                <c:pt idx="3580">
                  <c:v>101.59</c:v>
                </c:pt>
                <c:pt idx="3581">
                  <c:v>101.34</c:v>
                </c:pt>
                <c:pt idx="3582">
                  <c:v>101.24</c:v>
                </c:pt>
                <c:pt idx="3583">
                  <c:v>101.15</c:v>
                </c:pt>
                <c:pt idx="3584">
                  <c:v>100.94</c:v>
                </c:pt>
                <c:pt idx="3585">
                  <c:v>100.84</c:v>
                </c:pt>
                <c:pt idx="3586">
                  <c:v>100.94</c:v>
                </c:pt>
                <c:pt idx="3587">
                  <c:v>100.61</c:v>
                </c:pt>
                <c:pt idx="3588">
                  <c:v>100.36</c:v>
                </c:pt>
                <c:pt idx="3589">
                  <c:v>99.94</c:v>
                </c:pt>
                <c:pt idx="3590">
                  <c:v>99.7</c:v>
                </c:pt>
                <c:pt idx="3591">
                  <c:v>99.96</c:v>
                </c:pt>
                <c:pt idx="3592">
                  <c:v>99.87</c:v>
                </c:pt>
                <c:pt idx="3593">
                  <c:v>100.19</c:v>
                </c:pt>
                <c:pt idx="3594">
                  <c:v>99.91</c:v>
                </c:pt>
                <c:pt idx="3595">
                  <c:v>99.8</c:v>
                </c:pt>
                <c:pt idx="3596">
                  <c:v>99.72</c:v>
                </c:pt>
                <c:pt idx="3597">
                  <c:v>100.13</c:v>
                </c:pt>
                <c:pt idx="3598">
                  <c:v>100.48</c:v>
                </c:pt>
                <c:pt idx="3599">
                  <c:v>100.28</c:v>
                </c:pt>
                <c:pt idx="3600">
                  <c:v>100.39</c:v>
                </c:pt>
                <c:pt idx="3601">
                  <c:v>100.26</c:v>
                </c:pt>
                <c:pt idx="3602">
                  <c:v>100.22</c:v>
                </c:pt>
                <c:pt idx="3603">
                  <c:v>100</c:v>
                </c:pt>
                <c:pt idx="3604">
                  <c:v>99.88</c:v>
                </c:pt>
                <c:pt idx="3605">
                  <c:v>99.66</c:v>
                </c:pt>
                <c:pt idx="3606">
                  <c:v>99.81</c:v>
                </c:pt>
                <c:pt idx="3607">
                  <c:v>99.67</c:v>
                </c:pt>
                <c:pt idx="3608">
                  <c:v>99.94</c:v>
                </c:pt>
                <c:pt idx="3609">
                  <c:v>99.77</c:v>
                </c:pt>
                <c:pt idx="3610">
                  <c:v>99.47</c:v>
                </c:pt>
                <c:pt idx="3611">
                  <c:v>99.54</c:v>
                </c:pt>
                <c:pt idx="3612">
                  <c:v>99.53</c:v>
                </c:pt>
                <c:pt idx="3613">
                  <c:v>99.34</c:v>
                </c:pt>
                <c:pt idx="3614">
                  <c:v>99.36</c:v>
                </c:pt>
                <c:pt idx="3615">
                  <c:v>99.53</c:v>
                </c:pt>
                <c:pt idx="3616">
                  <c:v>99.28</c:v>
                </c:pt>
                <c:pt idx="3617">
                  <c:v>98.94</c:v>
                </c:pt>
                <c:pt idx="3618">
                  <c:v>98.78</c:v>
                </c:pt>
                <c:pt idx="3619">
                  <c:v>98.6</c:v>
                </c:pt>
                <c:pt idx="3620">
                  <c:v>98.68</c:v>
                </c:pt>
                <c:pt idx="3621">
                  <c:v>98.53</c:v>
                </c:pt>
                <c:pt idx="3622">
                  <c:v>98.32</c:v>
                </c:pt>
                <c:pt idx="3623">
                  <c:v>98.16</c:v>
                </c:pt>
                <c:pt idx="3624">
                  <c:v>98.5</c:v>
                </c:pt>
                <c:pt idx="3625">
                  <c:v>98.21</c:v>
                </c:pt>
                <c:pt idx="3626">
                  <c:v>98.08</c:v>
                </c:pt>
                <c:pt idx="3627">
                  <c:v>97.86</c:v>
                </c:pt>
                <c:pt idx="3628">
                  <c:v>97.93</c:v>
                </c:pt>
                <c:pt idx="3629">
                  <c:v>97.9</c:v>
                </c:pt>
                <c:pt idx="3630">
                  <c:v>97.99</c:v>
                </c:pt>
                <c:pt idx="3631">
                  <c:v>98.11</c:v>
                </c:pt>
                <c:pt idx="3632">
                  <c:v>98.42</c:v>
                </c:pt>
                <c:pt idx="3633">
                  <c:v>98.85</c:v>
                </c:pt>
                <c:pt idx="3634">
                  <c:v>99.1</c:v>
                </c:pt>
                <c:pt idx="3635">
                  <c:v>99.18</c:v>
                </c:pt>
                <c:pt idx="3636">
                  <c:v>99.2</c:v>
                </c:pt>
                <c:pt idx="3637">
                  <c:v>99.04</c:v>
                </c:pt>
                <c:pt idx="3638">
                  <c:v>99.19</c:v>
                </c:pt>
                <c:pt idx="3639">
                  <c:v>99.11</c:v>
                </c:pt>
                <c:pt idx="3640">
                  <c:v>98.97</c:v>
                </c:pt>
                <c:pt idx="3641">
                  <c:v>99.07</c:v>
                </c:pt>
                <c:pt idx="3642">
                  <c:v>99.28</c:v>
                </c:pt>
                <c:pt idx="3643">
                  <c:v>99.25</c:v>
                </c:pt>
                <c:pt idx="3644">
                  <c:v>99.39</c:v>
                </c:pt>
                <c:pt idx="3645">
                  <c:v>99.87</c:v>
                </c:pt>
                <c:pt idx="3646">
                  <c:v>99.74</c:v>
                </c:pt>
                <c:pt idx="3647">
                  <c:v>99.77</c:v>
                </c:pt>
                <c:pt idx="3648">
                  <c:v>99.77</c:v>
                </c:pt>
                <c:pt idx="3649">
                  <c:v>99.98</c:v>
                </c:pt>
                <c:pt idx="3650">
                  <c:v>99.82</c:v>
                </c:pt>
                <c:pt idx="3651">
                  <c:v>99.73</c:v>
                </c:pt>
                <c:pt idx="3652">
                  <c:v>99.6</c:v>
                </c:pt>
                <c:pt idx="3653">
                  <c:v>99.26</c:v>
                </c:pt>
                <c:pt idx="3654">
                  <c:v>99.19</c:v>
                </c:pt>
                <c:pt idx="3655">
                  <c:v>99.18</c:v>
                </c:pt>
                <c:pt idx="3656">
                  <c:v>99.35</c:v>
                </c:pt>
                <c:pt idx="3657">
                  <c:v>99.13</c:v>
                </c:pt>
                <c:pt idx="3658">
                  <c:v>99.59</c:v>
                </c:pt>
                <c:pt idx="3659">
                  <c:v>99.54</c:v>
                </c:pt>
                <c:pt idx="3660">
                  <c:v>99.61</c:v>
                </c:pt>
                <c:pt idx="3661">
                  <c:v>99.58</c:v>
                </c:pt>
                <c:pt idx="3662">
                  <c:v>100.09</c:v>
                </c:pt>
                <c:pt idx="3663">
                  <c:v>100.2</c:v>
                </c:pt>
                <c:pt idx="3664">
                  <c:v>100.17</c:v>
                </c:pt>
                <c:pt idx="3665">
                  <c:v>100.24</c:v>
                </c:pt>
                <c:pt idx="3666">
                  <c:v>99.97</c:v>
                </c:pt>
                <c:pt idx="3667">
                  <c:v>100.22</c:v>
                </c:pt>
                <c:pt idx="3668">
                  <c:v>100.14</c:v>
                </c:pt>
                <c:pt idx="3669">
                  <c:v>100.17</c:v>
                </c:pt>
                <c:pt idx="3670">
                  <c:v>100.12</c:v>
                </c:pt>
                <c:pt idx="3671">
                  <c:v>99.82</c:v>
                </c:pt>
                <c:pt idx="3672">
                  <c:v>99.72</c:v>
                </c:pt>
                <c:pt idx="3673">
                  <c:v>99.45</c:v>
                </c:pt>
                <c:pt idx="3674">
                  <c:v>99.48</c:v>
                </c:pt>
                <c:pt idx="3675">
                  <c:v>99.38</c:v>
                </c:pt>
                <c:pt idx="3676">
                  <c:v>99.51</c:v>
                </c:pt>
                <c:pt idx="3677">
                  <c:v>99.4</c:v>
                </c:pt>
                <c:pt idx="3678">
                  <c:v>99.25</c:v>
                </c:pt>
                <c:pt idx="3679">
                  <c:v>98.86</c:v>
                </c:pt>
                <c:pt idx="3680">
                  <c:v>98.78</c:v>
                </c:pt>
                <c:pt idx="3681">
                  <c:v>98.6</c:v>
                </c:pt>
                <c:pt idx="3682">
                  <c:v>98.56</c:v>
                </c:pt>
                <c:pt idx="3683">
                  <c:v>98.39</c:v>
                </c:pt>
                <c:pt idx="3684">
                  <c:v>98.35</c:v>
                </c:pt>
                <c:pt idx="3685">
                  <c:v>98.16</c:v>
                </c:pt>
                <c:pt idx="3686">
                  <c:v>97.91</c:v>
                </c:pt>
                <c:pt idx="3687">
                  <c:v>97.62</c:v>
                </c:pt>
                <c:pt idx="3688">
                  <c:v>97.7</c:v>
                </c:pt>
                <c:pt idx="3689">
                  <c:v>97.48</c:v>
                </c:pt>
                <c:pt idx="3690">
                  <c:v>97.55</c:v>
                </c:pt>
                <c:pt idx="3691">
                  <c:v>97.54</c:v>
                </c:pt>
                <c:pt idx="3692">
                  <c:v>97.27</c:v>
                </c:pt>
                <c:pt idx="3693">
                  <c:v>97.14</c:v>
                </c:pt>
                <c:pt idx="3694">
                  <c:v>97.4</c:v>
                </c:pt>
                <c:pt idx="3695">
                  <c:v>97.67</c:v>
                </c:pt>
                <c:pt idx="3696">
                  <c:v>98</c:v>
                </c:pt>
                <c:pt idx="3697">
                  <c:v>98.39</c:v>
                </c:pt>
                <c:pt idx="3698">
                  <c:v>98.4</c:v>
                </c:pt>
                <c:pt idx="3699">
                  <c:v>98.45</c:v>
                </c:pt>
                <c:pt idx="3700">
                  <c:v>98.57</c:v>
                </c:pt>
                <c:pt idx="3701">
                  <c:v>98.72</c:v>
                </c:pt>
                <c:pt idx="3702">
                  <c:v>98.54</c:v>
                </c:pt>
                <c:pt idx="3703">
                  <c:v>98.49</c:v>
                </c:pt>
                <c:pt idx="3704">
                  <c:v>98.1</c:v>
                </c:pt>
                <c:pt idx="3705">
                  <c:v>98.27</c:v>
                </c:pt>
                <c:pt idx="3706">
                  <c:v>98.26</c:v>
                </c:pt>
                <c:pt idx="3707">
                  <c:v>97.96</c:v>
                </c:pt>
                <c:pt idx="3708">
                  <c:v>97.52</c:v>
                </c:pt>
                <c:pt idx="3709">
                  <c:v>97.21</c:v>
                </c:pt>
                <c:pt idx="3710">
                  <c:v>97.36</c:v>
                </c:pt>
                <c:pt idx="3711">
                  <c:v>97.39</c:v>
                </c:pt>
                <c:pt idx="3712">
                  <c:v>97.47</c:v>
                </c:pt>
                <c:pt idx="3713">
                  <c:v>97.36</c:v>
                </c:pt>
                <c:pt idx="3714">
                  <c:v>97.75</c:v>
                </c:pt>
                <c:pt idx="3715">
                  <c:v>97.82</c:v>
                </c:pt>
                <c:pt idx="3716">
                  <c:v>98.02</c:v>
                </c:pt>
                <c:pt idx="3717">
                  <c:v>98.15</c:v>
                </c:pt>
                <c:pt idx="3718">
                  <c:v>98.13</c:v>
                </c:pt>
                <c:pt idx="3719">
                  <c:v>98.25</c:v>
                </c:pt>
                <c:pt idx="3720">
                  <c:v>98.17</c:v>
                </c:pt>
                <c:pt idx="3721">
                  <c:v>97.9</c:v>
                </c:pt>
                <c:pt idx="3722">
                  <c:v>98.08</c:v>
                </c:pt>
                <c:pt idx="3723">
                  <c:v>98.5</c:v>
                </c:pt>
                <c:pt idx="3724">
                  <c:v>98.62</c:v>
                </c:pt>
                <c:pt idx="3725">
                  <c:v>98.48</c:v>
                </c:pt>
                <c:pt idx="3726">
                  <c:v>98.21</c:v>
                </c:pt>
                <c:pt idx="3727">
                  <c:v>98.21</c:v>
                </c:pt>
                <c:pt idx="3728">
                  <c:v>97.77</c:v>
                </c:pt>
                <c:pt idx="3729">
                  <c:v>97.89</c:v>
                </c:pt>
                <c:pt idx="3730">
                  <c:v>97.89</c:v>
                </c:pt>
                <c:pt idx="3731">
                  <c:v>97.59</c:v>
                </c:pt>
                <c:pt idx="3732">
                  <c:v>97.58</c:v>
                </c:pt>
                <c:pt idx="3733">
                  <c:v>97.8</c:v>
                </c:pt>
                <c:pt idx="3734">
                  <c:v>97.7</c:v>
                </c:pt>
                <c:pt idx="3735">
                  <c:v>97.53</c:v>
                </c:pt>
                <c:pt idx="3736">
                  <c:v>97.49</c:v>
                </c:pt>
                <c:pt idx="3737">
                  <c:v>97.42</c:v>
                </c:pt>
                <c:pt idx="3738">
                  <c:v>97.55</c:v>
                </c:pt>
                <c:pt idx="3739">
                  <c:v>97.79</c:v>
                </c:pt>
                <c:pt idx="3740">
                  <c:v>97.88</c:v>
                </c:pt>
                <c:pt idx="3741">
                  <c:v>97.95</c:v>
                </c:pt>
                <c:pt idx="3742">
                  <c:v>98.08</c:v>
                </c:pt>
                <c:pt idx="3743">
                  <c:v>97.98</c:v>
                </c:pt>
                <c:pt idx="3744">
                  <c:v>97.67</c:v>
                </c:pt>
                <c:pt idx="3745">
                  <c:v>97.61</c:v>
                </c:pt>
                <c:pt idx="3746">
                  <c:v>97.5</c:v>
                </c:pt>
                <c:pt idx="3747">
                  <c:v>97.41</c:v>
                </c:pt>
                <c:pt idx="3748">
                  <c:v>97.21</c:v>
                </c:pt>
                <c:pt idx="3749">
                  <c:v>97.18</c:v>
                </c:pt>
                <c:pt idx="3750">
                  <c:v>97.2</c:v>
                </c:pt>
                <c:pt idx="3751">
                  <c:v>96.88</c:v>
                </c:pt>
                <c:pt idx="3752">
                  <c:v>96.93</c:v>
                </c:pt>
                <c:pt idx="3753">
                  <c:v>96.94</c:v>
                </c:pt>
                <c:pt idx="3754">
                  <c:v>97.35</c:v>
                </c:pt>
                <c:pt idx="3755">
                  <c:v>97.79</c:v>
                </c:pt>
                <c:pt idx="3756">
                  <c:v>97.72</c:v>
                </c:pt>
                <c:pt idx="3757">
                  <c:v>97.63</c:v>
                </c:pt>
                <c:pt idx="3758">
                  <c:v>97.56</c:v>
                </c:pt>
                <c:pt idx="3759">
                  <c:v>97.56</c:v>
                </c:pt>
                <c:pt idx="3760">
                  <c:v>97.62</c:v>
                </c:pt>
                <c:pt idx="3761">
                  <c:v>97.46</c:v>
                </c:pt>
                <c:pt idx="3762">
                  <c:v>97.58</c:v>
                </c:pt>
                <c:pt idx="3763">
                  <c:v>98.14</c:v>
                </c:pt>
                <c:pt idx="3764">
                  <c:v>98.62</c:v>
                </c:pt>
                <c:pt idx="3765">
                  <c:v>98.4</c:v>
                </c:pt>
                <c:pt idx="3766">
                  <c:v>98.52</c:v>
                </c:pt>
                <c:pt idx="3767">
                  <c:v>98.77</c:v>
                </c:pt>
                <c:pt idx="3768">
                  <c:v>98.77</c:v>
                </c:pt>
                <c:pt idx="3769">
                  <c:v>99.04</c:v>
                </c:pt>
                <c:pt idx="3770">
                  <c:v>99.03</c:v>
                </c:pt>
                <c:pt idx="3771">
                  <c:v>99.06</c:v>
                </c:pt>
                <c:pt idx="3772">
                  <c:v>99.7</c:v>
                </c:pt>
                <c:pt idx="3773">
                  <c:v>99.52</c:v>
                </c:pt>
                <c:pt idx="3774">
                  <c:v>99.61</c:v>
                </c:pt>
                <c:pt idx="3775">
                  <c:v>99.8</c:v>
                </c:pt>
                <c:pt idx="3776">
                  <c:v>99.81</c:v>
                </c:pt>
                <c:pt idx="3777">
                  <c:v>99.95</c:v>
                </c:pt>
                <c:pt idx="3778">
                  <c:v>100.19</c:v>
                </c:pt>
                <c:pt idx="3779">
                  <c:v>100.04</c:v>
                </c:pt>
                <c:pt idx="3780">
                  <c:v>100.02</c:v>
                </c:pt>
                <c:pt idx="3781">
                  <c:v>100.11</c:v>
                </c:pt>
                <c:pt idx="3782">
                  <c:v>100.09</c:v>
                </c:pt>
                <c:pt idx="3783">
                  <c:v>99.83</c:v>
                </c:pt>
                <c:pt idx="3784">
                  <c:v>99.62</c:v>
                </c:pt>
                <c:pt idx="3785">
                  <c:v>99.71</c:v>
                </c:pt>
                <c:pt idx="3786">
                  <c:v>99.81</c:v>
                </c:pt>
                <c:pt idx="3787">
                  <c:v>99.85</c:v>
                </c:pt>
                <c:pt idx="3788">
                  <c:v>99.88</c:v>
                </c:pt>
                <c:pt idx="3789">
                  <c:v>99.65</c:v>
                </c:pt>
                <c:pt idx="3790">
                  <c:v>99.57</c:v>
                </c:pt>
                <c:pt idx="3791">
                  <c:v>99.85</c:v>
                </c:pt>
                <c:pt idx="3792">
                  <c:v>99.78</c:v>
                </c:pt>
                <c:pt idx="3793">
                  <c:v>99.66</c:v>
                </c:pt>
                <c:pt idx="3794">
                  <c:v>99.53</c:v>
                </c:pt>
                <c:pt idx="3795">
                  <c:v>99.23</c:v>
                </c:pt>
                <c:pt idx="3796">
                  <c:v>99.5</c:v>
                </c:pt>
                <c:pt idx="3797">
                  <c:v>99.51</c:v>
                </c:pt>
                <c:pt idx="3798">
                  <c:v>99.42</c:v>
                </c:pt>
                <c:pt idx="3799">
                  <c:v>99.29</c:v>
                </c:pt>
                <c:pt idx="3800">
                  <c:v>99.3</c:v>
                </c:pt>
                <c:pt idx="3801">
                  <c:v>99.24</c:v>
                </c:pt>
                <c:pt idx="3802">
                  <c:v>99.48</c:v>
                </c:pt>
                <c:pt idx="3803">
                  <c:v>99.42</c:v>
                </c:pt>
                <c:pt idx="3804">
                  <c:v>99.25</c:v>
                </c:pt>
                <c:pt idx="3805">
                  <c:v>99.3</c:v>
                </c:pt>
                <c:pt idx="3806">
                  <c:v>99.24</c:v>
                </c:pt>
                <c:pt idx="3807">
                  <c:v>99.11</c:v>
                </c:pt>
                <c:pt idx="3808">
                  <c:v>99.07</c:v>
                </c:pt>
                <c:pt idx="3809">
                  <c:v>98.67</c:v>
                </c:pt>
                <c:pt idx="3810">
                  <c:v>98.81</c:v>
                </c:pt>
                <c:pt idx="3811">
                  <c:v>99.04</c:v>
                </c:pt>
                <c:pt idx="3812">
                  <c:v>99.17</c:v>
                </c:pt>
                <c:pt idx="3813">
                  <c:v>100.13</c:v>
                </c:pt>
                <c:pt idx="3814">
                  <c:v>99.7</c:v>
                </c:pt>
                <c:pt idx="3815">
                  <c:v>99.56</c:v>
                </c:pt>
                <c:pt idx="3816">
                  <c:v>99.45</c:v>
                </c:pt>
                <c:pt idx="3817">
                  <c:v>99.67</c:v>
                </c:pt>
                <c:pt idx="3818">
                  <c:v>99.85</c:v>
                </c:pt>
                <c:pt idx="3819">
                  <c:v>100.01</c:v>
                </c:pt>
                <c:pt idx="3820">
                  <c:v>99.82</c:v>
                </c:pt>
                <c:pt idx="3821">
                  <c:v>99.5</c:v>
                </c:pt>
                <c:pt idx="3822">
                  <c:v>99.4</c:v>
                </c:pt>
                <c:pt idx="3823">
                  <c:v>99.23</c:v>
                </c:pt>
                <c:pt idx="3824">
                  <c:v>99.11</c:v>
                </c:pt>
                <c:pt idx="3825">
                  <c:v>99.08</c:v>
                </c:pt>
                <c:pt idx="3826">
                  <c:v>99.24</c:v>
                </c:pt>
                <c:pt idx="3827">
                  <c:v>99.25</c:v>
                </c:pt>
                <c:pt idx="3828">
                  <c:v>99.67</c:v>
                </c:pt>
                <c:pt idx="3829">
                  <c:v>99.41</c:v>
                </c:pt>
                <c:pt idx="3830">
                  <c:v>99.17</c:v>
                </c:pt>
                <c:pt idx="3831">
                  <c:v>98.85</c:v>
                </c:pt>
                <c:pt idx="3832">
                  <c:v>99.02</c:v>
                </c:pt>
                <c:pt idx="3833">
                  <c:v>98.76</c:v>
                </c:pt>
                <c:pt idx="3834">
                  <c:v>98.43</c:v>
                </c:pt>
                <c:pt idx="3835">
                  <c:v>98.12</c:v>
                </c:pt>
                <c:pt idx="3836">
                  <c:v>98.1</c:v>
                </c:pt>
                <c:pt idx="3837">
                  <c:v>97.86</c:v>
                </c:pt>
                <c:pt idx="3838">
                  <c:v>97.65</c:v>
                </c:pt>
                <c:pt idx="3839">
                  <c:v>97.56</c:v>
                </c:pt>
                <c:pt idx="3840">
                  <c:v>97.41</c:v>
                </c:pt>
                <c:pt idx="3841">
                  <c:v>97.16</c:v>
                </c:pt>
                <c:pt idx="3842">
                  <c:v>97.64</c:v>
                </c:pt>
                <c:pt idx="3843">
                  <c:v>97.98</c:v>
                </c:pt>
                <c:pt idx="3844">
                  <c:v>98.05</c:v>
                </c:pt>
                <c:pt idx="3845">
                  <c:v>97.72</c:v>
                </c:pt>
                <c:pt idx="3846">
                  <c:v>97.35</c:v>
                </c:pt>
                <c:pt idx="3847">
                  <c:v>97.15</c:v>
                </c:pt>
                <c:pt idx="3848">
                  <c:v>97.1</c:v>
                </c:pt>
                <c:pt idx="3849">
                  <c:v>97.1</c:v>
                </c:pt>
                <c:pt idx="3850">
                  <c:v>97.07</c:v>
                </c:pt>
                <c:pt idx="3851">
                  <c:v>97.1</c:v>
                </c:pt>
                <c:pt idx="3852">
                  <c:v>97.33</c:v>
                </c:pt>
                <c:pt idx="3853">
                  <c:v>97.2</c:v>
                </c:pt>
                <c:pt idx="3854">
                  <c:v>97.42</c:v>
                </c:pt>
                <c:pt idx="3855">
                  <c:v>97.49</c:v>
                </c:pt>
                <c:pt idx="3856">
                  <c:v>97.53</c:v>
                </c:pt>
                <c:pt idx="3857">
                  <c:v>97.21</c:v>
                </c:pt>
                <c:pt idx="3858">
                  <c:v>97.15</c:v>
                </c:pt>
                <c:pt idx="3859">
                  <c:v>97.24</c:v>
                </c:pt>
                <c:pt idx="3860">
                  <c:v>97.47</c:v>
                </c:pt>
                <c:pt idx="3861">
                  <c:v>97.56</c:v>
                </c:pt>
                <c:pt idx="3862">
                  <c:v>97.81</c:v>
                </c:pt>
                <c:pt idx="3863">
                  <c:v>97.98</c:v>
                </c:pt>
                <c:pt idx="3864">
                  <c:v>98.06</c:v>
                </c:pt>
                <c:pt idx="3865">
                  <c:v>98.22</c:v>
                </c:pt>
                <c:pt idx="3866">
                  <c:v>98.32</c:v>
                </c:pt>
                <c:pt idx="3867">
                  <c:v>98.06</c:v>
                </c:pt>
                <c:pt idx="3868">
                  <c:v>98.19</c:v>
                </c:pt>
                <c:pt idx="3869">
                  <c:v>98.33</c:v>
                </c:pt>
                <c:pt idx="3870">
                  <c:v>98.72</c:v>
                </c:pt>
                <c:pt idx="3871">
                  <c:v>98.68</c:v>
                </c:pt>
                <c:pt idx="3872">
                  <c:v>99</c:v>
                </c:pt>
                <c:pt idx="3873">
                  <c:v>98.69</c:v>
                </c:pt>
                <c:pt idx="3874">
                  <c:v>98.55</c:v>
                </c:pt>
                <c:pt idx="3875">
                  <c:v>98.25</c:v>
                </c:pt>
                <c:pt idx="3876">
                  <c:v>98.26</c:v>
                </c:pt>
                <c:pt idx="3877">
                  <c:v>98.09</c:v>
                </c:pt>
                <c:pt idx="3878">
                  <c:v>97.98</c:v>
                </c:pt>
                <c:pt idx="3879">
                  <c:v>97.91</c:v>
                </c:pt>
                <c:pt idx="3880">
                  <c:v>97.56</c:v>
                </c:pt>
                <c:pt idx="3881">
                  <c:v>97.66</c:v>
                </c:pt>
                <c:pt idx="3882">
                  <c:v>97.99</c:v>
                </c:pt>
                <c:pt idx="3883">
                  <c:v>97.94</c:v>
                </c:pt>
                <c:pt idx="3884">
                  <c:v>98.06</c:v>
                </c:pt>
                <c:pt idx="3885">
                  <c:v>98.29</c:v>
                </c:pt>
                <c:pt idx="3886">
                  <c:v>98.45</c:v>
                </c:pt>
                <c:pt idx="3887">
                  <c:v>98.64</c:v>
                </c:pt>
                <c:pt idx="3888">
                  <c:v>98.62</c:v>
                </c:pt>
                <c:pt idx="3889">
                  <c:v>98.34</c:v>
                </c:pt>
                <c:pt idx="3890">
                  <c:v>98.52</c:v>
                </c:pt>
                <c:pt idx="3891">
                  <c:v>98.87</c:v>
                </c:pt>
                <c:pt idx="3892">
                  <c:v>98.99</c:v>
                </c:pt>
                <c:pt idx="3893">
                  <c:v>98.96</c:v>
                </c:pt>
                <c:pt idx="3894">
                  <c:v>99.13</c:v>
                </c:pt>
                <c:pt idx="3895">
                  <c:v>99.09</c:v>
                </c:pt>
                <c:pt idx="3896">
                  <c:v>98.94</c:v>
                </c:pt>
                <c:pt idx="3897">
                  <c:v>99.13</c:v>
                </c:pt>
                <c:pt idx="3898">
                  <c:v>99.18</c:v>
                </c:pt>
                <c:pt idx="3899">
                  <c:v>98.87</c:v>
                </c:pt>
                <c:pt idx="3900">
                  <c:v>98.55</c:v>
                </c:pt>
                <c:pt idx="3901">
                  <c:v>98.61</c:v>
                </c:pt>
                <c:pt idx="3902">
                  <c:v>98.71</c:v>
                </c:pt>
                <c:pt idx="3903">
                  <c:v>98.71</c:v>
                </c:pt>
                <c:pt idx="3904">
                  <c:v>98.92</c:v>
                </c:pt>
                <c:pt idx="3905">
                  <c:v>98.49</c:v>
                </c:pt>
                <c:pt idx="3906">
                  <c:v>98.22</c:v>
                </c:pt>
                <c:pt idx="3907">
                  <c:v>98.38</c:v>
                </c:pt>
                <c:pt idx="3908">
                  <c:v>98.14</c:v>
                </c:pt>
                <c:pt idx="3909">
                  <c:v>98.53</c:v>
                </c:pt>
                <c:pt idx="3910">
                  <c:v>98.27</c:v>
                </c:pt>
                <c:pt idx="3911">
                  <c:v>98.35</c:v>
                </c:pt>
                <c:pt idx="3912">
                  <c:v>98.32</c:v>
                </c:pt>
                <c:pt idx="3913">
                  <c:v>98.45</c:v>
                </c:pt>
                <c:pt idx="3914">
                  <c:v>98.47</c:v>
                </c:pt>
                <c:pt idx="3915">
                  <c:v>98.25</c:v>
                </c:pt>
                <c:pt idx="3916">
                  <c:v>98</c:v>
                </c:pt>
                <c:pt idx="3917">
                  <c:v>97.74</c:v>
                </c:pt>
                <c:pt idx="3918">
                  <c:v>97.59</c:v>
                </c:pt>
                <c:pt idx="3919">
                  <c:v>97.38</c:v>
                </c:pt>
                <c:pt idx="3920">
                  <c:v>97.34</c:v>
                </c:pt>
                <c:pt idx="3921">
                  <c:v>97.41</c:v>
                </c:pt>
                <c:pt idx="3922">
                  <c:v>97.5</c:v>
                </c:pt>
                <c:pt idx="3923">
                  <c:v>97.85</c:v>
                </c:pt>
                <c:pt idx="3924">
                  <c:v>97.53</c:v>
                </c:pt>
                <c:pt idx="3925">
                  <c:v>97.24</c:v>
                </c:pt>
                <c:pt idx="3926">
                  <c:v>97.18</c:v>
                </c:pt>
                <c:pt idx="3927">
                  <c:v>97.54</c:v>
                </c:pt>
                <c:pt idx="3928">
                  <c:v>97.3</c:v>
                </c:pt>
                <c:pt idx="3929">
                  <c:v>97.08</c:v>
                </c:pt>
                <c:pt idx="3930">
                  <c:v>96.78</c:v>
                </c:pt>
                <c:pt idx="3931">
                  <c:v>97.05</c:v>
                </c:pt>
                <c:pt idx="3932">
                  <c:v>96.88</c:v>
                </c:pt>
                <c:pt idx="3933">
                  <c:v>97</c:v>
                </c:pt>
                <c:pt idx="3934">
                  <c:v>96.9</c:v>
                </c:pt>
                <c:pt idx="3935">
                  <c:v>97.01</c:v>
                </c:pt>
                <c:pt idx="3936">
                  <c:v>96.65</c:v>
                </c:pt>
                <c:pt idx="3937">
                  <c:v>96.52</c:v>
                </c:pt>
                <c:pt idx="3938">
                  <c:v>96.74</c:v>
                </c:pt>
                <c:pt idx="3939">
                  <c:v>96.79</c:v>
                </c:pt>
                <c:pt idx="3940">
                  <c:v>96.42</c:v>
                </c:pt>
                <c:pt idx="3941">
                  <c:v>96.49</c:v>
                </c:pt>
                <c:pt idx="3942">
                  <c:v>96.86</c:v>
                </c:pt>
                <c:pt idx="3943">
                  <c:v>96.98</c:v>
                </c:pt>
                <c:pt idx="3944">
                  <c:v>96.74</c:v>
                </c:pt>
                <c:pt idx="3945">
                  <c:v>96.78</c:v>
                </c:pt>
                <c:pt idx="3946">
                  <c:v>96.91</c:v>
                </c:pt>
                <c:pt idx="3947">
                  <c:v>96.9</c:v>
                </c:pt>
                <c:pt idx="3948">
                  <c:v>96.85</c:v>
                </c:pt>
                <c:pt idx="3949">
                  <c:v>96.92</c:v>
                </c:pt>
                <c:pt idx="3950">
                  <c:v>96.68</c:v>
                </c:pt>
                <c:pt idx="3951">
                  <c:v>96.97</c:v>
                </c:pt>
                <c:pt idx="3952">
                  <c:v>97.05</c:v>
                </c:pt>
                <c:pt idx="3953">
                  <c:v>96.95</c:v>
                </c:pt>
                <c:pt idx="3954">
                  <c:v>96.81</c:v>
                </c:pt>
                <c:pt idx="3955">
                  <c:v>96.78</c:v>
                </c:pt>
                <c:pt idx="3956">
                  <c:v>96.65</c:v>
                </c:pt>
                <c:pt idx="3957">
                  <c:v>96.57</c:v>
                </c:pt>
                <c:pt idx="3958">
                  <c:v>96.94</c:v>
                </c:pt>
                <c:pt idx="3959">
                  <c:v>96.78</c:v>
                </c:pt>
                <c:pt idx="3960">
                  <c:v>97.36</c:v>
                </c:pt>
                <c:pt idx="3961">
                  <c:v>97.72</c:v>
                </c:pt>
                <c:pt idx="3962">
                  <c:v>97.48</c:v>
                </c:pt>
                <c:pt idx="3963">
                  <c:v>97.35</c:v>
                </c:pt>
                <c:pt idx="3964">
                  <c:v>97.41</c:v>
                </c:pt>
                <c:pt idx="3965">
                  <c:v>97.29</c:v>
                </c:pt>
                <c:pt idx="3966">
                  <c:v>97.56</c:v>
                </c:pt>
                <c:pt idx="3967">
                  <c:v>97.34</c:v>
                </c:pt>
                <c:pt idx="3968">
                  <c:v>97.13</c:v>
                </c:pt>
                <c:pt idx="3969">
                  <c:v>97.24</c:v>
                </c:pt>
                <c:pt idx="3970">
                  <c:v>97.09</c:v>
                </c:pt>
                <c:pt idx="3971">
                  <c:v>96.81</c:v>
                </c:pt>
                <c:pt idx="3972">
                  <c:v>96.54</c:v>
                </c:pt>
                <c:pt idx="3973">
                  <c:v>96.36</c:v>
                </c:pt>
                <c:pt idx="3974">
                  <c:v>96.33</c:v>
                </c:pt>
                <c:pt idx="3975">
                  <c:v>96.55</c:v>
                </c:pt>
                <c:pt idx="3976">
                  <c:v>96.86</c:v>
                </c:pt>
                <c:pt idx="3977">
                  <c:v>96.79</c:v>
                </c:pt>
                <c:pt idx="3978">
                  <c:v>96.71</c:v>
                </c:pt>
                <c:pt idx="3979">
                  <c:v>96.71</c:v>
                </c:pt>
                <c:pt idx="3980">
                  <c:v>96.64</c:v>
                </c:pt>
                <c:pt idx="3981">
                  <c:v>96.82</c:v>
                </c:pt>
                <c:pt idx="3982">
                  <c:v>97.4</c:v>
                </c:pt>
                <c:pt idx="3983">
                  <c:v>97.82</c:v>
                </c:pt>
                <c:pt idx="3984">
                  <c:v>97.75</c:v>
                </c:pt>
                <c:pt idx="3985">
                  <c:v>98.2</c:v>
                </c:pt>
                <c:pt idx="3986">
                  <c:v>98.17</c:v>
                </c:pt>
                <c:pt idx="3987">
                  <c:v>98.35</c:v>
                </c:pt>
                <c:pt idx="3988">
                  <c:v>98.78</c:v>
                </c:pt>
                <c:pt idx="3989">
                  <c:v>98.93</c:v>
                </c:pt>
                <c:pt idx="3990">
                  <c:v>99.31</c:v>
                </c:pt>
                <c:pt idx="3991">
                  <c:v>99.81</c:v>
                </c:pt>
                <c:pt idx="3992">
                  <c:v>99.91</c:v>
                </c:pt>
                <c:pt idx="3993">
                  <c:v>99.85</c:v>
                </c:pt>
                <c:pt idx="3994">
                  <c:v>99.88</c:v>
                </c:pt>
                <c:pt idx="3995">
                  <c:v>99.93</c:v>
                </c:pt>
                <c:pt idx="3996">
                  <c:v>99.97</c:v>
                </c:pt>
                <c:pt idx="3997">
                  <c:v>100.05</c:v>
                </c:pt>
                <c:pt idx="3998">
                  <c:v>99.88</c:v>
                </c:pt>
                <c:pt idx="3999">
                  <c:v>99.78</c:v>
                </c:pt>
                <c:pt idx="4000">
                  <c:v>99.78</c:v>
                </c:pt>
              </c:numCache>
            </c:numRef>
          </c:yVal>
          <c:smooth val="1"/>
          <c:extLst>
            <c:ext xmlns:c16="http://schemas.microsoft.com/office/drawing/2014/chart" uri="{C3380CC4-5D6E-409C-BE32-E72D297353CC}">
              <c16:uniqueId val="{00000002-B351-4EA0-ACD8-25DF3816A291}"/>
            </c:ext>
          </c:extLst>
        </c:ser>
        <c:ser>
          <c:idx val="0"/>
          <c:order val="3"/>
          <c:tx>
            <c:strRef>
              <c:f>'FR=1 AHP=1'!$D$3</c:f>
              <c:strCache>
                <c:ptCount val="1"/>
                <c:pt idx="0">
                  <c:v>Plasma AHP=1</c:v>
                </c:pt>
              </c:strCache>
            </c:strRef>
          </c:tx>
          <c:spPr>
            <a:ln w="38100" cap="rnd">
              <a:solidFill>
                <a:srgbClr val="00B0F0"/>
              </a:solidFill>
              <a:round/>
            </a:ln>
            <a:effectLst/>
          </c:spPr>
          <c:marker>
            <c:symbol val="none"/>
          </c:marker>
          <c:xVal>
            <c:numRef>
              <c:f>'FR=1 AHP=1'!$A$4:$A$4004</c:f>
              <c:numCache>
                <c:formatCode>General</c:formatCode>
                <c:ptCount val="400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pt idx="171">
                  <c:v>171</c:v>
                </c:pt>
                <c:pt idx="172">
                  <c:v>172</c:v>
                </c:pt>
                <c:pt idx="173">
                  <c:v>173</c:v>
                </c:pt>
                <c:pt idx="174">
                  <c:v>174</c:v>
                </c:pt>
                <c:pt idx="175">
                  <c:v>175</c:v>
                </c:pt>
                <c:pt idx="176">
                  <c:v>176</c:v>
                </c:pt>
                <c:pt idx="177">
                  <c:v>177</c:v>
                </c:pt>
                <c:pt idx="178">
                  <c:v>178</c:v>
                </c:pt>
                <c:pt idx="179">
                  <c:v>179</c:v>
                </c:pt>
                <c:pt idx="180">
                  <c:v>180</c:v>
                </c:pt>
                <c:pt idx="181">
                  <c:v>181</c:v>
                </c:pt>
                <c:pt idx="182">
                  <c:v>182</c:v>
                </c:pt>
                <c:pt idx="183">
                  <c:v>183</c:v>
                </c:pt>
                <c:pt idx="184">
                  <c:v>184</c:v>
                </c:pt>
                <c:pt idx="185">
                  <c:v>185</c:v>
                </c:pt>
                <c:pt idx="186">
                  <c:v>186</c:v>
                </c:pt>
                <c:pt idx="187">
                  <c:v>187</c:v>
                </c:pt>
                <c:pt idx="188">
                  <c:v>188</c:v>
                </c:pt>
                <c:pt idx="189">
                  <c:v>189</c:v>
                </c:pt>
                <c:pt idx="190">
                  <c:v>190</c:v>
                </c:pt>
                <c:pt idx="191">
                  <c:v>191</c:v>
                </c:pt>
                <c:pt idx="192">
                  <c:v>192</c:v>
                </c:pt>
                <c:pt idx="193">
                  <c:v>193</c:v>
                </c:pt>
                <c:pt idx="194">
                  <c:v>194</c:v>
                </c:pt>
                <c:pt idx="195">
                  <c:v>195</c:v>
                </c:pt>
                <c:pt idx="196">
                  <c:v>196</c:v>
                </c:pt>
                <c:pt idx="197">
                  <c:v>197</c:v>
                </c:pt>
                <c:pt idx="198">
                  <c:v>198</c:v>
                </c:pt>
                <c:pt idx="199">
                  <c:v>199</c:v>
                </c:pt>
                <c:pt idx="200">
                  <c:v>200</c:v>
                </c:pt>
                <c:pt idx="201">
                  <c:v>201</c:v>
                </c:pt>
                <c:pt idx="202">
                  <c:v>202</c:v>
                </c:pt>
                <c:pt idx="203">
                  <c:v>203</c:v>
                </c:pt>
                <c:pt idx="204">
                  <c:v>204</c:v>
                </c:pt>
                <c:pt idx="205">
                  <c:v>205</c:v>
                </c:pt>
                <c:pt idx="206">
                  <c:v>206</c:v>
                </c:pt>
                <c:pt idx="207">
                  <c:v>207</c:v>
                </c:pt>
                <c:pt idx="208">
                  <c:v>208</c:v>
                </c:pt>
                <c:pt idx="209">
                  <c:v>209</c:v>
                </c:pt>
                <c:pt idx="210">
                  <c:v>210</c:v>
                </c:pt>
                <c:pt idx="211">
                  <c:v>211</c:v>
                </c:pt>
                <c:pt idx="212">
                  <c:v>212</c:v>
                </c:pt>
                <c:pt idx="213">
                  <c:v>213</c:v>
                </c:pt>
                <c:pt idx="214">
                  <c:v>214</c:v>
                </c:pt>
                <c:pt idx="215">
                  <c:v>215</c:v>
                </c:pt>
                <c:pt idx="216">
                  <c:v>216</c:v>
                </c:pt>
                <c:pt idx="217">
                  <c:v>217</c:v>
                </c:pt>
                <c:pt idx="218">
                  <c:v>218</c:v>
                </c:pt>
                <c:pt idx="219">
                  <c:v>219</c:v>
                </c:pt>
                <c:pt idx="220">
                  <c:v>220</c:v>
                </c:pt>
                <c:pt idx="221">
                  <c:v>221</c:v>
                </c:pt>
                <c:pt idx="222">
                  <c:v>222</c:v>
                </c:pt>
                <c:pt idx="223">
                  <c:v>223</c:v>
                </c:pt>
                <c:pt idx="224">
                  <c:v>224</c:v>
                </c:pt>
                <c:pt idx="225">
                  <c:v>225</c:v>
                </c:pt>
                <c:pt idx="226">
                  <c:v>226</c:v>
                </c:pt>
                <c:pt idx="227">
                  <c:v>227</c:v>
                </c:pt>
                <c:pt idx="228">
                  <c:v>228</c:v>
                </c:pt>
                <c:pt idx="229">
                  <c:v>229</c:v>
                </c:pt>
                <c:pt idx="230">
                  <c:v>230</c:v>
                </c:pt>
                <c:pt idx="231">
                  <c:v>231</c:v>
                </c:pt>
                <c:pt idx="232">
                  <c:v>232</c:v>
                </c:pt>
                <c:pt idx="233">
                  <c:v>233</c:v>
                </c:pt>
                <c:pt idx="234">
                  <c:v>234</c:v>
                </c:pt>
                <c:pt idx="235">
                  <c:v>235</c:v>
                </c:pt>
                <c:pt idx="236">
                  <c:v>236</c:v>
                </c:pt>
                <c:pt idx="237">
                  <c:v>237</c:v>
                </c:pt>
                <c:pt idx="238">
                  <c:v>238</c:v>
                </c:pt>
                <c:pt idx="239">
                  <c:v>239</c:v>
                </c:pt>
                <c:pt idx="240">
                  <c:v>240</c:v>
                </c:pt>
                <c:pt idx="241">
                  <c:v>241</c:v>
                </c:pt>
                <c:pt idx="242">
                  <c:v>242</c:v>
                </c:pt>
                <c:pt idx="243">
                  <c:v>243</c:v>
                </c:pt>
                <c:pt idx="244">
                  <c:v>244</c:v>
                </c:pt>
                <c:pt idx="245">
                  <c:v>245</c:v>
                </c:pt>
                <c:pt idx="246">
                  <c:v>246</c:v>
                </c:pt>
                <c:pt idx="247">
                  <c:v>247</c:v>
                </c:pt>
                <c:pt idx="248">
                  <c:v>248</c:v>
                </c:pt>
                <c:pt idx="249">
                  <c:v>249</c:v>
                </c:pt>
                <c:pt idx="250">
                  <c:v>250</c:v>
                </c:pt>
                <c:pt idx="251">
                  <c:v>251</c:v>
                </c:pt>
                <c:pt idx="252">
                  <c:v>252</c:v>
                </c:pt>
                <c:pt idx="253">
                  <c:v>253</c:v>
                </c:pt>
                <c:pt idx="254">
                  <c:v>254</c:v>
                </c:pt>
                <c:pt idx="255">
                  <c:v>255</c:v>
                </c:pt>
                <c:pt idx="256">
                  <c:v>256</c:v>
                </c:pt>
                <c:pt idx="257">
                  <c:v>257</c:v>
                </c:pt>
                <c:pt idx="258">
                  <c:v>258</c:v>
                </c:pt>
                <c:pt idx="259">
                  <c:v>259</c:v>
                </c:pt>
                <c:pt idx="260">
                  <c:v>260</c:v>
                </c:pt>
                <c:pt idx="261">
                  <c:v>261</c:v>
                </c:pt>
                <c:pt idx="262">
                  <c:v>262</c:v>
                </c:pt>
                <c:pt idx="263">
                  <c:v>263</c:v>
                </c:pt>
                <c:pt idx="264">
                  <c:v>264</c:v>
                </c:pt>
                <c:pt idx="265">
                  <c:v>265</c:v>
                </c:pt>
                <c:pt idx="266">
                  <c:v>266</c:v>
                </c:pt>
                <c:pt idx="267">
                  <c:v>267</c:v>
                </c:pt>
                <c:pt idx="268">
                  <c:v>268</c:v>
                </c:pt>
                <c:pt idx="269">
                  <c:v>269</c:v>
                </c:pt>
                <c:pt idx="270">
                  <c:v>270</c:v>
                </c:pt>
                <c:pt idx="271">
                  <c:v>271</c:v>
                </c:pt>
                <c:pt idx="272">
                  <c:v>272</c:v>
                </c:pt>
                <c:pt idx="273">
                  <c:v>273</c:v>
                </c:pt>
                <c:pt idx="274">
                  <c:v>274</c:v>
                </c:pt>
                <c:pt idx="275">
                  <c:v>275</c:v>
                </c:pt>
                <c:pt idx="276">
                  <c:v>276</c:v>
                </c:pt>
                <c:pt idx="277">
                  <c:v>277</c:v>
                </c:pt>
                <c:pt idx="278">
                  <c:v>278</c:v>
                </c:pt>
                <c:pt idx="279">
                  <c:v>279</c:v>
                </c:pt>
                <c:pt idx="280">
                  <c:v>280</c:v>
                </c:pt>
                <c:pt idx="281">
                  <c:v>281</c:v>
                </c:pt>
                <c:pt idx="282">
                  <c:v>282</c:v>
                </c:pt>
                <c:pt idx="283">
                  <c:v>283</c:v>
                </c:pt>
                <c:pt idx="284">
                  <c:v>284</c:v>
                </c:pt>
                <c:pt idx="285">
                  <c:v>285</c:v>
                </c:pt>
                <c:pt idx="286">
                  <c:v>286</c:v>
                </c:pt>
                <c:pt idx="287">
                  <c:v>287</c:v>
                </c:pt>
                <c:pt idx="288">
                  <c:v>288</c:v>
                </c:pt>
                <c:pt idx="289">
                  <c:v>289</c:v>
                </c:pt>
                <c:pt idx="290">
                  <c:v>290</c:v>
                </c:pt>
                <c:pt idx="291">
                  <c:v>291</c:v>
                </c:pt>
                <c:pt idx="292">
                  <c:v>292</c:v>
                </c:pt>
                <c:pt idx="293">
                  <c:v>293</c:v>
                </c:pt>
                <c:pt idx="294">
                  <c:v>294</c:v>
                </c:pt>
                <c:pt idx="295">
                  <c:v>295</c:v>
                </c:pt>
                <c:pt idx="296">
                  <c:v>296</c:v>
                </c:pt>
                <c:pt idx="297">
                  <c:v>297</c:v>
                </c:pt>
                <c:pt idx="298">
                  <c:v>298</c:v>
                </c:pt>
                <c:pt idx="299">
                  <c:v>299</c:v>
                </c:pt>
                <c:pt idx="300">
                  <c:v>300</c:v>
                </c:pt>
                <c:pt idx="301">
                  <c:v>301</c:v>
                </c:pt>
                <c:pt idx="302">
                  <c:v>302</c:v>
                </c:pt>
                <c:pt idx="303">
                  <c:v>303</c:v>
                </c:pt>
                <c:pt idx="304">
                  <c:v>304</c:v>
                </c:pt>
                <c:pt idx="305">
                  <c:v>305</c:v>
                </c:pt>
                <c:pt idx="306">
                  <c:v>306</c:v>
                </c:pt>
                <c:pt idx="307">
                  <c:v>307</c:v>
                </c:pt>
                <c:pt idx="308">
                  <c:v>308</c:v>
                </c:pt>
                <c:pt idx="309">
                  <c:v>309</c:v>
                </c:pt>
                <c:pt idx="310">
                  <c:v>310</c:v>
                </c:pt>
                <c:pt idx="311">
                  <c:v>311</c:v>
                </c:pt>
                <c:pt idx="312">
                  <c:v>312</c:v>
                </c:pt>
                <c:pt idx="313">
                  <c:v>313</c:v>
                </c:pt>
                <c:pt idx="314">
                  <c:v>314</c:v>
                </c:pt>
                <c:pt idx="315">
                  <c:v>315</c:v>
                </c:pt>
                <c:pt idx="316">
                  <c:v>316</c:v>
                </c:pt>
                <c:pt idx="317">
                  <c:v>317</c:v>
                </c:pt>
                <c:pt idx="318">
                  <c:v>318</c:v>
                </c:pt>
                <c:pt idx="319">
                  <c:v>319</c:v>
                </c:pt>
                <c:pt idx="320">
                  <c:v>320</c:v>
                </c:pt>
                <c:pt idx="321">
                  <c:v>321</c:v>
                </c:pt>
                <c:pt idx="322">
                  <c:v>322</c:v>
                </c:pt>
                <c:pt idx="323">
                  <c:v>323</c:v>
                </c:pt>
                <c:pt idx="324">
                  <c:v>324</c:v>
                </c:pt>
                <c:pt idx="325">
                  <c:v>325</c:v>
                </c:pt>
                <c:pt idx="326">
                  <c:v>326</c:v>
                </c:pt>
                <c:pt idx="327">
                  <c:v>327</c:v>
                </c:pt>
                <c:pt idx="328">
                  <c:v>328</c:v>
                </c:pt>
                <c:pt idx="329">
                  <c:v>329</c:v>
                </c:pt>
                <c:pt idx="330">
                  <c:v>330</c:v>
                </c:pt>
                <c:pt idx="331">
                  <c:v>331</c:v>
                </c:pt>
                <c:pt idx="332">
                  <c:v>332</c:v>
                </c:pt>
                <c:pt idx="333">
                  <c:v>333</c:v>
                </c:pt>
                <c:pt idx="334">
                  <c:v>334</c:v>
                </c:pt>
                <c:pt idx="335">
                  <c:v>335</c:v>
                </c:pt>
                <c:pt idx="336">
                  <c:v>336</c:v>
                </c:pt>
                <c:pt idx="337">
                  <c:v>337</c:v>
                </c:pt>
                <c:pt idx="338">
                  <c:v>338</c:v>
                </c:pt>
                <c:pt idx="339">
                  <c:v>339</c:v>
                </c:pt>
                <c:pt idx="340">
                  <c:v>340</c:v>
                </c:pt>
                <c:pt idx="341">
                  <c:v>341</c:v>
                </c:pt>
                <c:pt idx="342">
                  <c:v>342</c:v>
                </c:pt>
                <c:pt idx="343">
                  <c:v>343</c:v>
                </c:pt>
                <c:pt idx="344">
                  <c:v>344</c:v>
                </c:pt>
                <c:pt idx="345">
                  <c:v>345</c:v>
                </c:pt>
                <c:pt idx="346">
                  <c:v>346</c:v>
                </c:pt>
                <c:pt idx="347">
                  <c:v>347</c:v>
                </c:pt>
                <c:pt idx="348">
                  <c:v>348</c:v>
                </c:pt>
                <c:pt idx="349">
                  <c:v>349</c:v>
                </c:pt>
                <c:pt idx="350">
                  <c:v>350</c:v>
                </c:pt>
                <c:pt idx="351">
                  <c:v>351</c:v>
                </c:pt>
                <c:pt idx="352">
                  <c:v>352</c:v>
                </c:pt>
                <c:pt idx="353">
                  <c:v>353</c:v>
                </c:pt>
                <c:pt idx="354">
                  <c:v>354</c:v>
                </c:pt>
                <c:pt idx="355">
                  <c:v>355</c:v>
                </c:pt>
                <c:pt idx="356">
                  <c:v>356</c:v>
                </c:pt>
                <c:pt idx="357">
                  <c:v>357</c:v>
                </c:pt>
                <c:pt idx="358">
                  <c:v>358</c:v>
                </c:pt>
                <c:pt idx="359">
                  <c:v>359</c:v>
                </c:pt>
                <c:pt idx="360">
                  <c:v>360</c:v>
                </c:pt>
                <c:pt idx="361">
                  <c:v>361</c:v>
                </c:pt>
                <c:pt idx="362">
                  <c:v>362</c:v>
                </c:pt>
                <c:pt idx="363">
                  <c:v>363</c:v>
                </c:pt>
                <c:pt idx="364">
                  <c:v>364</c:v>
                </c:pt>
                <c:pt idx="365">
                  <c:v>365</c:v>
                </c:pt>
                <c:pt idx="366">
                  <c:v>366</c:v>
                </c:pt>
                <c:pt idx="367">
                  <c:v>367</c:v>
                </c:pt>
                <c:pt idx="368">
                  <c:v>368</c:v>
                </c:pt>
                <c:pt idx="369">
                  <c:v>369</c:v>
                </c:pt>
                <c:pt idx="370">
                  <c:v>370</c:v>
                </c:pt>
                <c:pt idx="371">
                  <c:v>371</c:v>
                </c:pt>
                <c:pt idx="372">
                  <c:v>372</c:v>
                </c:pt>
                <c:pt idx="373">
                  <c:v>373</c:v>
                </c:pt>
                <c:pt idx="374">
                  <c:v>374</c:v>
                </c:pt>
                <c:pt idx="375">
                  <c:v>375</c:v>
                </c:pt>
                <c:pt idx="376">
                  <c:v>376</c:v>
                </c:pt>
                <c:pt idx="377">
                  <c:v>377</c:v>
                </c:pt>
                <c:pt idx="378">
                  <c:v>378</c:v>
                </c:pt>
                <c:pt idx="379">
                  <c:v>379</c:v>
                </c:pt>
                <c:pt idx="380">
                  <c:v>380</c:v>
                </c:pt>
                <c:pt idx="381">
                  <c:v>381</c:v>
                </c:pt>
                <c:pt idx="382">
                  <c:v>382</c:v>
                </c:pt>
                <c:pt idx="383">
                  <c:v>383</c:v>
                </c:pt>
                <c:pt idx="384">
                  <c:v>384</c:v>
                </c:pt>
                <c:pt idx="385">
                  <c:v>385</c:v>
                </c:pt>
                <c:pt idx="386">
                  <c:v>386</c:v>
                </c:pt>
                <c:pt idx="387">
                  <c:v>387</c:v>
                </c:pt>
                <c:pt idx="388">
                  <c:v>388</c:v>
                </c:pt>
                <c:pt idx="389">
                  <c:v>389</c:v>
                </c:pt>
                <c:pt idx="390">
                  <c:v>390</c:v>
                </c:pt>
                <c:pt idx="391">
                  <c:v>391</c:v>
                </c:pt>
                <c:pt idx="392">
                  <c:v>392</c:v>
                </c:pt>
                <c:pt idx="393">
                  <c:v>393</c:v>
                </c:pt>
                <c:pt idx="394">
                  <c:v>394</c:v>
                </c:pt>
                <c:pt idx="395">
                  <c:v>395</c:v>
                </c:pt>
                <c:pt idx="396">
                  <c:v>396</c:v>
                </c:pt>
                <c:pt idx="397">
                  <c:v>397</c:v>
                </c:pt>
                <c:pt idx="398">
                  <c:v>398</c:v>
                </c:pt>
                <c:pt idx="399">
                  <c:v>399</c:v>
                </c:pt>
                <c:pt idx="400">
                  <c:v>400</c:v>
                </c:pt>
                <c:pt idx="401">
                  <c:v>401</c:v>
                </c:pt>
                <c:pt idx="402">
                  <c:v>402</c:v>
                </c:pt>
                <c:pt idx="403">
                  <c:v>403</c:v>
                </c:pt>
                <c:pt idx="404">
                  <c:v>404</c:v>
                </c:pt>
                <c:pt idx="405">
                  <c:v>405</c:v>
                </c:pt>
                <c:pt idx="406">
                  <c:v>406</c:v>
                </c:pt>
                <c:pt idx="407">
                  <c:v>407</c:v>
                </c:pt>
                <c:pt idx="408">
                  <c:v>408</c:v>
                </c:pt>
                <c:pt idx="409">
                  <c:v>409</c:v>
                </c:pt>
                <c:pt idx="410">
                  <c:v>410</c:v>
                </c:pt>
                <c:pt idx="411">
                  <c:v>411</c:v>
                </c:pt>
                <c:pt idx="412">
                  <c:v>412</c:v>
                </c:pt>
                <c:pt idx="413">
                  <c:v>413</c:v>
                </c:pt>
                <c:pt idx="414">
                  <c:v>414</c:v>
                </c:pt>
                <c:pt idx="415">
                  <c:v>415</c:v>
                </c:pt>
                <c:pt idx="416">
                  <c:v>416</c:v>
                </c:pt>
                <c:pt idx="417">
                  <c:v>417</c:v>
                </c:pt>
                <c:pt idx="418">
                  <c:v>418</c:v>
                </c:pt>
                <c:pt idx="419">
                  <c:v>419</c:v>
                </c:pt>
                <c:pt idx="420">
                  <c:v>420</c:v>
                </c:pt>
                <c:pt idx="421">
                  <c:v>421</c:v>
                </c:pt>
                <c:pt idx="422">
                  <c:v>422</c:v>
                </c:pt>
                <c:pt idx="423">
                  <c:v>423</c:v>
                </c:pt>
                <c:pt idx="424">
                  <c:v>424</c:v>
                </c:pt>
                <c:pt idx="425">
                  <c:v>425</c:v>
                </c:pt>
                <c:pt idx="426">
                  <c:v>426</c:v>
                </c:pt>
                <c:pt idx="427">
                  <c:v>427</c:v>
                </c:pt>
                <c:pt idx="428">
                  <c:v>428</c:v>
                </c:pt>
                <c:pt idx="429">
                  <c:v>429</c:v>
                </c:pt>
                <c:pt idx="430">
                  <c:v>430</c:v>
                </c:pt>
                <c:pt idx="431">
                  <c:v>431</c:v>
                </c:pt>
                <c:pt idx="432">
                  <c:v>432</c:v>
                </c:pt>
                <c:pt idx="433">
                  <c:v>433</c:v>
                </c:pt>
                <c:pt idx="434">
                  <c:v>434</c:v>
                </c:pt>
                <c:pt idx="435">
                  <c:v>435</c:v>
                </c:pt>
                <c:pt idx="436">
                  <c:v>436</c:v>
                </c:pt>
                <c:pt idx="437">
                  <c:v>437</c:v>
                </c:pt>
                <c:pt idx="438">
                  <c:v>438</c:v>
                </c:pt>
                <c:pt idx="439">
                  <c:v>439</c:v>
                </c:pt>
                <c:pt idx="440">
                  <c:v>440</c:v>
                </c:pt>
                <c:pt idx="441">
                  <c:v>441</c:v>
                </c:pt>
                <c:pt idx="442">
                  <c:v>442</c:v>
                </c:pt>
                <c:pt idx="443">
                  <c:v>443</c:v>
                </c:pt>
                <c:pt idx="444">
                  <c:v>444</c:v>
                </c:pt>
                <c:pt idx="445">
                  <c:v>445</c:v>
                </c:pt>
                <c:pt idx="446">
                  <c:v>446</c:v>
                </c:pt>
                <c:pt idx="447">
                  <c:v>447</c:v>
                </c:pt>
                <c:pt idx="448">
                  <c:v>448</c:v>
                </c:pt>
                <c:pt idx="449">
                  <c:v>449</c:v>
                </c:pt>
                <c:pt idx="450">
                  <c:v>450</c:v>
                </c:pt>
                <c:pt idx="451">
                  <c:v>451</c:v>
                </c:pt>
                <c:pt idx="452">
                  <c:v>452</c:v>
                </c:pt>
                <c:pt idx="453">
                  <c:v>453</c:v>
                </c:pt>
                <c:pt idx="454">
                  <c:v>454</c:v>
                </c:pt>
                <c:pt idx="455">
                  <c:v>455</c:v>
                </c:pt>
                <c:pt idx="456">
                  <c:v>456</c:v>
                </c:pt>
                <c:pt idx="457">
                  <c:v>457</c:v>
                </c:pt>
                <c:pt idx="458">
                  <c:v>458</c:v>
                </c:pt>
                <c:pt idx="459">
                  <c:v>459</c:v>
                </c:pt>
                <c:pt idx="460">
                  <c:v>460</c:v>
                </c:pt>
                <c:pt idx="461">
                  <c:v>461</c:v>
                </c:pt>
                <c:pt idx="462">
                  <c:v>462</c:v>
                </c:pt>
                <c:pt idx="463">
                  <c:v>463</c:v>
                </c:pt>
                <c:pt idx="464">
                  <c:v>464</c:v>
                </c:pt>
                <c:pt idx="465">
                  <c:v>465</c:v>
                </c:pt>
                <c:pt idx="466">
                  <c:v>466</c:v>
                </c:pt>
                <c:pt idx="467">
                  <c:v>467</c:v>
                </c:pt>
                <c:pt idx="468">
                  <c:v>468</c:v>
                </c:pt>
                <c:pt idx="469">
                  <c:v>469</c:v>
                </c:pt>
                <c:pt idx="470">
                  <c:v>470</c:v>
                </c:pt>
                <c:pt idx="471">
                  <c:v>471</c:v>
                </c:pt>
                <c:pt idx="472">
                  <c:v>472</c:v>
                </c:pt>
                <c:pt idx="473">
                  <c:v>473</c:v>
                </c:pt>
                <c:pt idx="474">
                  <c:v>474</c:v>
                </c:pt>
                <c:pt idx="475">
                  <c:v>475</c:v>
                </c:pt>
                <c:pt idx="476">
                  <c:v>476</c:v>
                </c:pt>
                <c:pt idx="477">
                  <c:v>477</c:v>
                </c:pt>
                <c:pt idx="478">
                  <c:v>478</c:v>
                </c:pt>
                <c:pt idx="479">
                  <c:v>479</c:v>
                </c:pt>
                <c:pt idx="480">
                  <c:v>480</c:v>
                </c:pt>
                <c:pt idx="481">
                  <c:v>481</c:v>
                </c:pt>
                <c:pt idx="482">
                  <c:v>482</c:v>
                </c:pt>
                <c:pt idx="483">
                  <c:v>483</c:v>
                </c:pt>
                <c:pt idx="484">
                  <c:v>484</c:v>
                </c:pt>
                <c:pt idx="485">
                  <c:v>485</c:v>
                </c:pt>
                <c:pt idx="486">
                  <c:v>486</c:v>
                </c:pt>
                <c:pt idx="487">
                  <c:v>487</c:v>
                </c:pt>
                <c:pt idx="488">
                  <c:v>488</c:v>
                </c:pt>
                <c:pt idx="489">
                  <c:v>489</c:v>
                </c:pt>
                <c:pt idx="490">
                  <c:v>490</c:v>
                </c:pt>
                <c:pt idx="491">
                  <c:v>491</c:v>
                </c:pt>
                <c:pt idx="492">
                  <c:v>492</c:v>
                </c:pt>
                <c:pt idx="493">
                  <c:v>493</c:v>
                </c:pt>
                <c:pt idx="494">
                  <c:v>494</c:v>
                </c:pt>
                <c:pt idx="495">
                  <c:v>495</c:v>
                </c:pt>
                <c:pt idx="496">
                  <c:v>496</c:v>
                </c:pt>
                <c:pt idx="497">
                  <c:v>497</c:v>
                </c:pt>
                <c:pt idx="498">
                  <c:v>498</c:v>
                </c:pt>
                <c:pt idx="499">
                  <c:v>499</c:v>
                </c:pt>
                <c:pt idx="500">
                  <c:v>500</c:v>
                </c:pt>
                <c:pt idx="501">
                  <c:v>501</c:v>
                </c:pt>
                <c:pt idx="502">
                  <c:v>502</c:v>
                </c:pt>
                <c:pt idx="503">
                  <c:v>503</c:v>
                </c:pt>
                <c:pt idx="504">
                  <c:v>504</c:v>
                </c:pt>
                <c:pt idx="505">
                  <c:v>505</c:v>
                </c:pt>
                <c:pt idx="506">
                  <c:v>506</c:v>
                </c:pt>
                <c:pt idx="507">
                  <c:v>507</c:v>
                </c:pt>
                <c:pt idx="508">
                  <c:v>508</c:v>
                </c:pt>
                <c:pt idx="509">
                  <c:v>509</c:v>
                </c:pt>
                <c:pt idx="510">
                  <c:v>510</c:v>
                </c:pt>
                <c:pt idx="511">
                  <c:v>511</c:v>
                </c:pt>
                <c:pt idx="512">
                  <c:v>512</c:v>
                </c:pt>
                <c:pt idx="513">
                  <c:v>513</c:v>
                </c:pt>
                <c:pt idx="514">
                  <c:v>514</c:v>
                </c:pt>
                <c:pt idx="515">
                  <c:v>515</c:v>
                </c:pt>
                <c:pt idx="516">
                  <c:v>516</c:v>
                </c:pt>
                <c:pt idx="517">
                  <c:v>517</c:v>
                </c:pt>
                <c:pt idx="518">
                  <c:v>518</c:v>
                </c:pt>
                <c:pt idx="519">
                  <c:v>519</c:v>
                </c:pt>
                <c:pt idx="520">
                  <c:v>520</c:v>
                </c:pt>
                <c:pt idx="521">
                  <c:v>521</c:v>
                </c:pt>
                <c:pt idx="522">
                  <c:v>522</c:v>
                </c:pt>
                <c:pt idx="523">
                  <c:v>523</c:v>
                </c:pt>
                <c:pt idx="524">
                  <c:v>524</c:v>
                </c:pt>
                <c:pt idx="525">
                  <c:v>525</c:v>
                </c:pt>
                <c:pt idx="526">
                  <c:v>526</c:v>
                </c:pt>
                <c:pt idx="527">
                  <c:v>527</c:v>
                </c:pt>
                <c:pt idx="528">
                  <c:v>528</c:v>
                </c:pt>
                <c:pt idx="529">
                  <c:v>529</c:v>
                </c:pt>
                <c:pt idx="530">
                  <c:v>530</c:v>
                </c:pt>
                <c:pt idx="531">
                  <c:v>531</c:v>
                </c:pt>
                <c:pt idx="532">
                  <c:v>532</c:v>
                </c:pt>
                <c:pt idx="533">
                  <c:v>533</c:v>
                </c:pt>
                <c:pt idx="534">
                  <c:v>534</c:v>
                </c:pt>
                <c:pt idx="535">
                  <c:v>535</c:v>
                </c:pt>
                <c:pt idx="536">
                  <c:v>536</c:v>
                </c:pt>
                <c:pt idx="537">
                  <c:v>537</c:v>
                </c:pt>
                <c:pt idx="538">
                  <c:v>538</c:v>
                </c:pt>
                <c:pt idx="539">
                  <c:v>539</c:v>
                </c:pt>
                <c:pt idx="540">
                  <c:v>540</c:v>
                </c:pt>
                <c:pt idx="541">
                  <c:v>541</c:v>
                </c:pt>
                <c:pt idx="542">
                  <c:v>542</c:v>
                </c:pt>
                <c:pt idx="543">
                  <c:v>543</c:v>
                </c:pt>
                <c:pt idx="544">
                  <c:v>544</c:v>
                </c:pt>
                <c:pt idx="545">
                  <c:v>545</c:v>
                </c:pt>
                <c:pt idx="546">
                  <c:v>546</c:v>
                </c:pt>
                <c:pt idx="547">
                  <c:v>547</c:v>
                </c:pt>
                <c:pt idx="548">
                  <c:v>548</c:v>
                </c:pt>
                <c:pt idx="549">
                  <c:v>549</c:v>
                </c:pt>
                <c:pt idx="550">
                  <c:v>550</c:v>
                </c:pt>
                <c:pt idx="551">
                  <c:v>551</c:v>
                </c:pt>
                <c:pt idx="552">
                  <c:v>552</c:v>
                </c:pt>
                <c:pt idx="553">
                  <c:v>553</c:v>
                </c:pt>
                <c:pt idx="554">
                  <c:v>554</c:v>
                </c:pt>
                <c:pt idx="555">
                  <c:v>555</c:v>
                </c:pt>
                <c:pt idx="556">
                  <c:v>556</c:v>
                </c:pt>
                <c:pt idx="557">
                  <c:v>557</c:v>
                </c:pt>
                <c:pt idx="558">
                  <c:v>558</c:v>
                </c:pt>
                <c:pt idx="559">
                  <c:v>559</c:v>
                </c:pt>
                <c:pt idx="560">
                  <c:v>560</c:v>
                </c:pt>
                <c:pt idx="561">
                  <c:v>561</c:v>
                </c:pt>
                <c:pt idx="562">
                  <c:v>562</c:v>
                </c:pt>
                <c:pt idx="563">
                  <c:v>563</c:v>
                </c:pt>
                <c:pt idx="564">
                  <c:v>564</c:v>
                </c:pt>
                <c:pt idx="565">
                  <c:v>565</c:v>
                </c:pt>
                <c:pt idx="566">
                  <c:v>566</c:v>
                </c:pt>
                <c:pt idx="567">
                  <c:v>567</c:v>
                </c:pt>
                <c:pt idx="568">
                  <c:v>568</c:v>
                </c:pt>
                <c:pt idx="569">
                  <c:v>569</c:v>
                </c:pt>
                <c:pt idx="570">
                  <c:v>570</c:v>
                </c:pt>
                <c:pt idx="571">
                  <c:v>571</c:v>
                </c:pt>
                <c:pt idx="572">
                  <c:v>572</c:v>
                </c:pt>
                <c:pt idx="573">
                  <c:v>573</c:v>
                </c:pt>
                <c:pt idx="574">
                  <c:v>574</c:v>
                </c:pt>
                <c:pt idx="575">
                  <c:v>575</c:v>
                </c:pt>
                <c:pt idx="576">
                  <c:v>576</c:v>
                </c:pt>
                <c:pt idx="577">
                  <c:v>577</c:v>
                </c:pt>
                <c:pt idx="578">
                  <c:v>578</c:v>
                </c:pt>
                <c:pt idx="579">
                  <c:v>579</c:v>
                </c:pt>
                <c:pt idx="580">
                  <c:v>580</c:v>
                </c:pt>
                <c:pt idx="581">
                  <c:v>581</c:v>
                </c:pt>
                <c:pt idx="582">
                  <c:v>582</c:v>
                </c:pt>
                <c:pt idx="583">
                  <c:v>583</c:v>
                </c:pt>
                <c:pt idx="584">
                  <c:v>584</c:v>
                </c:pt>
                <c:pt idx="585">
                  <c:v>585</c:v>
                </c:pt>
                <c:pt idx="586">
                  <c:v>586</c:v>
                </c:pt>
                <c:pt idx="587">
                  <c:v>587</c:v>
                </c:pt>
                <c:pt idx="588">
                  <c:v>588</c:v>
                </c:pt>
                <c:pt idx="589">
                  <c:v>589</c:v>
                </c:pt>
                <c:pt idx="590">
                  <c:v>590</c:v>
                </c:pt>
                <c:pt idx="591">
                  <c:v>591</c:v>
                </c:pt>
                <c:pt idx="592">
                  <c:v>592</c:v>
                </c:pt>
                <c:pt idx="593">
                  <c:v>593</c:v>
                </c:pt>
                <c:pt idx="594">
                  <c:v>594</c:v>
                </c:pt>
                <c:pt idx="595">
                  <c:v>595</c:v>
                </c:pt>
                <c:pt idx="596">
                  <c:v>596</c:v>
                </c:pt>
                <c:pt idx="597">
                  <c:v>597</c:v>
                </c:pt>
                <c:pt idx="598">
                  <c:v>598</c:v>
                </c:pt>
                <c:pt idx="599">
                  <c:v>599</c:v>
                </c:pt>
                <c:pt idx="600">
                  <c:v>600</c:v>
                </c:pt>
                <c:pt idx="601">
                  <c:v>601</c:v>
                </c:pt>
                <c:pt idx="602">
                  <c:v>602</c:v>
                </c:pt>
                <c:pt idx="603">
                  <c:v>603</c:v>
                </c:pt>
                <c:pt idx="604">
                  <c:v>604</c:v>
                </c:pt>
                <c:pt idx="605">
                  <c:v>605</c:v>
                </c:pt>
                <c:pt idx="606">
                  <c:v>606</c:v>
                </c:pt>
                <c:pt idx="607">
                  <c:v>607</c:v>
                </c:pt>
                <c:pt idx="608">
                  <c:v>608</c:v>
                </c:pt>
                <c:pt idx="609">
                  <c:v>609</c:v>
                </c:pt>
                <c:pt idx="610">
                  <c:v>610</c:v>
                </c:pt>
                <c:pt idx="611">
                  <c:v>611</c:v>
                </c:pt>
                <c:pt idx="612">
                  <c:v>612</c:v>
                </c:pt>
                <c:pt idx="613">
                  <c:v>613</c:v>
                </c:pt>
                <c:pt idx="614">
                  <c:v>614</c:v>
                </c:pt>
                <c:pt idx="615">
                  <c:v>615</c:v>
                </c:pt>
                <c:pt idx="616">
                  <c:v>616</c:v>
                </c:pt>
                <c:pt idx="617">
                  <c:v>617</c:v>
                </c:pt>
                <c:pt idx="618">
                  <c:v>618</c:v>
                </c:pt>
                <c:pt idx="619">
                  <c:v>619</c:v>
                </c:pt>
                <c:pt idx="620">
                  <c:v>620</c:v>
                </c:pt>
                <c:pt idx="621">
                  <c:v>621</c:v>
                </c:pt>
                <c:pt idx="622">
                  <c:v>622</c:v>
                </c:pt>
                <c:pt idx="623">
                  <c:v>623</c:v>
                </c:pt>
                <c:pt idx="624">
                  <c:v>624</c:v>
                </c:pt>
                <c:pt idx="625">
                  <c:v>625</c:v>
                </c:pt>
                <c:pt idx="626">
                  <c:v>626</c:v>
                </c:pt>
                <c:pt idx="627">
                  <c:v>627</c:v>
                </c:pt>
                <c:pt idx="628">
                  <c:v>628</c:v>
                </c:pt>
                <c:pt idx="629">
                  <c:v>629</c:v>
                </c:pt>
                <c:pt idx="630">
                  <c:v>630</c:v>
                </c:pt>
                <c:pt idx="631">
                  <c:v>631</c:v>
                </c:pt>
                <c:pt idx="632">
                  <c:v>632</c:v>
                </c:pt>
                <c:pt idx="633">
                  <c:v>633</c:v>
                </c:pt>
                <c:pt idx="634">
                  <c:v>634</c:v>
                </c:pt>
                <c:pt idx="635">
                  <c:v>635</c:v>
                </c:pt>
                <c:pt idx="636">
                  <c:v>636</c:v>
                </c:pt>
                <c:pt idx="637">
                  <c:v>637</c:v>
                </c:pt>
                <c:pt idx="638">
                  <c:v>638</c:v>
                </c:pt>
                <c:pt idx="639">
                  <c:v>639</c:v>
                </c:pt>
                <c:pt idx="640">
                  <c:v>640</c:v>
                </c:pt>
                <c:pt idx="641">
                  <c:v>641</c:v>
                </c:pt>
                <c:pt idx="642">
                  <c:v>642</c:v>
                </c:pt>
                <c:pt idx="643">
                  <c:v>643</c:v>
                </c:pt>
                <c:pt idx="644">
                  <c:v>644</c:v>
                </c:pt>
                <c:pt idx="645">
                  <c:v>645</c:v>
                </c:pt>
                <c:pt idx="646">
                  <c:v>646</c:v>
                </c:pt>
                <c:pt idx="647">
                  <c:v>647</c:v>
                </c:pt>
                <c:pt idx="648">
                  <c:v>648</c:v>
                </c:pt>
                <c:pt idx="649">
                  <c:v>649</c:v>
                </c:pt>
                <c:pt idx="650">
                  <c:v>650</c:v>
                </c:pt>
                <c:pt idx="651">
                  <c:v>651</c:v>
                </c:pt>
                <c:pt idx="652">
                  <c:v>652</c:v>
                </c:pt>
                <c:pt idx="653">
                  <c:v>653</c:v>
                </c:pt>
                <c:pt idx="654">
                  <c:v>654</c:v>
                </c:pt>
                <c:pt idx="655">
                  <c:v>655</c:v>
                </c:pt>
                <c:pt idx="656">
                  <c:v>656</c:v>
                </c:pt>
                <c:pt idx="657">
                  <c:v>657</c:v>
                </c:pt>
                <c:pt idx="658">
                  <c:v>658</c:v>
                </c:pt>
                <c:pt idx="659">
                  <c:v>659</c:v>
                </c:pt>
                <c:pt idx="660">
                  <c:v>660</c:v>
                </c:pt>
                <c:pt idx="661">
                  <c:v>661</c:v>
                </c:pt>
                <c:pt idx="662">
                  <c:v>662</c:v>
                </c:pt>
                <c:pt idx="663">
                  <c:v>663</c:v>
                </c:pt>
                <c:pt idx="664">
                  <c:v>664</c:v>
                </c:pt>
                <c:pt idx="665">
                  <c:v>665</c:v>
                </c:pt>
                <c:pt idx="666">
                  <c:v>666</c:v>
                </c:pt>
                <c:pt idx="667">
                  <c:v>667</c:v>
                </c:pt>
                <c:pt idx="668">
                  <c:v>668</c:v>
                </c:pt>
                <c:pt idx="669">
                  <c:v>669</c:v>
                </c:pt>
                <c:pt idx="670">
                  <c:v>670</c:v>
                </c:pt>
                <c:pt idx="671">
                  <c:v>671</c:v>
                </c:pt>
                <c:pt idx="672">
                  <c:v>672</c:v>
                </c:pt>
                <c:pt idx="673">
                  <c:v>673</c:v>
                </c:pt>
                <c:pt idx="674">
                  <c:v>674</c:v>
                </c:pt>
                <c:pt idx="675">
                  <c:v>675</c:v>
                </c:pt>
                <c:pt idx="676">
                  <c:v>676</c:v>
                </c:pt>
                <c:pt idx="677">
                  <c:v>677</c:v>
                </c:pt>
                <c:pt idx="678">
                  <c:v>678</c:v>
                </c:pt>
                <c:pt idx="679">
                  <c:v>679</c:v>
                </c:pt>
                <c:pt idx="680">
                  <c:v>680</c:v>
                </c:pt>
                <c:pt idx="681">
                  <c:v>681</c:v>
                </c:pt>
                <c:pt idx="682">
                  <c:v>682</c:v>
                </c:pt>
                <c:pt idx="683">
                  <c:v>683</c:v>
                </c:pt>
                <c:pt idx="684">
                  <c:v>684</c:v>
                </c:pt>
                <c:pt idx="685">
                  <c:v>685</c:v>
                </c:pt>
                <c:pt idx="686">
                  <c:v>686</c:v>
                </c:pt>
                <c:pt idx="687">
                  <c:v>687</c:v>
                </c:pt>
                <c:pt idx="688">
                  <c:v>688</c:v>
                </c:pt>
                <c:pt idx="689">
                  <c:v>689</c:v>
                </c:pt>
                <c:pt idx="690">
                  <c:v>690</c:v>
                </c:pt>
                <c:pt idx="691">
                  <c:v>691</c:v>
                </c:pt>
                <c:pt idx="692">
                  <c:v>692</c:v>
                </c:pt>
                <c:pt idx="693">
                  <c:v>693</c:v>
                </c:pt>
                <c:pt idx="694">
                  <c:v>694</c:v>
                </c:pt>
                <c:pt idx="695">
                  <c:v>695</c:v>
                </c:pt>
                <c:pt idx="696">
                  <c:v>696</c:v>
                </c:pt>
                <c:pt idx="697">
                  <c:v>697</c:v>
                </c:pt>
                <c:pt idx="698">
                  <c:v>698</c:v>
                </c:pt>
                <c:pt idx="699">
                  <c:v>699</c:v>
                </c:pt>
                <c:pt idx="700">
                  <c:v>700</c:v>
                </c:pt>
                <c:pt idx="701">
                  <c:v>701</c:v>
                </c:pt>
                <c:pt idx="702">
                  <c:v>702</c:v>
                </c:pt>
                <c:pt idx="703">
                  <c:v>703</c:v>
                </c:pt>
                <c:pt idx="704">
                  <c:v>704</c:v>
                </c:pt>
                <c:pt idx="705">
                  <c:v>705</c:v>
                </c:pt>
                <c:pt idx="706">
                  <c:v>706</c:v>
                </c:pt>
                <c:pt idx="707">
                  <c:v>707</c:v>
                </c:pt>
                <c:pt idx="708">
                  <c:v>708</c:v>
                </c:pt>
                <c:pt idx="709">
                  <c:v>709</c:v>
                </c:pt>
                <c:pt idx="710">
                  <c:v>710</c:v>
                </c:pt>
                <c:pt idx="711">
                  <c:v>711</c:v>
                </c:pt>
                <c:pt idx="712">
                  <c:v>712</c:v>
                </c:pt>
                <c:pt idx="713">
                  <c:v>713</c:v>
                </c:pt>
                <c:pt idx="714">
                  <c:v>714</c:v>
                </c:pt>
                <c:pt idx="715">
                  <c:v>715</c:v>
                </c:pt>
                <c:pt idx="716">
                  <c:v>716</c:v>
                </c:pt>
                <c:pt idx="717">
                  <c:v>717</c:v>
                </c:pt>
                <c:pt idx="718">
                  <c:v>718</c:v>
                </c:pt>
                <c:pt idx="719">
                  <c:v>719</c:v>
                </c:pt>
                <c:pt idx="720">
                  <c:v>720</c:v>
                </c:pt>
                <c:pt idx="721">
                  <c:v>721</c:v>
                </c:pt>
                <c:pt idx="722">
                  <c:v>722</c:v>
                </c:pt>
                <c:pt idx="723">
                  <c:v>723</c:v>
                </c:pt>
                <c:pt idx="724">
                  <c:v>724</c:v>
                </c:pt>
                <c:pt idx="725">
                  <c:v>725</c:v>
                </c:pt>
                <c:pt idx="726">
                  <c:v>726</c:v>
                </c:pt>
                <c:pt idx="727">
                  <c:v>727</c:v>
                </c:pt>
                <c:pt idx="728">
                  <c:v>728</c:v>
                </c:pt>
                <c:pt idx="729">
                  <c:v>729</c:v>
                </c:pt>
                <c:pt idx="730">
                  <c:v>730</c:v>
                </c:pt>
                <c:pt idx="731">
                  <c:v>731</c:v>
                </c:pt>
                <c:pt idx="732">
                  <c:v>732</c:v>
                </c:pt>
                <c:pt idx="733">
                  <c:v>733</c:v>
                </c:pt>
                <c:pt idx="734">
                  <c:v>734</c:v>
                </c:pt>
                <c:pt idx="735">
                  <c:v>735</c:v>
                </c:pt>
                <c:pt idx="736">
                  <c:v>736</c:v>
                </c:pt>
                <c:pt idx="737">
                  <c:v>737</c:v>
                </c:pt>
                <c:pt idx="738">
                  <c:v>738</c:v>
                </c:pt>
                <c:pt idx="739">
                  <c:v>739</c:v>
                </c:pt>
                <c:pt idx="740">
                  <c:v>740</c:v>
                </c:pt>
                <c:pt idx="741">
                  <c:v>741</c:v>
                </c:pt>
                <c:pt idx="742">
                  <c:v>742</c:v>
                </c:pt>
                <c:pt idx="743">
                  <c:v>743</c:v>
                </c:pt>
                <c:pt idx="744">
                  <c:v>744</c:v>
                </c:pt>
                <c:pt idx="745">
                  <c:v>745</c:v>
                </c:pt>
                <c:pt idx="746">
                  <c:v>746</c:v>
                </c:pt>
                <c:pt idx="747">
                  <c:v>747</c:v>
                </c:pt>
                <c:pt idx="748">
                  <c:v>748</c:v>
                </c:pt>
                <c:pt idx="749">
                  <c:v>749</c:v>
                </c:pt>
                <c:pt idx="750">
                  <c:v>750</c:v>
                </c:pt>
                <c:pt idx="751">
                  <c:v>751</c:v>
                </c:pt>
                <c:pt idx="752">
                  <c:v>752</c:v>
                </c:pt>
                <c:pt idx="753">
                  <c:v>753</c:v>
                </c:pt>
                <c:pt idx="754">
                  <c:v>754</c:v>
                </c:pt>
                <c:pt idx="755">
                  <c:v>755</c:v>
                </c:pt>
                <c:pt idx="756">
                  <c:v>756</c:v>
                </c:pt>
                <c:pt idx="757">
                  <c:v>757</c:v>
                </c:pt>
                <c:pt idx="758">
                  <c:v>758</c:v>
                </c:pt>
                <c:pt idx="759">
                  <c:v>759</c:v>
                </c:pt>
                <c:pt idx="760">
                  <c:v>760</c:v>
                </c:pt>
                <c:pt idx="761">
                  <c:v>761</c:v>
                </c:pt>
                <c:pt idx="762">
                  <c:v>762</c:v>
                </c:pt>
                <c:pt idx="763">
                  <c:v>763</c:v>
                </c:pt>
                <c:pt idx="764">
                  <c:v>764</c:v>
                </c:pt>
                <c:pt idx="765">
                  <c:v>765</c:v>
                </c:pt>
                <c:pt idx="766">
                  <c:v>766</c:v>
                </c:pt>
                <c:pt idx="767">
                  <c:v>767</c:v>
                </c:pt>
                <c:pt idx="768">
                  <c:v>768</c:v>
                </c:pt>
                <c:pt idx="769">
                  <c:v>769</c:v>
                </c:pt>
                <c:pt idx="770">
                  <c:v>770</c:v>
                </c:pt>
                <c:pt idx="771">
                  <c:v>771</c:v>
                </c:pt>
                <c:pt idx="772">
                  <c:v>772</c:v>
                </c:pt>
                <c:pt idx="773">
                  <c:v>773</c:v>
                </c:pt>
                <c:pt idx="774">
                  <c:v>774</c:v>
                </c:pt>
                <c:pt idx="775">
                  <c:v>775</c:v>
                </c:pt>
                <c:pt idx="776">
                  <c:v>776</c:v>
                </c:pt>
                <c:pt idx="777">
                  <c:v>777</c:v>
                </c:pt>
                <c:pt idx="778">
                  <c:v>778</c:v>
                </c:pt>
                <c:pt idx="779">
                  <c:v>779</c:v>
                </c:pt>
                <c:pt idx="780">
                  <c:v>780</c:v>
                </c:pt>
                <c:pt idx="781">
                  <c:v>781</c:v>
                </c:pt>
                <c:pt idx="782">
                  <c:v>782</c:v>
                </c:pt>
                <c:pt idx="783">
                  <c:v>783</c:v>
                </c:pt>
                <c:pt idx="784">
                  <c:v>784</c:v>
                </c:pt>
                <c:pt idx="785">
                  <c:v>785</c:v>
                </c:pt>
                <c:pt idx="786">
                  <c:v>786</c:v>
                </c:pt>
                <c:pt idx="787">
                  <c:v>787</c:v>
                </c:pt>
                <c:pt idx="788">
                  <c:v>788</c:v>
                </c:pt>
                <c:pt idx="789">
                  <c:v>789</c:v>
                </c:pt>
                <c:pt idx="790">
                  <c:v>790</c:v>
                </c:pt>
                <c:pt idx="791">
                  <c:v>791</c:v>
                </c:pt>
                <c:pt idx="792">
                  <c:v>792</c:v>
                </c:pt>
                <c:pt idx="793">
                  <c:v>793</c:v>
                </c:pt>
                <c:pt idx="794">
                  <c:v>794</c:v>
                </c:pt>
                <c:pt idx="795">
                  <c:v>795</c:v>
                </c:pt>
                <c:pt idx="796">
                  <c:v>796</c:v>
                </c:pt>
                <c:pt idx="797">
                  <c:v>797</c:v>
                </c:pt>
                <c:pt idx="798">
                  <c:v>798</c:v>
                </c:pt>
                <c:pt idx="799">
                  <c:v>799</c:v>
                </c:pt>
                <c:pt idx="800">
                  <c:v>800</c:v>
                </c:pt>
                <c:pt idx="801">
                  <c:v>801</c:v>
                </c:pt>
                <c:pt idx="802">
                  <c:v>802</c:v>
                </c:pt>
                <c:pt idx="803">
                  <c:v>803</c:v>
                </c:pt>
                <c:pt idx="804">
                  <c:v>804</c:v>
                </c:pt>
                <c:pt idx="805">
                  <c:v>805</c:v>
                </c:pt>
                <c:pt idx="806">
                  <c:v>806</c:v>
                </c:pt>
                <c:pt idx="807">
                  <c:v>807</c:v>
                </c:pt>
                <c:pt idx="808">
                  <c:v>808</c:v>
                </c:pt>
                <c:pt idx="809">
                  <c:v>809</c:v>
                </c:pt>
                <c:pt idx="810">
                  <c:v>810</c:v>
                </c:pt>
                <c:pt idx="811">
                  <c:v>811</c:v>
                </c:pt>
                <c:pt idx="812">
                  <c:v>812</c:v>
                </c:pt>
                <c:pt idx="813">
                  <c:v>813</c:v>
                </c:pt>
                <c:pt idx="814">
                  <c:v>814</c:v>
                </c:pt>
                <c:pt idx="815">
                  <c:v>815</c:v>
                </c:pt>
                <c:pt idx="816">
                  <c:v>816</c:v>
                </c:pt>
                <c:pt idx="817">
                  <c:v>817</c:v>
                </c:pt>
                <c:pt idx="818">
                  <c:v>818</c:v>
                </c:pt>
                <c:pt idx="819">
                  <c:v>819</c:v>
                </c:pt>
                <c:pt idx="820">
                  <c:v>820</c:v>
                </c:pt>
                <c:pt idx="821">
                  <c:v>821</c:v>
                </c:pt>
                <c:pt idx="822">
                  <c:v>822</c:v>
                </c:pt>
                <c:pt idx="823">
                  <c:v>823</c:v>
                </c:pt>
                <c:pt idx="824">
                  <c:v>824</c:v>
                </c:pt>
                <c:pt idx="825">
                  <c:v>825</c:v>
                </c:pt>
                <c:pt idx="826">
                  <c:v>826</c:v>
                </c:pt>
                <c:pt idx="827">
                  <c:v>827</c:v>
                </c:pt>
                <c:pt idx="828">
                  <c:v>828</c:v>
                </c:pt>
                <c:pt idx="829">
                  <c:v>829</c:v>
                </c:pt>
                <c:pt idx="830">
                  <c:v>830</c:v>
                </c:pt>
                <c:pt idx="831">
                  <c:v>831</c:v>
                </c:pt>
                <c:pt idx="832">
                  <c:v>832</c:v>
                </c:pt>
                <c:pt idx="833">
                  <c:v>833</c:v>
                </c:pt>
                <c:pt idx="834">
                  <c:v>834</c:v>
                </c:pt>
                <c:pt idx="835">
                  <c:v>835</c:v>
                </c:pt>
                <c:pt idx="836">
                  <c:v>836</c:v>
                </c:pt>
                <c:pt idx="837">
                  <c:v>837</c:v>
                </c:pt>
                <c:pt idx="838">
                  <c:v>838</c:v>
                </c:pt>
                <c:pt idx="839">
                  <c:v>839</c:v>
                </c:pt>
                <c:pt idx="840">
                  <c:v>840</c:v>
                </c:pt>
                <c:pt idx="841">
                  <c:v>841</c:v>
                </c:pt>
                <c:pt idx="842">
                  <c:v>842</c:v>
                </c:pt>
                <c:pt idx="843">
                  <c:v>843</c:v>
                </c:pt>
                <c:pt idx="844">
                  <c:v>844</c:v>
                </c:pt>
                <c:pt idx="845">
                  <c:v>845</c:v>
                </c:pt>
                <c:pt idx="846">
                  <c:v>846</c:v>
                </c:pt>
                <c:pt idx="847">
                  <c:v>847</c:v>
                </c:pt>
                <c:pt idx="848">
                  <c:v>848</c:v>
                </c:pt>
                <c:pt idx="849">
                  <c:v>849</c:v>
                </c:pt>
                <c:pt idx="850">
                  <c:v>850</c:v>
                </c:pt>
                <c:pt idx="851">
                  <c:v>851</c:v>
                </c:pt>
                <c:pt idx="852">
                  <c:v>852</c:v>
                </c:pt>
                <c:pt idx="853">
                  <c:v>853</c:v>
                </c:pt>
                <c:pt idx="854">
                  <c:v>854</c:v>
                </c:pt>
                <c:pt idx="855">
                  <c:v>855</c:v>
                </c:pt>
                <c:pt idx="856">
                  <c:v>856</c:v>
                </c:pt>
                <c:pt idx="857">
                  <c:v>857</c:v>
                </c:pt>
                <c:pt idx="858">
                  <c:v>858</c:v>
                </c:pt>
                <c:pt idx="859">
                  <c:v>859</c:v>
                </c:pt>
                <c:pt idx="860">
                  <c:v>860</c:v>
                </c:pt>
                <c:pt idx="861">
                  <c:v>861</c:v>
                </c:pt>
                <c:pt idx="862">
                  <c:v>862</c:v>
                </c:pt>
                <c:pt idx="863">
                  <c:v>863</c:v>
                </c:pt>
                <c:pt idx="864">
                  <c:v>864</c:v>
                </c:pt>
                <c:pt idx="865">
                  <c:v>865</c:v>
                </c:pt>
                <c:pt idx="866">
                  <c:v>866</c:v>
                </c:pt>
                <c:pt idx="867">
                  <c:v>867</c:v>
                </c:pt>
                <c:pt idx="868">
                  <c:v>868</c:v>
                </c:pt>
                <c:pt idx="869">
                  <c:v>869</c:v>
                </c:pt>
                <c:pt idx="870">
                  <c:v>870</c:v>
                </c:pt>
                <c:pt idx="871">
                  <c:v>871</c:v>
                </c:pt>
                <c:pt idx="872">
                  <c:v>872</c:v>
                </c:pt>
                <c:pt idx="873">
                  <c:v>873</c:v>
                </c:pt>
                <c:pt idx="874">
                  <c:v>874</c:v>
                </c:pt>
                <c:pt idx="875">
                  <c:v>875</c:v>
                </c:pt>
                <c:pt idx="876">
                  <c:v>876</c:v>
                </c:pt>
                <c:pt idx="877">
                  <c:v>877</c:v>
                </c:pt>
                <c:pt idx="878">
                  <c:v>878</c:v>
                </c:pt>
                <c:pt idx="879">
                  <c:v>879</c:v>
                </c:pt>
                <c:pt idx="880">
                  <c:v>880</c:v>
                </c:pt>
                <c:pt idx="881">
                  <c:v>881</c:v>
                </c:pt>
                <c:pt idx="882">
                  <c:v>882</c:v>
                </c:pt>
                <c:pt idx="883">
                  <c:v>883</c:v>
                </c:pt>
                <c:pt idx="884">
                  <c:v>884</c:v>
                </c:pt>
                <c:pt idx="885">
                  <c:v>885</c:v>
                </c:pt>
                <c:pt idx="886">
                  <c:v>886</c:v>
                </c:pt>
                <c:pt idx="887">
                  <c:v>887</c:v>
                </c:pt>
                <c:pt idx="888">
                  <c:v>888</c:v>
                </c:pt>
                <c:pt idx="889">
                  <c:v>889</c:v>
                </c:pt>
                <c:pt idx="890">
                  <c:v>890</c:v>
                </c:pt>
                <c:pt idx="891">
                  <c:v>891</c:v>
                </c:pt>
                <c:pt idx="892">
                  <c:v>892</c:v>
                </c:pt>
                <c:pt idx="893">
                  <c:v>893</c:v>
                </c:pt>
                <c:pt idx="894">
                  <c:v>894</c:v>
                </c:pt>
                <c:pt idx="895">
                  <c:v>895</c:v>
                </c:pt>
                <c:pt idx="896">
                  <c:v>896</c:v>
                </c:pt>
                <c:pt idx="897">
                  <c:v>897</c:v>
                </c:pt>
                <c:pt idx="898">
                  <c:v>898</c:v>
                </c:pt>
                <c:pt idx="899">
                  <c:v>899</c:v>
                </c:pt>
                <c:pt idx="900">
                  <c:v>900</c:v>
                </c:pt>
                <c:pt idx="901">
                  <c:v>901</c:v>
                </c:pt>
                <c:pt idx="902">
                  <c:v>902</c:v>
                </c:pt>
                <c:pt idx="903">
                  <c:v>903</c:v>
                </c:pt>
                <c:pt idx="904">
                  <c:v>904</c:v>
                </c:pt>
                <c:pt idx="905">
                  <c:v>905</c:v>
                </c:pt>
                <c:pt idx="906">
                  <c:v>906</c:v>
                </c:pt>
                <c:pt idx="907">
                  <c:v>907</c:v>
                </c:pt>
                <c:pt idx="908">
                  <c:v>908</c:v>
                </c:pt>
                <c:pt idx="909">
                  <c:v>909</c:v>
                </c:pt>
                <c:pt idx="910">
                  <c:v>910</c:v>
                </c:pt>
                <c:pt idx="911">
                  <c:v>911</c:v>
                </c:pt>
                <c:pt idx="912">
                  <c:v>912</c:v>
                </c:pt>
                <c:pt idx="913">
                  <c:v>913</c:v>
                </c:pt>
                <c:pt idx="914">
                  <c:v>914</c:v>
                </c:pt>
                <c:pt idx="915">
                  <c:v>915</c:v>
                </c:pt>
                <c:pt idx="916">
                  <c:v>916</c:v>
                </c:pt>
                <c:pt idx="917">
                  <c:v>917</c:v>
                </c:pt>
                <c:pt idx="918">
                  <c:v>918</c:v>
                </c:pt>
                <c:pt idx="919">
                  <c:v>919</c:v>
                </c:pt>
                <c:pt idx="920">
                  <c:v>920</c:v>
                </c:pt>
                <c:pt idx="921">
                  <c:v>921</c:v>
                </c:pt>
                <c:pt idx="922">
                  <c:v>922</c:v>
                </c:pt>
                <c:pt idx="923">
                  <c:v>923</c:v>
                </c:pt>
                <c:pt idx="924">
                  <c:v>924</c:v>
                </c:pt>
                <c:pt idx="925">
                  <c:v>925</c:v>
                </c:pt>
                <c:pt idx="926">
                  <c:v>926</c:v>
                </c:pt>
                <c:pt idx="927">
                  <c:v>927</c:v>
                </c:pt>
                <c:pt idx="928">
                  <c:v>928</c:v>
                </c:pt>
                <c:pt idx="929">
                  <c:v>929</c:v>
                </c:pt>
                <c:pt idx="930">
                  <c:v>930</c:v>
                </c:pt>
                <c:pt idx="931">
                  <c:v>931</c:v>
                </c:pt>
                <c:pt idx="932">
                  <c:v>932</c:v>
                </c:pt>
                <c:pt idx="933">
                  <c:v>933</c:v>
                </c:pt>
                <c:pt idx="934">
                  <c:v>934</c:v>
                </c:pt>
                <c:pt idx="935">
                  <c:v>935</c:v>
                </c:pt>
                <c:pt idx="936">
                  <c:v>936</c:v>
                </c:pt>
                <c:pt idx="937">
                  <c:v>937</c:v>
                </c:pt>
                <c:pt idx="938">
                  <c:v>938</c:v>
                </c:pt>
                <c:pt idx="939">
                  <c:v>939</c:v>
                </c:pt>
                <c:pt idx="940">
                  <c:v>940</c:v>
                </c:pt>
                <c:pt idx="941">
                  <c:v>941</c:v>
                </c:pt>
                <c:pt idx="942">
                  <c:v>942</c:v>
                </c:pt>
                <c:pt idx="943">
                  <c:v>943</c:v>
                </c:pt>
                <c:pt idx="944">
                  <c:v>944</c:v>
                </c:pt>
                <c:pt idx="945">
                  <c:v>945</c:v>
                </c:pt>
                <c:pt idx="946">
                  <c:v>946</c:v>
                </c:pt>
                <c:pt idx="947">
                  <c:v>947</c:v>
                </c:pt>
                <c:pt idx="948">
                  <c:v>948</c:v>
                </c:pt>
                <c:pt idx="949">
                  <c:v>949</c:v>
                </c:pt>
                <c:pt idx="950">
                  <c:v>950</c:v>
                </c:pt>
                <c:pt idx="951">
                  <c:v>951</c:v>
                </c:pt>
                <c:pt idx="952">
                  <c:v>952</c:v>
                </c:pt>
                <c:pt idx="953">
                  <c:v>953</c:v>
                </c:pt>
                <c:pt idx="954">
                  <c:v>954</c:v>
                </c:pt>
                <c:pt idx="955">
                  <c:v>955</c:v>
                </c:pt>
                <c:pt idx="956">
                  <c:v>956</c:v>
                </c:pt>
                <c:pt idx="957">
                  <c:v>957</c:v>
                </c:pt>
                <c:pt idx="958">
                  <c:v>958</c:v>
                </c:pt>
                <c:pt idx="959">
                  <c:v>959</c:v>
                </c:pt>
                <c:pt idx="960">
                  <c:v>960</c:v>
                </c:pt>
                <c:pt idx="961">
                  <c:v>961</c:v>
                </c:pt>
                <c:pt idx="962">
                  <c:v>962</c:v>
                </c:pt>
                <c:pt idx="963">
                  <c:v>963</c:v>
                </c:pt>
                <c:pt idx="964">
                  <c:v>964</c:v>
                </c:pt>
                <c:pt idx="965">
                  <c:v>965</c:v>
                </c:pt>
                <c:pt idx="966">
                  <c:v>966</c:v>
                </c:pt>
                <c:pt idx="967">
                  <c:v>967</c:v>
                </c:pt>
                <c:pt idx="968">
                  <c:v>968</c:v>
                </c:pt>
                <c:pt idx="969">
                  <c:v>969</c:v>
                </c:pt>
                <c:pt idx="970">
                  <c:v>970</c:v>
                </c:pt>
                <c:pt idx="971">
                  <c:v>971</c:v>
                </c:pt>
                <c:pt idx="972">
                  <c:v>972</c:v>
                </c:pt>
                <c:pt idx="973">
                  <c:v>973</c:v>
                </c:pt>
                <c:pt idx="974">
                  <c:v>974</c:v>
                </c:pt>
                <c:pt idx="975">
                  <c:v>975</c:v>
                </c:pt>
                <c:pt idx="976">
                  <c:v>976</c:v>
                </c:pt>
                <c:pt idx="977">
                  <c:v>977</c:v>
                </c:pt>
                <c:pt idx="978">
                  <c:v>978</c:v>
                </c:pt>
                <c:pt idx="979">
                  <c:v>979</c:v>
                </c:pt>
                <c:pt idx="980">
                  <c:v>980</c:v>
                </c:pt>
                <c:pt idx="981">
                  <c:v>981</c:v>
                </c:pt>
                <c:pt idx="982">
                  <c:v>982</c:v>
                </c:pt>
                <c:pt idx="983">
                  <c:v>983</c:v>
                </c:pt>
                <c:pt idx="984">
                  <c:v>984</c:v>
                </c:pt>
                <c:pt idx="985">
                  <c:v>985</c:v>
                </c:pt>
                <c:pt idx="986">
                  <c:v>986</c:v>
                </c:pt>
                <c:pt idx="987">
                  <c:v>987</c:v>
                </c:pt>
                <c:pt idx="988">
                  <c:v>988</c:v>
                </c:pt>
                <c:pt idx="989">
                  <c:v>989</c:v>
                </c:pt>
                <c:pt idx="990">
                  <c:v>990</c:v>
                </c:pt>
                <c:pt idx="991">
                  <c:v>991</c:v>
                </c:pt>
                <c:pt idx="992">
                  <c:v>992</c:v>
                </c:pt>
                <c:pt idx="993">
                  <c:v>993</c:v>
                </c:pt>
                <c:pt idx="994">
                  <c:v>994</c:v>
                </c:pt>
                <c:pt idx="995">
                  <c:v>995</c:v>
                </c:pt>
                <c:pt idx="996">
                  <c:v>996</c:v>
                </c:pt>
                <c:pt idx="997">
                  <c:v>997</c:v>
                </c:pt>
                <c:pt idx="998">
                  <c:v>998</c:v>
                </c:pt>
                <c:pt idx="999">
                  <c:v>999</c:v>
                </c:pt>
                <c:pt idx="1000">
                  <c:v>1000</c:v>
                </c:pt>
                <c:pt idx="1001">
                  <c:v>1001</c:v>
                </c:pt>
                <c:pt idx="1002">
                  <c:v>1002</c:v>
                </c:pt>
                <c:pt idx="1003">
                  <c:v>1003</c:v>
                </c:pt>
                <c:pt idx="1004">
                  <c:v>1004</c:v>
                </c:pt>
                <c:pt idx="1005">
                  <c:v>1005</c:v>
                </c:pt>
                <c:pt idx="1006">
                  <c:v>1006</c:v>
                </c:pt>
                <c:pt idx="1007">
                  <c:v>1007</c:v>
                </c:pt>
                <c:pt idx="1008">
                  <c:v>1008</c:v>
                </c:pt>
                <c:pt idx="1009">
                  <c:v>1009</c:v>
                </c:pt>
                <c:pt idx="1010">
                  <c:v>1010</c:v>
                </c:pt>
                <c:pt idx="1011">
                  <c:v>1011</c:v>
                </c:pt>
                <c:pt idx="1012">
                  <c:v>1012</c:v>
                </c:pt>
                <c:pt idx="1013">
                  <c:v>1013</c:v>
                </c:pt>
                <c:pt idx="1014">
                  <c:v>1014</c:v>
                </c:pt>
                <c:pt idx="1015">
                  <c:v>1015</c:v>
                </c:pt>
                <c:pt idx="1016">
                  <c:v>1016</c:v>
                </c:pt>
                <c:pt idx="1017">
                  <c:v>1017</c:v>
                </c:pt>
                <c:pt idx="1018">
                  <c:v>1018</c:v>
                </c:pt>
                <c:pt idx="1019">
                  <c:v>1019</c:v>
                </c:pt>
                <c:pt idx="1020">
                  <c:v>1020</c:v>
                </c:pt>
                <c:pt idx="1021">
                  <c:v>1021</c:v>
                </c:pt>
                <c:pt idx="1022">
                  <c:v>1022</c:v>
                </c:pt>
                <c:pt idx="1023">
                  <c:v>1023</c:v>
                </c:pt>
                <c:pt idx="1024">
                  <c:v>1024</c:v>
                </c:pt>
                <c:pt idx="1025">
                  <c:v>1025</c:v>
                </c:pt>
                <c:pt idx="1026">
                  <c:v>1026</c:v>
                </c:pt>
                <c:pt idx="1027">
                  <c:v>1027</c:v>
                </c:pt>
                <c:pt idx="1028">
                  <c:v>1028</c:v>
                </c:pt>
                <c:pt idx="1029">
                  <c:v>1029</c:v>
                </c:pt>
                <c:pt idx="1030">
                  <c:v>1030</c:v>
                </c:pt>
                <c:pt idx="1031">
                  <c:v>1031</c:v>
                </c:pt>
                <c:pt idx="1032">
                  <c:v>1032</c:v>
                </c:pt>
                <c:pt idx="1033">
                  <c:v>1033</c:v>
                </c:pt>
                <c:pt idx="1034">
                  <c:v>1034</c:v>
                </c:pt>
                <c:pt idx="1035">
                  <c:v>1035</c:v>
                </c:pt>
                <c:pt idx="1036">
                  <c:v>1036</c:v>
                </c:pt>
                <c:pt idx="1037">
                  <c:v>1037</c:v>
                </c:pt>
                <c:pt idx="1038">
                  <c:v>1038</c:v>
                </c:pt>
                <c:pt idx="1039">
                  <c:v>1039</c:v>
                </c:pt>
                <c:pt idx="1040">
                  <c:v>1040</c:v>
                </c:pt>
                <c:pt idx="1041">
                  <c:v>1041</c:v>
                </c:pt>
                <c:pt idx="1042">
                  <c:v>1042</c:v>
                </c:pt>
                <c:pt idx="1043">
                  <c:v>1043</c:v>
                </c:pt>
                <c:pt idx="1044">
                  <c:v>1044</c:v>
                </c:pt>
                <c:pt idx="1045">
                  <c:v>1045</c:v>
                </c:pt>
                <c:pt idx="1046">
                  <c:v>1046</c:v>
                </c:pt>
                <c:pt idx="1047">
                  <c:v>1047</c:v>
                </c:pt>
                <c:pt idx="1048">
                  <c:v>1048</c:v>
                </c:pt>
                <c:pt idx="1049">
                  <c:v>1049</c:v>
                </c:pt>
                <c:pt idx="1050">
                  <c:v>1050</c:v>
                </c:pt>
                <c:pt idx="1051">
                  <c:v>1051</c:v>
                </c:pt>
                <c:pt idx="1052">
                  <c:v>1052</c:v>
                </c:pt>
                <c:pt idx="1053">
                  <c:v>1053</c:v>
                </c:pt>
                <c:pt idx="1054">
                  <c:v>1054</c:v>
                </c:pt>
                <c:pt idx="1055">
                  <c:v>1055</c:v>
                </c:pt>
                <c:pt idx="1056">
                  <c:v>1056</c:v>
                </c:pt>
                <c:pt idx="1057">
                  <c:v>1057</c:v>
                </c:pt>
                <c:pt idx="1058">
                  <c:v>1058</c:v>
                </c:pt>
                <c:pt idx="1059">
                  <c:v>1059</c:v>
                </c:pt>
                <c:pt idx="1060">
                  <c:v>1060</c:v>
                </c:pt>
                <c:pt idx="1061">
                  <c:v>1061</c:v>
                </c:pt>
                <c:pt idx="1062">
                  <c:v>1062</c:v>
                </c:pt>
                <c:pt idx="1063">
                  <c:v>1063</c:v>
                </c:pt>
                <c:pt idx="1064">
                  <c:v>1064</c:v>
                </c:pt>
                <c:pt idx="1065">
                  <c:v>1065</c:v>
                </c:pt>
                <c:pt idx="1066">
                  <c:v>1066</c:v>
                </c:pt>
                <c:pt idx="1067">
                  <c:v>1067</c:v>
                </c:pt>
                <c:pt idx="1068">
                  <c:v>1068</c:v>
                </c:pt>
                <c:pt idx="1069">
                  <c:v>1069</c:v>
                </c:pt>
                <c:pt idx="1070">
                  <c:v>1070</c:v>
                </c:pt>
                <c:pt idx="1071">
                  <c:v>1071</c:v>
                </c:pt>
                <c:pt idx="1072">
                  <c:v>1072</c:v>
                </c:pt>
                <c:pt idx="1073">
                  <c:v>1073</c:v>
                </c:pt>
                <c:pt idx="1074">
                  <c:v>1074</c:v>
                </c:pt>
                <c:pt idx="1075">
                  <c:v>1075</c:v>
                </c:pt>
                <c:pt idx="1076">
                  <c:v>1076</c:v>
                </c:pt>
                <c:pt idx="1077">
                  <c:v>1077</c:v>
                </c:pt>
                <c:pt idx="1078">
                  <c:v>1078</c:v>
                </c:pt>
                <c:pt idx="1079">
                  <c:v>1079</c:v>
                </c:pt>
                <c:pt idx="1080">
                  <c:v>1080</c:v>
                </c:pt>
                <c:pt idx="1081">
                  <c:v>1081</c:v>
                </c:pt>
                <c:pt idx="1082">
                  <c:v>1082</c:v>
                </c:pt>
                <c:pt idx="1083">
                  <c:v>1083</c:v>
                </c:pt>
                <c:pt idx="1084">
                  <c:v>1084</c:v>
                </c:pt>
                <c:pt idx="1085">
                  <c:v>1085</c:v>
                </c:pt>
                <c:pt idx="1086">
                  <c:v>1086</c:v>
                </c:pt>
                <c:pt idx="1087">
                  <c:v>1087</c:v>
                </c:pt>
                <c:pt idx="1088">
                  <c:v>1088</c:v>
                </c:pt>
                <c:pt idx="1089">
                  <c:v>1089</c:v>
                </c:pt>
                <c:pt idx="1090">
                  <c:v>1090</c:v>
                </c:pt>
                <c:pt idx="1091">
                  <c:v>1091</c:v>
                </c:pt>
                <c:pt idx="1092">
                  <c:v>1092</c:v>
                </c:pt>
                <c:pt idx="1093">
                  <c:v>1093</c:v>
                </c:pt>
                <c:pt idx="1094">
                  <c:v>1094</c:v>
                </c:pt>
                <c:pt idx="1095">
                  <c:v>1095</c:v>
                </c:pt>
                <c:pt idx="1096">
                  <c:v>1096</c:v>
                </c:pt>
                <c:pt idx="1097">
                  <c:v>1097</c:v>
                </c:pt>
                <c:pt idx="1098">
                  <c:v>1098</c:v>
                </c:pt>
                <c:pt idx="1099">
                  <c:v>1099</c:v>
                </c:pt>
                <c:pt idx="1100">
                  <c:v>1100</c:v>
                </c:pt>
                <c:pt idx="1101">
                  <c:v>1101</c:v>
                </c:pt>
                <c:pt idx="1102">
                  <c:v>1102</c:v>
                </c:pt>
                <c:pt idx="1103">
                  <c:v>1103</c:v>
                </c:pt>
                <c:pt idx="1104">
                  <c:v>1104</c:v>
                </c:pt>
                <c:pt idx="1105">
                  <c:v>1105</c:v>
                </c:pt>
                <c:pt idx="1106">
                  <c:v>1106</c:v>
                </c:pt>
                <c:pt idx="1107">
                  <c:v>1107</c:v>
                </c:pt>
                <c:pt idx="1108">
                  <c:v>1108</c:v>
                </c:pt>
                <c:pt idx="1109">
                  <c:v>1109</c:v>
                </c:pt>
                <c:pt idx="1110">
                  <c:v>1110</c:v>
                </c:pt>
                <c:pt idx="1111">
                  <c:v>1111</c:v>
                </c:pt>
                <c:pt idx="1112">
                  <c:v>1112</c:v>
                </c:pt>
                <c:pt idx="1113">
                  <c:v>1113</c:v>
                </c:pt>
                <c:pt idx="1114">
                  <c:v>1114</c:v>
                </c:pt>
                <c:pt idx="1115">
                  <c:v>1115</c:v>
                </c:pt>
                <c:pt idx="1116">
                  <c:v>1116</c:v>
                </c:pt>
                <c:pt idx="1117">
                  <c:v>1117</c:v>
                </c:pt>
                <c:pt idx="1118">
                  <c:v>1118</c:v>
                </c:pt>
                <c:pt idx="1119">
                  <c:v>1119</c:v>
                </c:pt>
                <c:pt idx="1120">
                  <c:v>1120</c:v>
                </c:pt>
                <c:pt idx="1121">
                  <c:v>1121</c:v>
                </c:pt>
                <c:pt idx="1122">
                  <c:v>1122</c:v>
                </c:pt>
                <c:pt idx="1123">
                  <c:v>1123</c:v>
                </c:pt>
                <c:pt idx="1124">
                  <c:v>1124</c:v>
                </c:pt>
                <c:pt idx="1125">
                  <c:v>1125</c:v>
                </c:pt>
                <c:pt idx="1126">
                  <c:v>1126</c:v>
                </c:pt>
                <c:pt idx="1127">
                  <c:v>1127</c:v>
                </c:pt>
                <c:pt idx="1128">
                  <c:v>1128</c:v>
                </c:pt>
                <c:pt idx="1129">
                  <c:v>1129</c:v>
                </c:pt>
                <c:pt idx="1130">
                  <c:v>1130</c:v>
                </c:pt>
                <c:pt idx="1131">
                  <c:v>1131</c:v>
                </c:pt>
                <c:pt idx="1132">
                  <c:v>1132</c:v>
                </c:pt>
                <c:pt idx="1133">
                  <c:v>1133</c:v>
                </c:pt>
                <c:pt idx="1134">
                  <c:v>1134</c:v>
                </c:pt>
                <c:pt idx="1135">
                  <c:v>1135</c:v>
                </c:pt>
                <c:pt idx="1136">
                  <c:v>1136</c:v>
                </c:pt>
                <c:pt idx="1137">
                  <c:v>1137</c:v>
                </c:pt>
                <c:pt idx="1138">
                  <c:v>1138</c:v>
                </c:pt>
                <c:pt idx="1139">
                  <c:v>1139</c:v>
                </c:pt>
                <c:pt idx="1140">
                  <c:v>1140</c:v>
                </c:pt>
                <c:pt idx="1141">
                  <c:v>1141</c:v>
                </c:pt>
                <c:pt idx="1142">
                  <c:v>1142</c:v>
                </c:pt>
                <c:pt idx="1143">
                  <c:v>1143</c:v>
                </c:pt>
                <c:pt idx="1144">
                  <c:v>1144</c:v>
                </c:pt>
                <c:pt idx="1145">
                  <c:v>1145</c:v>
                </c:pt>
                <c:pt idx="1146">
                  <c:v>1146</c:v>
                </c:pt>
                <c:pt idx="1147">
                  <c:v>1147</c:v>
                </c:pt>
                <c:pt idx="1148">
                  <c:v>1148</c:v>
                </c:pt>
                <c:pt idx="1149">
                  <c:v>1149</c:v>
                </c:pt>
                <c:pt idx="1150">
                  <c:v>1150</c:v>
                </c:pt>
                <c:pt idx="1151">
                  <c:v>1151</c:v>
                </c:pt>
                <c:pt idx="1152">
                  <c:v>1152</c:v>
                </c:pt>
                <c:pt idx="1153">
                  <c:v>1153</c:v>
                </c:pt>
                <c:pt idx="1154">
                  <c:v>1154</c:v>
                </c:pt>
                <c:pt idx="1155">
                  <c:v>1155</c:v>
                </c:pt>
                <c:pt idx="1156">
                  <c:v>1156</c:v>
                </c:pt>
                <c:pt idx="1157">
                  <c:v>1157</c:v>
                </c:pt>
                <c:pt idx="1158">
                  <c:v>1158</c:v>
                </c:pt>
                <c:pt idx="1159">
                  <c:v>1159</c:v>
                </c:pt>
                <c:pt idx="1160">
                  <c:v>1160</c:v>
                </c:pt>
                <c:pt idx="1161">
                  <c:v>1161</c:v>
                </c:pt>
                <c:pt idx="1162">
                  <c:v>1162</c:v>
                </c:pt>
                <c:pt idx="1163">
                  <c:v>1163</c:v>
                </c:pt>
                <c:pt idx="1164">
                  <c:v>1164</c:v>
                </c:pt>
                <c:pt idx="1165">
                  <c:v>1165</c:v>
                </c:pt>
                <c:pt idx="1166">
                  <c:v>1166</c:v>
                </c:pt>
                <c:pt idx="1167">
                  <c:v>1167</c:v>
                </c:pt>
                <c:pt idx="1168">
                  <c:v>1168</c:v>
                </c:pt>
                <c:pt idx="1169">
                  <c:v>1169</c:v>
                </c:pt>
                <c:pt idx="1170">
                  <c:v>1170</c:v>
                </c:pt>
                <c:pt idx="1171">
                  <c:v>1171</c:v>
                </c:pt>
                <c:pt idx="1172">
                  <c:v>1172</c:v>
                </c:pt>
                <c:pt idx="1173">
                  <c:v>1173</c:v>
                </c:pt>
                <c:pt idx="1174">
                  <c:v>1174</c:v>
                </c:pt>
                <c:pt idx="1175">
                  <c:v>1175</c:v>
                </c:pt>
                <c:pt idx="1176">
                  <c:v>1176</c:v>
                </c:pt>
                <c:pt idx="1177">
                  <c:v>1177</c:v>
                </c:pt>
                <c:pt idx="1178">
                  <c:v>1178</c:v>
                </c:pt>
                <c:pt idx="1179">
                  <c:v>1179</c:v>
                </c:pt>
                <c:pt idx="1180">
                  <c:v>1180</c:v>
                </c:pt>
                <c:pt idx="1181">
                  <c:v>1181</c:v>
                </c:pt>
                <c:pt idx="1182">
                  <c:v>1182</c:v>
                </c:pt>
                <c:pt idx="1183">
                  <c:v>1183</c:v>
                </c:pt>
                <c:pt idx="1184">
                  <c:v>1184</c:v>
                </c:pt>
                <c:pt idx="1185">
                  <c:v>1185</c:v>
                </c:pt>
                <c:pt idx="1186">
                  <c:v>1186</c:v>
                </c:pt>
                <c:pt idx="1187">
                  <c:v>1187</c:v>
                </c:pt>
                <c:pt idx="1188">
                  <c:v>1188</c:v>
                </c:pt>
                <c:pt idx="1189">
                  <c:v>1189</c:v>
                </c:pt>
                <c:pt idx="1190">
                  <c:v>1190</c:v>
                </c:pt>
                <c:pt idx="1191">
                  <c:v>1191</c:v>
                </c:pt>
                <c:pt idx="1192">
                  <c:v>1192</c:v>
                </c:pt>
                <c:pt idx="1193">
                  <c:v>1193</c:v>
                </c:pt>
                <c:pt idx="1194">
                  <c:v>1194</c:v>
                </c:pt>
                <c:pt idx="1195">
                  <c:v>1195</c:v>
                </c:pt>
                <c:pt idx="1196">
                  <c:v>1196</c:v>
                </c:pt>
                <c:pt idx="1197">
                  <c:v>1197</c:v>
                </c:pt>
                <c:pt idx="1198">
                  <c:v>1198</c:v>
                </c:pt>
                <c:pt idx="1199">
                  <c:v>1199</c:v>
                </c:pt>
                <c:pt idx="1200">
                  <c:v>1200</c:v>
                </c:pt>
                <c:pt idx="1201">
                  <c:v>1201</c:v>
                </c:pt>
                <c:pt idx="1202">
                  <c:v>1202</c:v>
                </c:pt>
                <c:pt idx="1203">
                  <c:v>1203</c:v>
                </c:pt>
                <c:pt idx="1204">
                  <c:v>1204</c:v>
                </c:pt>
                <c:pt idx="1205">
                  <c:v>1205</c:v>
                </c:pt>
                <c:pt idx="1206">
                  <c:v>1206</c:v>
                </c:pt>
                <c:pt idx="1207">
                  <c:v>1207</c:v>
                </c:pt>
                <c:pt idx="1208">
                  <c:v>1208</c:v>
                </c:pt>
                <c:pt idx="1209">
                  <c:v>1209</c:v>
                </c:pt>
                <c:pt idx="1210">
                  <c:v>1210</c:v>
                </c:pt>
                <c:pt idx="1211">
                  <c:v>1211</c:v>
                </c:pt>
                <c:pt idx="1212">
                  <c:v>1212</c:v>
                </c:pt>
                <c:pt idx="1213">
                  <c:v>1213</c:v>
                </c:pt>
                <c:pt idx="1214">
                  <c:v>1214</c:v>
                </c:pt>
                <c:pt idx="1215">
                  <c:v>1215</c:v>
                </c:pt>
                <c:pt idx="1216">
                  <c:v>1216</c:v>
                </c:pt>
                <c:pt idx="1217">
                  <c:v>1217</c:v>
                </c:pt>
                <c:pt idx="1218">
                  <c:v>1218</c:v>
                </c:pt>
                <c:pt idx="1219">
                  <c:v>1219</c:v>
                </c:pt>
                <c:pt idx="1220">
                  <c:v>1220</c:v>
                </c:pt>
                <c:pt idx="1221">
                  <c:v>1221</c:v>
                </c:pt>
                <c:pt idx="1222">
                  <c:v>1222</c:v>
                </c:pt>
                <c:pt idx="1223">
                  <c:v>1223</c:v>
                </c:pt>
                <c:pt idx="1224">
                  <c:v>1224</c:v>
                </c:pt>
                <c:pt idx="1225">
                  <c:v>1225</c:v>
                </c:pt>
                <c:pt idx="1226">
                  <c:v>1226</c:v>
                </c:pt>
                <c:pt idx="1227">
                  <c:v>1227</c:v>
                </c:pt>
                <c:pt idx="1228">
                  <c:v>1228</c:v>
                </c:pt>
                <c:pt idx="1229">
                  <c:v>1229</c:v>
                </c:pt>
                <c:pt idx="1230">
                  <c:v>1230</c:v>
                </c:pt>
                <c:pt idx="1231">
                  <c:v>1231</c:v>
                </c:pt>
                <c:pt idx="1232">
                  <c:v>1232</c:v>
                </c:pt>
                <c:pt idx="1233">
                  <c:v>1233</c:v>
                </c:pt>
                <c:pt idx="1234">
                  <c:v>1234</c:v>
                </c:pt>
                <c:pt idx="1235">
                  <c:v>1235</c:v>
                </c:pt>
                <c:pt idx="1236">
                  <c:v>1236</c:v>
                </c:pt>
                <c:pt idx="1237">
                  <c:v>1237</c:v>
                </c:pt>
                <c:pt idx="1238">
                  <c:v>1238</c:v>
                </c:pt>
                <c:pt idx="1239">
                  <c:v>1239</c:v>
                </c:pt>
                <c:pt idx="1240">
                  <c:v>1240</c:v>
                </c:pt>
                <c:pt idx="1241">
                  <c:v>1241</c:v>
                </c:pt>
                <c:pt idx="1242">
                  <c:v>1242</c:v>
                </c:pt>
                <c:pt idx="1243">
                  <c:v>1243</c:v>
                </c:pt>
                <c:pt idx="1244">
                  <c:v>1244</c:v>
                </c:pt>
                <c:pt idx="1245">
                  <c:v>1245</c:v>
                </c:pt>
                <c:pt idx="1246">
                  <c:v>1246</c:v>
                </c:pt>
                <c:pt idx="1247">
                  <c:v>1247</c:v>
                </c:pt>
                <c:pt idx="1248">
                  <c:v>1248</c:v>
                </c:pt>
                <c:pt idx="1249">
                  <c:v>1249</c:v>
                </c:pt>
                <c:pt idx="1250">
                  <c:v>1250</c:v>
                </c:pt>
                <c:pt idx="1251">
                  <c:v>1251</c:v>
                </c:pt>
                <c:pt idx="1252">
                  <c:v>1252</c:v>
                </c:pt>
                <c:pt idx="1253">
                  <c:v>1253</c:v>
                </c:pt>
                <c:pt idx="1254">
                  <c:v>1254</c:v>
                </c:pt>
                <c:pt idx="1255">
                  <c:v>1255</c:v>
                </c:pt>
                <c:pt idx="1256">
                  <c:v>1256</c:v>
                </c:pt>
                <c:pt idx="1257">
                  <c:v>1257</c:v>
                </c:pt>
                <c:pt idx="1258">
                  <c:v>1258</c:v>
                </c:pt>
                <c:pt idx="1259">
                  <c:v>1259</c:v>
                </c:pt>
                <c:pt idx="1260">
                  <c:v>1260</c:v>
                </c:pt>
                <c:pt idx="1261">
                  <c:v>1261</c:v>
                </c:pt>
                <c:pt idx="1262">
                  <c:v>1262</c:v>
                </c:pt>
                <c:pt idx="1263">
                  <c:v>1263</c:v>
                </c:pt>
                <c:pt idx="1264">
                  <c:v>1264</c:v>
                </c:pt>
                <c:pt idx="1265">
                  <c:v>1265</c:v>
                </c:pt>
                <c:pt idx="1266">
                  <c:v>1266</c:v>
                </c:pt>
                <c:pt idx="1267">
                  <c:v>1267</c:v>
                </c:pt>
                <c:pt idx="1268">
                  <c:v>1268</c:v>
                </c:pt>
                <c:pt idx="1269">
                  <c:v>1269</c:v>
                </c:pt>
                <c:pt idx="1270">
                  <c:v>1270</c:v>
                </c:pt>
                <c:pt idx="1271">
                  <c:v>1271</c:v>
                </c:pt>
                <c:pt idx="1272">
                  <c:v>1272</c:v>
                </c:pt>
                <c:pt idx="1273">
                  <c:v>1273</c:v>
                </c:pt>
                <c:pt idx="1274">
                  <c:v>1274</c:v>
                </c:pt>
                <c:pt idx="1275">
                  <c:v>1275</c:v>
                </c:pt>
                <c:pt idx="1276">
                  <c:v>1276</c:v>
                </c:pt>
                <c:pt idx="1277">
                  <c:v>1277</c:v>
                </c:pt>
                <c:pt idx="1278">
                  <c:v>1278</c:v>
                </c:pt>
                <c:pt idx="1279">
                  <c:v>1279</c:v>
                </c:pt>
                <c:pt idx="1280">
                  <c:v>1280</c:v>
                </c:pt>
                <c:pt idx="1281">
                  <c:v>1281</c:v>
                </c:pt>
                <c:pt idx="1282">
                  <c:v>1282</c:v>
                </c:pt>
                <c:pt idx="1283">
                  <c:v>1283</c:v>
                </c:pt>
                <c:pt idx="1284">
                  <c:v>1284</c:v>
                </c:pt>
                <c:pt idx="1285">
                  <c:v>1285</c:v>
                </c:pt>
                <c:pt idx="1286">
                  <c:v>1286</c:v>
                </c:pt>
                <c:pt idx="1287">
                  <c:v>1287</c:v>
                </c:pt>
                <c:pt idx="1288">
                  <c:v>1288</c:v>
                </c:pt>
                <c:pt idx="1289">
                  <c:v>1289</c:v>
                </c:pt>
                <c:pt idx="1290">
                  <c:v>1290</c:v>
                </c:pt>
                <c:pt idx="1291">
                  <c:v>1291</c:v>
                </c:pt>
                <c:pt idx="1292">
                  <c:v>1292</c:v>
                </c:pt>
                <c:pt idx="1293">
                  <c:v>1293</c:v>
                </c:pt>
                <c:pt idx="1294">
                  <c:v>1294</c:v>
                </c:pt>
                <c:pt idx="1295">
                  <c:v>1295</c:v>
                </c:pt>
                <c:pt idx="1296">
                  <c:v>1296</c:v>
                </c:pt>
                <c:pt idx="1297">
                  <c:v>1297</c:v>
                </c:pt>
                <c:pt idx="1298">
                  <c:v>1298</c:v>
                </c:pt>
                <c:pt idx="1299">
                  <c:v>1299</c:v>
                </c:pt>
                <c:pt idx="1300">
                  <c:v>1300</c:v>
                </c:pt>
                <c:pt idx="1301">
                  <c:v>1301</c:v>
                </c:pt>
                <c:pt idx="1302">
                  <c:v>1302</c:v>
                </c:pt>
                <c:pt idx="1303">
                  <c:v>1303</c:v>
                </c:pt>
                <c:pt idx="1304">
                  <c:v>1304</c:v>
                </c:pt>
                <c:pt idx="1305">
                  <c:v>1305</c:v>
                </c:pt>
                <c:pt idx="1306">
                  <c:v>1306</c:v>
                </c:pt>
                <c:pt idx="1307">
                  <c:v>1307</c:v>
                </c:pt>
                <c:pt idx="1308">
                  <c:v>1308</c:v>
                </c:pt>
                <c:pt idx="1309">
                  <c:v>1309</c:v>
                </c:pt>
                <c:pt idx="1310">
                  <c:v>1310</c:v>
                </c:pt>
                <c:pt idx="1311">
                  <c:v>1311</c:v>
                </c:pt>
                <c:pt idx="1312">
                  <c:v>1312</c:v>
                </c:pt>
                <c:pt idx="1313">
                  <c:v>1313</c:v>
                </c:pt>
                <c:pt idx="1314">
                  <c:v>1314</c:v>
                </c:pt>
                <c:pt idx="1315">
                  <c:v>1315</c:v>
                </c:pt>
                <c:pt idx="1316">
                  <c:v>1316</c:v>
                </c:pt>
                <c:pt idx="1317">
                  <c:v>1317</c:v>
                </c:pt>
                <c:pt idx="1318">
                  <c:v>1318</c:v>
                </c:pt>
                <c:pt idx="1319">
                  <c:v>1319</c:v>
                </c:pt>
                <c:pt idx="1320">
                  <c:v>1320</c:v>
                </c:pt>
                <c:pt idx="1321">
                  <c:v>1321</c:v>
                </c:pt>
                <c:pt idx="1322">
                  <c:v>1322</c:v>
                </c:pt>
                <c:pt idx="1323">
                  <c:v>1323</c:v>
                </c:pt>
                <c:pt idx="1324">
                  <c:v>1324</c:v>
                </c:pt>
                <c:pt idx="1325">
                  <c:v>1325</c:v>
                </c:pt>
                <c:pt idx="1326">
                  <c:v>1326</c:v>
                </c:pt>
                <c:pt idx="1327">
                  <c:v>1327</c:v>
                </c:pt>
                <c:pt idx="1328">
                  <c:v>1328</c:v>
                </c:pt>
                <c:pt idx="1329">
                  <c:v>1329</c:v>
                </c:pt>
                <c:pt idx="1330">
                  <c:v>1330</c:v>
                </c:pt>
                <c:pt idx="1331">
                  <c:v>1331</c:v>
                </c:pt>
                <c:pt idx="1332">
                  <c:v>1332</c:v>
                </c:pt>
                <c:pt idx="1333">
                  <c:v>1333</c:v>
                </c:pt>
                <c:pt idx="1334">
                  <c:v>1334</c:v>
                </c:pt>
                <c:pt idx="1335">
                  <c:v>1335</c:v>
                </c:pt>
                <c:pt idx="1336">
                  <c:v>1336</c:v>
                </c:pt>
                <c:pt idx="1337">
                  <c:v>1337</c:v>
                </c:pt>
                <c:pt idx="1338">
                  <c:v>1338</c:v>
                </c:pt>
                <c:pt idx="1339">
                  <c:v>1339</c:v>
                </c:pt>
                <c:pt idx="1340">
                  <c:v>1340</c:v>
                </c:pt>
                <c:pt idx="1341">
                  <c:v>1341</c:v>
                </c:pt>
                <c:pt idx="1342">
                  <c:v>1342</c:v>
                </c:pt>
                <c:pt idx="1343">
                  <c:v>1343</c:v>
                </c:pt>
                <c:pt idx="1344">
                  <c:v>1344</c:v>
                </c:pt>
                <c:pt idx="1345">
                  <c:v>1345</c:v>
                </c:pt>
                <c:pt idx="1346">
                  <c:v>1346</c:v>
                </c:pt>
                <c:pt idx="1347">
                  <c:v>1347</c:v>
                </c:pt>
                <c:pt idx="1348">
                  <c:v>1348</c:v>
                </c:pt>
                <c:pt idx="1349">
                  <c:v>1349</c:v>
                </c:pt>
                <c:pt idx="1350">
                  <c:v>1350</c:v>
                </c:pt>
                <c:pt idx="1351">
                  <c:v>1351</c:v>
                </c:pt>
                <c:pt idx="1352">
                  <c:v>1352</c:v>
                </c:pt>
                <c:pt idx="1353">
                  <c:v>1353</c:v>
                </c:pt>
                <c:pt idx="1354">
                  <c:v>1354</c:v>
                </c:pt>
                <c:pt idx="1355">
                  <c:v>1355</c:v>
                </c:pt>
                <c:pt idx="1356">
                  <c:v>1356</c:v>
                </c:pt>
                <c:pt idx="1357">
                  <c:v>1357</c:v>
                </c:pt>
                <c:pt idx="1358">
                  <c:v>1358</c:v>
                </c:pt>
                <c:pt idx="1359">
                  <c:v>1359</c:v>
                </c:pt>
                <c:pt idx="1360">
                  <c:v>1360</c:v>
                </c:pt>
                <c:pt idx="1361">
                  <c:v>1361</c:v>
                </c:pt>
                <c:pt idx="1362">
                  <c:v>1362</c:v>
                </c:pt>
                <c:pt idx="1363">
                  <c:v>1363</c:v>
                </c:pt>
                <c:pt idx="1364">
                  <c:v>1364</c:v>
                </c:pt>
                <c:pt idx="1365">
                  <c:v>1365</c:v>
                </c:pt>
                <c:pt idx="1366">
                  <c:v>1366</c:v>
                </c:pt>
                <c:pt idx="1367">
                  <c:v>1367</c:v>
                </c:pt>
                <c:pt idx="1368">
                  <c:v>1368</c:v>
                </c:pt>
                <c:pt idx="1369">
                  <c:v>1369</c:v>
                </c:pt>
                <c:pt idx="1370">
                  <c:v>1370</c:v>
                </c:pt>
                <c:pt idx="1371">
                  <c:v>1371</c:v>
                </c:pt>
                <c:pt idx="1372">
                  <c:v>1372</c:v>
                </c:pt>
                <c:pt idx="1373">
                  <c:v>1373</c:v>
                </c:pt>
                <c:pt idx="1374">
                  <c:v>1374</c:v>
                </c:pt>
                <c:pt idx="1375">
                  <c:v>1375</c:v>
                </c:pt>
                <c:pt idx="1376">
                  <c:v>1376</c:v>
                </c:pt>
                <c:pt idx="1377">
                  <c:v>1377</c:v>
                </c:pt>
                <c:pt idx="1378">
                  <c:v>1378</c:v>
                </c:pt>
                <c:pt idx="1379">
                  <c:v>1379</c:v>
                </c:pt>
                <c:pt idx="1380">
                  <c:v>1380</c:v>
                </c:pt>
                <c:pt idx="1381">
                  <c:v>1381</c:v>
                </c:pt>
                <c:pt idx="1382">
                  <c:v>1382</c:v>
                </c:pt>
                <c:pt idx="1383">
                  <c:v>1383</c:v>
                </c:pt>
                <c:pt idx="1384">
                  <c:v>1384</c:v>
                </c:pt>
                <c:pt idx="1385">
                  <c:v>1385</c:v>
                </c:pt>
                <c:pt idx="1386">
                  <c:v>1386</c:v>
                </c:pt>
                <c:pt idx="1387">
                  <c:v>1387</c:v>
                </c:pt>
                <c:pt idx="1388">
                  <c:v>1388</c:v>
                </c:pt>
                <c:pt idx="1389">
                  <c:v>1389</c:v>
                </c:pt>
                <c:pt idx="1390">
                  <c:v>1390</c:v>
                </c:pt>
                <c:pt idx="1391">
                  <c:v>1391</c:v>
                </c:pt>
                <c:pt idx="1392">
                  <c:v>1392</c:v>
                </c:pt>
                <c:pt idx="1393">
                  <c:v>1393</c:v>
                </c:pt>
                <c:pt idx="1394">
                  <c:v>1394</c:v>
                </c:pt>
                <c:pt idx="1395">
                  <c:v>1395</c:v>
                </c:pt>
                <c:pt idx="1396">
                  <c:v>1396</c:v>
                </c:pt>
                <c:pt idx="1397">
                  <c:v>1397</c:v>
                </c:pt>
                <c:pt idx="1398">
                  <c:v>1398</c:v>
                </c:pt>
                <c:pt idx="1399">
                  <c:v>1399</c:v>
                </c:pt>
                <c:pt idx="1400">
                  <c:v>1400</c:v>
                </c:pt>
                <c:pt idx="1401">
                  <c:v>1401</c:v>
                </c:pt>
                <c:pt idx="1402">
                  <c:v>1402</c:v>
                </c:pt>
                <c:pt idx="1403">
                  <c:v>1403</c:v>
                </c:pt>
                <c:pt idx="1404">
                  <c:v>1404</c:v>
                </c:pt>
                <c:pt idx="1405">
                  <c:v>1405</c:v>
                </c:pt>
                <c:pt idx="1406">
                  <c:v>1406</c:v>
                </c:pt>
                <c:pt idx="1407">
                  <c:v>1407</c:v>
                </c:pt>
                <c:pt idx="1408">
                  <c:v>1408</c:v>
                </c:pt>
                <c:pt idx="1409">
                  <c:v>1409</c:v>
                </c:pt>
                <c:pt idx="1410">
                  <c:v>1410</c:v>
                </c:pt>
                <c:pt idx="1411">
                  <c:v>1411</c:v>
                </c:pt>
                <c:pt idx="1412">
                  <c:v>1412</c:v>
                </c:pt>
                <c:pt idx="1413">
                  <c:v>1413</c:v>
                </c:pt>
                <c:pt idx="1414">
                  <c:v>1414</c:v>
                </c:pt>
                <c:pt idx="1415">
                  <c:v>1415</c:v>
                </c:pt>
                <c:pt idx="1416">
                  <c:v>1416</c:v>
                </c:pt>
                <c:pt idx="1417">
                  <c:v>1417</c:v>
                </c:pt>
                <c:pt idx="1418">
                  <c:v>1418</c:v>
                </c:pt>
                <c:pt idx="1419">
                  <c:v>1419</c:v>
                </c:pt>
                <c:pt idx="1420">
                  <c:v>1420</c:v>
                </c:pt>
                <c:pt idx="1421">
                  <c:v>1421</c:v>
                </c:pt>
                <c:pt idx="1422">
                  <c:v>1422</c:v>
                </c:pt>
                <c:pt idx="1423">
                  <c:v>1423</c:v>
                </c:pt>
                <c:pt idx="1424">
                  <c:v>1424</c:v>
                </c:pt>
                <c:pt idx="1425">
                  <c:v>1425</c:v>
                </c:pt>
                <c:pt idx="1426">
                  <c:v>1426</c:v>
                </c:pt>
                <c:pt idx="1427">
                  <c:v>1427</c:v>
                </c:pt>
                <c:pt idx="1428">
                  <c:v>1428</c:v>
                </c:pt>
                <c:pt idx="1429">
                  <c:v>1429</c:v>
                </c:pt>
                <c:pt idx="1430">
                  <c:v>1430</c:v>
                </c:pt>
                <c:pt idx="1431">
                  <c:v>1431</c:v>
                </c:pt>
                <c:pt idx="1432">
                  <c:v>1432</c:v>
                </c:pt>
                <c:pt idx="1433">
                  <c:v>1433</c:v>
                </c:pt>
                <c:pt idx="1434">
                  <c:v>1434</c:v>
                </c:pt>
                <c:pt idx="1435">
                  <c:v>1435</c:v>
                </c:pt>
                <c:pt idx="1436">
                  <c:v>1436</c:v>
                </c:pt>
                <c:pt idx="1437">
                  <c:v>1437</c:v>
                </c:pt>
                <c:pt idx="1438">
                  <c:v>1438</c:v>
                </c:pt>
                <c:pt idx="1439">
                  <c:v>1439</c:v>
                </c:pt>
                <c:pt idx="1440">
                  <c:v>1440</c:v>
                </c:pt>
                <c:pt idx="1441">
                  <c:v>1441</c:v>
                </c:pt>
                <c:pt idx="1442">
                  <c:v>1442</c:v>
                </c:pt>
                <c:pt idx="1443">
                  <c:v>1443</c:v>
                </c:pt>
                <c:pt idx="1444">
                  <c:v>1444</c:v>
                </c:pt>
                <c:pt idx="1445">
                  <c:v>1445</c:v>
                </c:pt>
                <c:pt idx="1446">
                  <c:v>1446</c:v>
                </c:pt>
                <c:pt idx="1447">
                  <c:v>1447</c:v>
                </c:pt>
                <c:pt idx="1448">
                  <c:v>1448</c:v>
                </c:pt>
                <c:pt idx="1449">
                  <c:v>1449</c:v>
                </c:pt>
                <c:pt idx="1450">
                  <c:v>1450</c:v>
                </c:pt>
                <c:pt idx="1451">
                  <c:v>1451</c:v>
                </c:pt>
                <c:pt idx="1452">
                  <c:v>1452</c:v>
                </c:pt>
                <c:pt idx="1453">
                  <c:v>1453</c:v>
                </c:pt>
                <c:pt idx="1454">
                  <c:v>1454</c:v>
                </c:pt>
                <c:pt idx="1455">
                  <c:v>1455</c:v>
                </c:pt>
                <c:pt idx="1456">
                  <c:v>1456</c:v>
                </c:pt>
                <c:pt idx="1457">
                  <c:v>1457</c:v>
                </c:pt>
                <c:pt idx="1458">
                  <c:v>1458</c:v>
                </c:pt>
                <c:pt idx="1459">
                  <c:v>1459</c:v>
                </c:pt>
                <c:pt idx="1460">
                  <c:v>1460</c:v>
                </c:pt>
                <c:pt idx="1461">
                  <c:v>1461</c:v>
                </c:pt>
                <c:pt idx="1462">
                  <c:v>1462</c:v>
                </c:pt>
                <c:pt idx="1463">
                  <c:v>1463</c:v>
                </c:pt>
                <c:pt idx="1464">
                  <c:v>1464</c:v>
                </c:pt>
                <c:pt idx="1465">
                  <c:v>1465</c:v>
                </c:pt>
                <c:pt idx="1466">
                  <c:v>1466</c:v>
                </c:pt>
                <c:pt idx="1467">
                  <c:v>1467</c:v>
                </c:pt>
                <c:pt idx="1468">
                  <c:v>1468</c:v>
                </c:pt>
                <c:pt idx="1469">
                  <c:v>1469</c:v>
                </c:pt>
                <c:pt idx="1470">
                  <c:v>1470</c:v>
                </c:pt>
                <c:pt idx="1471">
                  <c:v>1471</c:v>
                </c:pt>
                <c:pt idx="1472">
                  <c:v>1472</c:v>
                </c:pt>
                <c:pt idx="1473">
                  <c:v>1473</c:v>
                </c:pt>
                <c:pt idx="1474">
                  <c:v>1474</c:v>
                </c:pt>
                <c:pt idx="1475">
                  <c:v>1475</c:v>
                </c:pt>
                <c:pt idx="1476">
                  <c:v>1476</c:v>
                </c:pt>
                <c:pt idx="1477">
                  <c:v>1477</c:v>
                </c:pt>
                <c:pt idx="1478">
                  <c:v>1478</c:v>
                </c:pt>
                <c:pt idx="1479">
                  <c:v>1479</c:v>
                </c:pt>
                <c:pt idx="1480">
                  <c:v>1480</c:v>
                </c:pt>
                <c:pt idx="1481">
                  <c:v>1481</c:v>
                </c:pt>
                <c:pt idx="1482">
                  <c:v>1482</c:v>
                </c:pt>
                <c:pt idx="1483">
                  <c:v>1483</c:v>
                </c:pt>
                <c:pt idx="1484">
                  <c:v>1484</c:v>
                </c:pt>
                <c:pt idx="1485">
                  <c:v>1485</c:v>
                </c:pt>
                <c:pt idx="1486">
                  <c:v>1486</c:v>
                </c:pt>
                <c:pt idx="1487">
                  <c:v>1487</c:v>
                </c:pt>
                <c:pt idx="1488">
                  <c:v>1488</c:v>
                </c:pt>
                <c:pt idx="1489">
                  <c:v>1489</c:v>
                </c:pt>
                <c:pt idx="1490">
                  <c:v>1490</c:v>
                </c:pt>
                <c:pt idx="1491">
                  <c:v>1491</c:v>
                </c:pt>
                <c:pt idx="1492">
                  <c:v>1492</c:v>
                </c:pt>
                <c:pt idx="1493">
                  <c:v>1493</c:v>
                </c:pt>
                <c:pt idx="1494">
                  <c:v>1494</c:v>
                </c:pt>
                <c:pt idx="1495">
                  <c:v>1495</c:v>
                </c:pt>
                <c:pt idx="1496">
                  <c:v>1496</c:v>
                </c:pt>
                <c:pt idx="1497">
                  <c:v>1497</c:v>
                </c:pt>
                <c:pt idx="1498">
                  <c:v>1498</c:v>
                </c:pt>
                <c:pt idx="1499">
                  <c:v>1499</c:v>
                </c:pt>
                <c:pt idx="1500">
                  <c:v>1500</c:v>
                </c:pt>
                <c:pt idx="1501">
                  <c:v>1501</c:v>
                </c:pt>
                <c:pt idx="1502">
                  <c:v>1502</c:v>
                </c:pt>
                <c:pt idx="1503">
                  <c:v>1503</c:v>
                </c:pt>
                <c:pt idx="1504">
                  <c:v>1504</c:v>
                </c:pt>
                <c:pt idx="1505">
                  <c:v>1505</c:v>
                </c:pt>
                <c:pt idx="1506">
                  <c:v>1506</c:v>
                </c:pt>
                <c:pt idx="1507">
                  <c:v>1507</c:v>
                </c:pt>
                <c:pt idx="1508">
                  <c:v>1508</c:v>
                </c:pt>
                <c:pt idx="1509">
                  <c:v>1509</c:v>
                </c:pt>
                <c:pt idx="1510">
                  <c:v>1510</c:v>
                </c:pt>
                <c:pt idx="1511">
                  <c:v>1511</c:v>
                </c:pt>
                <c:pt idx="1512">
                  <c:v>1512</c:v>
                </c:pt>
                <c:pt idx="1513">
                  <c:v>1513</c:v>
                </c:pt>
                <c:pt idx="1514">
                  <c:v>1514</c:v>
                </c:pt>
                <c:pt idx="1515">
                  <c:v>1515</c:v>
                </c:pt>
                <c:pt idx="1516">
                  <c:v>1516</c:v>
                </c:pt>
                <c:pt idx="1517">
                  <c:v>1517</c:v>
                </c:pt>
                <c:pt idx="1518">
                  <c:v>1518</c:v>
                </c:pt>
                <c:pt idx="1519">
                  <c:v>1519</c:v>
                </c:pt>
                <c:pt idx="1520">
                  <c:v>1520</c:v>
                </c:pt>
                <c:pt idx="1521">
                  <c:v>1521</c:v>
                </c:pt>
                <c:pt idx="1522">
                  <c:v>1522</c:v>
                </c:pt>
                <c:pt idx="1523">
                  <c:v>1523</c:v>
                </c:pt>
                <c:pt idx="1524">
                  <c:v>1524</c:v>
                </c:pt>
                <c:pt idx="1525">
                  <c:v>1525</c:v>
                </c:pt>
                <c:pt idx="1526">
                  <c:v>1526</c:v>
                </c:pt>
                <c:pt idx="1527">
                  <c:v>1527</c:v>
                </c:pt>
                <c:pt idx="1528">
                  <c:v>1528</c:v>
                </c:pt>
                <c:pt idx="1529">
                  <c:v>1529</c:v>
                </c:pt>
                <c:pt idx="1530">
                  <c:v>1530</c:v>
                </c:pt>
                <c:pt idx="1531">
                  <c:v>1531</c:v>
                </c:pt>
                <c:pt idx="1532">
                  <c:v>1532</c:v>
                </c:pt>
                <c:pt idx="1533">
                  <c:v>1533</c:v>
                </c:pt>
                <c:pt idx="1534">
                  <c:v>1534</c:v>
                </c:pt>
                <c:pt idx="1535">
                  <c:v>1535</c:v>
                </c:pt>
                <c:pt idx="1536">
                  <c:v>1536</c:v>
                </c:pt>
                <c:pt idx="1537">
                  <c:v>1537</c:v>
                </c:pt>
                <c:pt idx="1538">
                  <c:v>1538</c:v>
                </c:pt>
                <c:pt idx="1539">
                  <c:v>1539</c:v>
                </c:pt>
                <c:pt idx="1540">
                  <c:v>1540</c:v>
                </c:pt>
                <c:pt idx="1541">
                  <c:v>1541</c:v>
                </c:pt>
                <c:pt idx="1542">
                  <c:v>1542</c:v>
                </c:pt>
                <c:pt idx="1543">
                  <c:v>1543</c:v>
                </c:pt>
                <c:pt idx="1544">
                  <c:v>1544</c:v>
                </c:pt>
                <c:pt idx="1545">
                  <c:v>1545</c:v>
                </c:pt>
                <c:pt idx="1546">
                  <c:v>1546</c:v>
                </c:pt>
                <c:pt idx="1547">
                  <c:v>1547</c:v>
                </c:pt>
                <c:pt idx="1548">
                  <c:v>1548</c:v>
                </c:pt>
                <c:pt idx="1549">
                  <c:v>1549</c:v>
                </c:pt>
                <c:pt idx="1550">
                  <c:v>1550</c:v>
                </c:pt>
                <c:pt idx="1551">
                  <c:v>1551</c:v>
                </c:pt>
                <c:pt idx="1552">
                  <c:v>1552</c:v>
                </c:pt>
                <c:pt idx="1553">
                  <c:v>1553</c:v>
                </c:pt>
                <c:pt idx="1554">
                  <c:v>1554</c:v>
                </c:pt>
                <c:pt idx="1555">
                  <c:v>1555</c:v>
                </c:pt>
                <c:pt idx="1556">
                  <c:v>1556</c:v>
                </c:pt>
                <c:pt idx="1557">
                  <c:v>1557</c:v>
                </c:pt>
                <c:pt idx="1558">
                  <c:v>1558</c:v>
                </c:pt>
                <c:pt idx="1559">
                  <c:v>1559</c:v>
                </c:pt>
                <c:pt idx="1560">
                  <c:v>1560</c:v>
                </c:pt>
                <c:pt idx="1561">
                  <c:v>1561</c:v>
                </c:pt>
                <c:pt idx="1562">
                  <c:v>1562</c:v>
                </c:pt>
                <c:pt idx="1563">
                  <c:v>1563</c:v>
                </c:pt>
                <c:pt idx="1564">
                  <c:v>1564</c:v>
                </c:pt>
                <c:pt idx="1565">
                  <c:v>1565</c:v>
                </c:pt>
                <c:pt idx="1566">
                  <c:v>1566</c:v>
                </c:pt>
                <c:pt idx="1567">
                  <c:v>1567</c:v>
                </c:pt>
                <c:pt idx="1568">
                  <c:v>1568</c:v>
                </c:pt>
                <c:pt idx="1569">
                  <c:v>1569</c:v>
                </c:pt>
                <c:pt idx="1570">
                  <c:v>1570</c:v>
                </c:pt>
                <c:pt idx="1571">
                  <c:v>1571</c:v>
                </c:pt>
                <c:pt idx="1572">
                  <c:v>1572</c:v>
                </c:pt>
                <c:pt idx="1573">
                  <c:v>1573</c:v>
                </c:pt>
                <c:pt idx="1574">
                  <c:v>1574</c:v>
                </c:pt>
                <c:pt idx="1575">
                  <c:v>1575</c:v>
                </c:pt>
                <c:pt idx="1576">
                  <c:v>1576</c:v>
                </c:pt>
                <c:pt idx="1577">
                  <c:v>1577</c:v>
                </c:pt>
                <c:pt idx="1578">
                  <c:v>1578</c:v>
                </c:pt>
                <c:pt idx="1579">
                  <c:v>1579</c:v>
                </c:pt>
                <c:pt idx="1580">
                  <c:v>1580</c:v>
                </c:pt>
                <c:pt idx="1581">
                  <c:v>1581</c:v>
                </c:pt>
                <c:pt idx="1582">
                  <c:v>1582</c:v>
                </c:pt>
                <c:pt idx="1583">
                  <c:v>1583</c:v>
                </c:pt>
                <c:pt idx="1584">
                  <c:v>1584</c:v>
                </c:pt>
                <c:pt idx="1585">
                  <c:v>1585</c:v>
                </c:pt>
                <c:pt idx="1586">
                  <c:v>1586</c:v>
                </c:pt>
                <c:pt idx="1587">
                  <c:v>1587</c:v>
                </c:pt>
                <c:pt idx="1588">
                  <c:v>1588</c:v>
                </c:pt>
                <c:pt idx="1589">
                  <c:v>1589</c:v>
                </c:pt>
                <c:pt idx="1590">
                  <c:v>1590</c:v>
                </c:pt>
                <c:pt idx="1591">
                  <c:v>1591</c:v>
                </c:pt>
                <c:pt idx="1592">
                  <c:v>1592</c:v>
                </c:pt>
                <c:pt idx="1593">
                  <c:v>1593</c:v>
                </c:pt>
                <c:pt idx="1594">
                  <c:v>1594</c:v>
                </c:pt>
                <c:pt idx="1595">
                  <c:v>1595</c:v>
                </c:pt>
                <c:pt idx="1596">
                  <c:v>1596</c:v>
                </c:pt>
                <c:pt idx="1597">
                  <c:v>1597</c:v>
                </c:pt>
                <c:pt idx="1598">
                  <c:v>1598</c:v>
                </c:pt>
                <c:pt idx="1599">
                  <c:v>1599</c:v>
                </c:pt>
                <c:pt idx="1600">
                  <c:v>1600</c:v>
                </c:pt>
                <c:pt idx="1601">
                  <c:v>1601</c:v>
                </c:pt>
                <c:pt idx="1602">
                  <c:v>1602</c:v>
                </c:pt>
                <c:pt idx="1603">
                  <c:v>1603</c:v>
                </c:pt>
                <c:pt idx="1604">
                  <c:v>1604</c:v>
                </c:pt>
                <c:pt idx="1605">
                  <c:v>1605</c:v>
                </c:pt>
                <c:pt idx="1606">
                  <c:v>1606</c:v>
                </c:pt>
                <c:pt idx="1607">
                  <c:v>1607</c:v>
                </c:pt>
                <c:pt idx="1608">
                  <c:v>1608</c:v>
                </c:pt>
                <c:pt idx="1609">
                  <c:v>1609</c:v>
                </c:pt>
                <c:pt idx="1610">
                  <c:v>1610</c:v>
                </c:pt>
                <c:pt idx="1611">
                  <c:v>1611</c:v>
                </c:pt>
                <c:pt idx="1612">
                  <c:v>1612</c:v>
                </c:pt>
                <c:pt idx="1613">
                  <c:v>1613</c:v>
                </c:pt>
                <c:pt idx="1614">
                  <c:v>1614</c:v>
                </c:pt>
                <c:pt idx="1615">
                  <c:v>1615</c:v>
                </c:pt>
                <c:pt idx="1616">
                  <c:v>1616</c:v>
                </c:pt>
                <c:pt idx="1617">
                  <c:v>1617</c:v>
                </c:pt>
                <c:pt idx="1618">
                  <c:v>1618</c:v>
                </c:pt>
                <c:pt idx="1619">
                  <c:v>1619</c:v>
                </c:pt>
                <c:pt idx="1620">
                  <c:v>1620</c:v>
                </c:pt>
                <c:pt idx="1621">
                  <c:v>1621</c:v>
                </c:pt>
                <c:pt idx="1622">
                  <c:v>1622</c:v>
                </c:pt>
                <c:pt idx="1623">
                  <c:v>1623</c:v>
                </c:pt>
                <c:pt idx="1624">
                  <c:v>1624</c:v>
                </c:pt>
                <c:pt idx="1625">
                  <c:v>1625</c:v>
                </c:pt>
                <c:pt idx="1626">
                  <c:v>1626</c:v>
                </c:pt>
                <c:pt idx="1627">
                  <c:v>1627</c:v>
                </c:pt>
                <c:pt idx="1628">
                  <c:v>1628</c:v>
                </c:pt>
                <c:pt idx="1629">
                  <c:v>1629</c:v>
                </c:pt>
                <c:pt idx="1630">
                  <c:v>1630</c:v>
                </c:pt>
                <c:pt idx="1631">
                  <c:v>1631</c:v>
                </c:pt>
                <c:pt idx="1632">
                  <c:v>1632</c:v>
                </c:pt>
                <c:pt idx="1633">
                  <c:v>1633</c:v>
                </c:pt>
                <c:pt idx="1634">
                  <c:v>1634</c:v>
                </c:pt>
                <c:pt idx="1635">
                  <c:v>1635</c:v>
                </c:pt>
                <c:pt idx="1636">
                  <c:v>1636</c:v>
                </c:pt>
                <c:pt idx="1637">
                  <c:v>1637</c:v>
                </c:pt>
                <c:pt idx="1638">
                  <c:v>1638</c:v>
                </c:pt>
                <c:pt idx="1639">
                  <c:v>1639</c:v>
                </c:pt>
                <c:pt idx="1640">
                  <c:v>1640</c:v>
                </c:pt>
                <c:pt idx="1641">
                  <c:v>1641</c:v>
                </c:pt>
                <c:pt idx="1642">
                  <c:v>1642</c:v>
                </c:pt>
                <c:pt idx="1643">
                  <c:v>1643</c:v>
                </c:pt>
                <c:pt idx="1644">
                  <c:v>1644</c:v>
                </c:pt>
                <c:pt idx="1645">
                  <c:v>1645</c:v>
                </c:pt>
                <c:pt idx="1646">
                  <c:v>1646</c:v>
                </c:pt>
                <c:pt idx="1647">
                  <c:v>1647</c:v>
                </c:pt>
                <c:pt idx="1648">
                  <c:v>1648</c:v>
                </c:pt>
                <c:pt idx="1649">
                  <c:v>1649</c:v>
                </c:pt>
                <c:pt idx="1650">
                  <c:v>1650</c:v>
                </c:pt>
                <c:pt idx="1651">
                  <c:v>1651</c:v>
                </c:pt>
                <c:pt idx="1652">
                  <c:v>1652</c:v>
                </c:pt>
                <c:pt idx="1653">
                  <c:v>1653</c:v>
                </c:pt>
                <c:pt idx="1654">
                  <c:v>1654</c:v>
                </c:pt>
                <c:pt idx="1655">
                  <c:v>1655</c:v>
                </c:pt>
                <c:pt idx="1656">
                  <c:v>1656</c:v>
                </c:pt>
                <c:pt idx="1657">
                  <c:v>1657</c:v>
                </c:pt>
                <c:pt idx="1658">
                  <c:v>1658</c:v>
                </c:pt>
                <c:pt idx="1659">
                  <c:v>1659</c:v>
                </c:pt>
                <c:pt idx="1660">
                  <c:v>1660</c:v>
                </c:pt>
                <c:pt idx="1661">
                  <c:v>1661</c:v>
                </c:pt>
                <c:pt idx="1662">
                  <c:v>1662</c:v>
                </c:pt>
                <c:pt idx="1663">
                  <c:v>1663</c:v>
                </c:pt>
                <c:pt idx="1664">
                  <c:v>1664</c:v>
                </c:pt>
                <c:pt idx="1665">
                  <c:v>1665</c:v>
                </c:pt>
                <c:pt idx="1666">
                  <c:v>1666</c:v>
                </c:pt>
                <c:pt idx="1667">
                  <c:v>1667</c:v>
                </c:pt>
                <c:pt idx="1668">
                  <c:v>1668</c:v>
                </c:pt>
                <c:pt idx="1669">
                  <c:v>1669</c:v>
                </c:pt>
                <c:pt idx="1670">
                  <c:v>1670</c:v>
                </c:pt>
                <c:pt idx="1671">
                  <c:v>1671</c:v>
                </c:pt>
                <c:pt idx="1672">
                  <c:v>1672</c:v>
                </c:pt>
                <c:pt idx="1673">
                  <c:v>1673</c:v>
                </c:pt>
                <c:pt idx="1674">
                  <c:v>1674</c:v>
                </c:pt>
                <c:pt idx="1675">
                  <c:v>1675</c:v>
                </c:pt>
                <c:pt idx="1676">
                  <c:v>1676</c:v>
                </c:pt>
                <c:pt idx="1677">
                  <c:v>1677</c:v>
                </c:pt>
                <c:pt idx="1678">
                  <c:v>1678</c:v>
                </c:pt>
                <c:pt idx="1679">
                  <c:v>1679</c:v>
                </c:pt>
                <c:pt idx="1680">
                  <c:v>1680</c:v>
                </c:pt>
                <c:pt idx="1681">
                  <c:v>1681</c:v>
                </c:pt>
                <c:pt idx="1682">
                  <c:v>1682</c:v>
                </c:pt>
                <c:pt idx="1683">
                  <c:v>1683</c:v>
                </c:pt>
                <c:pt idx="1684">
                  <c:v>1684</c:v>
                </c:pt>
                <c:pt idx="1685">
                  <c:v>1685</c:v>
                </c:pt>
                <c:pt idx="1686">
                  <c:v>1686</c:v>
                </c:pt>
                <c:pt idx="1687">
                  <c:v>1687</c:v>
                </c:pt>
                <c:pt idx="1688">
                  <c:v>1688</c:v>
                </c:pt>
                <c:pt idx="1689">
                  <c:v>1689</c:v>
                </c:pt>
                <c:pt idx="1690">
                  <c:v>1690</c:v>
                </c:pt>
                <c:pt idx="1691">
                  <c:v>1691</c:v>
                </c:pt>
                <c:pt idx="1692">
                  <c:v>1692</c:v>
                </c:pt>
                <c:pt idx="1693">
                  <c:v>1693</c:v>
                </c:pt>
                <c:pt idx="1694">
                  <c:v>1694</c:v>
                </c:pt>
                <c:pt idx="1695">
                  <c:v>1695</c:v>
                </c:pt>
                <c:pt idx="1696">
                  <c:v>1696</c:v>
                </c:pt>
                <c:pt idx="1697">
                  <c:v>1697</c:v>
                </c:pt>
                <c:pt idx="1698">
                  <c:v>1698</c:v>
                </c:pt>
                <c:pt idx="1699">
                  <c:v>1699</c:v>
                </c:pt>
                <c:pt idx="1700">
                  <c:v>1700</c:v>
                </c:pt>
                <c:pt idx="1701">
                  <c:v>1701</c:v>
                </c:pt>
                <c:pt idx="1702">
                  <c:v>1702</c:v>
                </c:pt>
                <c:pt idx="1703">
                  <c:v>1703</c:v>
                </c:pt>
                <c:pt idx="1704">
                  <c:v>1704</c:v>
                </c:pt>
                <c:pt idx="1705">
                  <c:v>1705</c:v>
                </c:pt>
                <c:pt idx="1706">
                  <c:v>1706</c:v>
                </c:pt>
                <c:pt idx="1707">
                  <c:v>1707</c:v>
                </c:pt>
                <c:pt idx="1708">
                  <c:v>1708</c:v>
                </c:pt>
                <c:pt idx="1709">
                  <c:v>1709</c:v>
                </c:pt>
                <c:pt idx="1710">
                  <c:v>1710</c:v>
                </c:pt>
                <c:pt idx="1711">
                  <c:v>1711</c:v>
                </c:pt>
                <c:pt idx="1712">
                  <c:v>1712</c:v>
                </c:pt>
                <c:pt idx="1713">
                  <c:v>1713</c:v>
                </c:pt>
                <c:pt idx="1714">
                  <c:v>1714</c:v>
                </c:pt>
                <c:pt idx="1715">
                  <c:v>1715</c:v>
                </c:pt>
                <c:pt idx="1716">
                  <c:v>1716</c:v>
                </c:pt>
                <c:pt idx="1717">
                  <c:v>1717</c:v>
                </c:pt>
                <c:pt idx="1718">
                  <c:v>1718</c:v>
                </c:pt>
                <c:pt idx="1719">
                  <c:v>1719</c:v>
                </c:pt>
                <c:pt idx="1720">
                  <c:v>1720</c:v>
                </c:pt>
                <c:pt idx="1721">
                  <c:v>1721</c:v>
                </c:pt>
                <c:pt idx="1722">
                  <c:v>1722</c:v>
                </c:pt>
                <c:pt idx="1723">
                  <c:v>1723</c:v>
                </c:pt>
                <c:pt idx="1724">
                  <c:v>1724</c:v>
                </c:pt>
                <c:pt idx="1725">
                  <c:v>1725</c:v>
                </c:pt>
                <c:pt idx="1726">
                  <c:v>1726</c:v>
                </c:pt>
                <c:pt idx="1727">
                  <c:v>1727</c:v>
                </c:pt>
                <c:pt idx="1728">
                  <c:v>1728</c:v>
                </c:pt>
                <c:pt idx="1729">
                  <c:v>1729</c:v>
                </c:pt>
                <c:pt idx="1730">
                  <c:v>1730</c:v>
                </c:pt>
                <c:pt idx="1731">
                  <c:v>1731</c:v>
                </c:pt>
                <c:pt idx="1732">
                  <c:v>1732</c:v>
                </c:pt>
                <c:pt idx="1733">
                  <c:v>1733</c:v>
                </c:pt>
                <c:pt idx="1734">
                  <c:v>1734</c:v>
                </c:pt>
                <c:pt idx="1735">
                  <c:v>1735</c:v>
                </c:pt>
                <c:pt idx="1736">
                  <c:v>1736</c:v>
                </c:pt>
                <c:pt idx="1737">
                  <c:v>1737</c:v>
                </c:pt>
                <c:pt idx="1738">
                  <c:v>1738</c:v>
                </c:pt>
                <c:pt idx="1739">
                  <c:v>1739</c:v>
                </c:pt>
                <c:pt idx="1740">
                  <c:v>1740</c:v>
                </c:pt>
                <c:pt idx="1741">
                  <c:v>1741</c:v>
                </c:pt>
                <c:pt idx="1742">
                  <c:v>1742</c:v>
                </c:pt>
                <c:pt idx="1743">
                  <c:v>1743</c:v>
                </c:pt>
                <c:pt idx="1744">
                  <c:v>1744</c:v>
                </c:pt>
                <c:pt idx="1745">
                  <c:v>1745</c:v>
                </c:pt>
                <c:pt idx="1746">
                  <c:v>1746</c:v>
                </c:pt>
                <c:pt idx="1747">
                  <c:v>1747</c:v>
                </c:pt>
                <c:pt idx="1748">
                  <c:v>1748</c:v>
                </c:pt>
                <c:pt idx="1749">
                  <c:v>1749</c:v>
                </c:pt>
                <c:pt idx="1750">
                  <c:v>1750</c:v>
                </c:pt>
                <c:pt idx="1751">
                  <c:v>1751</c:v>
                </c:pt>
                <c:pt idx="1752">
                  <c:v>1752</c:v>
                </c:pt>
                <c:pt idx="1753">
                  <c:v>1753</c:v>
                </c:pt>
                <c:pt idx="1754">
                  <c:v>1754</c:v>
                </c:pt>
                <c:pt idx="1755">
                  <c:v>1755</c:v>
                </c:pt>
                <c:pt idx="1756">
                  <c:v>1756</c:v>
                </c:pt>
                <c:pt idx="1757">
                  <c:v>1757</c:v>
                </c:pt>
                <c:pt idx="1758">
                  <c:v>1758</c:v>
                </c:pt>
                <c:pt idx="1759">
                  <c:v>1759</c:v>
                </c:pt>
                <c:pt idx="1760">
                  <c:v>1760</c:v>
                </c:pt>
                <c:pt idx="1761">
                  <c:v>1761</c:v>
                </c:pt>
                <c:pt idx="1762">
                  <c:v>1762</c:v>
                </c:pt>
                <c:pt idx="1763">
                  <c:v>1763</c:v>
                </c:pt>
                <c:pt idx="1764">
                  <c:v>1764</c:v>
                </c:pt>
                <c:pt idx="1765">
                  <c:v>1765</c:v>
                </c:pt>
                <c:pt idx="1766">
                  <c:v>1766</c:v>
                </c:pt>
                <c:pt idx="1767">
                  <c:v>1767</c:v>
                </c:pt>
                <c:pt idx="1768">
                  <c:v>1768</c:v>
                </c:pt>
                <c:pt idx="1769">
                  <c:v>1769</c:v>
                </c:pt>
                <c:pt idx="1770">
                  <c:v>1770</c:v>
                </c:pt>
                <c:pt idx="1771">
                  <c:v>1771</c:v>
                </c:pt>
                <c:pt idx="1772">
                  <c:v>1772</c:v>
                </c:pt>
                <c:pt idx="1773">
                  <c:v>1773</c:v>
                </c:pt>
                <c:pt idx="1774">
                  <c:v>1774</c:v>
                </c:pt>
                <c:pt idx="1775">
                  <c:v>1775</c:v>
                </c:pt>
                <c:pt idx="1776">
                  <c:v>1776</c:v>
                </c:pt>
                <c:pt idx="1777">
                  <c:v>1777</c:v>
                </c:pt>
                <c:pt idx="1778">
                  <c:v>1778</c:v>
                </c:pt>
                <c:pt idx="1779">
                  <c:v>1779</c:v>
                </c:pt>
                <c:pt idx="1780">
                  <c:v>1780</c:v>
                </c:pt>
                <c:pt idx="1781">
                  <c:v>1781</c:v>
                </c:pt>
                <c:pt idx="1782">
                  <c:v>1782</c:v>
                </c:pt>
                <c:pt idx="1783">
                  <c:v>1783</c:v>
                </c:pt>
                <c:pt idx="1784">
                  <c:v>1784</c:v>
                </c:pt>
                <c:pt idx="1785">
                  <c:v>1785</c:v>
                </c:pt>
                <c:pt idx="1786">
                  <c:v>1786</c:v>
                </c:pt>
                <c:pt idx="1787">
                  <c:v>1787</c:v>
                </c:pt>
                <c:pt idx="1788">
                  <c:v>1788</c:v>
                </c:pt>
                <c:pt idx="1789">
                  <c:v>1789</c:v>
                </c:pt>
                <c:pt idx="1790">
                  <c:v>1790</c:v>
                </c:pt>
                <c:pt idx="1791">
                  <c:v>1791</c:v>
                </c:pt>
                <c:pt idx="1792">
                  <c:v>1792</c:v>
                </c:pt>
                <c:pt idx="1793">
                  <c:v>1793</c:v>
                </c:pt>
                <c:pt idx="1794">
                  <c:v>1794</c:v>
                </c:pt>
                <c:pt idx="1795">
                  <c:v>1795</c:v>
                </c:pt>
                <c:pt idx="1796">
                  <c:v>1796</c:v>
                </c:pt>
                <c:pt idx="1797">
                  <c:v>1797</c:v>
                </c:pt>
                <c:pt idx="1798">
                  <c:v>1798</c:v>
                </c:pt>
                <c:pt idx="1799">
                  <c:v>1799</c:v>
                </c:pt>
                <c:pt idx="1800">
                  <c:v>1800</c:v>
                </c:pt>
                <c:pt idx="1801">
                  <c:v>1801</c:v>
                </c:pt>
                <c:pt idx="1802">
                  <c:v>1802</c:v>
                </c:pt>
                <c:pt idx="1803">
                  <c:v>1803</c:v>
                </c:pt>
                <c:pt idx="1804">
                  <c:v>1804</c:v>
                </c:pt>
                <c:pt idx="1805">
                  <c:v>1805</c:v>
                </c:pt>
                <c:pt idx="1806">
                  <c:v>1806</c:v>
                </c:pt>
                <c:pt idx="1807">
                  <c:v>1807</c:v>
                </c:pt>
                <c:pt idx="1808">
                  <c:v>1808</c:v>
                </c:pt>
                <c:pt idx="1809">
                  <c:v>1809</c:v>
                </c:pt>
                <c:pt idx="1810">
                  <c:v>1810</c:v>
                </c:pt>
                <c:pt idx="1811">
                  <c:v>1811</c:v>
                </c:pt>
                <c:pt idx="1812">
                  <c:v>1812</c:v>
                </c:pt>
                <c:pt idx="1813">
                  <c:v>1813</c:v>
                </c:pt>
                <c:pt idx="1814">
                  <c:v>1814</c:v>
                </c:pt>
                <c:pt idx="1815">
                  <c:v>1815</c:v>
                </c:pt>
                <c:pt idx="1816">
                  <c:v>1816</c:v>
                </c:pt>
                <c:pt idx="1817">
                  <c:v>1817</c:v>
                </c:pt>
                <c:pt idx="1818">
                  <c:v>1818</c:v>
                </c:pt>
                <c:pt idx="1819">
                  <c:v>1819</c:v>
                </c:pt>
                <c:pt idx="1820">
                  <c:v>1820</c:v>
                </c:pt>
                <c:pt idx="1821">
                  <c:v>1821</c:v>
                </c:pt>
                <c:pt idx="1822">
                  <c:v>1822</c:v>
                </c:pt>
                <c:pt idx="1823">
                  <c:v>1823</c:v>
                </c:pt>
                <c:pt idx="1824">
                  <c:v>1824</c:v>
                </c:pt>
                <c:pt idx="1825">
                  <c:v>1825</c:v>
                </c:pt>
                <c:pt idx="1826">
                  <c:v>1826</c:v>
                </c:pt>
                <c:pt idx="1827">
                  <c:v>1827</c:v>
                </c:pt>
                <c:pt idx="1828">
                  <c:v>1828</c:v>
                </c:pt>
                <c:pt idx="1829">
                  <c:v>1829</c:v>
                </c:pt>
                <c:pt idx="1830">
                  <c:v>1830</c:v>
                </c:pt>
                <c:pt idx="1831">
                  <c:v>1831</c:v>
                </c:pt>
                <c:pt idx="1832">
                  <c:v>1832</c:v>
                </c:pt>
                <c:pt idx="1833">
                  <c:v>1833</c:v>
                </c:pt>
                <c:pt idx="1834">
                  <c:v>1834</c:v>
                </c:pt>
                <c:pt idx="1835">
                  <c:v>1835</c:v>
                </c:pt>
                <c:pt idx="1836">
                  <c:v>1836</c:v>
                </c:pt>
                <c:pt idx="1837">
                  <c:v>1837</c:v>
                </c:pt>
                <c:pt idx="1838">
                  <c:v>1838</c:v>
                </c:pt>
                <c:pt idx="1839">
                  <c:v>1839</c:v>
                </c:pt>
                <c:pt idx="1840">
                  <c:v>1840</c:v>
                </c:pt>
                <c:pt idx="1841">
                  <c:v>1841</c:v>
                </c:pt>
                <c:pt idx="1842">
                  <c:v>1842</c:v>
                </c:pt>
                <c:pt idx="1843">
                  <c:v>1843</c:v>
                </c:pt>
                <c:pt idx="1844">
                  <c:v>1844</c:v>
                </c:pt>
                <c:pt idx="1845">
                  <c:v>1845</c:v>
                </c:pt>
                <c:pt idx="1846">
                  <c:v>1846</c:v>
                </c:pt>
                <c:pt idx="1847">
                  <c:v>1847</c:v>
                </c:pt>
                <c:pt idx="1848">
                  <c:v>1848</c:v>
                </c:pt>
                <c:pt idx="1849">
                  <c:v>1849</c:v>
                </c:pt>
                <c:pt idx="1850">
                  <c:v>1850</c:v>
                </c:pt>
                <c:pt idx="1851">
                  <c:v>1851</c:v>
                </c:pt>
                <c:pt idx="1852">
                  <c:v>1852</c:v>
                </c:pt>
                <c:pt idx="1853">
                  <c:v>1853</c:v>
                </c:pt>
                <c:pt idx="1854">
                  <c:v>1854</c:v>
                </c:pt>
                <c:pt idx="1855">
                  <c:v>1855</c:v>
                </c:pt>
                <c:pt idx="1856">
                  <c:v>1856</c:v>
                </c:pt>
                <c:pt idx="1857">
                  <c:v>1857</c:v>
                </c:pt>
                <c:pt idx="1858">
                  <c:v>1858</c:v>
                </c:pt>
                <c:pt idx="1859">
                  <c:v>1859</c:v>
                </c:pt>
                <c:pt idx="1860">
                  <c:v>1860</c:v>
                </c:pt>
                <c:pt idx="1861">
                  <c:v>1861</c:v>
                </c:pt>
                <c:pt idx="1862">
                  <c:v>1862</c:v>
                </c:pt>
                <c:pt idx="1863">
                  <c:v>1863</c:v>
                </c:pt>
                <c:pt idx="1864">
                  <c:v>1864</c:v>
                </c:pt>
                <c:pt idx="1865">
                  <c:v>1865</c:v>
                </c:pt>
                <c:pt idx="1866">
                  <c:v>1866</c:v>
                </c:pt>
                <c:pt idx="1867">
                  <c:v>1867</c:v>
                </c:pt>
                <c:pt idx="1868">
                  <c:v>1868</c:v>
                </c:pt>
                <c:pt idx="1869">
                  <c:v>1869</c:v>
                </c:pt>
                <c:pt idx="1870">
                  <c:v>1870</c:v>
                </c:pt>
                <c:pt idx="1871">
                  <c:v>1871</c:v>
                </c:pt>
                <c:pt idx="1872">
                  <c:v>1872</c:v>
                </c:pt>
                <c:pt idx="1873">
                  <c:v>1873</c:v>
                </c:pt>
                <c:pt idx="1874">
                  <c:v>1874</c:v>
                </c:pt>
                <c:pt idx="1875">
                  <c:v>1875</c:v>
                </c:pt>
                <c:pt idx="1876">
                  <c:v>1876</c:v>
                </c:pt>
                <c:pt idx="1877">
                  <c:v>1877</c:v>
                </c:pt>
                <c:pt idx="1878">
                  <c:v>1878</c:v>
                </c:pt>
                <c:pt idx="1879">
                  <c:v>1879</c:v>
                </c:pt>
                <c:pt idx="1880">
                  <c:v>1880</c:v>
                </c:pt>
                <c:pt idx="1881">
                  <c:v>1881</c:v>
                </c:pt>
                <c:pt idx="1882">
                  <c:v>1882</c:v>
                </c:pt>
                <c:pt idx="1883">
                  <c:v>1883</c:v>
                </c:pt>
                <c:pt idx="1884">
                  <c:v>1884</c:v>
                </c:pt>
                <c:pt idx="1885">
                  <c:v>1885</c:v>
                </c:pt>
                <c:pt idx="1886">
                  <c:v>1886</c:v>
                </c:pt>
                <c:pt idx="1887">
                  <c:v>1887</c:v>
                </c:pt>
                <c:pt idx="1888">
                  <c:v>1888</c:v>
                </c:pt>
                <c:pt idx="1889">
                  <c:v>1889</c:v>
                </c:pt>
                <c:pt idx="1890">
                  <c:v>1890</c:v>
                </c:pt>
                <c:pt idx="1891">
                  <c:v>1891</c:v>
                </c:pt>
                <c:pt idx="1892">
                  <c:v>1892</c:v>
                </c:pt>
                <c:pt idx="1893">
                  <c:v>1893</c:v>
                </c:pt>
                <c:pt idx="1894">
                  <c:v>1894</c:v>
                </c:pt>
                <c:pt idx="1895">
                  <c:v>1895</c:v>
                </c:pt>
                <c:pt idx="1896">
                  <c:v>1896</c:v>
                </c:pt>
                <c:pt idx="1897">
                  <c:v>1897</c:v>
                </c:pt>
                <c:pt idx="1898">
                  <c:v>1898</c:v>
                </c:pt>
                <c:pt idx="1899">
                  <c:v>1899</c:v>
                </c:pt>
                <c:pt idx="1900">
                  <c:v>1900</c:v>
                </c:pt>
                <c:pt idx="1901">
                  <c:v>1901</c:v>
                </c:pt>
                <c:pt idx="1902">
                  <c:v>1902</c:v>
                </c:pt>
                <c:pt idx="1903">
                  <c:v>1903</c:v>
                </c:pt>
                <c:pt idx="1904">
                  <c:v>1904</c:v>
                </c:pt>
                <c:pt idx="1905">
                  <c:v>1905</c:v>
                </c:pt>
                <c:pt idx="1906">
                  <c:v>1906</c:v>
                </c:pt>
                <c:pt idx="1907">
                  <c:v>1907</c:v>
                </c:pt>
                <c:pt idx="1908">
                  <c:v>1908</c:v>
                </c:pt>
                <c:pt idx="1909">
                  <c:v>1909</c:v>
                </c:pt>
                <c:pt idx="1910">
                  <c:v>1910</c:v>
                </c:pt>
                <c:pt idx="1911">
                  <c:v>1911</c:v>
                </c:pt>
                <c:pt idx="1912">
                  <c:v>1912</c:v>
                </c:pt>
                <c:pt idx="1913">
                  <c:v>1913</c:v>
                </c:pt>
                <c:pt idx="1914">
                  <c:v>1914</c:v>
                </c:pt>
                <c:pt idx="1915">
                  <c:v>1915</c:v>
                </c:pt>
                <c:pt idx="1916">
                  <c:v>1916</c:v>
                </c:pt>
                <c:pt idx="1917">
                  <c:v>1917</c:v>
                </c:pt>
                <c:pt idx="1918">
                  <c:v>1918</c:v>
                </c:pt>
                <c:pt idx="1919">
                  <c:v>1919</c:v>
                </c:pt>
                <c:pt idx="1920">
                  <c:v>1920</c:v>
                </c:pt>
                <c:pt idx="1921">
                  <c:v>1921</c:v>
                </c:pt>
                <c:pt idx="1922">
                  <c:v>1922</c:v>
                </c:pt>
                <c:pt idx="1923">
                  <c:v>1923</c:v>
                </c:pt>
                <c:pt idx="1924">
                  <c:v>1924</c:v>
                </c:pt>
                <c:pt idx="1925">
                  <c:v>1925</c:v>
                </c:pt>
                <c:pt idx="1926">
                  <c:v>1926</c:v>
                </c:pt>
                <c:pt idx="1927">
                  <c:v>1927</c:v>
                </c:pt>
                <c:pt idx="1928">
                  <c:v>1928</c:v>
                </c:pt>
                <c:pt idx="1929">
                  <c:v>1929</c:v>
                </c:pt>
                <c:pt idx="1930">
                  <c:v>1930</c:v>
                </c:pt>
                <c:pt idx="1931">
                  <c:v>1931</c:v>
                </c:pt>
                <c:pt idx="1932">
                  <c:v>1932</c:v>
                </c:pt>
                <c:pt idx="1933">
                  <c:v>1933</c:v>
                </c:pt>
                <c:pt idx="1934">
                  <c:v>1934</c:v>
                </c:pt>
                <c:pt idx="1935">
                  <c:v>1935</c:v>
                </c:pt>
                <c:pt idx="1936">
                  <c:v>1936</c:v>
                </c:pt>
                <c:pt idx="1937">
                  <c:v>1937</c:v>
                </c:pt>
                <c:pt idx="1938">
                  <c:v>1938</c:v>
                </c:pt>
                <c:pt idx="1939">
                  <c:v>1939</c:v>
                </c:pt>
                <c:pt idx="1940">
                  <c:v>1940</c:v>
                </c:pt>
                <c:pt idx="1941">
                  <c:v>1941</c:v>
                </c:pt>
                <c:pt idx="1942">
                  <c:v>1942</c:v>
                </c:pt>
                <c:pt idx="1943">
                  <c:v>1943</c:v>
                </c:pt>
                <c:pt idx="1944">
                  <c:v>1944</c:v>
                </c:pt>
                <c:pt idx="1945">
                  <c:v>1945</c:v>
                </c:pt>
                <c:pt idx="1946">
                  <c:v>1946</c:v>
                </c:pt>
                <c:pt idx="1947">
                  <c:v>1947</c:v>
                </c:pt>
                <c:pt idx="1948">
                  <c:v>1948</c:v>
                </c:pt>
                <c:pt idx="1949">
                  <c:v>1949</c:v>
                </c:pt>
                <c:pt idx="1950">
                  <c:v>1950</c:v>
                </c:pt>
                <c:pt idx="1951">
                  <c:v>1951</c:v>
                </c:pt>
                <c:pt idx="1952">
                  <c:v>1952</c:v>
                </c:pt>
                <c:pt idx="1953">
                  <c:v>1953</c:v>
                </c:pt>
                <c:pt idx="1954">
                  <c:v>1954</c:v>
                </c:pt>
                <c:pt idx="1955">
                  <c:v>1955</c:v>
                </c:pt>
                <c:pt idx="1956">
                  <c:v>1956</c:v>
                </c:pt>
                <c:pt idx="1957">
                  <c:v>1957</c:v>
                </c:pt>
                <c:pt idx="1958">
                  <c:v>1958</c:v>
                </c:pt>
                <c:pt idx="1959">
                  <c:v>1959</c:v>
                </c:pt>
                <c:pt idx="1960">
                  <c:v>1960</c:v>
                </c:pt>
                <c:pt idx="1961">
                  <c:v>1961</c:v>
                </c:pt>
                <c:pt idx="1962">
                  <c:v>1962</c:v>
                </c:pt>
                <c:pt idx="1963">
                  <c:v>1963</c:v>
                </c:pt>
                <c:pt idx="1964">
                  <c:v>1964</c:v>
                </c:pt>
                <c:pt idx="1965">
                  <c:v>1965</c:v>
                </c:pt>
                <c:pt idx="1966">
                  <c:v>1966</c:v>
                </c:pt>
                <c:pt idx="1967">
                  <c:v>1967</c:v>
                </c:pt>
                <c:pt idx="1968">
                  <c:v>1968</c:v>
                </c:pt>
                <c:pt idx="1969">
                  <c:v>1969</c:v>
                </c:pt>
                <c:pt idx="1970">
                  <c:v>1970</c:v>
                </c:pt>
                <c:pt idx="1971">
                  <c:v>1971</c:v>
                </c:pt>
                <c:pt idx="1972">
                  <c:v>1972</c:v>
                </c:pt>
                <c:pt idx="1973">
                  <c:v>1973</c:v>
                </c:pt>
                <c:pt idx="1974">
                  <c:v>1974</c:v>
                </c:pt>
                <c:pt idx="1975">
                  <c:v>1975</c:v>
                </c:pt>
                <c:pt idx="1976">
                  <c:v>1976</c:v>
                </c:pt>
                <c:pt idx="1977">
                  <c:v>1977</c:v>
                </c:pt>
                <c:pt idx="1978">
                  <c:v>1978</c:v>
                </c:pt>
                <c:pt idx="1979">
                  <c:v>1979</c:v>
                </c:pt>
                <c:pt idx="1980">
                  <c:v>1980</c:v>
                </c:pt>
                <c:pt idx="1981">
                  <c:v>1981</c:v>
                </c:pt>
                <c:pt idx="1982">
                  <c:v>1982</c:v>
                </c:pt>
                <c:pt idx="1983">
                  <c:v>1983</c:v>
                </c:pt>
                <c:pt idx="1984">
                  <c:v>1984</c:v>
                </c:pt>
                <c:pt idx="1985">
                  <c:v>1985</c:v>
                </c:pt>
                <c:pt idx="1986">
                  <c:v>1986</c:v>
                </c:pt>
                <c:pt idx="1987">
                  <c:v>1987</c:v>
                </c:pt>
                <c:pt idx="1988">
                  <c:v>1988</c:v>
                </c:pt>
                <c:pt idx="1989">
                  <c:v>1989</c:v>
                </c:pt>
                <c:pt idx="1990">
                  <c:v>1990</c:v>
                </c:pt>
                <c:pt idx="1991">
                  <c:v>1991</c:v>
                </c:pt>
                <c:pt idx="1992">
                  <c:v>1992</c:v>
                </c:pt>
                <c:pt idx="1993">
                  <c:v>1993</c:v>
                </c:pt>
                <c:pt idx="1994">
                  <c:v>1994</c:v>
                </c:pt>
                <c:pt idx="1995">
                  <c:v>1995</c:v>
                </c:pt>
                <c:pt idx="1996">
                  <c:v>1996</c:v>
                </c:pt>
                <c:pt idx="1997">
                  <c:v>1997</c:v>
                </c:pt>
                <c:pt idx="1998">
                  <c:v>1998</c:v>
                </c:pt>
                <c:pt idx="1999">
                  <c:v>1999</c:v>
                </c:pt>
                <c:pt idx="2000">
                  <c:v>2000</c:v>
                </c:pt>
                <c:pt idx="2001">
                  <c:v>2001</c:v>
                </c:pt>
                <c:pt idx="2002">
                  <c:v>2002</c:v>
                </c:pt>
                <c:pt idx="2003">
                  <c:v>2003</c:v>
                </c:pt>
                <c:pt idx="2004">
                  <c:v>2004</c:v>
                </c:pt>
                <c:pt idx="2005">
                  <c:v>2005</c:v>
                </c:pt>
                <c:pt idx="2006">
                  <c:v>2006</c:v>
                </c:pt>
                <c:pt idx="2007">
                  <c:v>2007</c:v>
                </c:pt>
                <c:pt idx="2008">
                  <c:v>2008</c:v>
                </c:pt>
                <c:pt idx="2009">
                  <c:v>2009</c:v>
                </c:pt>
                <c:pt idx="2010">
                  <c:v>2010</c:v>
                </c:pt>
                <c:pt idx="2011">
                  <c:v>2011</c:v>
                </c:pt>
                <c:pt idx="2012">
                  <c:v>2012</c:v>
                </c:pt>
                <c:pt idx="2013">
                  <c:v>2013</c:v>
                </c:pt>
                <c:pt idx="2014">
                  <c:v>2014</c:v>
                </c:pt>
                <c:pt idx="2015">
                  <c:v>2015</c:v>
                </c:pt>
                <c:pt idx="2016">
                  <c:v>2016</c:v>
                </c:pt>
                <c:pt idx="2017">
                  <c:v>2017</c:v>
                </c:pt>
                <c:pt idx="2018">
                  <c:v>2018</c:v>
                </c:pt>
                <c:pt idx="2019">
                  <c:v>2019</c:v>
                </c:pt>
                <c:pt idx="2020">
                  <c:v>2020</c:v>
                </c:pt>
                <c:pt idx="2021">
                  <c:v>2021</c:v>
                </c:pt>
                <c:pt idx="2022">
                  <c:v>2022</c:v>
                </c:pt>
                <c:pt idx="2023">
                  <c:v>2023</c:v>
                </c:pt>
                <c:pt idx="2024">
                  <c:v>2024</c:v>
                </c:pt>
                <c:pt idx="2025">
                  <c:v>2025</c:v>
                </c:pt>
                <c:pt idx="2026">
                  <c:v>2026</c:v>
                </c:pt>
                <c:pt idx="2027">
                  <c:v>2027</c:v>
                </c:pt>
                <c:pt idx="2028">
                  <c:v>2028</c:v>
                </c:pt>
                <c:pt idx="2029">
                  <c:v>2029</c:v>
                </c:pt>
                <c:pt idx="2030">
                  <c:v>2030</c:v>
                </c:pt>
                <c:pt idx="2031">
                  <c:v>2031</c:v>
                </c:pt>
                <c:pt idx="2032">
                  <c:v>2032</c:v>
                </c:pt>
                <c:pt idx="2033">
                  <c:v>2033</c:v>
                </c:pt>
                <c:pt idx="2034">
                  <c:v>2034</c:v>
                </c:pt>
                <c:pt idx="2035">
                  <c:v>2035</c:v>
                </c:pt>
                <c:pt idx="2036">
                  <c:v>2036</c:v>
                </c:pt>
                <c:pt idx="2037">
                  <c:v>2037</c:v>
                </c:pt>
                <c:pt idx="2038">
                  <c:v>2038</c:v>
                </c:pt>
                <c:pt idx="2039">
                  <c:v>2039</c:v>
                </c:pt>
                <c:pt idx="2040">
                  <c:v>2040</c:v>
                </c:pt>
                <c:pt idx="2041">
                  <c:v>2041</c:v>
                </c:pt>
                <c:pt idx="2042">
                  <c:v>2042</c:v>
                </c:pt>
                <c:pt idx="2043">
                  <c:v>2043</c:v>
                </c:pt>
                <c:pt idx="2044">
                  <c:v>2044</c:v>
                </c:pt>
                <c:pt idx="2045">
                  <c:v>2045</c:v>
                </c:pt>
                <c:pt idx="2046">
                  <c:v>2046</c:v>
                </c:pt>
                <c:pt idx="2047">
                  <c:v>2047</c:v>
                </c:pt>
                <c:pt idx="2048">
                  <c:v>2048</c:v>
                </c:pt>
                <c:pt idx="2049">
                  <c:v>2049</c:v>
                </c:pt>
                <c:pt idx="2050">
                  <c:v>2050</c:v>
                </c:pt>
                <c:pt idx="2051">
                  <c:v>2051</c:v>
                </c:pt>
                <c:pt idx="2052">
                  <c:v>2052</c:v>
                </c:pt>
                <c:pt idx="2053">
                  <c:v>2053</c:v>
                </c:pt>
                <c:pt idx="2054">
                  <c:v>2054</c:v>
                </c:pt>
                <c:pt idx="2055">
                  <c:v>2055</c:v>
                </c:pt>
                <c:pt idx="2056">
                  <c:v>2056</c:v>
                </c:pt>
                <c:pt idx="2057">
                  <c:v>2057</c:v>
                </c:pt>
                <c:pt idx="2058">
                  <c:v>2058</c:v>
                </c:pt>
                <c:pt idx="2059">
                  <c:v>2059</c:v>
                </c:pt>
                <c:pt idx="2060">
                  <c:v>2060</c:v>
                </c:pt>
                <c:pt idx="2061">
                  <c:v>2061</c:v>
                </c:pt>
                <c:pt idx="2062">
                  <c:v>2062</c:v>
                </c:pt>
                <c:pt idx="2063">
                  <c:v>2063</c:v>
                </c:pt>
                <c:pt idx="2064">
                  <c:v>2064</c:v>
                </c:pt>
                <c:pt idx="2065">
                  <c:v>2065</c:v>
                </c:pt>
                <c:pt idx="2066">
                  <c:v>2066</c:v>
                </c:pt>
                <c:pt idx="2067">
                  <c:v>2067</c:v>
                </c:pt>
                <c:pt idx="2068">
                  <c:v>2068</c:v>
                </c:pt>
                <c:pt idx="2069">
                  <c:v>2069</c:v>
                </c:pt>
                <c:pt idx="2070">
                  <c:v>2070</c:v>
                </c:pt>
                <c:pt idx="2071">
                  <c:v>2071</c:v>
                </c:pt>
                <c:pt idx="2072">
                  <c:v>2072</c:v>
                </c:pt>
                <c:pt idx="2073">
                  <c:v>2073</c:v>
                </c:pt>
                <c:pt idx="2074">
                  <c:v>2074</c:v>
                </c:pt>
                <c:pt idx="2075">
                  <c:v>2075</c:v>
                </c:pt>
                <c:pt idx="2076">
                  <c:v>2076</c:v>
                </c:pt>
                <c:pt idx="2077">
                  <c:v>2077</c:v>
                </c:pt>
                <c:pt idx="2078">
                  <c:v>2078</c:v>
                </c:pt>
                <c:pt idx="2079">
                  <c:v>2079</c:v>
                </c:pt>
                <c:pt idx="2080">
                  <c:v>2080</c:v>
                </c:pt>
                <c:pt idx="2081">
                  <c:v>2081</c:v>
                </c:pt>
                <c:pt idx="2082">
                  <c:v>2082</c:v>
                </c:pt>
                <c:pt idx="2083">
                  <c:v>2083</c:v>
                </c:pt>
                <c:pt idx="2084">
                  <c:v>2084</c:v>
                </c:pt>
                <c:pt idx="2085">
                  <c:v>2085</c:v>
                </c:pt>
                <c:pt idx="2086">
                  <c:v>2086</c:v>
                </c:pt>
                <c:pt idx="2087">
                  <c:v>2087</c:v>
                </c:pt>
                <c:pt idx="2088">
                  <c:v>2088</c:v>
                </c:pt>
                <c:pt idx="2089">
                  <c:v>2089</c:v>
                </c:pt>
                <c:pt idx="2090">
                  <c:v>2090</c:v>
                </c:pt>
                <c:pt idx="2091">
                  <c:v>2091</c:v>
                </c:pt>
                <c:pt idx="2092">
                  <c:v>2092</c:v>
                </c:pt>
                <c:pt idx="2093">
                  <c:v>2093</c:v>
                </c:pt>
                <c:pt idx="2094">
                  <c:v>2094</c:v>
                </c:pt>
                <c:pt idx="2095">
                  <c:v>2095</c:v>
                </c:pt>
                <c:pt idx="2096">
                  <c:v>2096</c:v>
                </c:pt>
                <c:pt idx="2097">
                  <c:v>2097</c:v>
                </c:pt>
                <c:pt idx="2098">
                  <c:v>2098</c:v>
                </c:pt>
                <c:pt idx="2099">
                  <c:v>2099</c:v>
                </c:pt>
                <c:pt idx="2100">
                  <c:v>2100</c:v>
                </c:pt>
                <c:pt idx="2101">
                  <c:v>2101</c:v>
                </c:pt>
                <c:pt idx="2102">
                  <c:v>2102</c:v>
                </c:pt>
                <c:pt idx="2103">
                  <c:v>2103</c:v>
                </c:pt>
                <c:pt idx="2104">
                  <c:v>2104</c:v>
                </c:pt>
                <c:pt idx="2105">
                  <c:v>2105</c:v>
                </c:pt>
                <c:pt idx="2106">
                  <c:v>2106</c:v>
                </c:pt>
                <c:pt idx="2107">
                  <c:v>2107</c:v>
                </c:pt>
                <c:pt idx="2108">
                  <c:v>2108</c:v>
                </c:pt>
                <c:pt idx="2109">
                  <c:v>2109</c:v>
                </c:pt>
                <c:pt idx="2110">
                  <c:v>2110</c:v>
                </c:pt>
                <c:pt idx="2111">
                  <c:v>2111</c:v>
                </c:pt>
                <c:pt idx="2112">
                  <c:v>2112</c:v>
                </c:pt>
                <c:pt idx="2113">
                  <c:v>2113</c:v>
                </c:pt>
                <c:pt idx="2114">
                  <c:v>2114</c:v>
                </c:pt>
                <c:pt idx="2115">
                  <c:v>2115</c:v>
                </c:pt>
                <c:pt idx="2116">
                  <c:v>2116</c:v>
                </c:pt>
                <c:pt idx="2117">
                  <c:v>2117</c:v>
                </c:pt>
                <c:pt idx="2118">
                  <c:v>2118</c:v>
                </c:pt>
                <c:pt idx="2119">
                  <c:v>2119</c:v>
                </c:pt>
                <c:pt idx="2120">
                  <c:v>2120</c:v>
                </c:pt>
                <c:pt idx="2121">
                  <c:v>2121</c:v>
                </c:pt>
                <c:pt idx="2122">
                  <c:v>2122</c:v>
                </c:pt>
                <c:pt idx="2123">
                  <c:v>2123</c:v>
                </c:pt>
                <c:pt idx="2124">
                  <c:v>2124</c:v>
                </c:pt>
                <c:pt idx="2125">
                  <c:v>2125</c:v>
                </c:pt>
                <c:pt idx="2126">
                  <c:v>2126</c:v>
                </c:pt>
                <c:pt idx="2127">
                  <c:v>2127</c:v>
                </c:pt>
                <c:pt idx="2128">
                  <c:v>2128</c:v>
                </c:pt>
                <c:pt idx="2129">
                  <c:v>2129</c:v>
                </c:pt>
                <c:pt idx="2130">
                  <c:v>2130</c:v>
                </c:pt>
                <c:pt idx="2131">
                  <c:v>2131</c:v>
                </c:pt>
                <c:pt idx="2132">
                  <c:v>2132</c:v>
                </c:pt>
                <c:pt idx="2133">
                  <c:v>2133</c:v>
                </c:pt>
                <c:pt idx="2134">
                  <c:v>2134</c:v>
                </c:pt>
                <c:pt idx="2135">
                  <c:v>2135</c:v>
                </c:pt>
                <c:pt idx="2136">
                  <c:v>2136</c:v>
                </c:pt>
                <c:pt idx="2137">
                  <c:v>2137</c:v>
                </c:pt>
                <c:pt idx="2138">
                  <c:v>2138</c:v>
                </c:pt>
                <c:pt idx="2139">
                  <c:v>2139</c:v>
                </c:pt>
                <c:pt idx="2140">
                  <c:v>2140</c:v>
                </c:pt>
                <c:pt idx="2141">
                  <c:v>2141</c:v>
                </c:pt>
                <c:pt idx="2142">
                  <c:v>2142</c:v>
                </c:pt>
                <c:pt idx="2143">
                  <c:v>2143</c:v>
                </c:pt>
                <c:pt idx="2144">
                  <c:v>2144</c:v>
                </c:pt>
                <c:pt idx="2145">
                  <c:v>2145</c:v>
                </c:pt>
                <c:pt idx="2146">
                  <c:v>2146</c:v>
                </c:pt>
                <c:pt idx="2147">
                  <c:v>2147</c:v>
                </c:pt>
                <c:pt idx="2148">
                  <c:v>2148</c:v>
                </c:pt>
                <c:pt idx="2149">
                  <c:v>2149</c:v>
                </c:pt>
                <c:pt idx="2150">
                  <c:v>2150</c:v>
                </c:pt>
                <c:pt idx="2151">
                  <c:v>2151</c:v>
                </c:pt>
                <c:pt idx="2152">
                  <c:v>2152</c:v>
                </c:pt>
                <c:pt idx="2153">
                  <c:v>2153</c:v>
                </c:pt>
                <c:pt idx="2154">
                  <c:v>2154</c:v>
                </c:pt>
                <c:pt idx="2155">
                  <c:v>2155</c:v>
                </c:pt>
                <c:pt idx="2156">
                  <c:v>2156</c:v>
                </c:pt>
                <c:pt idx="2157">
                  <c:v>2157</c:v>
                </c:pt>
                <c:pt idx="2158">
                  <c:v>2158</c:v>
                </c:pt>
                <c:pt idx="2159">
                  <c:v>2159</c:v>
                </c:pt>
                <c:pt idx="2160">
                  <c:v>2160</c:v>
                </c:pt>
                <c:pt idx="2161">
                  <c:v>2161</c:v>
                </c:pt>
                <c:pt idx="2162">
                  <c:v>2162</c:v>
                </c:pt>
                <c:pt idx="2163">
                  <c:v>2163</c:v>
                </c:pt>
                <c:pt idx="2164">
                  <c:v>2164</c:v>
                </c:pt>
                <c:pt idx="2165">
                  <c:v>2165</c:v>
                </c:pt>
                <c:pt idx="2166">
                  <c:v>2166</c:v>
                </c:pt>
                <c:pt idx="2167">
                  <c:v>2167</c:v>
                </c:pt>
                <c:pt idx="2168">
                  <c:v>2168</c:v>
                </c:pt>
                <c:pt idx="2169">
                  <c:v>2169</c:v>
                </c:pt>
                <c:pt idx="2170">
                  <c:v>2170</c:v>
                </c:pt>
                <c:pt idx="2171">
                  <c:v>2171</c:v>
                </c:pt>
                <c:pt idx="2172">
                  <c:v>2172</c:v>
                </c:pt>
                <c:pt idx="2173">
                  <c:v>2173</c:v>
                </c:pt>
                <c:pt idx="2174">
                  <c:v>2174</c:v>
                </c:pt>
                <c:pt idx="2175">
                  <c:v>2175</c:v>
                </c:pt>
                <c:pt idx="2176">
                  <c:v>2176</c:v>
                </c:pt>
                <c:pt idx="2177">
                  <c:v>2177</c:v>
                </c:pt>
                <c:pt idx="2178">
                  <c:v>2178</c:v>
                </c:pt>
                <c:pt idx="2179">
                  <c:v>2179</c:v>
                </c:pt>
                <c:pt idx="2180">
                  <c:v>2180</c:v>
                </c:pt>
                <c:pt idx="2181">
                  <c:v>2181</c:v>
                </c:pt>
                <c:pt idx="2182">
                  <c:v>2182</c:v>
                </c:pt>
                <c:pt idx="2183">
                  <c:v>2183</c:v>
                </c:pt>
                <c:pt idx="2184">
                  <c:v>2184</c:v>
                </c:pt>
                <c:pt idx="2185">
                  <c:v>2185</c:v>
                </c:pt>
                <c:pt idx="2186">
                  <c:v>2186</c:v>
                </c:pt>
                <c:pt idx="2187">
                  <c:v>2187</c:v>
                </c:pt>
                <c:pt idx="2188">
                  <c:v>2188</c:v>
                </c:pt>
                <c:pt idx="2189">
                  <c:v>2189</c:v>
                </c:pt>
                <c:pt idx="2190">
                  <c:v>2190</c:v>
                </c:pt>
                <c:pt idx="2191">
                  <c:v>2191</c:v>
                </c:pt>
                <c:pt idx="2192">
                  <c:v>2192</c:v>
                </c:pt>
                <c:pt idx="2193">
                  <c:v>2193</c:v>
                </c:pt>
                <c:pt idx="2194">
                  <c:v>2194</c:v>
                </c:pt>
                <c:pt idx="2195">
                  <c:v>2195</c:v>
                </c:pt>
                <c:pt idx="2196">
                  <c:v>2196</c:v>
                </c:pt>
                <c:pt idx="2197">
                  <c:v>2197</c:v>
                </c:pt>
                <c:pt idx="2198">
                  <c:v>2198</c:v>
                </c:pt>
                <c:pt idx="2199">
                  <c:v>2199</c:v>
                </c:pt>
                <c:pt idx="2200">
                  <c:v>2200</c:v>
                </c:pt>
                <c:pt idx="2201">
                  <c:v>2201</c:v>
                </c:pt>
                <c:pt idx="2202">
                  <c:v>2202</c:v>
                </c:pt>
                <c:pt idx="2203">
                  <c:v>2203</c:v>
                </c:pt>
                <c:pt idx="2204">
                  <c:v>2204</c:v>
                </c:pt>
                <c:pt idx="2205">
                  <c:v>2205</c:v>
                </c:pt>
                <c:pt idx="2206">
                  <c:v>2206</c:v>
                </c:pt>
                <c:pt idx="2207">
                  <c:v>2207</c:v>
                </c:pt>
                <c:pt idx="2208">
                  <c:v>2208</c:v>
                </c:pt>
                <c:pt idx="2209">
                  <c:v>2209</c:v>
                </c:pt>
                <c:pt idx="2210">
                  <c:v>2210</c:v>
                </c:pt>
                <c:pt idx="2211">
                  <c:v>2211</c:v>
                </c:pt>
                <c:pt idx="2212">
                  <c:v>2212</c:v>
                </c:pt>
                <c:pt idx="2213">
                  <c:v>2213</c:v>
                </c:pt>
                <c:pt idx="2214">
                  <c:v>2214</c:v>
                </c:pt>
                <c:pt idx="2215">
                  <c:v>2215</c:v>
                </c:pt>
                <c:pt idx="2216">
                  <c:v>2216</c:v>
                </c:pt>
                <c:pt idx="2217">
                  <c:v>2217</c:v>
                </c:pt>
                <c:pt idx="2218">
                  <c:v>2218</c:v>
                </c:pt>
                <c:pt idx="2219">
                  <c:v>2219</c:v>
                </c:pt>
                <c:pt idx="2220">
                  <c:v>2220</c:v>
                </c:pt>
                <c:pt idx="2221">
                  <c:v>2221</c:v>
                </c:pt>
                <c:pt idx="2222">
                  <c:v>2222</c:v>
                </c:pt>
                <c:pt idx="2223">
                  <c:v>2223</c:v>
                </c:pt>
                <c:pt idx="2224">
                  <c:v>2224</c:v>
                </c:pt>
                <c:pt idx="2225">
                  <c:v>2225</c:v>
                </c:pt>
                <c:pt idx="2226">
                  <c:v>2226</c:v>
                </c:pt>
                <c:pt idx="2227">
                  <c:v>2227</c:v>
                </c:pt>
                <c:pt idx="2228">
                  <c:v>2228</c:v>
                </c:pt>
                <c:pt idx="2229">
                  <c:v>2229</c:v>
                </c:pt>
                <c:pt idx="2230">
                  <c:v>2230</c:v>
                </c:pt>
                <c:pt idx="2231">
                  <c:v>2231</c:v>
                </c:pt>
                <c:pt idx="2232">
                  <c:v>2232</c:v>
                </c:pt>
                <c:pt idx="2233">
                  <c:v>2233</c:v>
                </c:pt>
                <c:pt idx="2234">
                  <c:v>2234</c:v>
                </c:pt>
                <c:pt idx="2235">
                  <c:v>2235</c:v>
                </c:pt>
                <c:pt idx="2236">
                  <c:v>2236</c:v>
                </c:pt>
                <c:pt idx="2237">
                  <c:v>2237</c:v>
                </c:pt>
                <c:pt idx="2238">
                  <c:v>2238</c:v>
                </c:pt>
                <c:pt idx="2239">
                  <c:v>2239</c:v>
                </c:pt>
                <c:pt idx="2240">
                  <c:v>2240</c:v>
                </c:pt>
                <c:pt idx="2241">
                  <c:v>2241</c:v>
                </c:pt>
                <c:pt idx="2242">
                  <c:v>2242</c:v>
                </c:pt>
                <c:pt idx="2243">
                  <c:v>2243</c:v>
                </c:pt>
                <c:pt idx="2244">
                  <c:v>2244</c:v>
                </c:pt>
                <c:pt idx="2245">
                  <c:v>2245</c:v>
                </c:pt>
                <c:pt idx="2246">
                  <c:v>2246</c:v>
                </c:pt>
                <c:pt idx="2247">
                  <c:v>2247</c:v>
                </c:pt>
                <c:pt idx="2248">
                  <c:v>2248</c:v>
                </c:pt>
                <c:pt idx="2249">
                  <c:v>2249</c:v>
                </c:pt>
                <c:pt idx="2250">
                  <c:v>2250</c:v>
                </c:pt>
                <c:pt idx="2251">
                  <c:v>2251</c:v>
                </c:pt>
                <c:pt idx="2252">
                  <c:v>2252</c:v>
                </c:pt>
                <c:pt idx="2253">
                  <c:v>2253</c:v>
                </c:pt>
                <c:pt idx="2254">
                  <c:v>2254</c:v>
                </c:pt>
                <c:pt idx="2255">
                  <c:v>2255</c:v>
                </c:pt>
                <c:pt idx="2256">
                  <c:v>2256</c:v>
                </c:pt>
                <c:pt idx="2257">
                  <c:v>2257</c:v>
                </c:pt>
                <c:pt idx="2258">
                  <c:v>2258</c:v>
                </c:pt>
                <c:pt idx="2259">
                  <c:v>2259</c:v>
                </c:pt>
                <c:pt idx="2260">
                  <c:v>2260</c:v>
                </c:pt>
                <c:pt idx="2261">
                  <c:v>2261</c:v>
                </c:pt>
                <c:pt idx="2262">
                  <c:v>2262</c:v>
                </c:pt>
                <c:pt idx="2263">
                  <c:v>2263</c:v>
                </c:pt>
                <c:pt idx="2264">
                  <c:v>2264</c:v>
                </c:pt>
                <c:pt idx="2265">
                  <c:v>2265</c:v>
                </c:pt>
                <c:pt idx="2266">
                  <c:v>2266</c:v>
                </c:pt>
                <c:pt idx="2267">
                  <c:v>2267</c:v>
                </c:pt>
                <c:pt idx="2268">
                  <c:v>2268</c:v>
                </c:pt>
                <c:pt idx="2269">
                  <c:v>2269</c:v>
                </c:pt>
                <c:pt idx="2270">
                  <c:v>2270</c:v>
                </c:pt>
                <c:pt idx="2271">
                  <c:v>2271</c:v>
                </c:pt>
                <c:pt idx="2272">
                  <c:v>2272</c:v>
                </c:pt>
                <c:pt idx="2273">
                  <c:v>2273</c:v>
                </c:pt>
                <c:pt idx="2274">
                  <c:v>2274</c:v>
                </c:pt>
                <c:pt idx="2275">
                  <c:v>2275</c:v>
                </c:pt>
                <c:pt idx="2276">
                  <c:v>2276</c:v>
                </c:pt>
                <c:pt idx="2277">
                  <c:v>2277</c:v>
                </c:pt>
                <c:pt idx="2278">
                  <c:v>2278</c:v>
                </c:pt>
                <c:pt idx="2279">
                  <c:v>2279</c:v>
                </c:pt>
                <c:pt idx="2280">
                  <c:v>2280</c:v>
                </c:pt>
                <c:pt idx="2281">
                  <c:v>2281</c:v>
                </c:pt>
                <c:pt idx="2282">
                  <c:v>2282</c:v>
                </c:pt>
                <c:pt idx="2283">
                  <c:v>2283</c:v>
                </c:pt>
                <c:pt idx="2284">
                  <c:v>2284</c:v>
                </c:pt>
                <c:pt idx="2285">
                  <c:v>2285</c:v>
                </c:pt>
                <c:pt idx="2286">
                  <c:v>2286</c:v>
                </c:pt>
                <c:pt idx="2287">
                  <c:v>2287</c:v>
                </c:pt>
                <c:pt idx="2288">
                  <c:v>2288</c:v>
                </c:pt>
                <c:pt idx="2289">
                  <c:v>2289</c:v>
                </c:pt>
                <c:pt idx="2290">
                  <c:v>2290</c:v>
                </c:pt>
                <c:pt idx="2291">
                  <c:v>2291</c:v>
                </c:pt>
                <c:pt idx="2292">
                  <c:v>2292</c:v>
                </c:pt>
                <c:pt idx="2293">
                  <c:v>2293</c:v>
                </c:pt>
                <c:pt idx="2294">
                  <c:v>2294</c:v>
                </c:pt>
                <c:pt idx="2295">
                  <c:v>2295</c:v>
                </c:pt>
                <c:pt idx="2296">
                  <c:v>2296</c:v>
                </c:pt>
                <c:pt idx="2297">
                  <c:v>2297</c:v>
                </c:pt>
                <c:pt idx="2298">
                  <c:v>2298</c:v>
                </c:pt>
                <c:pt idx="2299">
                  <c:v>2299</c:v>
                </c:pt>
                <c:pt idx="2300">
                  <c:v>2300</c:v>
                </c:pt>
                <c:pt idx="2301">
                  <c:v>2301</c:v>
                </c:pt>
                <c:pt idx="2302">
                  <c:v>2302</c:v>
                </c:pt>
                <c:pt idx="2303">
                  <c:v>2303</c:v>
                </c:pt>
                <c:pt idx="2304">
                  <c:v>2304</c:v>
                </c:pt>
                <c:pt idx="2305">
                  <c:v>2305</c:v>
                </c:pt>
                <c:pt idx="2306">
                  <c:v>2306</c:v>
                </c:pt>
                <c:pt idx="2307">
                  <c:v>2307</c:v>
                </c:pt>
                <c:pt idx="2308">
                  <c:v>2308</c:v>
                </c:pt>
                <c:pt idx="2309">
                  <c:v>2309</c:v>
                </c:pt>
                <c:pt idx="2310">
                  <c:v>2310</c:v>
                </c:pt>
                <c:pt idx="2311">
                  <c:v>2311</c:v>
                </c:pt>
                <c:pt idx="2312">
                  <c:v>2312</c:v>
                </c:pt>
                <c:pt idx="2313">
                  <c:v>2313</c:v>
                </c:pt>
                <c:pt idx="2314">
                  <c:v>2314</c:v>
                </c:pt>
                <c:pt idx="2315">
                  <c:v>2315</c:v>
                </c:pt>
                <c:pt idx="2316">
                  <c:v>2316</c:v>
                </c:pt>
                <c:pt idx="2317">
                  <c:v>2317</c:v>
                </c:pt>
                <c:pt idx="2318">
                  <c:v>2318</c:v>
                </c:pt>
                <c:pt idx="2319">
                  <c:v>2319</c:v>
                </c:pt>
                <c:pt idx="2320">
                  <c:v>2320</c:v>
                </c:pt>
                <c:pt idx="2321">
                  <c:v>2321</c:v>
                </c:pt>
                <c:pt idx="2322">
                  <c:v>2322</c:v>
                </c:pt>
                <c:pt idx="2323">
                  <c:v>2323</c:v>
                </c:pt>
                <c:pt idx="2324">
                  <c:v>2324</c:v>
                </c:pt>
                <c:pt idx="2325">
                  <c:v>2325</c:v>
                </c:pt>
                <c:pt idx="2326">
                  <c:v>2326</c:v>
                </c:pt>
                <c:pt idx="2327">
                  <c:v>2327</c:v>
                </c:pt>
                <c:pt idx="2328">
                  <c:v>2328</c:v>
                </c:pt>
                <c:pt idx="2329">
                  <c:v>2329</c:v>
                </c:pt>
                <c:pt idx="2330">
                  <c:v>2330</c:v>
                </c:pt>
                <c:pt idx="2331">
                  <c:v>2331</c:v>
                </c:pt>
                <c:pt idx="2332">
                  <c:v>2332</c:v>
                </c:pt>
                <c:pt idx="2333">
                  <c:v>2333</c:v>
                </c:pt>
                <c:pt idx="2334">
                  <c:v>2334</c:v>
                </c:pt>
                <c:pt idx="2335">
                  <c:v>2335</c:v>
                </c:pt>
                <c:pt idx="2336">
                  <c:v>2336</c:v>
                </c:pt>
                <c:pt idx="2337">
                  <c:v>2337</c:v>
                </c:pt>
                <c:pt idx="2338">
                  <c:v>2338</c:v>
                </c:pt>
                <c:pt idx="2339">
                  <c:v>2339</c:v>
                </c:pt>
                <c:pt idx="2340">
                  <c:v>2340</c:v>
                </c:pt>
                <c:pt idx="2341">
                  <c:v>2341</c:v>
                </c:pt>
                <c:pt idx="2342">
                  <c:v>2342</c:v>
                </c:pt>
                <c:pt idx="2343">
                  <c:v>2343</c:v>
                </c:pt>
                <c:pt idx="2344">
                  <c:v>2344</c:v>
                </c:pt>
                <c:pt idx="2345">
                  <c:v>2345</c:v>
                </c:pt>
                <c:pt idx="2346">
                  <c:v>2346</c:v>
                </c:pt>
                <c:pt idx="2347">
                  <c:v>2347</c:v>
                </c:pt>
                <c:pt idx="2348">
                  <c:v>2348</c:v>
                </c:pt>
                <c:pt idx="2349">
                  <c:v>2349</c:v>
                </c:pt>
                <c:pt idx="2350">
                  <c:v>2350</c:v>
                </c:pt>
                <c:pt idx="2351">
                  <c:v>2351</c:v>
                </c:pt>
                <c:pt idx="2352">
                  <c:v>2352</c:v>
                </c:pt>
                <c:pt idx="2353">
                  <c:v>2353</c:v>
                </c:pt>
                <c:pt idx="2354">
                  <c:v>2354</c:v>
                </c:pt>
                <c:pt idx="2355">
                  <c:v>2355</c:v>
                </c:pt>
                <c:pt idx="2356">
                  <c:v>2356</c:v>
                </c:pt>
                <c:pt idx="2357">
                  <c:v>2357</c:v>
                </c:pt>
                <c:pt idx="2358">
                  <c:v>2358</c:v>
                </c:pt>
                <c:pt idx="2359">
                  <c:v>2359</c:v>
                </c:pt>
                <c:pt idx="2360">
                  <c:v>2360</c:v>
                </c:pt>
                <c:pt idx="2361">
                  <c:v>2361</c:v>
                </c:pt>
                <c:pt idx="2362">
                  <c:v>2362</c:v>
                </c:pt>
                <c:pt idx="2363">
                  <c:v>2363</c:v>
                </c:pt>
                <c:pt idx="2364">
                  <c:v>2364</c:v>
                </c:pt>
                <c:pt idx="2365">
                  <c:v>2365</c:v>
                </c:pt>
                <c:pt idx="2366">
                  <c:v>2366</c:v>
                </c:pt>
                <c:pt idx="2367">
                  <c:v>2367</c:v>
                </c:pt>
                <c:pt idx="2368">
                  <c:v>2368</c:v>
                </c:pt>
                <c:pt idx="2369">
                  <c:v>2369</c:v>
                </c:pt>
                <c:pt idx="2370">
                  <c:v>2370</c:v>
                </c:pt>
                <c:pt idx="2371">
                  <c:v>2371</c:v>
                </c:pt>
                <c:pt idx="2372">
                  <c:v>2372</c:v>
                </c:pt>
                <c:pt idx="2373">
                  <c:v>2373</c:v>
                </c:pt>
                <c:pt idx="2374">
                  <c:v>2374</c:v>
                </c:pt>
                <c:pt idx="2375">
                  <c:v>2375</c:v>
                </c:pt>
                <c:pt idx="2376">
                  <c:v>2376</c:v>
                </c:pt>
                <c:pt idx="2377">
                  <c:v>2377</c:v>
                </c:pt>
                <c:pt idx="2378">
                  <c:v>2378</c:v>
                </c:pt>
                <c:pt idx="2379">
                  <c:v>2379</c:v>
                </c:pt>
                <c:pt idx="2380">
                  <c:v>2380</c:v>
                </c:pt>
                <c:pt idx="2381">
                  <c:v>2381</c:v>
                </c:pt>
                <c:pt idx="2382">
                  <c:v>2382</c:v>
                </c:pt>
                <c:pt idx="2383">
                  <c:v>2383</c:v>
                </c:pt>
                <c:pt idx="2384">
                  <c:v>2384</c:v>
                </c:pt>
                <c:pt idx="2385">
                  <c:v>2385</c:v>
                </c:pt>
                <c:pt idx="2386">
                  <c:v>2386</c:v>
                </c:pt>
                <c:pt idx="2387">
                  <c:v>2387</c:v>
                </c:pt>
                <c:pt idx="2388">
                  <c:v>2388</c:v>
                </c:pt>
                <c:pt idx="2389">
                  <c:v>2389</c:v>
                </c:pt>
                <c:pt idx="2390">
                  <c:v>2390</c:v>
                </c:pt>
                <c:pt idx="2391">
                  <c:v>2391</c:v>
                </c:pt>
                <c:pt idx="2392">
                  <c:v>2392</c:v>
                </c:pt>
                <c:pt idx="2393">
                  <c:v>2393</c:v>
                </c:pt>
                <c:pt idx="2394">
                  <c:v>2394</c:v>
                </c:pt>
                <c:pt idx="2395">
                  <c:v>2395</c:v>
                </c:pt>
                <c:pt idx="2396">
                  <c:v>2396</c:v>
                </c:pt>
                <c:pt idx="2397">
                  <c:v>2397</c:v>
                </c:pt>
                <c:pt idx="2398">
                  <c:v>2398</c:v>
                </c:pt>
                <c:pt idx="2399">
                  <c:v>2399</c:v>
                </c:pt>
                <c:pt idx="2400">
                  <c:v>2400</c:v>
                </c:pt>
                <c:pt idx="2401">
                  <c:v>2401</c:v>
                </c:pt>
                <c:pt idx="2402">
                  <c:v>2402</c:v>
                </c:pt>
                <c:pt idx="2403">
                  <c:v>2403</c:v>
                </c:pt>
                <c:pt idx="2404">
                  <c:v>2404</c:v>
                </c:pt>
                <c:pt idx="2405">
                  <c:v>2405</c:v>
                </c:pt>
                <c:pt idx="2406">
                  <c:v>2406</c:v>
                </c:pt>
                <c:pt idx="2407">
                  <c:v>2407</c:v>
                </c:pt>
                <c:pt idx="2408">
                  <c:v>2408</c:v>
                </c:pt>
                <c:pt idx="2409">
                  <c:v>2409</c:v>
                </c:pt>
                <c:pt idx="2410">
                  <c:v>2410</c:v>
                </c:pt>
                <c:pt idx="2411">
                  <c:v>2411</c:v>
                </c:pt>
                <c:pt idx="2412">
                  <c:v>2412</c:v>
                </c:pt>
                <c:pt idx="2413">
                  <c:v>2413</c:v>
                </c:pt>
                <c:pt idx="2414">
                  <c:v>2414</c:v>
                </c:pt>
                <c:pt idx="2415">
                  <c:v>2415</c:v>
                </c:pt>
                <c:pt idx="2416">
                  <c:v>2416</c:v>
                </c:pt>
                <c:pt idx="2417">
                  <c:v>2417</c:v>
                </c:pt>
                <c:pt idx="2418">
                  <c:v>2418</c:v>
                </c:pt>
                <c:pt idx="2419">
                  <c:v>2419</c:v>
                </c:pt>
                <c:pt idx="2420">
                  <c:v>2420</c:v>
                </c:pt>
                <c:pt idx="2421">
                  <c:v>2421</c:v>
                </c:pt>
                <c:pt idx="2422">
                  <c:v>2422</c:v>
                </c:pt>
                <c:pt idx="2423">
                  <c:v>2423</c:v>
                </c:pt>
                <c:pt idx="2424">
                  <c:v>2424</c:v>
                </c:pt>
                <c:pt idx="2425">
                  <c:v>2425</c:v>
                </c:pt>
                <c:pt idx="2426">
                  <c:v>2426</c:v>
                </c:pt>
                <c:pt idx="2427">
                  <c:v>2427</c:v>
                </c:pt>
                <c:pt idx="2428">
                  <c:v>2428</c:v>
                </c:pt>
                <c:pt idx="2429">
                  <c:v>2429</c:v>
                </c:pt>
                <c:pt idx="2430">
                  <c:v>2430</c:v>
                </c:pt>
                <c:pt idx="2431">
                  <c:v>2431</c:v>
                </c:pt>
                <c:pt idx="2432">
                  <c:v>2432</c:v>
                </c:pt>
                <c:pt idx="2433">
                  <c:v>2433</c:v>
                </c:pt>
                <c:pt idx="2434">
                  <c:v>2434</c:v>
                </c:pt>
                <c:pt idx="2435">
                  <c:v>2435</c:v>
                </c:pt>
                <c:pt idx="2436">
                  <c:v>2436</c:v>
                </c:pt>
                <c:pt idx="2437">
                  <c:v>2437</c:v>
                </c:pt>
                <c:pt idx="2438">
                  <c:v>2438</c:v>
                </c:pt>
                <c:pt idx="2439">
                  <c:v>2439</c:v>
                </c:pt>
                <c:pt idx="2440">
                  <c:v>2440</c:v>
                </c:pt>
                <c:pt idx="2441">
                  <c:v>2441</c:v>
                </c:pt>
                <c:pt idx="2442">
                  <c:v>2442</c:v>
                </c:pt>
                <c:pt idx="2443">
                  <c:v>2443</c:v>
                </c:pt>
                <c:pt idx="2444">
                  <c:v>2444</c:v>
                </c:pt>
                <c:pt idx="2445">
                  <c:v>2445</c:v>
                </c:pt>
                <c:pt idx="2446">
                  <c:v>2446</c:v>
                </c:pt>
                <c:pt idx="2447">
                  <c:v>2447</c:v>
                </c:pt>
                <c:pt idx="2448">
                  <c:v>2448</c:v>
                </c:pt>
                <c:pt idx="2449">
                  <c:v>2449</c:v>
                </c:pt>
                <c:pt idx="2450">
                  <c:v>2450</c:v>
                </c:pt>
                <c:pt idx="2451">
                  <c:v>2451</c:v>
                </c:pt>
                <c:pt idx="2452">
                  <c:v>2452</c:v>
                </c:pt>
                <c:pt idx="2453">
                  <c:v>2453</c:v>
                </c:pt>
                <c:pt idx="2454">
                  <c:v>2454</c:v>
                </c:pt>
                <c:pt idx="2455">
                  <c:v>2455</c:v>
                </c:pt>
                <c:pt idx="2456">
                  <c:v>2456</c:v>
                </c:pt>
                <c:pt idx="2457">
                  <c:v>2457</c:v>
                </c:pt>
                <c:pt idx="2458">
                  <c:v>2458</c:v>
                </c:pt>
                <c:pt idx="2459">
                  <c:v>2459</c:v>
                </c:pt>
                <c:pt idx="2460">
                  <c:v>2460</c:v>
                </c:pt>
                <c:pt idx="2461">
                  <c:v>2461</c:v>
                </c:pt>
                <c:pt idx="2462">
                  <c:v>2462</c:v>
                </c:pt>
                <c:pt idx="2463">
                  <c:v>2463</c:v>
                </c:pt>
                <c:pt idx="2464">
                  <c:v>2464</c:v>
                </c:pt>
                <c:pt idx="2465">
                  <c:v>2465</c:v>
                </c:pt>
                <c:pt idx="2466">
                  <c:v>2466</c:v>
                </c:pt>
                <c:pt idx="2467">
                  <c:v>2467</c:v>
                </c:pt>
                <c:pt idx="2468">
                  <c:v>2468</c:v>
                </c:pt>
                <c:pt idx="2469">
                  <c:v>2469</c:v>
                </c:pt>
                <c:pt idx="2470">
                  <c:v>2470</c:v>
                </c:pt>
                <c:pt idx="2471">
                  <c:v>2471</c:v>
                </c:pt>
                <c:pt idx="2472">
                  <c:v>2472</c:v>
                </c:pt>
                <c:pt idx="2473">
                  <c:v>2473</c:v>
                </c:pt>
                <c:pt idx="2474">
                  <c:v>2474</c:v>
                </c:pt>
                <c:pt idx="2475">
                  <c:v>2475</c:v>
                </c:pt>
                <c:pt idx="2476">
                  <c:v>2476</c:v>
                </c:pt>
                <c:pt idx="2477">
                  <c:v>2477</c:v>
                </c:pt>
                <c:pt idx="2478">
                  <c:v>2478</c:v>
                </c:pt>
                <c:pt idx="2479">
                  <c:v>2479</c:v>
                </c:pt>
                <c:pt idx="2480">
                  <c:v>2480</c:v>
                </c:pt>
                <c:pt idx="2481">
                  <c:v>2481</c:v>
                </c:pt>
                <c:pt idx="2482">
                  <c:v>2482</c:v>
                </c:pt>
                <c:pt idx="2483">
                  <c:v>2483</c:v>
                </c:pt>
                <c:pt idx="2484">
                  <c:v>2484</c:v>
                </c:pt>
                <c:pt idx="2485">
                  <c:v>2485</c:v>
                </c:pt>
                <c:pt idx="2486">
                  <c:v>2486</c:v>
                </c:pt>
                <c:pt idx="2487">
                  <c:v>2487</c:v>
                </c:pt>
                <c:pt idx="2488">
                  <c:v>2488</c:v>
                </c:pt>
                <c:pt idx="2489">
                  <c:v>2489</c:v>
                </c:pt>
                <c:pt idx="2490">
                  <c:v>2490</c:v>
                </c:pt>
                <c:pt idx="2491">
                  <c:v>2491</c:v>
                </c:pt>
                <c:pt idx="2492">
                  <c:v>2492</c:v>
                </c:pt>
                <c:pt idx="2493">
                  <c:v>2493</c:v>
                </c:pt>
                <c:pt idx="2494">
                  <c:v>2494</c:v>
                </c:pt>
                <c:pt idx="2495">
                  <c:v>2495</c:v>
                </c:pt>
                <c:pt idx="2496">
                  <c:v>2496</c:v>
                </c:pt>
                <c:pt idx="2497">
                  <c:v>2497</c:v>
                </c:pt>
                <c:pt idx="2498">
                  <c:v>2498</c:v>
                </c:pt>
                <c:pt idx="2499">
                  <c:v>2499</c:v>
                </c:pt>
                <c:pt idx="2500">
                  <c:v>2500</c:v>
                </c:pt>
                <c:pt idx="2501">
                  <c:v>2501</c:v>
                </c:pt>
                <c:pt idx="2502">
                  <c:v>2502</c:v>
                </c:pt>
                <c:pt idx="2503">
                  <c:v>2503</c:v>
                </c:pt>
                <c:pt idx="2504">
                  <c:v>2504</c:v>
                </c:pt>
                <c:pt idx="2505">
                  <c:v>2505</c:v>
                </c:pt>
                <c:pt idx="2506">
                  <c:v>2506</c:v>
                </c:pt>
                <c:pt idx="2507">
                  <c:v>2507</c:v>
                </c:pt>
                <c:pt idx="2508">
                  <c:v>2508</c:v>
                </c:pt>
                <c:pt idx="2509">
                  <c:v>2509</c:v>
                </c:pt>
                <c:pt idx="2510">
                  <c:v>2510</c:v>
                </c:pt>
                <c:pt idx="2511">
                  <c:v>2511</c:v>
                </c:pt>
                <c:pt idx="2512">
                  <c:v>2512</c:v>
                </c:pt>
                <c:pt idx="2513">
                  <c:v>2513</c:v>
                </c:pt>
                <c:pt idx="2514">
                  <c:v>2514</c:v>
                </c:pt>
                <c:pt idx="2515">
                  <c:v>2515</c:v>
                </c:pt>
                <c:pt idx="2516">
                  <c:v>2516</c:v>
                </c:pt>
                <c:pt idx="2517">
                  <c:v>2517</c:v>
                </c:pt>
                <c:pt idx="2518">
                  <c:v>2518</c:v>
                </c:pt>
                <c:pt idx="2519">
                  <c:v>2519</c:v>
                </c:pt>
                <c:pt idx="2520">
                  <c:v>2520</c:v>
                </c:pt>
                <c:pt idx="2521">
                  <c:v>2521</c:v>
                </c:pt>
                <c:pt idx="2522">
                  <c:v>2522</c:v>
                </c:pt>
                <c:pt idx="2523">
                  <c:v>2523</c:v>
                </c:pt>
                <c:pt idx="2524">
                  <c:v>2524</c:v>
                </c:pt>
                <c:pt idx="2525">
                  <c:v>2525</c:v>
                </c:pt>
                <c:pt idx="2526">
                  <c:v>2526</c:v>
                </c:pt>
                <c:pt idx="2527">
                  <c:v>2527</c:v>
                </c:pt>
                <c:pt idx="2528">
                  <c:v>2528</c:v>
                </c:pt>
                <c:pt idx="2529">
                  <c:v>2529</c:v>
                </c:pt>
                <c:pt idx="2530">
                  <c:v>2530</c:v>
                </c:pt>
                <c:pt idx="2531">
                  <c:v>2531</c:v>
                </c:pt>
                <c:pt idx="2532">
                  <c:v>2532</c:v>
                </c:pt>
                <c:pt idx="2533">
                  <c:v>2533</c:v>
                </c:pt>
                <c:pt idx="2534">
                  <c:v>2534</c:v>
                </c:pt>
                <c:pt idx="2535">
                  <c:v>2535</c:v>
                </c:pt>
                <c:pt idx="2536">
                  <c:v>2536</c:v>
                </c:pt>
                <c:pt idx="2537">
                  <c:v>2537</c:v>
                </c:pt>
                <c:pt idx="2538">
                  <c:v>2538</c:v>
                </c:pt>
                <c:pt idx="2539">
                  <c:v>2539</c:v>
                </c:pt>
                <c:pt idx="2540">
                  <c:v>2540</c:v>
                </c:pt>
                <c:pt idx="2541">
                  <c:v>2541</c:v>
                </c:pt>
                <c:pt idx="2542">
                  <c:v>2542</c:v>
                </c:pt>
                <c:pt idx="2543">
                  <c:v>2543</c:v>
                </c:pt>
                <c:pt idx="2544">
                  <c:v>2544</c:v>
                </c:pt>
                <c:pt idx="2545">
                  <c:v>2545</c:v>
                </c:pt>
                <c:pt idx="2546">
                  <c:v>2546</c:v>
                </c:pt>
                <c:pt idx="2547">
                  <c:v>2547</c:v>
                </c:pt>
                <c:pt idx="2548">
                  <c:v>2548</c:v>
                </c:pt>
                <c:pt idx="2549">
                  <c:v>2549</c:v>
                </c:pt>
                <c:pt idx="2550">
                  <c:v>2550</c:v>
                </c:pt>
                <c:pt idx="2551">
                  <c:v>2551</c:v>
                </c:pt>
                <c:pt idx="2552">
                  <c:v>2552</c:v>
                </c:pt>
                <c:pt idx="2553">
                  <c:v>2553</c:v>
                </c:pt>
                <c:pt idx="2554">
                  <c:v>2554</c:v>
                </c:pt>
                <c:pt idx="2555">
                  <c:v>2555</c:v>
                </c:pt>
                <c:pt idx="2556">
                  <c:v>2556</c:v>
                </c:pt>
                <c:pt idx="2557">
                  <c:v>2557</c:v>
                </c:pt>
                <c:pt idx="2558">
                  <c:v>2558</c:v>
                </c:pt>
                <c:pt idx="2559">
                  <c:v>2559</c:v>
                </c:pt>
                <c:pt idx="2560">
                  <c:v>2560</c:v>
                </c:pt>
                <c:pt idx="2561">
                  <c:v>2561</c:v>
                </c:pt>
                <c:pt idx="2562">
                  <c:v>2562</c:v>
                </c:pt>
                <c:pt idx="2563">
                  <c:v>2563</c:v>
                </c:pt>
                <c:pt idx="2564">
                  <c:v>2564</c:v>
                </c:pt>
                <c:pt idx="2565">
                  <c:v>2565</c:v>
                </c:pt>
                <c:pt idx="2566">
                  <c:v>2566</c:v>
                </c:pt>
                <c:pt idx="2567">
                  <c:v>2567</c:v>
                </c:pt>
                <c:pt idx="2568">
                  <c:v>2568</c:v>
                </c:pt>
                <c:pt idx="2569">
                  <c:v>2569</c:v>
                </c:pt>
                <c:pt idx="2570">
                  <c:v>2570</c:v>
                </c:pt>
                <c:pt idx="2571">
                  <c:v>2571</c:v>
                </c:pt>
                <c:pt idx="2572">
                  <c:v>2572</c:v>
                </c:pt>
                <c:pt idx="2573">
                  <c:v>2573</c:v>
                </c:pt>
                <c:pt idx="2574">
                  <c:v>2574</c:v>
                </c:pt>
                <c:pt idx="2575">
                  <c:v>2575</c:v>
                </c:pt>
                <c:pt idx="2576">
                  <c:v>2576</c:v>
                </c:pt>
                <c:pt idx="2577">
                  <c:v>2577</c:v>
                </c:pt>
                <c:pt idx="2578">
                  <c:v>2578</c:v>
                </c:pt>
                <c:pt idx="2579">
                  <c:v>2579</c:v>
                </c:pt>
                <c:pt idx="2580">
                  <c:v>2580</c:v>
                </c:pt>
                <c:pt idx="2581">
                  <c:v>2581</c:v>
                </c:pt>
                <c:pt idx="2582">
                  <c:v>2582</c:v>
                </c:pt>
                <c:pt idx="2583">
                  <c:v>2583</c:v>
                </c:pt>
                <c:pt idx="2584">
                  <c:v>2584</c:v>
                </c:pt>
                <c:pt idx="2585">
                  <c:v>2585</c:v>
                </c:pt>
                <c:pt idx="2586">
                  <c:v>2586</c:v>
                </c:pt>
                <c:pt idx="2587">
                  <c:v>2587</c:v>
                </c:pt>
                <c:pt idx="2588">
                  <c:v>2588</c:v>
                </c:pt>
                <c:pt idx="2589">
                  <c:v>2589</c:v>
                </c:pt>
                <c:pt idx="2590">
                  <c:v>2590</c:v>
                </c:pt>
                <c:pt idx="2591">
                  <c:v>2591</c:v>
                </c:pt>
                <c:pt idx="2592">
                  <c:v>2592</c:v>
                </c:pt>
                <c:pt idx="2593">
                  <c:v>2593</c:v>
                </c:pt>
                <c:pt idx="2594">
                  <c:v>2594</c:v>
                </c:pt>
                <c:pt idx="2595">
                  <c:v>2595</c:v>
                </c:pt>
                <c:pt idx="2596">
                  <c:v>2596</c:v>
                </c:pt>
                <c:pt idx="2597">
                  <c:v>2597</c:v>
                </c:pt>
                <c:pt idx="2598">
                  <c:v>2598</c:v>
                </c:pt>
                <c:pt idx="2599">
                  <c:v>2599</c:v>
                </c:pt>
                <c:pt idx="2600">
                  <c:v>2600</c:v>
                </c:pt>
                <c:pt idx="2601">
                  <c:v>2601</c:v>
                </c:pt>
                <c:pt idx="2602">
                  <c:v>2602</c:v>
                </c:pt>
                <c:pt idx="2603">
                  <c:v>2603</c:v>
                </c:pt>
                <c:pt idx="2604">
                  <c:v>2604</c:v>
                </c:pt>
                <c:pt idx="2605">
                  <c:v>2605</c:v>
                </c:pt>
                <c:pt idx="2606">
                  <c:v>2606</c:v>
                </c:pt>
                <c:pt idx="2607">
                  <c:v>2607</c:v>
                </c:pt>
                <c:pt idx="2608">
                  <c:v>2608</c:v>
                </c:pt>
                <c:pt idx="2609">
                  <c:v>2609</c:v>
                </c:pt>
                <c:pt idx="2610">
                  <c:v>2610</c:v>
                </c:pt>
                <c:pt idx="2611">
                  <c:v>2611</c:v>
                </c:pt>
                <c:pt idx="2612">
                  <c:v>2612</c:v>
                </c:pt>
                <c:pt idx="2613">
                  <c:v>2613</c:v>
                </c:pt>
                <c:pt idx="2614">
                  <c:v>2614</c:v>
                </c:pt>
                <c:pt idx="2615">
                  <c:v>2615</c:v>
                </c:pt>
                <c:pt idx="2616">
                  <c:v>2616</c:v>
                </c:pt>
                <c:pt idx="2617">
                  <c:v>2617</c:v>
                </c:pt>
                <c:pt idx="2618">
                  <c:v>2618</c:v>
                </c:pt>
                <c:pt idx="2619">
                  <c:v>2619</c:v>
                </c:pt>
                <c:pt idx="2620">
                  <c:v>2620</c:v>
                </c:pt>
                <c:pt idx="2621">
                  <c:v>2621</c:v>
                </c:pt>
                <c:pt idx="2622">
                  <c:v>2622</c:v>
                </c:pt>
                <c:pt idx="2623">
                  <c:v>2623</c:v>
                </c:pt>
                <c:pt idx="2624">
                  <c:v>2624</c:v>
                </c:pt>
                <c:pt idx="2625">
                  <c:v>2625</c:v>
                </c:pt>
                <c:pt idx="2626">
                  <c:v>2626</c:v>
                </c:pt>
                <c:pt idx="2627">
                  <c:v>2627</c:v>
                </c:pt>
                <c:pt idx="2628">
                  <c:v>2628</c:v>
                </c:pt>
                <c:pt idx="2629">
                  <c:v>2629</c:v>
                </c:pt>
                <c:pt idx="2630">
                  <c:v>2630</c:v>
                </c:pt>
                <c:pt idx="2631">
                  <c:v>2631</c:v>
                </c:pt>
                <c:pt idx="2632">
                  <c:v>2632</c:v>
                </c:pt>
                <c:pt idx="2633">
                  <c:v>2633</c:v>
                </c:pt>
                <c:pt idx="2634">
                  <c:v>2634</c:v>
                </c:pt>
                <c:pt idx="2635">
                  <c:v>2635</c:v>
                </c:pt>
                <c:pt idx="2636">
                  <c:v>2636</c:v>
                </c:pt>
                <c:pt idx="2637">
                  <c:v>2637</c:v>
                </c:pt>
                <c:pt idx="2638">
                  <c:v>2638</c:v>
                </c:pt>
                <c:pt idx="2639">
                  <c:v>2639</c:v>
                </c:pt>
                <c:pt idx="2640">
                  <c:v>2640</c:v>
                </c:pt>
                <c:pt idx="2641">
                  <c:v>2641</c:v>
                </c:pt>
                <c:pt idx="2642">
                  <c:v>2642</c:v>
                </c:pt>
                <c:pt idx="2643">
                  <c:v>2643</c:v>
                </c:pt>
                <c:pt idx="2644">
                  <c:v>2644</c:v>
                </c:pt>
                <c:pt idx="2645">
                  <c:v>2645</c:v>
                </c:pt>
                <c:pt idx="2646">
                  <c:v>2646</c:v>
                </c:pt>
                <c:pt idx="2647">
                  <c:v>2647</c:v>
                </c:pt>
                <c:pt idx="2648">
                  <c:v>2648</c:v>
                </c:pt>
                <c:pt idx="2649">
                  <c:v>2649</c:v>
                </c:pt>
                <c:pt idx="2650">
                  <c:v>2650</c:v>
                </c:pt>
                <c:pt idx="2651">
                  <c:v>2651</c:v>
                </c:pt>
                <c:pt idx="2652">
                  <c:v>2652</c:v>
                </c:pt>
                <c:pt idx="2653">
                  <c:v>2653</c:v>
                </c:pt>
                <c:pt idx="2654">
                  <c:v>2654</c:v>
                </c:pt>
                <c:pt idx="2655">
                  <c:v>2655</c:v>
                </c:pt>
                <c:pt idx="2656">
                  <c:v>2656</c:v>
                </c:pt>
                <c:pt idx="2657">
                  <c:v>2657</c:v>
                </c:pt>
                <c:pt idx="2658">
                  <c:v>2658</c:v>
                </c:pt>
                <c:pt idx="2659">
                  <c:v>2659</c:v>
                </c:pt>
                <c:pt idx="2660">
                  <c:v>2660</c:v>
                </c:pt>
                <c:pt idx="2661">
                  <c:v>2661</c:v>
                </c:pt>
                <c:pt idx="2662">
                  <c:v>2662</c:v>
                </c:pt>
                <c:pt idx="2663">
                  <c:v>2663</c:v>
                </c:pt>
                <c:pt idx="2664">
                  <c:v>2664</c:v>
                </c:pt>
                <c:pt idx="2665">
                  <c:v>2665</c:v>
                </c:pt>
                <c:pt idx="2666">
                  <c:v>2666</c:v>
                </c:pt>
                <c:pt idx="2667">
                  <c:v>2667</c:v>
                </c:pt>
                <c:pt idx="2668">
                  <c:v>2668</c:v>
                </c:pt>
                <c:pt idx="2669">
                  <c:v>2669</c:v>
                </c:pt>
                <c:pt idx="2670">
                  <c:v>2670</c:v>
                </c:pt>
                <c:pt idx="2671">
                  <c:v>2671</c:v>
                </c:pt>
                <c:pt idx="2672">
                  <c:v>2672</c:v>
                </c:pt>
                <c:pt idx="2673">
                  <c:v>2673</c:v>
                </c:pt>
                <c:pt idx="2674">
                  <c:v>2674</c:v>
                </c:pt>
                <c:pt idx="2675">
                  <c:v>2675</c:v>
                </c:pt>
                <c:pt idx="2676">
                  <c:v>2676</c:v>
                </c:pt>
                <c:pt idx="2677">
                  <c:v>2677</c:v>
                </c:pt>
                <c:pt idx="2678">
                  <c:v>2678</c:v>
                </c:pt>
                <c:pt idx="2679">
                  <c:v>2679</c:v>
                </c:pt>
                <c:pt idx="2680">
                  <c:v>2680</c:v>
                </c:pt>
                <c:pt idx="2681">
                  <c:v>2681</c:v>
                </c:pt>
                <c:pt idx="2682">
                  <c:v>2682</c:v>
                </c:pt>
                <c:pt idx="2683">
                  <c:v>2683</c:v>
                </c:pt>
                <c:pt idx="2684">
                  <c:v>2684</c:v>
                </c:pt>
                <c:pt idx="2685">
                  <c:v>2685</c:v>
                </c:pt>
                <c:pt idx="2686">
                  <c:v>2686</c:v>
                </c:pt>
                <c:pt idx="2687">
                  <c:v>2687</c:v>
                </c:pt>
                <c:pt idx="2688">
                  <c:v>2688</c:v>
                </c:pt>
                <c:pt idx="2689">
                  <c:v>2689</c:v>
                </c:pt>
                <c:pt idx="2690">
                  <c:v>2690</c:v>
                </c:pt>
                <c:pt idx="2691">
                  <c:v>2691</c:v>
                </c:pt>
                <c:pt idx="2692">
                  <c:v>2692</c:v>
                </c:pt>
                <c:pt idx="2693">
                  <c:v>2693</c:v>
                </c:pt>
                <c:pt idx="2694">
                  <c:v>2694</c:v>
                </c:pt>
                <c:pt idx="2695">
                  <c:v>2695</c:v>
                </c:pt>
                <c:pt idx="2696">
                  <c:v>2696</c:v>
                </c:pt>
                <c:pt idx="2697">
                  <c:v>2697</c:v>
                </c:pt>
                <c:pt idx="2698">
                  <c:v>2698</c:v>
                </c:pt>
                <c:pt idx="2699">
                  <c:v>2699</c:v>
                </c:pt>
                <c:pt idx="2700">
                  <c:v>2700</c:v>
                </c:pt>
                <c:pt idx="2701">
                  <c:v>2701</c:v>
                </c:pt>
                <c:pt idx="2702">
                  <c:v>2702</c:v>
                </c:pt>
                <c:pt idx="2703">
                  <c:v>2703</c:v>
                </c:pt>
                <c:pt idx="2704">
                  <c:v>2704</c:v>
                </c:pt>
                <c:pt idx="2705">
                  <c:v>2705</c:v>
                </c:pt>
                <c:pt idx="2706">
                  <c:v>2706</c:v>
                </c:pt>
                <c:pt idx="2707">
                  <c:v>2707</c:v>
                </c:pt>
                <c:pt idx="2708">
                  <c:v>2708</c:v>
                </c:pt>
                <c:pt idx="2709">
                  <c:v>2709</c:v>
                </c:pt>
                <c:pt idx="2710">
                  <c:v>2710</c:v>
                </c:pt>
                <c:pt idx="2711">
                  <c:v>2711</c:v>
                </c:pt>
                <c:pt idx="2712">
                  <c:v>2712</c:v>
                </c:pt>
                <c:pt idx="2713">
                  <c:v>2713</c:v>
                </c:pt>
                <c:pt idx="2714">
                  <c:v>2714</c:v>
                </c:pt>
                <c:pt idx="2715">
                  <c:v>2715</c:v>
                </c:pt>
                <c:pt idx="2716">
                  <c:v>2716</c:v>
                </c:pt>
                <c:pt idx="2717">
                  <c:v>2717</c:v>
                </c:pt>
                <c:pt idx="2718">
                  <c:v>2718</c:v>
                </c:pt>
                <c:pt idx="2719">
                  <c:v>2719</c:v>
                </c:pt>
                <c:pt idx="2720">
                  <c:v>2720</c:v>
                </c:pt>
                <c:pt idx="2721">
                  <c:v>2721</c:v>
                </c:pt>
                <c:pt idx="2722">
                  <c:v>2722</c:v>
                </c:pt>
                <c:pt idx="2723">
                  <c:v>2723</c:v>
                </c:pt>
                <c:pt idx="2724">
                  <c:v>2724</c:v>
                </c:pt>
                <c:pt idx="2725">
                  <c:v>2725</c:v>
                </c:pt>
                <c:pt idx="2726">
                  <c:v>2726</c:v>
                </c:pt>
                <c:pt idx="2727">
                  <c:v>2727</c:v>
                </c:pt>
                <c:pt idx="2728">
                  <c:v>2728</c:v>
                </c:pt>
                <c:pt idx="2729">
                  <c:v>2729</c:v>
                </c:pt>
                <c:pt idx="2730">
                  <c:v>2730</c:v>
                </c:pt>
                <c:pt idx="2731">
                  <c:v>2731</c:v>
                </c:pt>
                <c:pt idx="2732">
                  <c:v>2732</c:v>
                </c:pt>
                <c:pt idx="2733">
                  <c:v>2733</c:v>
                </c:pt>
                <c:pt idx="2734">
                  <c:v>2734</c:v>
                </c:pt>
                <c:pt idx="2735">
                  <c:v>2735</c:v>
                </c:pt>
                <c:pt idx="2736">
                  <c:v>2736</c:v>
                </c:pt>
                <c:pt idx="2737">
                  <c:v>2737</c:v>
                </c:pt>
                <c:pt idx="2738">
                  <c:v>2738</c:v>
                </c:pt>
                <c:pt idx="2739">
                  <c:v>2739</c:v>
                </c:pt>
                <c:pt idx="2740">
                  <c:v>2740</c:v>
                </c:pt>
                <c:pt idx="2741">
                  <c:v>2741</c:v>
                </c:pt>
                <c:pt idx="2742">
                  <c:v>2742</c:v>
                </c:pt>
                <c:pt idx="2743">
                  <c:v>2743</c:v>
                </c:pt>
                <c:pt idx="2744">
                  <c:v>2744</c:v>
                </c:pt>
                <c:pt idx="2745">
                  <c:v>2745</c:v>
                </c:pt>
                <c:pt idx="2746">
                  <c:v>2746</c:v>
                </c:pt>
                <c:pt idx="2747">
                  <c:v>2747</c:v>
                </c:pt>
                <c:pt idx="2748">
                  <c:v>2748</c:v>
                </c:pt>
                <c:pt idx="2749">
                  <c:v>2749</c:v>
                </c:pt>
                <c:pt idx="2750">
                  <c:v>2750</c:v>
                </c:pt>
                <c:pt idx="2751">
                  <c:v>2751</c:v>
                </c:pt>
                <c:pt idx="2752">
                  <c:v>2752</c:v>
                </c:pt>
                <c:pt idx="2753">
                  <c:v>2753</c:v>
                </c:pt>
                <c:pt idx="2754">
                  <c:v>2754</c:v>
                </c:pt>
                <c:pt idx="2755">
                  <c:v>2755</c:v>
                </c:pt>
                <c:pt idx="2756">
                  <c:v>2756</c:v>
                </c:pt>
                <c:pt idx="2757">
                  <c:v>2757</c:v>
                </c:pt>
                <c:pt idx="2758">
                  <c:v>2758</c:v>
                </c:pt>
                <c:pt idx="2759">
                  <c:v>2759</c:v>
                </c:pt>
                <c:pt idx="2760">
                  <c:v>2760</c:v>
                </c:pt>
                <c:pt idx="2761">
                  <c:v>2761</c:v>
                </c:pt>
                <c:pt idx="2762">
                  <c:v>2762</c:v>
                </c:pt>
                <c:pt idx="2763">
                  <c:v>2763</c:v>
                </c:pt>
                <c:pt idx="2764">
                  <c:v>2764</c:v>
                </c:pt>
                <c:pt idx="2765">
                  <c:v>2765</c:v>
                </c:pt>
                <c:pt idx="2766">
                  <c:v>2766</c:v>
                </c:pt>
                <c:pt idx="2767">
                  <c:v>2767</c:v>
                </c:pt>
                <c:pt idx="2768">
                  <c:v>2768</c:v>
                </c:pt>
                <c:pt idx="2769">
                  <c:v>2769</c:v>
                </c:pt>
                <c:pt idx="2770">
                  <c:v>2770</c:v>
                </c:pt>
                <c:pt idx="2771">
                  <c:v>2771</c:v>
                </c:pt>
                <c:pt idx="2772">
                  <c:v>2772</c:v>
                </c:pt>
                <c:pt idx="2773">
                  <c:v>2773</c:v>
                </c:pt>
                <c:pt idx="2774">
                  <c:v>2774</c:v>
                </c:pt>
                <c:pt idx="2775">
                  <c:v>2775</c:v>
                </c:pt>
                <c:pt idx="2776">
                  <c:v>2776</c:v>
                </c:pt>
                <c:pt idx="2777">
                  <c:v>2777</c:v>
                </c:pt>
                <c:pt idx="2778">
                  <c:v>2778</c:v>
                </c:pt>
                <c:pt idx="2779">
                  <c:v>2779</c:v>
                </c:pt>
                <c:pt idx="2780">
                  <c:v>2780</c:v>
                </c:pt>
                <c:pt idx="2781">
                  <c:v>2781</c:v>
                </c:pt>
                <c:pt idx="2782">
                  <c:v>2782</c:v>
                </c:pt>
                <c:pt idx="2783">
                  <c:v>2783</c:v>
                </c:pt>
                <c:pt idx="2784">
                  <c:v>2784</c:v>
                </c:pt>
                <c:pt idx="2785">
                  <c:v>2785</c:v>
                </c:pt>
                <c:pt idx="2786">
                  <c:v>2786</c:v>
                </c:pt>
                <c:pt idx="2787">
                  <c:v>2787</c:v>
                </c:pt>
                <c:pt idx="2788">
                  <c:v>2788</c:v>
                </c:pt>
                <c:pt idx="2789">
                  <c:v>2789</c:v>
                </c:pt>
                <c:pt idx="2790">
                  <c:v>2790</c:v>
                </c:pt>
                <c:pt idx="2791">
                  <c:v>2791</c:v>
                </c:pt>
                <c:pt idx="2792">
                  <c:v>2792</c:v>
                </c:pt>
                <c:pt idx="2793">
                  <c:v>2793</c:v>
                </c:pt>
                <c:pt idx="2794">
                  <c:v>2794</c:v>
                </c:pt>
                <c:pt idx="2795">
                  <c:v>2795</c:v>
                </c:pt>
                <c:pt idx="2796">
                  <c:v>2796</c:v>
                </c:pt>
                <c:pt idx="2797">
                  <c:v>2797</c:v>
                </c:pt>
                <c:pt idx="2798">
                  <c:v>2798</c:v>
                </c:pt>
                <c:pt idx="2799">
                  <c:v>2799</c:v>
                </c:pt>
                <c:pt idx="2800">
                  <c:v>2800</c:v>
                </c:pt>
                <c:pt idx="2801">
                  <c:v>2801</c:v>
                </c:pt>
                <c:pt idx="2802">
                  <c:v>2802</c:v>
                </c:pt>
                <c:pt idx="2803">
                  <c:v>2803</c:v>
                </c:pt>
                <c:pt idx="2804">
                  <c:v>2804</c:v>
                </c:pt>
                <c:pt idx="2805">
                  <c:v>2805</c:v>
                </c:pt>
                <c:pt idx="2806">
                  <c:v>2806</c:v>
                </c:pt>
                <c:pt idx="2807">
                  <c:v>2807</c:v>
                </c:pt>
                <c:pt idx="2808">
                  <c:v>2808</c:v>
                </c:pt>
                <c:pt idx="2809">
                  <c:v>2809</c:v>
                </c:pt>
                <c:pt idx="2810">
                  <c:v>2810</c:v>
                </c:pt>
                <c:pt idx="2811">
                  <c:v>2811</c:v>
                </c:pt>
                <c:pt idx="2812">
                  <c:v>2812</c:v>
                </c:pt>
                <c:pt idx="2813">
                  <c:v>2813</c:v>
                </c:pt>
                <c:pt idx="2814">
                  <c:v>2814</c:v>
                </c:pt>
                <c:pt idx="2815">
                  <c:v>2815</c:v>
                </c:pt>
                <c:pt idx="2816">
                  <c:v>2816</c:v>
                </c:pt>
                <c:pt idx="2817">
                  <c:v>2817</c:v>
                </c:pt>
                <c:pt idx="2818">
                  <c:v>2818</c:v>
                </c:pt>
                <c:pt idx="2819">
                  <c:v>2819</c:v>
                </c:pt>
                <c:pt idx="2820">
                  <c:v>2820</c:v>
                </c:pt>
                <c:pt idx="2821">
                  <c:v>2821</c:v>
                </c:pt>
                <c:pt idx="2822">
                  <c:v>2822</c:v>
                </c:pt>
                <c:pt idx="2823">
                  <c:v>2823</c:v>
                </c:pt>
                <c:pt idx="2824">
                  <c:v>2824</c:v>
                </c:pt>
                <c:pt idx="2825">
                  <c:v>2825</c:v>
                </c:pt>
                <c:pt idx="2826">
                  <c:v>2826</c:v>
                </c:pt>
                <c:pt idx="2827">
                  <c:v>2827</c:v>
                </c:pt>
                <c:pt idx="2828">
                  <c:v>2828</c:v>
                </c:pt>
                <c:pt idx="2829">
                  <c:v>2829</c:v>
                </c:pt>
                <c:pt idx="2830">
                  <c:v>2830</c:v>
                </c:pt>
                <c:pt idx="2831">
                  <c:v>2831</c:v>
                </c:pt>
                <c:pt idx="2832">
                  <c:v>2832</c:v>
                </c:pt>
                <c:pt idx="2833">
                  <c:v>2833</c:v>
                </c:pt>
                <c:pt idx="2834">
                  <c:v>2834</c:v>
                </c:pt>
                <c:pt idx="2835">
                  <c:v>2835</c:v>
                </c:pt>
                <c:pt idx="2836">
                  <c:v>2836</c:v>
                </c:pt>
                <c:pt idx="2837">
                  <c:v>2837</c:v>
                </c:pt>
                <c:pt idx="2838">
                  <c:v>2838</c:v>
                </c:pt>
                <c:pt idx="2839">
                  <c:v>2839</c:v>
                </c:pt>
                <c:pt idx="2840">
                  <c:v>2840</c:v>
                </c:pt>
                <c:pt idx="2841">
                  <c:v>2841</c:v>
                </c:pt>
                <c:pt idx="2842">
                  <c:v>2842</c:v>
                </c:pt>
                <c:pt idx="2843">
                  <c:v>2843</c:v>
                </c:pt>
                <c:pt idx="2844">
                  <c:v>2844</c:v>
                </c:pt>
                <c:pt idx="2845">
                  <c:v>2845</c:v>
                </c:pt>
                <c:pt idx="2846">
                  <c:v>2846</c:v>
                </c:pt>
                <c:pt idx="2847">
                  <c:v>2847</c:v>
                </c:pt>
                <c:pt idx="2848">
                  <c:v>2848</c:v>
                </c:pt>
                <c:pt idx="2849">
                  <c:v>2849</c:v>
                </c:pt>
                <c:pt idx="2850">
                  <c:v>2850</c:v>
                </c:pt>
                <c:pt idx="2851">
                  <c:v>2851</c:v>
                </c:pt>
                <c:pt idx="2852">
                  <c:v>2852</c:v>
                </c:pt>
                <c:pt idx="2853">
                  <c:v>2853</c:v>
                </c:pt>
                <c:pt idx="2854">
                  <c:v>2854</c:v>
                </c:pt>
                <c:pt idx="2855">
                  <c:v>2855</c:v>
                </c:pt>
                <c:pt idx="2856">
                  <c:v>2856</c:v>
                </c:pt>
                <c:pt idx="2857">
                  <c:v>2857</c:v>
                </c:pt>
                <c:pt idx="2858">
                  <c:v>2858</c:v>
                </c:pt>
                <c:pt idx="2859">
                  <c:v>2859</c:v>
                </c:pt>
                <c:pt idx="2860">
                  <c:v>2860</c:v>
                </c:pt>
                <c:pt idx="2861">
                  <c:v>2861</c:v>
                </c:pt>
                <c:pt idx="2862">
                  <c:v>2862</c:v>
                </c:pt>
                <c:pt idx="2863">
                  <c:v>2863</c:v>
                </c:pt>
                <c:pt idx="2864">
                  <c:v>2864</c:v>
                </c:pt>
                <c:pt idx="2865">
                  <c:v>2865</c:v>
                </c:pt>
                <c:pt idx="2866">
                  <c:v>2866</c:v>
                </c:pt>
                <c:pt idx="2867">
                  <c:v>2867</c:v>
                </c:pt>
                <c:pt idx="2868">
                  <c:v>2868</c:v>
                </c:pt>
                <c:pt idx="2869">
                  <c:v>2869</c:v>
                </c:pt>
                <c:pt idx="2870">
                  <c:v>2870</c:v>
                </c:pt>
                <c:pt idx="2871">
                  <c:v>2871</c:v>
                </c:pt>
                <c:pt idx="2872">
                  <c:v>2872</c:v>
                </c:pt>
                <c:pt idx="2873">
                  <c:v>2873</c:v>
                </c:pt>
                <c:pt idx="2874">
                  <c:v>2874</c:v>
                </c:pt>
                <c:pt idx="2875">
                  <c:v>2875</c:v>
                </c:pt>
                <c:pt idx="2876">
                  <c:v>2876</c:v>
                </c:pt>
                <c:pt idx="2877">
                  <c:v>2877</c:v>
                </c:pt>
                <c:pt idx="2878">
                  <c:v>2878</c:v>
                </c:pt>
                <c:pt idx="2879">
                  <c:v>2879</c:v>
                </c:pt>
                <c:pt idx="2880">
                  <c:v>2880</c:v>
                </c:pt>
                <c:pt idx="2881">
                  <c:v>2881</c:v>
                </c:pt>
                <c:pt idx="2882">
                  <c:v>2882</c:v>
                </c:pt>
                <c:pt idx="2883">
                  <c:v>2883</c:v>
                </c:pt>
                <c:pt idx="2884">
                  <c:v>2884</c:v>
                </c:pt>
                <c:pt idx="2885">
                  <c:v>2885</c:v>
                </c:pt>
                <c:pt idx="2886">
                  <c:v>2886</c:v>
                </c:pt>
                <c:pt idx="2887">
                  <c:v>2887</c:v>
                </c:pt>
                <c:pt idx="2888">
                  <c:v>2888</c:v>
                </c:pt>
                <c:pt idx="2889">
                  <c:v>2889</c:v>
                </c:pt>
                <c:pt idx="2890">
                  <c:v>2890</c:v>
                </c:pt>
                <c:pt idx="2891">
                  <c:v>2891</c:v>
                </c:pt>
                <c:pt idx="2892">
                  <c:v>2892</c:v>
                </c:pt>
                <c:pt idx="2893">
                  <c:v>2893</c:v>
                </c:pt>
                <c:pt idx="2894">
                  <c:v>2894</c:v>
                </c:pt>
                <c:pt idx="2895">
                  <c:v>2895</c:v>
                </c:pt>
                <c:pt idx="2896">
                  <c:v>2896</c:v>
                </c:pt>
                <c:pt idx="2897">
                  <c:v>2897</c:v>
                </c:pt>
                <c:pt idx="2898">
                  <c:v>2898</c:v>
                </c:pt>
                <c:pt idx="2899">
                  <c:v>2899</c:v>
                </c:pt>
                <c:pt idx="2900">
                  <c:v>2900</c:v>
                </c:pt>
                <c:pt idx="2901">
                  <c:v>2901</c:v>
                </c:pt>
                <c:pt idx="2902">
                  <c:v>2902</c:v>
                </c:pt>
                <c:pt idx="2903">
                  <c:v>2903</c:v>
                </c:pt>
                <c:pt idx="2904">
                  <c:v>2904</c:v>
                </c:pt>
                <c:pt idx="2905">
                  <c:v>2905</c:v>
                </c:pt>
                <c:pt idx="2906">
                  <c:v>2906</c:v>
                </c:pt>
                <c:pt idx="2907">
                  <c:v>2907</c:v>
                </c:pt>
                <c:pt idx="2908">
                  <c:v>2908</c:v>
                </c:pt>
                <c:pt idx="2909">
                  <c:v>2909</c:v>
                </c:pt>
                <c:pt idx="2910">
                  <c:v>2910</c:v>
                </c:pt>
                <c:pt idx="2911">
                  <c:v>2911</c:v>
                </c:pt>
                <c:pt idx="2912">
                  <c:v>2912</c:v>
                </c:pt>
                <c:pt idx="2913">
                  <c:v>2913</c:v>
                </c:pt>
                <c:pt idx="2914">
                  <c:v>2914</c:v>
                </c:pt>
                <c:pt idx="2915">
                  <c:v>2915</c:v>
                </c:pt>
                <c:pt idx="2916">
                  <c:v>2916</c:v>
                </c:pt>
                <c:pt idx="2917">
                  <c:v>2917</c:v>
                </c:pt>
                <c:pt idx="2918">
                  <c:v>2918</c:v>
                </c:pt>
                <c:pt idx="2919">
                  <c:v>2919</c:v>
                </c:pt>
                <c:pt idx="2920">
                  <c:v>2920</c:v>
                </c:pt>
                <c:pt idx="2921">
                  <c:v>2921</c:v>
                </c:pt>
                <c:pt idx="2922">
                  <c:v>2922</c:v>
                </c:pt>
                <c:pt idx="2923">
                  <c:v>2923</c:v>
                </c:pt>
                <c:pt idx="2924">
                  <c:v>2924</c:v>
                </c:pt>
                <c:pt idx="2925">
                  <c:v>2925</c:v>
                </c:pt>
                <c:pt idx="2926">
                  <c:v>2926</c:v>
                </c:pt>
                <c:pt idx="2927">
                  <c:v>2927</c:v>
                </c:pt>
                <c:pt idx="2928">
                  <c:v>2928</c:v>
                </c:pt>
                <c:pt idx="2929">
                  <c:v>2929</c:v>
                </c:pt>
                <c:pt idx="2930">
                  <c:v>2930</c:v>
                </c:pt>
                <c:pt idx="2931">
                  <c:v>2931</c:v>
                </c:pt>
                <c:pt idx="2932">
                  <c:v>2932</c:v>
                </c:pt>
                <c:pt idx="2933">
                  <c:v>2933</c:v>
                </c:pt>
                <c:pt idx="2934">
                  <c:v>2934</c:v>
                </c:pt>
                <c:pt idx="2935">
                  <c:v>2935</c:v>
                </c:pt>
                <c:pt idx="2936">
                  <c:v>2936</c:v>
                </c:pt>
                <c:pt idx="2937">
                  <c:v>2937</c:v>
                </c:pt>
                <c:pt idx="2938">
                  <c:v>2938</c:v>
                </c:pt>
                <c:pt idx="2939">
                  <c:v>2939</c:v>
                </c:pt>
                <c:pt idx="2940">
                  <c:v>2940</c:v>
                </c:pt>
                <c:pt idx="2941">
                  <c:v>2941</c:v>
                </c:pt>
                <c:pt idx="2942">
                  <c:v>2942</c:v>
                </c:pt>
                <c:pt idx="2943">
                  <c:v>2943</c:v>
                </c:pt>
                <c:pt idx="2944">
                  <c:v>2944</c:v>
                </c:pt>
                <c:pt idx="2945">
                  <c:v>2945</c:v>
                </c:pt>
                <c:pt idx="2946">
                  <c:v>2946</c:v>
                </c:pt>
                <c:pt idx="2947">
                  <c:v>2947</c:v>
                </c:pt>
                <c:pt idx="2948">
                  <c:v>2948</c:v>
                </c:pt>
                <c:pt idx="2949">
                  <c:v>2949</c:v>
                </c:pt>
                <c:pt idx="2950">
                  <c:v>2950</c:v>
                </c:pt>
                <c:pt idx="2951">
                  <c:v>2951</c:v>
                </c:pt>
                <c:pt idx="2952">
                  <c:v>2952</c:v>
                </c:pt>
                <c:pt idx="2953">
                  <c:v>2953</c:v>
                </c:pt>
                <c:pt idx="2954">
                  <c:v>2954</c:v>
                </c:pt>
                <c:pt idx="2955">
                  <c:v>2955</c:v>
                </c:pt>
                <c:pt idx="2956">
                  <c:v>2956</c:v>
                </c:pt>
                <c:pt idx="2957">
                  <c:v>2957</c:v>
                </c:pt>
                <c:pt idx="2958">
                  <c:v>2958</c:v>
                </c:pt>
                <c:pt idx="2959">
                  <c:v>2959</c:v>
                </c:pt>
                <c:pt idx="2960">
                  <c:v>2960</c:v>
                </c:pt>
                <c:pt idx="2961">
                  <c:v>2961</c:v>
                </c:pt>
                <c:pt idx="2962">
                  <c:v>2962</c:v>
                </c:pt>
                <c:pt idx="2963">
                  <c:v>2963</c:v>
                </c:pt>
                <c:pt idx="2964">
                  <c:v>2964</c:v>
                </c:pt>
                <c:pt idx="2965">
                  <c:v>2965</c:v>
                </c:pt>
                <c:pt idx="2966">
                  <c:v>2966</c:v>
                </c:pt>
                <c:pt idx="2967">
                  <c:v>2967</c:v>
                </c:pt>
                <c:pt idx="2968">
                  <c:v>2968</c:v>
                </c:pt>
                <c:pt idx="2969">
                  <c:v>2969</c:v>
                </c:pt>
                <c:pt idx="2970">
                  <c:v>2970</c:v>
                </c:pt>
                <c:pt idx="2971">
                  <c:v>2971</c:v>
                </c:pt>
                <c:pt idx="2972">
                  <c:v>2972</c:v>
                </c:pt>
                <c:pt idx="2973">
                  <c:v>2973</c:v>
                </c:pt>
                <c:pt idx="2974">
                  <c:v>2974</c:v>
                </c:pt>
                <c:pt idx="2975">
                  <c:v>2975</c:v>
                </c:pt>
                <c:pt idx="2976">
                  <c:v>2976</c:v>
                </c:pt>
                <c:pt idx="2977">
                  <c:v>2977</c:v>
                </c:pt>
                <c:pt idx="2978">
                  <c:v>2978</c:v>
                </c:pt>
                <c:pt idx="2979">
                  <c:v>2979</c:v>
                </c:pt>
                <c:pt idx="2980">
                  <c:v>2980</c:v>
                </c:pt>
                <c:pt idx="2981">
                  <c:v>2981</c:v>
                </c:pt>
                <c:pt idx="2982">
                  <c:v>2982</c:v>
                </c:pt>
                <c:pt idx="2983">
                  <c:v>2983</c:v>
                </c:pt>
                <c:pt idx="2984">
                  <c:v>2984</c:v>
                </c:pt>
                <c:pt idx="2985">
                  <c:v>2985</c:v>
                </c:pt>
                <c:pt idx="2986">
                  <c:v>2986</c:v>
                </c:pt>
                <c:pt idx="2987">
                  <c:v>2987</c:v>
                </c:pt>
                <c:pt idx="2988">
                  <c:v>2988</c:v>
                </c:pt>
                <c:pt idx="2989">
                  <c:v>2989</c:v>
                </c:pt>
                <c:pt idx="2990">
                  <c:v>2990</c:v>
                </c:pt>
                <c:pt idx="2991">
                  <c:v>2991</c:v>
                </c:pt>
                <c:pt idx="2992">
                  <c:v>2992</c:v>
                </c:pt>
                <c:pt idx="2993">
                  <c:v>2993</c:v>
                </c:pt>
                <c:pt idx="2994">
                  <c:v>2994</c:v>
                </c:pt>
                <c:pt idx="2995">
                  <c:v>2995</c:v>
                </c:pt>
                <c:pt idx="2996">
                  <c:v>2996</c:v>
                </c:pt>
                <c:pt idx="2997">
                  <c:v>2997</c:v>
                </c:pt>
                <c:pt idx="2998">
                  <c:v>2998</c:v>
                </c:pt>
                <c:pt idx="2999">
                  <c:v>2999</c:v>
                </c:pt>
                <c:pt idx="3000">
                  <c:v>3000</c:v>
                </c:pt>
                <c:pt idx="3001">
                  <c:v>3001</c:v>
                </c:pt>
                <c:pt idx="3002">
                  <c:v>3002</c:v>
                </c:pt>
                <c:pt idx="3003">
                  <c:v>3003</c:v>
                </c:pt>
                <c:pt idx="3004">
                  <c:v>3004</c:v>
                </c:pt>
                <c:pt idx="3005">
                  <c:v>3005</c:v>
                </c:pt>
                <c:pt idx="3006">
                  <c:v>3006</c:v>
                </c:pt>
                <c:pt idx="3007">
                  <c:v>3007</c:v>
                </c:pt>
                <c:pt idx="3008">
                  <c:v>3008</c:v>
                </c:pt>
                <c:pt idx="3009">
                  <c:v>3009</c:v>
                </c:pt>
                <c:pt idx="3010">
                  <c:v>3010</c:v>
                </c:pt>
                <c:pt idx="3011">
                  <c:v>3011</c:v>
                </c:pt>
                <c:pt idx="3012">
                  <c:v>3012</c:v>
                </c:pt>
                <c:pt idx="3013">
                  <c:v>3013</c:v>
                </c:pt>
                <c:pt idx="3014">
                  <c:v>3014</c:v>
                </c:pt>
                <c:pt idx="3015">
                  <c:v>3015</c:v>
                </c:pt>
                <c:pt idx="3016">
                  <c:v>3016</c:v>
                </c:pt>
                <c:pt idx="3017">
                  <c:v>3017</c:v>
                </c:pt>
                <c:pt idx="3018">
                  <c:v>3018</c:v>
                </c:pt>
                <c:pt idx="3019">
                  <c:v>3019</c:v>
                </c:pt>
                <c:pt idx="3020">
                  <c:v>3020</c:v>
                </c:pt>
                <c:pt idx="3021">
                  <c:v>3021</c:v>
                </c:pt>
                <c:pt idx="3022">
                  <c:v>3022</c:v>
                </c:pt>
                <c:pt idx="3023">
                  <c:v>3023</c:v>
                </c:pt>
                <c:pt idx="3024">
                  <c:v>3024</c:v>
                </c:pt>
                <c:pt idx="3025">
                  <c:v>3025</c:v>
                </c:pt>
                <c:pt idx="3026">
                  <c:v>3026</c:v>
                </c:pt>
                <c:pt idx="3027">
                  <c:v>3027</c:v>
                </c:pt>
                <c:pt idx="3028">
                  <c:v>3028</c:v>
                </c:pt>
                <c:pt idx="3029">
                  <c:v>3029</c:v>
                </c:pt>
                <c:pt idx="3030">
                  <c:v>3030</c:v>
                </c:pt>
                <c:pt idx="3031">
                  <c:v>3031</c:v>
                </c:pt>
                <c:pt idx="3032">
                  <c:v>3032</c:v>
                </c:pt>
                <c:pt idx="3033">
                  <c:v>3033</c:v>
                </c:pt>
                <c:pt idx="3034">
                  <c:v>3034</c:v>
                </c:pt>
                <c:pt idx="3035">
                  <c:v>3035</c:v>
                </c:pt>
                <c:pt idx="3036">
                  <c:v>3036</c:v>
                </c:pt>
                <c:pt idx="3037">
                  <c:v>3037</c:v>
                </c:pt>
                <c:pt idx="3038">
                  <c:v>3038</c:v>
                </c:pt>
                <c:pt idx="3039">
                  <c:v>3039</c:v>
                </c:pt>
                <c:pt idx="3040">
                  <c:v>3040</c:v>
                </c:pt>
                <c:pt idx="3041">
                  <c:v>3041</c:v>
                </c:pt>
                <c:pt idx="3042">
                  <c:v>3042</c:v>
                </c:pt>
                <c:pt idx="3043">
                  <c:v>3043</c:v>
                </c:pt>
                <c:pt idx="3044">
                  <c:v>3044</c:v>
                </c:pt>
                <c:pt idx="3045">
                  <c:v>3045</c:v>
                </c:pt>
                <c:pt idx="3046">
                  <c:v>3046</c:v>
                </c:pt>
                <c:pt idx="3047">
                  <c:v>3047</c:v>
                </c:pt>
                <c:pt idx="3048">
                  <c:v>3048</c:v>
                </c:pt>
                <c:pt idx="3049">
                  <c:v>3049</c:v>
                </c:pt>
                <c:pt idx="3050">
                  <c:v>3050</c:v>
                </c:pt>
                <c:pt idx="3051">
                  <c:v>3051</c:v>
                </c:pt>
                <c:pt idx="3052">
                  <c:v>3052</c:v>
                </c:pt>
                <c:pt idx="3053">
                  <c:v>3053</c:v>
                </c:pt>
                <c:pt idx="3054">
                  <c:v>3054</c:v>
                </c:pt>
                <c:pt idx="3055">
                  <c:v>3055</c:v>
                </c:pt>
                <c:pt idx="3056">
                  <c:v>3056</c:v>
                </c:pt>
                <c:pt idx="3057">
                  <c:v>3057</c:v>
                </c:pt>
                <c:pt idx="3058">
                  <c:v>3058</c:v>
                </c:pt>
                <c:pt idx="3059">
                  <c:v>3059</c:v>
                </c:pt>
                <c:pt idx="3060">
                  <c:v>3060</c:v>
                </c:pt>
                <c:pt idx="3061">
                  <c:v>3061</c:v>
                </c:pt>
                <c:pt idx="3062">
                  <c:v>3062</c:v>
                </c:pt>
                <c:pt idx="3063">
                  <c:v>3063</c:v>
                </c:pt>
                <c:pt idx="3064">
                  <c:v>3064</c:v>
                </c:pt>
                <c:pt idx="3065">
                  <c:v>3065</c:v>
                </c:pt>
                <c:pt idx="3066">
                  <c:v>3066</c:v>
                </c:pt>
                <c:pt idx="3067">
                  <c:v>3067</c:v>
                </c:pt>
                <c:pt idx="3068">
                  <c:v>3068</c:v>
                </c:pt>
                <c:pt idx="3069">
                  <c:v>3069</c:v>
                </c:pt>
                <c:pt idx="3070">
                  <c:v>3070</c:v>
                </c:pt>
                <c:pt idx="3071">
                  <c:v>3071</c:v>
                </c:pt>
                <c:pt idx="3072">
                  <c:v>3072</c:v>
                </c:pt>
                <c:pt idx="3073">
                  <c:v>3073</c:v>
                </c:pt>
                <c:pt idx="3074">
                  <c:v>3074</c:v>
                </c:pt>
                <c:pt idx="3075">
                  <c:v>3075</c:v>
                </c:pt>
                <c:pt idx="3076">
                  <c:v>3076</c:v>
                </c:pt>
                <c:pt idx="3077">
                  <c:v>3077</c:v>
                </c:pt>
                <c:pt idx="3078">
                  <c:v>3078</c:v>
                </c:pt>
                <c:pt idx="3079">
                  <c:v>3079</c:v>
                </c:pt>
                <c:pt idx="3080">
                  <c:v>3080</c:v>
                </c:pt>
                <c:pt idx="3081">
                  <c:v>3081</c:v>
                </c:pt>
                <c:pt idx="3082">
                  <c:v>3082</c:v>
                </c:pt>
                <c:pt idx="3083">
                  <c:v>3083</c:v>
                </c:pt>
                <c:pt idx="3084">
                  <c:v>3084</c:v>
                </c:pt>
                <c:pt idx="3085">
                  <c:v>3085</c:v>
                </c:pt>
                <c:pt idx="3086">
                  <c:v>3086</c:v>
                </c:pt>
                <c:pt idx="3087">
                  <c:v>3087</c:v>
                </c:pt>
                <c:pt idx="3088">
                  <c:v>3088</c:v>
                </c:pt>
                <c:pt idx="3089">
                  <c:v>3089</c:v>
                </c:pt>
                <c:pt idx="3090">
                  <c:v>3090</c:v>
                </c:pt>
                <c:pt idx="3091">
                  <c:v>3091</c:v>
                </c:pt>
                <c:pt idx="3092">
                  <c:v>3092</c:v>
                </c:pt>
                <c:pt idx="3093">
                  <c:v>3093</c:v>
                </c:pt>
                <c:pt idx="3094">
                  <c:v>3094</c:v>
                </c:pt>
                <c:pt idx="3095">
                  <c:v>3095</c:v>
                </c:pt>
                <c:pt idx="3096">
                  <c:v>3096</c:v>
                </c:pt>
                <c:pt idx="3097">
                  <c:v>3097</c:v>
                </c:pt>
                <c:pt idx="3098">
                  <c:v>3098</c:v>
                </c:pt>
                <c:pt idx="3099">
                  <c:v>3099</c:v>
                </c:pt>
                <c:pt idx="3100">
                  <c:v>3100</c:v>
                </c:pt>
                <c:pt idx="3101">
                  <c:v>3101</c:v>
                </c:pt>
                <c:pt idx="3102">
                  <c:v>3102</c:v>
                </c:pt>
                <c:pt idx="3103">
                  <c:v>3103</c:v>
                </c:pt>
                <c:pt idx="3104">
                  <c:v>3104</c:v>
                </c:pt>
                <c:pt idx="3105">
                  <c:v>3105</c:v>
                </c:pt>
                <c:pt idx="3106">
                  <c:v>3106</c:v>
                </c:pt>
                <c:pt idx="3107">
                  <c:v>3107</c:v>
                </c:pt>
                <c:pt idx="3108">
                  <c:v>3108</c:v>
                </c:pt>
                <c:pt idx="3109">
                  <c:v>3109</c:v>
                </c:pt>
                <c:pt idx="3110">
                  <c:v>3110</c:v>
                </c:pt>
                <c:pt idx="3111">
                  <c:v>3111</c:v>
                </c:pt>
                <c:pt idx="3112">
                  <c:v>3112</c:v>
                </c:pt>
                <c:pt idx="3113">
                  <c:v>3113</c:v>
                </c:pt>
                <c:pt idx="3114">
                  <c:v>3114</c:v>
                </c:pt>
                <c:pt idx="3115">
                  <c:v>3115</c:v>
                </c:pt>
                <c:pt idx="3116">
                  <c:v>3116</c:v>
                </c:pt>
                <c:pt idx="3117">
                  <c:v>3117</c:v>
                </c:pt>
                <c:pt idx="3118">
                  <c:v>3118</c:v>
                </c:pt>
                <c:pt idx="3119">
                  <c:v>3119</c:v>
                </c:pt>
                <c:pt idx="3120">
                  <c:v>3120</c:v>
                </c:pt>
                <c:pt idx="3121">
                  <c:v>3121</c:v>
                </c:pt>
                <c:pt idx="3122">
                  <c:v>3122</c:v>
                </c:pt>
                <c:pt idx="3123">
                  <c:v>3123</c:v>
                </c:pt>
                <c:pt idx="3124">
                  <c:v>3124</c:v>
                </c:pt>
                <c:pt idx="3125">
                  <c:v>3125</c:v>
                </c:pt>
                <c:pt idx="3126">
                  <c:v>3126</c:v>
                </c:pt>
                <c:pt idx="3127">
                  <c:v>3127</c:v>
                </c:pt>
                <c:pt idx="3128">
                  <c:v>3128</c:v>
                </c:pt>
                <c:pt idx="3129">
                  <c:v>3129</c:v>
                </c:pt>
                <c:pt idx="3130">
                  <c:v>3130</c:v>
                </c:pt>
                <c:pt idx="3131">
                  <c:v>3131</c:v>
                </c:pt>
                <c:pt idx="3132">
                  <c:v>3132</c:v>
                </c:pt>
                <c:pt idx="3133">
                  <c:v>3133</c:v>
                </c:pt>
                <c:pt idx="3134">
                  <c:v>3134</c:v>
                </c:pt>
                <c:pt idx="3135">
                  <c:v>3135</c:v>
                </c:pt>
                <c:pt idx="3136">
                  <c:v>3136</c:v>
                </c:pt>
                <c:pt idx="3137">
                  <c:v>3137</c:v>
                </c:pt>
                <c:pt idx="3138">
                  <c:v>3138</c:v>
                </c:pt>
                <c:pt idx="3139">
                  <c:v>3139</c:v>
                </c:pt>
                <c:pt idx="3140">
                  <c:v>3140</c:v>
                </c:pt>
                <c:pt idx="3141">
                  <c:v>3141</c:v>
                </c:pt>
                <c:pt idx="3142">
                  <c:v>3142</c:v>
                </c:pt>
                <c:pt idx="3143">
                  <c:v>3143</c:v>
                </c:pt>
                <c:pt idx="3144">
                  <c:v>3144</c:v>
                </c:pt>
                <c:pt idx="3145">
                  <c:v>3145</c:v>
                </c:pt>
                <c:pt idx="3146">
                  <c:v>3146</c:v>
                </c:pt>
                <c:pt idx="3147">
                  <c:v>3147</c:v>
                </c:pt>
                <c:pt idx="3148">
                  <c:v>3148</c:v>
                </c:pt>
                <c:pt idx="3149">
                  <c:v>3149</c:v>
                </c:pt>
                <c:pt idx="3150">
                  <c:v>3150</c:v>
                </c:pt>
                <c:pt idx="3151">
                  <c:v>3151</c:v>
                </c:pt>
                <c:pt idx="3152">
                  <c:v>3152</c:v>
                </c:pt>
                <c:pt idx="3153">
                  <c:v>3153</c:v>
                </c:pt>
                <c:pt idx="3154">
                  <c:v>3154</c:v>
                </c:pt>
                <c:pt idx="3155">
                  <c:v>3155</c:v>
                </c:pt>
                <c:pt idx="3156">
                  <c:v>3156</c:v>
                </c:pt>
                <c:pt idx="3157">
                  <c:v>3157</c:v>
                </c:pt>
                <c:pt idx="3158">
                  <c:v>3158</c:v>
                </c:pt>
                <c:pt idx="3159">
                  <c:v>3159</c:v>
                </c:pt>
                <c:pt idx="3160">
                  <c:v>3160</c:v>
                </c:pt>
                <c:pt idx="3161">
                  <c:v>3161</c:v>
                </c:pt>
                <c:pt idx="3162">
                  <c:v>3162</c:v>
                </c:pt>
                <c:pt idx="3163">
                  <c:v>3163</c:v>
                </c:pt>
                <c:pt idx="3164">
                  <c:v>3164</c:v>
                </c:pt>
                <c:pt idx="3165">
                  <c:v>3165</c:v>
                </c:pt>
                <c:pt idx="3166">
                  <c:v>3166</c:v>
                </c:pt>
                <c:pt idx="3167">
                  <c:v>3167</c:v>
                </c:pt>
                <c:pt idx="3168">
                  <c:v>3168</c:v>
                </c:pt>
                <c:pt idx="3169">
                  <c:v>3169</c:v>
                </c:pt>
                <c:pt idx="3170">
                  <c:v>3170</c:v>
                </c:pt>
                <c:pt idx="3171">
                  <c:v>3171</c:v>
                </c:pt>
                <c:pt idx="3172">
                  <c:v>3172</c:v>
                </c:pt>
                <c:pt idx="3173">
                  <c:v>3173</c:v>
                </c:pt>
                <c:pt idx="3174">
                  <c:v>3174</c:v>
                </c:pt>
                <c:pt idx="3175">
                  <c:v>3175</c:v>
                </c:pt>
                <c:pt idx="3176">
                  <c:v>3176</c:v>
                </c:pt>
                <c:pt idx="3177">
                  <c:v>3177</c:v>
                </c:pt>
                <c:pt idx="3178">
                  <c:v>3178</c:v>
                </c:pt>
                <c:pt idx="3179">
                  <c:v>3179</c:v>
                </c:pt>
                <c:pt idx="3180">
                  <c:v>3180</c:v>
                </c:pt>
                <c:pt idx="3181">
                  <c:v>3181</c:v>
                </c:pt>
                <c:pt idx="3182">
                  <c:v>3182</c:v>
                </c:pt>
                <c:pt idx="3183">
                  <c:v>3183</c:v>
                </c:pt>
                <c:pt idx="3184">
                  <c:v>3184</c:v>
                </c:pt>
                <c:pt idx="3185">
                  <c:v>3185</c:v>
                </c:pt>
                <c:pt idx="3186">
                  <c:v>3186</c:v>
                </c:pt>
                <c:pt idx="3187">
                  <c:v>3187</c:v>
                </c:pt>
                <c:pt idx="3188">
                  <c:v>3188</c:v>
                </c:pt>
                <c:pt idx="3189">
                  <c:v>3189</c:v>
                </c:pt>
                <c:pt idx="3190">
                  <c:v>3190</c:v>
                </c:pt>
                <c:pt idx="3191">
                  <c:v>3191</c:v>
                </c:pt>
                <c:pt idx="3192">
                  <c:v>3192</c:v>
                </c:pt>
                <c:pt idx="3193">
                  <c:v>3193</c:v>
                </c:pt>
                <c:pt idx="3194">
                  <c:v>3194</c:v>
                </c:pt>
                <c:pt idx="3195">
                  <c:v>3195</c:v>
                </c:pt>
                <c:pt idx="3196">
                  <c:v>3196</c:v>
                </c:pt>
                <c:pt idx="3197">
                  <c:v>3197</c:v>
                </c:pt>
                <c:pt idx="3198">
                  <c:v>3198</c:v>
                </c:pt>
                <c:pt idx="3199">
                  <c:v>3199</c:v>
                </c:pt>
                <c:pt idx="3200">
                  <c:v>3200</c:v>
                </c:pt>
                <c:pt idx="3201">
                  <c:v>3201</c:v>
                </c:pt>
                <c:pt idx="3202">
                  <c:v>3202</c:v>
                </c:pt>
                <c:pt idx="3203">
                  <c:v>3203</c:v>
                </c:pt>
                <c:pt idx="3204">
                  <c:v>3204</c:v>
                </c:pt>
                <c:pt idx="3205">
                  <c:v>3205</c:v>
                </c:pt>
                <c:pt idx="3206">
                  <c:v>3206</c:v>
                </c:pt>
                <c:pt idx="3207">
                  <c:v>3207</c:v>
                </c:pt>
                <c:pt idx="3208">
                  <c:v>3208</c:v>
                </c:pt>
                <c:pt idx="3209">
                  <c:v>3209</c:v>
                </c:pt>
                <c:pt idx="3210">
                  <c:v>3210</c:v>
                </c:pt>
                <c:pt idx="3211">
                  <c:v>3211</c:v>
                </c:pt>
                <c:pt idx="3212">
                  <c:v>3212</c:v>
                </c:pt>
                <c:pt idx="3213">
                  <c:v>3213</c:v>
                </c:pt>
                <c:pt idx="3214">
                  <c:v>3214</c:v>
                </c:pt>
                <c:pt idx="3215">
                  <c:v>3215</c:v>
                </c:pt>
                <c:pt idx="3216">
                  <c:v>3216</c:v>
                </c:pt>
                <c:pt idx="3217">
                  <c:v>3217</c:v>
                </c:pt>
                <c:pt idx="3218">
                  <c:v>3218</c:v>
                </c:pt>
                <c:pt idx="3219">
                  <c:v>3219</c:v>
                </c:pt>
                <c:pt idx="3220">
                  <c:v>3220</c:v>
                </c:pt>
                <c:pt idx="3221">
                  <c:v>3221</c:v>
                </c:pt>
                <c:pt idx="3222">
                  <c:v>3222</c:v>
                </c:pt>
                <c:pt idx="3223">
                  <c:v>3223</c:v>
                </c:pt>
                <c:pt idx="3224">
                  <c:v>3224</c:v>
                </c:pt>
                <c:pt idx="3225">
                  <c:v>3225</c:v>
                </c:pt>
                <c:pt idx="3226">
                  <c:v>3226</c:v>
                </c:pt>
                <c:pt idx="3227">
                  <c:v>3227</c:v>
                </c:pt>
                <c:pt idx="3228">
                  <c:v>3228</c:v>
                </c:pt>
                <c:pt idx="3229">
                  <c:v>3229</c:v>
                </c:pt>
                <c:pt idx="3230">
                  <c:v>3230</c:v>
                </c:pt>
                <c:pt idx="3231">
                  <c:v>3231</c:v>
                </c:pt>
                <c:pt idx="3232">
                  <c:v>3232</c:v>
                </c:pt>
                <c:pt idx="3233">
                  <c:v>3233</c:v>
                </c:pt>
                <c:pt idx="3234">
                  <c:v>3234</c:v>
                </c:pt>
                <c:pt idx="3235">
                  <c:v>3235</c:v>
                </c:pt>
                <c:pt idx="3236">
                  <c:v>3236</c:v>
                </c:pt>
                <c:pt idx="3237">
                  <c:v>3237</c:v>
                </c:pt>
                <c:pt idx="3238">
                  <c:v>3238</c:v>
                </c:pt>
                <c:pt idx="3239">
                  <c:v>3239</c:v>
                </c:pt>
                <c:pt idx="3240">
                  <c:v>3240</c:v>
                </c:pt>
                <c:pt idx="3241">
                  <c:v>3241</c:v>
                </c:pt>
                <c:pt idx="3242">
                  <c:v>3242</c:v>
                </c:pt>
                <c:pt idx="3243">
                  <c:v>3243</c:v>
                </c:pt>
                <c:pt idx="3244">
                  <c:v>3244</c:v>
                </c:pt>
                <c:pt idx="3245">
                  <c:v>3245</c:v>
                </c:pt>
                <c:pt idx="3246">
                  <c:v>3246</c:v>
                </c:pt>
                <c:pt idx="3247">
                  <c:v>3247</c:v>
                </c:pt>
                <c:pt idx="3248">
                  <c:v>3248</c:v>
                </c:pt>
                <c:pt idx="3249">
                  <c:v>3249</c:v>
                </c:pt>
                <c:pt idx="3250">
                  <c:v>3250</c:v>
                </c:pt>
                <c:pt idx="3251">
                  <c:v>3251</c:v>
                </c:pt>
                <c:pt idx="3252">
                  <c:v>3252</c:v>
                </c:pt>
                <c:pt idx="3253">
                  <c:v>3253</c:v>
                </c:pt>
                <c:pt idx="3254">
                  <c:v>3254</c:v>
                </c:pt>
                <c:pt idx="3255">
                  <c:v>3255</c:v>
                </c:pt>
                <c:pt idx="3256">
                  <c:v>3256</c:v>
                </c:pt>
                <c:pt idx="3257">
                  <c:v>3257</c:v>
                </c:pt>
                <c:pt idx="3258">
                  <c:v>3258</c:v>
                </c:pt>
                <c:pt idx="3259">
                  <c:v>3259</c:v>
                </c:pt>
                <c:pt idx="3260">
                  <c:v>3260</c:v>
                </c:pt>
                <c:pt idx="3261">
                  <c:v>3261</c:v>
                </c:pt>
                <c:pt idx="3262">
                  <c:v>3262</c:v>
                </c:pt>
                <c:pt idx="3263">
                  <c:v>3263</c:v>
                </c:pt>
                <c:pt idx="3264">
                  <c:v>3264</c:v>
                </c:pt>
                <c:pt idx="3265">
                  <c:v>3265</c:v>
                </c:pt>
                <c:pt idx="3266">
                  <c:v>3266</c:v>
                </c:pt>
                <c:pt idx="3267">
                  <c:v>3267</c:v>
                </c:pt>
                <c:pt idx="3268">
                  <c:v>3268</c:v>
                </c:pt>
                <c:pt idx="3269">
                  <c:v>3269</c:v>
                </c:pt>
                <c:pt idx="3270">
                  <c:v>3270</c:v>
                </c:pt>
                <c:pt idx="3271">
                  <c:v>3271</c:v>
                </c:pt>
                <c:pt idx="3272">
                  <c:v>3272</c:v>
                </c:pt>
                <c:pt idx="3273">
                  <c:v>3273</c:v>
                </c:pt>
                <c:pt idx="3274">
                  <c:v>3274</c:v>
                </c:pt>
                <c:pt idx="3275">
                  <c:v>3275</c:v>
                </c:pt>
                <c:pt idx="3276">
                  <c:v>3276</c:v>
                </c:pt>
                <c:pt idx="3277">
                  <c:v>3277</c:v>
                </c:pt>
                <c:pt idx="3278">
                  <c:v>3278</c:v>
                </c:pt>
                <c:pt idx="3279">
                  <c:v>3279</c:v>
                </c:pt>
                <c:pt idx="3280">
                  <c:v>3280</c:v>
                </c:pt>
                <c:pt idx="3281">
                  <c:v>3281</c:v>
                </c:pt>
                <c:pt idx="3282">
                  <c:v>3282</c:v>
                </c:pt>
                <c:pt idx="3283">
                  <c:v>3283</c:v>
                </c:pt>
                <c:pt idx="3284">
                  <c:v>3284</c:v>
                </c:pt>
                <c:pt idx="3285">
                  <c:v>3285</c:v>
                </c:pt>
                <c:pt idx="3286">
                  <c:v>3286</c:v>
                </c:pt>
                <c:pt idx="3287">
                  <c:v>3287</c:v>
                </c:pt>
                <c:pt idx="3288">
                  <c:v>3288</c:v>
                </c:pt>
                <c:pt idx="3289">
                  <c:v>3289</c:v>
                </c:pt>
                <c:pt idx="3290">
                  <c:v>3290</c:v>
                </c:pt>
                <c:pt idx="3291">
                  <c:v>3291</c:v>
                </c:pt>
                <c:pt idx="3292">
                  <c:v>3292</c:v>
                </c:pt>
                <c:pt idx="3293">
                  <c:v>3293</c:v>
                </c:pt>
                <c:pt idx="3294">
                  <c:v>3294</c:v>
                </c:pt>
                <c:pt idx="3295">
                  <c:v>3295</c:v>
                </c:pt>
                <c:pt idx="3296">
                  <c:v>3296</c:v>
                </c:pt>
                <c:pt idx="3297">
                  <c:v>3297</c:v>
                </c:pt>
                <c:pt idx="3298">
                  <c:v>3298</c:v>
                </c:pt>
                <c:pt idx="3299">
                  <c:v>3299</c:v>
                </c:pt>
                <c:pt idx="3300">
                  <c:v>3300</c:v>
                </c:pt>
                <c:pt idx="3301">
                  <c:v>3301</c:v>
                </c:pt>
                <c:pt idx="3302">
                  <c:v>3302</c:v>
                </c:pt>
                <c:pt idx="3303">
                  <c:v>3303</c:v>
                </c:pt>
                <c:pt idx="3304">
                  <c:v>3304</c:v>
                </c:pt>
                <c:pt idx="3305">
                  <c:v>3305</c:v>
                </c:pt>
                <c:pt idx="3306">
                  <c:v>3306</c:v>
                </c:pt>
                <c:pt idx="3307">
                  <c:v>3307</c:v>
                </c:pt>
                <c:pt idx="3308">
                  <c:v>3308</c:v>
                </c:pt>
                <c:pt idx="3309">
                  <c:v>3309</c:v>
                </c:pt>
                <c:pt idx="3310">
                  <c:v>3310</c:v>
                </c:pt>
                <c:pt idx="3311">
                  <c:v>3311</c:v>
                </c:pt>
                <c:pt idx="3312">
                  <c:v>3312</c:v>
                </c:pt>
                <c:pt idx="3313">
                  <c:v>3313</c:v>
                </c:pt>
                <c:pt idx="3314">
                  <c:v>3314</c:v>
                </c:pt>
                <c:pt idx="3315">
                  <c:v>3315</c:v>
                </c:pt>
                <c:pt idx="3316">
                  <c:v>3316</c:v>
                </c:pt>
                <c:pt idx="3317">
                  <c:v>3317</c:v>
                </c:pt>
                <c:pt idx="3318">
                  <c:v>3318</c:v>
                </c:pt>
                <c:pt idx="3319">
                  <c:v>3319</c:v>
                </c:pt>
                <c:pt idx="3320">
                  <c:v>3320</c:v>
                </c:pt>
                <c:pt idx="3321">
                  <c:v>3321</c:v>
                </c:pt>
                <c:pt idx="3322">
                  <c:v>3322</c:v>
                </c:pt>
                <c:pt idx="3323">
                  <c:v>3323</c:v>
                </c:pt>
                <c:pt idx="3324">
                  <c:v>3324</c:v>
                </c:pt>
                <c:pt idx="3325">
                  <c:v>3325</c:v>
                </c:pt>
                <c:pt idx="3326">
                  <c:v>3326</c:v>
                </c:pt>
                <c:pt idx="3327">
                  <c:v>3327</c:v>
                </c:pt>
                <c:pt idx="3328">
                  <c:v>3328</c:v>
                </c:pt>
                <c:pt idx="3329">
                  <c:v>3329</c:v>
                </c:pt>
                <c:pt idx="3330">
                  <c:v>3330</c:v>
                </c:pt>
                <c:pt idx="3331">
                  <c:v>3331</c:v>
                </c:pt>
                <c:pt idx="3332">
                  <c:v>3332</c:v>
                </c:pt>
                <c:pt idx="3333">
                  <c:v>3333</c:v>
                </c:pt>
                <c:pt idx="3334">
                  <c:v>3334</c:v>
                </c:pt>
                <c:pt idx="3335">
                  <c:v>3335</c:v>
                </c:pt>
                <c:pt idx="3336">
                  <c:v>3336</c:v>
                </c:pt>
                <c:pt idx="3337">
                  <c:v>3337</c:v>
                </c:pt>
                <c:pt idx="3338">
                  <c:v>3338</c:v>
                </c:pt>
                <c:pt idx="3339">
                  <c:v>3339</c:v>
                </c:pt>
                <c:pt idx="3340">
                  <c:v>3340</c:v>
                </c:pt>
                <c:pt idx="3341">
                  <c:v>3341</c:v>
                </c:pt>
                <c:pt idx="3342">
                  <c:v>3342</c:v>
                </c:pt>
                <c:pt idx="3343">
                  <c:v>3343</c:v>
                </c:pt>
                <c:pt idx="3344">
                  <c:v>3344</c:v>
                </c:pt>
                <c:pt idx="3345">
                  <c:v>3345</c:v>
                </c:pt>
                <c:pt idx="3346">
                  <c:v>3346</c:v>
                </c:pt>
                <c:pt idx="3347">
                  <c:v>3347</c:v>
                </c:pt>
                <c:pt idx="3348">
                  <c:v>3348</c:v>
                </c:pt>
                <c:pt idx="3349">
                  <c:v>3349</c:v>
                </c:pt>
                <c:pt idx="3350">
                  <c:v>3350</c:v>
                </c:pt>
                <c:pt idx="3351">
                  <c:v>3351</c:v>
                </c:pt>
                <c:pt idx="3352">
                  <c:v>3352</c:v>
                </c:pt>
                <c:pt idx="3353">
                  <c:v>3353</c:v>
                </c:pt>
                <c:pt idx="3354">
                  <c:v>3354</c:v>
                </c:pt>
                <c:pt idx="3355">
                  <c:v>3355</c:v>
                </c:pt>
                <c:pt idx="3356">
                  <c:v>3356</c:v>
                </c:pt>
                <c:pt idx="3357">
                  <c:v>3357</c:v>
                </c:pt>
                <c:pt idx="3358">
                  <c:v>3358</c:v>
                </c:pt>
                <c:pt idx="3359">
                  <c:v>3359</c:v>
                </c:pt>
                <c:pt idx="3360">
                  <c:v>3360</c:v>
                </c:pt>
                <c:pt idx="3361">
                  <c:v>3361</c:v>
                </c:pt>
                <c:pt idx="3362">
                  <c:v>3362</c:v>
                </c:pt>
                <c:pt idx="3363">
                  <c:v>3363</c:v>
                </c:pt>
                <c:pt idx="3364">
                  <c:v>3364</c:v>
                </c:pt>
                <c:pt idx="3365">
                  <c:v>3365</c:v>
                </c:pt>
                <c:pt idx="3366">
                  <c:v>3366</c:v>
                </c:pt>
                <c:pt idx="3367">
                  <c:v>3367</c:v>
                </c:pt>
                <c:pt idx="3368">
                  <c:v>3368</c:v>
                </c:pt>
                <c:pt idx="3369">
                  <c:v>3369</c:v>
                </c:pt>
                <c:pt idx="3370">
                  <c:v>3370</c:v>
                </c:pt>
                <c:pt idx="3371">
                  <c:v>3371</c:v>
                </c:pt>
                <c:pt idx="3372">
                  <c:v>3372</c:v>
                </c:pt>
                <c:pt idx="3373">
                  <c:v>3373</c:v>
                </c:pt>
                <c:pt idx="3374">
                  <c:v>3374</c:v>
                </c:pt>
                <c:pt idx="3375">
                  <c:v>3375</c:v>
                </c:pt>
                <c:pt idx="3376">
                  <c:v>3376</c:v>
                </c:pt>
                <c:pt idx="3377">
                  <c:v>3377</c:v>
                </c:pt>
                <c:pt idx="3378">
                  <c:v>3378</c:v>
                </c:pt>
                <c:pt idx="3379">
                  <c:v>3379</c:v>
                </c:pt>
                <c:pt idx="3380">
                  <c:v>3380</c:v>
                </c:pt>
                <c:pt idx="3381">
                  <c:v>3381</c:v>
                </c:pt>
                <c:pt idx="3382">
                  <c:v>3382</c:v>
                </c:pt>
                <c:pt idx="3383">
                  <c:v>3383</c:v>
                </c:pt>
                <c:pt idx="3384">
                  <c:v>3384</c:v>
                </c:pt>
                <c:pt idx="3385">
                  <c:v>3385</c:v>
                </c:pt>
                <c:pt idx="3386">
                  <c:v>3386</c:v>
                </c:pt>
                <c:pt idx="3387">
                  <c:v>3387</c:v>
                </c:pt>
                <c:pt idx="3388">
                  <c:v>3388</c:v>
                </c:pt>
                <c:pt idx="3389">
                  <c:v>3389</c:v>
                </c:pt>
                <c:pt idx="3390">
                  <c:v>3390</c:v>
                </c:pt>
                <c:pt idx="3391">
                  <c:v>3391</c:v>
                </c:pt>
                <c:pt idx="3392">
                  <c:v>3392</c:v>
                </c:pt>
                <c:pt idx="3393">
                  <c:v>3393</c:v>
                </c:pt>
                <c:pt idx="3394">
                  <c:v>3394</c:v>
                </c:pt>
                <c:pt idx="3395">
                  <c:v>3395</c:v>
                </c:pt>
                <c:pt idx="3396">
                  <c:v>3396</c:v>
                </c:pt>
                <c:pt idx="3397">
                  <c:v>3397</c:v>
                </c:pt>
                <c:pt idx="3398">
                  <c:v>3398</c:v>
                </c:pt>
                <c:pt idx="3399">
                  <c:v>3399</c:v>
                </c:pt>
                <c:pt idx="3400">
                  <c:v>3400</c:v>
                </c:pt>
                <c:pt idx="3401">
                  <c:v>3401</c:v>
                </c:pt>
                <c:pt idx="3402">
                  <c:v>3402</c:v>
                </c:pt>
                <c:pt idx="3403">
                  <c:v>3403</c:v>
                </c:pt>
                <c:pt idx="3404">
                  <c:v>3404</c:v>
                </c:pt>
                <c:pt idx="3405">
                  <c:v>3405</c:v>
                </c:pt>
                <c:pt idx="3406">
                  <c:v>3406</c:v>
                </c:pt>
                <c:pt idx="3407">
                  <c:v>3407</c:v>
                </c:pt>
                <c:pt idx="3408">
                  <c:v>3408</c:v>
                </c:pt>
                <c:pt idx="3409">
                  <c:v>3409</c:v>
                </c:pt>
                <c:pt idx="3410">
                  <c:v>3410</c:v>
                </c:pt>
                <c:pt idx="3411">
                  <c:v>3411</c:v>
                </c:pt>
                <c:pt idx="3412">
                  <c:v>3412</c:v>
                </c:pt>
                <c:pt idx="3413">
                  <c:v>3413</c:v>
                </c:pt>
                <c:pt idx="3414">
                  <c:v>3414</c:v>
                </c:pt>
                <c:pt idx="3415">
                  <c:v>3415</c:v>
                </c:pt>
                <c:pt idx="3416">
                  <c:v>3416</c:v>
                </c:pt>
                <c:pt idx="3417">
                  <c:v>3417</c:v>
                </c:pt>
                <c:pt idx="3418">
                  <c:v>3418</c:v>
                </c:pt>
                <c:pt idx="3419">
                  <c:v>3419</c:v>
                </c:pt>
                <c:pt idx="3420">
                  <c:v>3420</c:v>
                </c:pt>
                <c:pt idx="3421">
                  <c:v>3421</c:v>
                </c:pt>
                <c:pt idx="3422">
                  <c:v>3422</c:v>
                </c:pt>
                <c:pt idx="3423">
                  <c:v>3423</c:v>
                </c:pt>
                <c:pt idx="3424">
                  <c:v>3424</c:v>
                </c:pt>
                <c:pt idx="3425">
                  <c:v>3425</c:v>
                </c:pt>
                <c:pt idx="3426">
                  <c:v>3426</c:v>
                </c:pt>
                <c:pt idx="3427">
                  <c:v>3427</c:v>
                </c:pt>
                <c:pt idx="3428">
                  <c:v>3428</c:v>
                </c:pt>
                <c:pt idx="3429">
                  <c:v>3429</c:v>
                </c:pt>
                <c:pt idx="3430">
                  <c:v>3430</c:v>
                </c:pt>
                <c:pt idx="3431">
                  <c:v>3431</c:v>
                </c:pt>
                <c:pt idx="3432">
                  <c:v>3432</c:v>
                </c:pt>
                <c:pt idx="3433">
                  <c:v>3433</c:v>
                </c:pt>
                <c:pt idx="3434">
                  <c:v>3434</c:v>
                </c:pt>
                <c:pt idx="3435">
                  <c:v>3435</c:v>
                </c:pt>
                <c:pt idx="3436">
                  <c:v>3436</c:v>
                </c:pt>
                <c:pt idx="3437">
                  <c:v>3437</c:v>
                </c:pt>
                <c:pt idx="3438">
                  <c:v>3438</c:v>
                </c:pt>
                <c:pt idx="3439">
                  <c:v>3439</c:v>
                </c:pt>
                <c:pt idx="3440">
                  <c:v>3440</c:v>
                </c:pt>
                <c:pt idx="3441">
                  <c:v>3441</c:v>
                </c:pt>
                <c:pt idx="3442">
                  <c:v>3442</c:v>
                </c:pt>
                <c:pt idx="3443">
                  <c:v>3443</c:v>
                </c:pt>
                <c:pt idx="3444">
                  <c:v>3444</c:v>
                </c:pt>
                <c:pt idx="3445">
                  <c:v>3445</c:v>
                </c:pt>
                <c:pt idx="3446">
                  <c:v>3446</c:v>
                </c:pt>
                <c:pt idx="3447">
                  <c:v>3447</c:v>
                </c:pt>
                <c:pt idx="3448">
                  <c:v>3448</c:v>
                </c:pt>
                <c:pt idx="3449">
                  <c:v>3449</c:v>
                </c:pt>
                <c:pt idx="3450">
                  <c:v>3450</c:v>
                </c:pt>
                <c:pt idx="3451">
                  <c:v>3451</c:v>
                </c:pt>
                <c:pt idx="3452">
                  <c:v>3452</c:v>
                </c:pt>
                <c:pt idx="3453">
                  <c:v>3453</c:v>
                </c:pt>
                <c:pt idx="3454">
                  <c:v>3454</c:v>
                </c:pt>
                <c:pt idx="3455">
                  <c:v>3455</c:v>
                </c:pt>
                <c:pt idx="3456">
                  <c:v>3456</c:v>
                </c:pt>
                <c:pt idx="3457">
                  <c:v>3457</c:v>
                </c:pt>
                <c:pt idx="3458">
                  <c:v>3458</c:v>
                </c:pt>
                <c:pt idx="3459">
                  <c:v>3459</c:v>
                </c:pt>
                <c:pt idx="3460">
                  <c:v>3460</c:v>
                </c:pt>
                <c:pt idx="3461">
                  <c:v>3461</c:v>
                </c:pt>
                <c:pt idx="3462">
                  <c:v>3462</c:v>
                </c:pt>
                <c:pt idx="3463">
                  <c:v>3463</c:v>
                </c:pt>
                <c:pt idx="3464">
                  <c:v>3464</c:v>
                </c:pt>
                <c:pt idx="3465">
                  <c:v>3465</c:v>
                </c:pt>
                <c:pt idx="3466">
                  <c:v>3466</c:v>
                </c:pt>
                <c:pt idx="3467">
                  <c:v>3467</c:v>
                </c:pt>
                <c:pt idx="3468">
                  <c:v>3468</c:v>
                </c:pt>
                <c:pt idx="3469">
                  <c:v>3469</c:v>
                </c:pt>
                <c:pt idx="3470">
                  <c:v>3470</c:v>
                </c:pt>
                <c:pt idx="3471">
                  <c:v>3471</c:v>
                </c:pt>
                <c:pt idx="3472">
                  <c:v>3472</c:v>
                </c:pt>
                <c:pt idx="3473">
                  <c:v>3473</c:v>
                </c:pt>
                <c:pt idx="3474">
                  <c:v>3474</c:v>
                </c:pt>
                <c:pt idx="3475">
                  <c:v>3475</c:v>
                </c:pt>
                <c:pt idx="3476">
                  <c:v>3476</c:v>
                </c:pt>
                <c:pt idx="3477">
                  <c:v>3477</c:v>
                </c:pt>
                <c:pt idx="3478">
                  <c:v>3478</c:v>
                </c:pt>
                <c:pt idx="3479">
                  <c:v>3479</c:v>
                </c:pt>
                <c:pt idx="3480">
                  <c:v>3480</c:v>
                </c:pt>
                <c:pt idx="3481">
                  <c:v>3481</c:v>
                </c:pt>
                <c:pt idx="3482">
                  <c:v>3482</c:v>
                </c:pt>
                <c:pt idx="3483">
                  <c:v>3483</c:v>
                </c:pt>
                <c:pt idx="3484">
                  <c:v>3484</c:v>
                </c:pt>
                <c:pt idx="3485">
                  <c:v>3485</c:v>
                </c:pt>
                <c:pt idx="3486">
                  <c:v>3486</c:v>
                </c:pt>
                <c:pt idx="3487">
                  <c:v>3487</c:v>
                </c:pt>
                <c:pt idx="3488">
                  <c:v>3488</c:v>
                </c:pt>
                <c:pt idx="3489">
                  <c:v>3489</c:v>
                </c:pt>
                <c:pt idx="3490">
                  <c:v>3490</c:v>
                </c:pt>
                <c:pt idx="3491">
                  <c:v>3491</c:v>
                </c:pt>
                <c:pt idx="3492">
                  <c:v>3492</c:v>
                </c:pt>
                <c:pt idx="3493">
                  <c:v>3493</c:v>
                </c:pt>
                <c:pt idx="3494">
                  <c:v>3494</c:v>
                </c:pt>
                <c:pt idx="3495">
                  <c:v>3495</c:v>
                </c:pt>
                <c:pt idx="3496">
                  <c:v>3496</c:v>
                </c:pt>
                <c:pt idx="3497">
                  <c:v>3497</c:v>
                </c:pt>
                <c:pt idx="3498">
                  <c:v>3498</c:v>
                </c:pt>
                <c:pt idx="3499">
                  <c:v>3499</c:v>
                </c:pt>
                <c:pt idx="3500">
                  <c:v>3500</c:v>
                </c:pt>
                <c:pt idx="3501">
                  <c:v>3501</c:v>
                </c:pt>
                <c:pt idx="3502">
                  <c:v>3502</c:v>
                </c:pt>
                <c:pt idx="3503">
                  <c:v>3503</c:v>
                </c:pt>
                <c:pt idx="3504">
                  <c:v>3504</c:v>
                </c:pt>
                <c:pt idx="3505">
                  <c:v>3505</c:v>
                </c:pt>
                <c:pt idx="3506">
                  <c:v>3506</c:v>
                </c:pt>
                <c:pt idx="3507">
                  <c:v>3507</c:v>
                </c:pt>
                <c:pt idx="3508">
                  <c:v>3508</c:v>
                </c:pt>
                <c:pt idx="3509">
                  <c:v>3509</c:v>
                </c:pt>
                <c:pt idx="3510">
                  <c:v>3510</c:v>
                </c:pt>
                <c:pt idx="3511">
                  <c:v>3511</c:v>
                </c:pt>
                <c:pt idx="3512">
                  <c:v>3512</c:v>
                </c:pt>
                <c:pt idx="3513">
                  <c:v>3513</c:v>
                </c:pt>
                <c:pt idx="3514">
                  <c:v>3514</c:v>
                </c:pt>
                <c:pt idx="3515">
                  <c:v>3515</c:v>
                </c:pt>
                <c:pt idx="3516">
                  <c:v>3516</c:v>
                </c:pt>
                <c:pt idx="3517">
                  <c:v>3517</c:v>
                </c:pt>
                <c:pt idx="3518">
                  <c:v>3518</c:v>
                </c:pt>
                <c:pt idx="3519">
                  <c:v>3519</c:v>
                </c:pt>
                <c:pt idx="3520">
                  <c:v>3520</c:v>
                </c:pt>
                <c:pt idx="3521">
                  <c:v>3521</c:v>
                </c:pt>
                <c:pt idx="3522">
                  <c:v>3522</c:v>
                </c:pt>
                <c:pt idx="3523">
                  <c:v>3523</c:v>
                </c:pt>
                <c:pt idx="3524">
                  <c:v>3524</c:v>
                </c:pt>
                <c:pt idx="3525">
                  <c:v>3525</c:v>
                </c:pt>
                <c:pt idx="3526">
                  <c:v>3526</c:v>
                </c:pt>
                <c:pt idx="3527">
                  <c:v>3527</c:v>
                </c:pt>
                <c:pt idx="3528">
                  <c:v>3528</c:v>
                </c:pt>
                <c:pt idx="3529">
                  <c:v>3529</c:v>
                </c:pt>
                <c:pt idx="3530">
                  <c:v>3530</c:v>
                </c:pt>
                <c:pt idx="3531">
                  <c:v>3531</c:v>
                </c:pt>
                <c:pt idx="3532">
                  <c:v>3532</c:v>
                </c:pt>
                <c:pt idx="3533">
                  <c:v>3533</c:v>
                </c:pt>
                <c:pt idx="3534">
                  <c:v>3534</c:v>
                </c:pt>
                <c:pt idx="3535">
                  <c:v>3535</c:v>
                </c:pt>
                <c:pt idx="3536">
                  <c:v>3536</c:v>
                </c:pt>
                <c:pt idx="3537">
                  <c:v>3537</c:v>
                </c:pt>
                <c:pt idx="3538">
                  <c:v>3538</c:v>
                </c:pt>
                <c:pt idx="3539">
                  <c:v>3539</c:v>
                </c:pt>
                <c:pt idx="3540">
                  <c:v>3540</c:v>
                </c:pt>
                <c:pt idx="3541">
                  <c:v>3541</c:v>
                </c:pt>
                <c:pt idx="3542">
                  <c:v>3542</c:v>
                </c:pt>
                <c:pt idx="3543">
                  <c:v>3543</c:v>
                </c:pt>
                <c:pt idx="3544">
                  <c:v>3544</c:v>
                </c:pt>
                <c:pt idx="3545">
                  <c:v>3545</c:v>
                </c:pt>
                <c:pt idx="3546">
                  <c:v>3546</c:v>
                </c:pt>
                <c:pt idx="3547">
                  <c:v>3547</c:v>
                </c:pt>
                <c:pt idx="3548">
                  <c:v>3548</c:v>
                </c:pt>
                <c:pt idx="3549">
                  <c:v>3549</c:v>
                </c:pt>
                <c:pt idx="3550">
                  <c:v>3550</c:v>
                </c:pt>
                <c:pt idx="3551">
                  <c:v>3551</c:v>
                </c:pt>
                <c:pt idx="3552">
                  <c:v>3552</c:v>
                </c:pt>
                <c:pt idx="3553">
                  <c:v>3553</c:v>
                </c:pt>
                <c:pt idx="3554">
                  <c:v>3554</c:v>
                </c:pt>
                <c:pt idx="3555">
                  <c:v>3555</c:v>
                </c:pt>
                <c:pt idx="3556">
                  <c:v>3556</c:v>
                </c:pt>
                <c:pt idx="3557">
                  <c:v>3557</c:v>
                </c:pt>
                <c:pt idx="3558">
                  <c:v>3558</c:v>
                </c:pt>
                <c:pt idx="3559">
                  <c:v>3559</c:v>
                </c:pt>
                <c:pt idx="3560">
                  <c:v>3560</c:v>
                </c:pt>
                <c:pt idx="3561">
                  <c:v>3561</c:v>
                </c:pt>
                <c:pt idx="3562">
                  <c:v>3562</c:v>
                </c:pt>
                <c:pt idx="3563">
                  <c:v>3563</c:v>
                </c:pt>
                <c:pt idx="3564">
                  <c:v>3564</c:v>
                </c:pt>
                <c:pt idx="3565">
                  <c:v>3565</c:v>
                </c:pt>
                <c:pt idx="3566">
                  <c:v>3566</c:v>
                </c:pt>
                <c:pt idx="3567">
                  <c:v>3567</c:v>
                </c:pt>
                <c:pt idx="3568">
                  <c:v>3568</c:v>
                </c:pt>
                <c:pt idx="3569">
                  <c:v>3569</c:v>
                </c:pt>
                <c:pt idx="3570">
                  <c:v>3570</c:v>
                </c:pt>
                <c:pt idx="3571">
                  <c:v>3571</c:v>
                </c:pt>
                <c:pt idx="3572">
                  <c:v>3572</c:v>
                </c:pt>
                <c:pt idx="3573">
                  <c:v>3573</c:v>
                </c:pt>
                <c:pt idx="3574">
                  <c:v>3574</c:v>
                </c:pt>
                <c:pt idx="3575">
                  <c:v>3575</c:v>
                </c:pt>
                <c:pt idx="3576">
                  <c:v>3576</c:v>
                </c:pt>
                <c:pt idx="3577">
                  <c:v>3577</c:v>
                </c:pt>
                <c:pt idx="3578">
                  <c:v>3578</c:v>
                </c:pt>
                <c:pt idx="3579">
                  <c:v>3579</c:v>
                </c:pt>
                <c:pt idx="3580">
                  <c:v>3580</c:v>
                </c:pt>
                <c:pt idx="3581">
                  <c:v>3581</c:v>
                </c:pt>
                <c:pt idx="3582">
                  <c:v>3582</c:v>
                </c:pt>
                <c:pt idx="3583">
                  <c:v>3583</c:v>
                </c:pt>
                <c:pt idx="3584">
                  <c:v>3584</c:v>
                </c:pt>
                <c:pt idx="3585">
                  <c:v>3585</c:v>
                </c:pt>
                <c:pt idx="3586">
                  <c:v>3586</c:v>
                </c:pt>
                <c:pt idx="3587">
                  <c:v>3587</c:v>
                </c:pt>
                <c:pt idx="3588">
                  <c:v>3588</c:v>
                </c:pt>
                <c:pt idx="3589">
                  <c:v>3589</c:v>
                </c:pt>
                <c:pt idx="3590">
                  <c:v>3590</c:v>
                </c:pt>
                <c:pt idx="3591">
                  <c:v>3591</c:v>
                </c:pt>
                <c:pt idx="3592">
                  <c:v>3592</c:v>
                </c:pt>
                <c:pt idx="3593">
                  <c:v>3593</c:v>
                </c:pt>
                <c:pt idx="3594">
                  <c:v>3594</c:v>
                </c:pt>
                <c:pt idx="3595">
                  <c:v>3595</c:v>
                </c:pt>
                <c:pt idx="3596">
                  <c:v>3596</c:v>
                </c:pt>
                <c:pt idx="3597">
                  <c:v>3597</c:v>
                </c:pt>
                <c:pt idx="3598">
                  <c:v>3598</c:v>
                </c:pt>
                <c:pt idx="3599">
                  <c:v>3599</c:v>
                </c:pt>
                <c:pt idx="3600">
                  <c:v>3600</c:v>
                </c:pt>
                <c:pt idx="3601">
                  <c:v>3601</c:v>
                </c:pt>
                <c:pt idx="3602">
                  <c:v>3602</c:v>
                </c:pt>
                <c:pt idx="3603">
                  <c:v>3603</c:v>
                </c:pt>
                <c:pt idx="3604">
                  <c:v>3604</c:v>
                </c:pt>
                <c:pt idx="3605">
                  <c:v>3605</c:v>
                </c:pt>
                <c:pt idx="3606">
                  <c:v>3606</c:v>
                </c:pt>
                <c:pt idx="3607">
                  <c:v>3607</c:v>
                </c:pt>
                <c:pt idx="3608">
                  <c:v>3608</c:v>
                </c:pt>
                <c:pt idx="3609">
                  <c:v>3609</c:v>
                </c:pt>
                <c:pt idx="3610">
                  <c:v>3610</c:v>
                </c:pt>
                <c:pt idx="3611">
                  <c:v>3611</c:v>
                </c:pt>
                <c:pt idx="3612">
                  <c:v>3612</c:v>
                </c:pt>
                <c:pt idx="3613">
                  <c:v>3613</c:v>
                </c:pt>
                <c:pt idx="3614">
                  <c:v>3614</c:v>
                </c:pt>
                <c:pt idx="3615">
                  <c:v>3615</c:v>
                </c:pt>
                <c:pt idx="3616">
                  <c:v>3616</c:v>
                </c:pt>
                <c:pt idx="3617">
                  <c:v>3617</c:v>
                </c:pt>
                <c:pt idx="3618">
                  <c:v>3618</c:v>
                </c:pt>
                <c:pt idx="3619">
                  <c:v>3619</c:v>
                </c:pt>
                <c:pt idx="3620">
                  <c:v>3620</c:v>
                </c:pt>
                <c:pt idx="3621">
                  <c:v>3621</c:v>
                </c:pt>
                <c:pt idx="3622">
                  <c:v>3622</c:v>
                </c:pt>
                <c:pt idx="3623">
                  <c:v>3623</c:v>
                </c:pt>
                <c:pt idx="3624">
                  <c:v>3624</c:v>
                </c:pt>
                <c:pt idx="3625">
                  <c:v>3625</c:v>
                </c:pt>
                <c:pt idx="3626">
                  <c:v>3626</c:v>
                </c:pt>
                <c:pt idx="3627">
                  <c:v>3627</c:v>
                </c:pt>
                <c:pt idx="3628">
                  <c:v>3628</c:v>
                </c:pt>
                <c:pt idx="3629">
                  <c:v>3629</c:v>
                </c:pt>
                <c:pt idx="3630">
                  <c:v>3630</c:v>
                </c:pt>
                <c:pt idx="3631">
                  <c:v>3631</c:v>
                </c:pt>
                <c:pt idx="3632">
                  <c:v>3632</c:v>
                </c:pt>
                <c:pt idx="3633">
                  <c:v>3633</c:v>
                </c:pt>
                <c:pt idx="3634">
                  <c:v>3634</c:v>
                </c:pt>
                <c:pt idx="3635">
                  <c:v>3635</c:v>
                </c:pt>
                <c:pt idx="3636">
                  <c:v>3636</c:v>
                </c:pt>
                <c:pt idx="3637">
                  <c:v>3637</c:v>
                </c:pt>
                <c:pt idx="3638">
                  <c:v>3638</c:v>
                </c:pt>
                <c:pt idx="3639">
                  <c:v>3639</c:v>
                </c:pt>
                <c:pt idx="3640">
                  <c:v>3640</c:v>
                </c:pt>
                <c:pt idx="3641">
                  <c:v>3641</c:v>
                </c:pt>
                <c:pt idx="3642">
                  <c:v>3642</c:v>
                </c:pt>
                <c:pt idx="3643">
                  <c:v>3643</c:v>
                </c:pt>
                <c:pt idx="3644">
                  <c:v>3644</c:v>
                </c:pt>
                <c:pt idx="3645">
                  <c:v>3645</c:v>
                </c:pt>
                <c:pt idx="3646">
                  <c:v>3646</c:v>
                </c:pt>
                <c:pt idx="3647">
                  <c:v>3647</c:v>
                </c:pt>
                <c:pt idx="3648">
                  <c:v>3648</c:v>
                </c:pt>
                <c:pt idx="3649">
                  <c:v>3649</c:v>
                </c:pt>
                <c:pt idx="3650">
                  <c:v>3650</c:v>
                </c:pt>
                <c:pt idx="3651">
                  <c:v>3651</c:v>
                </c:pt>
                <c:pt idx="3652">
                  <c:v>3652</c:v>
                </c:pt>
                <c:pt idx="3653">
                  <c:v>3653</c:v>
                </c:pt>
                <c:pt idx="3654">
                  <c:v>3654</c:v>
                </c:pt>
                <c:pt idx="3655">
                  <c:v>3655</c:v>
                </c:pt>
                <c:pt idx="3656">
                  <c:v>3656</c:v>
                </c:pt>
                <c:pt idx="3657">
                  <c:v>3657</c:v>
                </c:pt>
                <c:pt idx="3658">
                  <c:v>3658</c:v>
                </c:pt>
                <c:pt idx="3659">
                  <c:v>3659</c:v>
                </c:pt>
                <c:pt idx="3660">
                  <c:v>3660</c:v>
                </c:pt>
                <c:pt idx="3661">
                  <c:v>3661</c:v>
                </c:pt>
                <c:pt idx="3662">
                  <c:v>3662</c:v>
                </c:pt>
                <c:pt idx="3663">
                  <c:v>3663</c:v>
                </c:pt>
                <c:pt idx="3664">
                  <c:v>3664</c:v>
                </c:pt>
                <c:pt idx="3665">
                  <c:v>3665</c:v>
                </c:pt>
                <c:pt idx="3666">
                  <c:v>3666</c:v>
                </c:pt>
                <c:pt idx="3667">
                  <c:v>3667</c:v>
                </c:pt>
                <c:pt idx="3668">
                  <c:v>3668</c:v>
                </c:pt>
                <c:pt idx="3669">
                  <c:v>3669</c:v>
                </c:pt>
                <c:pt idx="3670">
                  <c:v>3670</c:v>
                </c:pt>
                <c:pt idx="3671">
                  <c:v>3671</c:v>
                </c:pt>
                <c:pt idx="3672">
                  <c:v>3672</c:v>
                </c:pt>
                <c:pt idx="3673">
                  <c:v>3673</c:v>
                </c:pt>
                <c:pt idx="3674">
                  <c:v>3674</c:v>
                </c:pt>
                <c:pt idx="3675">
                  <c:v>3675</c:v>
                </c:pt>
                <c:pt idx="3676">
                  <c:v>3676</c:v>
                </c:pt>
                <c:pt idx="3677">
                  <c:v>3677</c:v>
                </c:pt>
                <c:pt idx="3678">
                  <c:v>3678</c:v>
                </c:pt>
                <c:pt idx="3679">
                  <c:v>3679</c:v>
                </c:pt>
                <c:pt idx="3680">
                  <c:v>3680</c:v>
                </c:pt>
                <c:pt idx="3681">
                  <c:v>3681</c:v>
                </c:pt>
                <c:pt idx="3682">
                  <c:v>3682</c:v>
                </c:pt>
                <c:pt idx="3683">
                  <c:v>3683</c:v>
                </c:pt>
                <c:pt idx="3684">
                  <c:v>3684</c:v>
                </c:pt>
                <c:pt idx="3685">
                  <c:v>3685</c:v>
                </c:pt>
                <c:pt idx="3686">
                  <c:v>3686</c:v>
                </c:pt>
                <c:pt idx="3687">
                  <c:v>3687</c:v>
                </c:pt>
                <c:pt idx="3688">
                  <c:v>3688</c:v>
                </c:pt>
                <c:pt idx="3689">
                  <c:v>3689</c:v>
                </c:pt>
                <c:pt idx="3690">
                  <c:v>3690</c:v>
                </c:pt>
                <c:pt idx="3691">
                  <c:v>3691</c:v>
                </c:pt>
                <c:pt idx="3692">
                  <c:v>3692</c:v>
                </c:pt>
                <c:pt idx="3693">
                  <c:v>3693</c:v>
                </c:pt>
                <c:pt idx="3694">
                  <c:v>3694</c:v>
                </c:pt>
                <c:pt idx="3695">
                  <c:v>3695</c:v>
                </c:pt>
                <c:pt idx="3696">
                  <c:v>3696</c:v>
                </c:pt>
                <c:pt idx="3697">
                  <c:v>3697</c:v>
                </c:pt>
                <c:pt idx="3698">
                  <c:v>3698</c:v>
                </c:pt>
                <c:pt idx="3699">
                  <c:v>3699</c:v>
                </c:pt>
                <c:pt idx="3700">
                  <c:v>3700</c:v>
                </c:pt>
                <c:pt idx="3701">
                  <c:v>3701</c:v>
                </c:pt>
                <c:pt idx="3702">
                  <c:v>3702</c:v>
                </c:pt>
                <c:pt idx="3703">
                  <c:v>3703</c:v>
                </c:pt>
                <c:pt idx="3704">
                  <c:v>3704</c:v>
                </c:pt>
                <c:pt idx="3705">
                  <c:v>3705</c:v>
                </c:pt>
                <c:pt idx="3706">
                  <c:v>3706</c:v>
                </c:pt>
                <c:pt idx="3707">
                  <c:v>3707</c:v>
                </c:pt>
                <c:pt idx="3708">
                  <c:v>3708</c:v>
                </c:pt>
                <c:pt idx="3709">
                  <c:v>3709</c:v>
                </c:pt>
                <c:pt idx="3710">
                  <c:v>3710</c:v>
                </c:pt>
                <c:pt idx="3711">
                  <c:v>3711</c:v>
                </c:pt>
                <c:pt idx="3712">
                  <c:v>3712</c:v>
                </c:pt>
                <c:pt idx="3713">
                  <c:v>3713</c:v>
                </c:pt>
                <c:pt idx="3714">
                  <c:v>3714</c:v>
                </c:pt>
                <c:pt idx="3715">
                  <c:v>3715</c:v>
                </c:pt>
                <c:pt idx="3716">
                  <c:v>3716</c:v>
                </c:pt>
                <c:pt idx="3717">
                  <c:v>3717</c:v>
                </c:pt>
                <c:pt idx="3718">
                  <c:v>3718</c:v>
                </c:pt>
                <c:pt idx="3719">
                  <c:v>3719</c:v>
                </c:pt>
                <c:pt idx="3720">
                  <c:v>3720</c:v>
                </c:pt>
                <c:pt idx="3721">
                  <c:v>3721</c:v>
                </c:pt>
                <c:pt idx="3722">
                  <c:v>3722</c:v>
                </c:pt>
                <c:pt idx="3723">
                  <c:v>3723</c:v>
                </c:pt>
                <c:pt idx="3724">
                  <c:v>3724</c:v>
                </c:pt>
                <c:pt idx="3725">
                  <c:v>3725</c:v>
                </c:pt>
                <c:pt idx="3726">
                  <c:v>3726</c:v>
                </c:pt>
                <c:pt idx="3727">
                  <c:v>3727</c:v>
                </c:pt>
                <c:pt idx="3728">
                  <c:v>3728</c:v>
                </c:pt>
                <c:pt idx="3729">
                  <c:v>3729</c:v>
                </c:pt>
                <c:pt idx="3730">
                  <c:v>3730</c:v>
                </c:pt>
                <c:pt idx="3731">
                  <c:v>3731</c:v>
                </c:pt>
                <c:pt idx="3732">
                  <c:v>3732</c:v>
                </c:pt>
                <c:pt idx="3733">
                  <c:v>3733</c:v>
                </c:pt>
                <c:pt idx="3734">
                  <c:v>3734</c:v>
                </c:pt>
                <c:pt idx="3735">
                  <c:v>3735</c:v>
                </c:pt>
                <c:pt idx="3736">
                  <c:v>3736</c:v>
                </c:pt>
                <c:pt idx="3737">
                  <c:v>3737</c:v>
                </c:pt>
                <c:pt idx="3738">
                  <c:v>3738</c:v>
                </c:pt>
                <c:pt idx="3739">
                  <c:v>3739</c:v>
                </c:pt>
                <c:pt idx="3740">
                  <c:v>3740</c:v>
                </c:pt>
                <c:pt idx="3741">
                  <c:v>3741</c:v>
                </c:pt>
                <c:pt idx="3742">
                  <c:v>3742</c:v>
                </c:pt>
                <c:pt idx="3743">
                  <c:v>3743</c:v>
                </c:pt>
                <c:pt idx="3744">
                  <c:v>3744</c:v>
                </c:pt>
                <c:pt idx="3745">
                  <c:v>3745</c:v>
                </c:pt>
                <c:pt idx="3746">
                  <c:v>3746</c:v>
                </c:pt>
                <c:pt idx="3747">
                  <c:v>3747</c:v>
                </c:pt>
                <c:pt idx="3748">
                  <c:v>3748</c:v>
                </c:pt>
                <c:pt idx="3749">
                  <c:v>3749</c:v>
                </c:pt>
                <c:pt idx="3750">
                  <c:v>3750</c:v>
                </c:pt>
                <c:pt idx="3751">
                  <c:v>3751</c:v>
                </c:pt>
                <c:pt idx="3752">
                  <c:v>3752</c:v>
                </c:pt>
                <c:pt idx="3753">
                  <c:v>3753</c:v>
                </c:pt>
                <c:pt idx="3754">
                  <c:v>3754</c:v>
                </c:pt>
                <c:pt idx="3755">
                  <c:v>3755</c:v>
                </c:pt>
                <c:pt idx="3756">
                  <c:v>3756</c:v>
                </c:pt>
                <c:pt idx="3757">
                  <c:v>3757</c:v>
                </c:pt>
                <c:pt idx="3758">
                  <c:v>3758</c:v>
                </c:pt>
                <c:pt idx="3759">
                  <c:v>3759</c:v>
                </c:pt>
                <c:pt idx="3760">
                  <c:v>3760</c:v>
                </c:pt>
                <c:pt idx="3761">
                  <c:v>3761</c:v>
                </c:pt>
                <c:pt idx="3762">
                  <c:v>3762</c:v>
                </c:pt>
                <c:pt idx="3763">
                  <c:v>3763</c:v>
                </c:pt>
                <c:pt idx="3764">
                  <c:v>3764</c:v>
                </c:pt>
                <c:pt idx="3765">
                  <c:v>3765</c:v>
                </c:pt>
                <c:pt idx="3766">
                  <c:v>3766</c:v>
                </c:pt>
                <c:pt idx="3767">
                  <c:v>3767</c:v>
                </c:pt>
                <c:pt idx="3768">
                  <c:v>3768</c:v>
                </c:pt>
                <c:pt idx="3769">
                  <c:v>3769</c:v>
                </c:pt>
                <c:pt idx="3770">
                  <c:v>3770</c:v>
                </c:pt>
                <c:pt idx="3771">
                  <c:v>3771</c:v>
                </c:pt>
                <c:pt idx="3772">
                  <c:v>3772</c:v>
                </c:pt>
                <c:pt idx="3773">
                  <c:v>3773</c:v>
                </c:pt>
                <c:pt idx="3774">
                  <c:v>3774</c:v>
                </c:pt>
                <c:pt idx="3775">
                  <c:v>3775</c:v>
                </c:pt>
                <c:pt idx="3776">
                  <c:v>3776</c:v>
                </c:pt>
                <c:pt idx="3777">
                  <c:v>3777</c:v>
                </c:pt>
                <c:pt idx="3778">
                  <c:v>3778</c:v>
                </c:pt>
                <c:pt idx="3779">
                  <c:v>3779</c:v>
                </c:pt>
                <c:pt idx="3780">
                  <c:v>3780</c:v>
                </c:pt>
                <c:pt idx="3781">
                  <c:v>3781</c:v>
                </c:pt>
                <c:pt idx="3782">
                  <c:v>3782</c:v>
                </c:pt>
                <c:pt idx="3783">
                  <c:v>3783</c:v>
                </c:pt>
                <c:pt idx="3784">
                  <c:v>3784</c:v>
                </c:pt>
                <c:pt idx="3785">
                  <c:v>3785</c:v>
                </c:pt>
                <c:pt idx="3786">
                  <c:v>3786</c:v>
                </c:pt>
                <c:pt idx="3787">
                  <c:v>3787</c:v>
                </c:pt>
                <c:pt idx="3788">
                  <c:v>3788</c:v>
                </c:pt>
                <c:pt idx="3789">
                  <c:v>3789</c:v>
                </c:pt>
                <c:pt idx="3790">
                  <c:v>3790</c:v>
                </c:pt>
                <c:pt idx="3791">
                  <c:v>3791</c:v>
                </c:pt>
                <c:pt idx="3792">
                  <c:v>3792</c:v>
                </c:pt>
                <c:pt idx="3793">
                  <c:v>3793</c:v>
                </c:pt>
                <c:pt idx="3794">
                  <c:v>3794</c:v>
                </c:pt>
                <c:pt idx="3795">
                  <c:v>3795</c:v>
                </c:pt>
                <c:pt idx="3796">
                  <c:v>3796</c:v>
                </c:pt>
                <c:pt idx="3797">
                  <c:v>3797</c:v>
                </c:pt>
                <c:pt idx="3798">
                  <c:v>3798</c:v>
                </c:pt>
                <c:pt idx="3799">
                  <c:v>3799</c:v>
                </c:pt>
                <c:pt idx="3800">
                  <c:v>3800</c:v>
                </c:pt>
                <c:pt idx="3801">
                  <c:v>3801</c:v>
                </c:pt>
                <c:pt idx="3802">
                  <c:v>3802</c:v>
                </c:pt>
                <c:pt idx="3803">
                  <c:v>3803</c:v>
                </c:pt>
                <c:pt idx="3804">
                  <c:v>3804</c:v>
                </c:pt>
                <c:pt idx="3805">
                  <c:v>3805</c:v>
                </c:pt>
                <c:pt idx="3806">
                  <c:v>3806</c:v>
                </c:pt>
                <c:pt idx="3807">
                  <c:v>3807</c:v>
                </c:pt>
                <c:pt idx="3808">
                  <c:v>3808</c:v>
                </c:pt>
                <c:pt idx="3809">
                  <c:v>3809</c:v>
                </c:pt>
                <c:pt idx="3810">
                  <c:v>3810</c:v>
                </c:pt>
                <c:pt idx="3811">
                  <c:v>3811</c:v>
                </c:pt>
                <c:pt idx="3812">
                  <c:v>3812</c:v>
                </c:pt>
                <c:pt idx="3813">
                  <c:v>3813</c:v>
                </c:pt>
                <c:pt idx="3814">
                  <c:v>3814</c:v>
                </c:pt>
                <c:pt idx="3815">
                  <c:v>3815</c:v>
                </c:pt>
                <c:pt idx="3816">
                  <c:v>3816</c:v>
                </c:pt>
                <c:pt idx="3817">
                  <c:v>3817</c:v>
                </c:pt>
                <c:pt idx="3818">
                  <c:v>3818</c:v>
                </c:pt>
                <c:pt idx="3819">
                  <c:v>3819</c:v>
                </c:pt>
                <c:pt idx="3820">
                  <c:v>3820</c:v>
                </c:pt>
                <c:pt idx="3821">
                  <c:v>3821</c:v>
                </c:pt>
                <c:pt idx="3822">
                  <c:v>3822</c:v>
                </c:pt>
                <c:pt idx="3823">
                  <c:v>3823</c:v>
                </c:pt>
                <c:pt idx="3824">
                  <c:v>3824</c:v>
                </c:pt>
                <c:pt idx="3825">
                  <c:v>3825</c:v>
                </c:pt>
                <c:pt idx="3826">
                  <c:v>3826</c:v>
                </c:pt>
                <c:pt idx="3827">
                  <c:v>3827</c:v>
                </c:pt>
                <c:pt idx="3828">
                  <c:v>3828</c:v>
                </c:pt>
                <c:pt idx="3829">
                  <c:v>3829</c:v>
                </c:pt>
                <c:pt idx="3830">
                  <c:v>3830</c:v>
                </c:pt>
                <c:pt idx="3831">
                  <c:v>3831</c:v>
                </c:pt>
                <c:pt idx="3832">
                  <c:v>3832</c:v>
                </c:pt>
                <c:pt idx="3833">
                  <c:v>3833</c:v>
                </c:pt>
                <c:pt idx="3834">
                  <c:v>3834</c:v>
                </c:pt>
                <c:pt idx="3835">
                  <c:v>3835</c:v>
                </c:pt>
                <c:pt idx="3836">
                  <c:v>3836</c:v>
                </c:pt>
                <c:pt idx="3837">
                  <c:v>3837</c:v>
                </c:pt>
                <c:pt idx="3838">
                  <c:v>3838</c:v>
                </c:pt>
                <c:pt idx="3839">
                  <c:v>3839</c:v>
                </c:pt>
                <c:pt idx="3840">
                  <c:v>3840</c:v>
                </c:pt>
                <c:pt idx="3841">
                  <c:v>3841</c:v>
                </c:pt>
                <c:pt idx="3842">
                  <c:v>3842</c:v>
                </c:pt>
                <c:pt idx="3843">
                  <c:v>3843</c:v>
                </c:pt>
                <c:pt idx="3844">
                  <c:v>3844</c:v>
                </c:pt>
                <c:pt idx="3845">
                  <c:v>3845</c:v>
                </c:pt>
                <c:pt idx="3846">
                  <c:v>3846</c:v>
                </c:pt>
                <c:pt idx="3847">
                  <c:v>3847</c:v>
                </c:pt>
                <c:pt idx="3848">
                  <c:v>3848</c:v>
                </c:pt>
                <c:pt idx="3849">
                  <c:v>3849</c:v>
                </c:pt>
                <c:pt idx="3850">
                  <c:v>3850</c:v>
                </c:pt>
                <c:pt idx="3851">
                  <c:v>3851</c:v>
                </c:pt>
                <c:pt idx="3852">
                  <c:v>3852</c:v>
                </c:pt>
                <c:pt idx="3853">
                  <c:v>3853</c:v>
                </c:pt>
                <c:pt idx="3854">
                  <c:v>3854</c:v>
                </c:pt>
                <c:pt idx="3855">
                  <c:v>3855</c:v>
                </c:pt>
                <c:pt idx="3856">
                  <c:v>3856</c:v>
                </c:pt>
                <c:pt idx="3857">
                  <c:v>3857</c:v>
                </c:pt>
                <c:pt idx="3858">
                  <c:v>3858</c:v>
                </c:pt>
                <c:pt idx="3859">
                  <c:v>3859</c:v>
                </c:pt>
                <c:pt idx="3860">
                  <c:v>3860</c:v>
                </c:pt>
                <c:pt idx="3861">
                  <c:v>3861</c:v>
                </c:pt>
                <c:pt idx="3862">
                  <c:v>3862</c:v>
                </c:pt>
                <c:pt idx="3863">
                  <c:v>3863</c:v>
                </c:pt>
                <c:pt idx="3864">
                  <c:v>3864</c:v>
                </c:pt>
                <c:pt idx="3865">
                  <c:v>3865</c:v>
                </c:pt>
                <c:pt idx="3866">
                  <c:v>3866</c:v>
                </c:pt>
                <c:pt idx="3867">
                  <c:v>3867</c:v>
                </c:pt>
                <c:pt idx="3868">
                  <c:v>3868</c:v>
                </c:pt>
                <c:pt idx="3869">
                  <c:v>3869</c:v>
                </c:pt>
                <c:pt idx="3870">
                  <c:v>3870</c:v>
                </c:pt>
                <c:pt idx="3871">
                  <c:v>3871</c:v>
                </c:pt>
                <c:pt idx="3872">
                  <c:v>3872</c:v>
                </c:pt>
                <c:pt idx="3873">
                  <c:v>3873</c:v>
                </c:pt>
                <c:pt idx="3874">
                  <c:v>3874</c:v>
                </c:pt>
                <c:pt idx="3875">
                  <c:v>3875</c:v>
                </c:pt>
                <c:pt idx="3876">
                  <c:v>3876</c:v>
                </c:pt>
                <c:pt idx="3877">
                  <c:v>3877</c:v>
                </c:pt>
                <c:pt idx="3878">
                  <c:v>3878</c:v>
                </c:pt>
                <c:pt idx="3879">
                  <c:v>3879</c:v>
                </c:pt>
                <c:pt idx="3880">
                  <c:v>3880</c:v>
                </c:pt>
                <c:pt idx="3881">
                  <c:v>3881</c:v>
                </c:pt>
                <c:pt idx="3882">
                  <c:v>3882</c:v>
                </c:pt>
                <c:pt idx="3883">
                  <c:v>3883</c:v>
                </c:pt>
                <c:pt idx="3884">
                  <c:v>3884</c:v>
                </c:pt>
                <c:pt idx="3885">
                  <c:v>3885</c:v>
                </c:pt>
                <c:pt idx="3886">
                  <c:v>3886</c:v>
                </c:pt>
                <c:pt idx="3887">
                  <c:v>3887</c:v>
                </c:pt>
                <c:pt idx="3888">
                  <c:v>3888</c:v>
                </c:pt>
                <c:pt idx="3889">
                  <c:v>3889</c:v>
                </c:pt>
                <c:pt idx="3890">
                  <c:v>3890</c:v>
                </c:pt>
                <c:pt idx="3891">
                  <c:v>3891</c:v>
                </c:pt>
                <c:pt idx="3892">
                  <c:v>3892</c:v>
                </c:pt>
                <c:pt idx="3893">
                  <c:v>3893</c:v>
                </c:pt>
                <c:pt idx="3894">
                  <c:v>3894</c:v>
                </c:pt>
                <c:pt idx="3895">
                  <c:v>3895</c:v>
                </c:pt>
                <c:pt idx="3896">
                  <c:v>3896</c:v>
                </c:pt>
                <c:pt idx="3897">
                  <c:v>3897</c:v>
                </c:pt>
                <c:pt idx="3898">
                  <c:v>3898</c:v>
                </c:pt>
                <c:pt idx="3899">
                  <c:v>3899</c:v>
                </c:pt>
                <c:pt idx="3900">
                  <c:v>3900</c:v>
                </c:pt>
                <c:pt idx="3901">
                  <c:v>3901</c:v>
                </c:pt>
                <c:pt idx="3902">
                  <c:v>3902</c:v>
                </c:pt>
                <c:pt idx="3903">
                  <c:v>3903</c:v>
                </c:pt>
                <c:pt idx="3904">
                  <c:v>3904</c:v>
                </c:pt>
                <c:pt idx="3905">
                  <c:v>3905</c:v>
                </c:pt>
                <c:pt idx="3906">
                  <c:v>3906</c:v>
                </c:pt>
                <c:pt idx="3907">
                  <c:v>3907</c:v>
                </c:pt>
                <c:pt idx="3908">
                  <c:v>3908</c:v>
                </c:pt>
                <c:pt idx="3909">
                  <c:v>3909</c:v>
                </c:pt>
                <c:pt idx="3910">
                  <c:v>3910</c:v>
                </c:pt>
                <c:pt idx="3911">
                  <c:v>3911</c:v>
                </c:pt>
                <c:pt idx="3912">
                  <c:v>3912</c:v>
                </c:pt>
                <c:pt idx="3913">
                  <c:v>3913</c:v>
                </c:pt>
                <c:pt idx="3914">
                  <c:v>3914</c:v>
                </c:pt>
                <c:pt idx="3915">
                  <c:v>3915</c:v>
                </c:pt>
                <c:pt idx="3916">
                  <c:v>3916</c:v>
                </c:pt>
                <c:pt idx="3917">
                  <c:v>3917</c:v>
                </c:pt>
                <c:pt idx="3918">
                  <c:v>3918</c:v>
                </c:pt>
                <c:pt idx="3919">
                  <c:v>3919</c:v>
                </c:pt>
                <c:pt idx="3920">
                  <c:v>3920</c:v>
                </c:pt>
                <c:pt idx="3921">
                  <c:v>3921</c:v>
                </c:pt>
                <c:pt idx="3922">
                  <c:v>3922</c:v>
                </c:pt>
                <c:pt idx="3923">
                  <c:v>3923</c:v>
                </c:pt>
                <c:pt idx="3924">
                  <c:v>3924</c:v>
                </c:pt>
                <c:pt idx="3925">
                  <c:v>3925</c:v>
                </c:pt>
                <c:pt idx="3926">
                  <c:v>3926</c:v>
                </c:pt>
                <c:pt idx="3927">
                  <c:v>3927</c:v>
                </c:pt>
                <c:pt idx="3928">
                  <c:v>3928</c:v>
                </c:pt>
                <c:pt idx="3929">
                  <c:v>3929</c:v>
                </c:pt>
                <c:pt idx="3930">
                  <c:v>3930</c:v>
                </c:pt>
                <c:pt idx="3931">
                  <c:v>3931</c:v>
                </c:pt>
                <c:pt idx="3932">
                  <c:v>3932</c:v>
                </c:pt>
                <c:pt idx="3933">
                  <c:v>3933</c:v>
                </c:pt>
                <c:pt idx="3934">
                  <c:v>3934</c:v>
                </c:pt>
                <c:pt idx="3935">
                  <c:v>3935</c:v>
                </c:pt>
                <c:pt idx="3936">
                  <c:v>3936</c:v>
                </c:pt>
                <c:pt idx="3937">
                  <c:v>3937</c:v>
                </c:pt>
                <c:pt idx="3938">
                  <c:v>3938</c:v>
                </c:pt>
                <c:pt idx="3939">
                  <c:v>3939</c:v>
                </c:pt>
                <c:pt idx="3940">
                  <c:v>3940</c:v>
                </c:pt>
                <c:pt idx="3941">
                  <c:v>3941</c:v>
                </c:pt>
                <c:pt idx="3942">
                  <c:v>3942</c:v>
                </c:pt>
                <c:pt idx="3943">
                  <c:v>3943</c:v>
                </c:pt>
                <c:pt idx="3944">
                  <c:v>3944</c:v>
                </c:pt>
                <c:pt idx="3945">
                  <c:v>3945</c:v>
                </c:pt>
                <c:pt idx="3946">
                  <c:v>3946</c:v>
                </c:pt>
                <c:pt idx="3947">
                  <c:v>3947</c:v>
                </c:pt>
                <c:pt idx="3948">
                  <c:v>3948</c:v>
                </c:pt>
                <c:pt idx="3949">
                  <c:v>3949</c:v>
                </c:pt>
                <c:pt idx="3950">
                  <c:v>3950</c:v>
                </c:pt>
                <c:pt idx="3951">
                  <c:v>3951</c:v>
                </c:pt>
                <c:pt idx="3952">
                  <c:v>3952</c:v>
                </c:pt>
                <c:pt idx="3953">
                  <c:v>3953</c:v>
                </c:pt>
                <c:pt idx="3954">
                  <c:v>3954</c:v>
                </c:pt>
                <c:pt idx="3955">
                  <c:v>3955</c:v>
                </c:pt>
                <c:pt idx="3956">
                  <c:v>3956</c:v>
                </c:pt>
                <c:pt idx="3957">
                  <c:v>3957</c:v>
                </c:pt>
                <c:pt idx="3958">
                  <c:v>3958</c:v>
                </c:pt>
                <c:pt idx="3959">
                  <c:v>3959</c:v>
                </c:pt>
                <c:pt idx="3960">
                  <c:v>3960</c:v>
                </c:pt>
                <c:pt idx="3961">
                  <c:v>3961</c:v>
                </c:pt>
                <c:pt idx="3962">
                  <c:v>3962</c:v>
                </c:pt>
                <c:pt idx="3963">
                  <c:v>3963</c:v>
                </c:pt>
                <c:pt idx="3964">
                  <c:v>3964</c:v>
                </c:pt>
                <c:pt idx="3965">
                  <c:v>3965</c:v>
                </c:pt>
                <c:pt idx="3966">
                  <c:v>3966</c:v>
                </c:pt>
                <c:pt idx="3967">
                  <c:v>3967</c:v>
                </c:pt>
                <c:pt idx="3968">
                  <c:v>3968</c:v>
                </c:pt>
                <c:pt idx="3969">
                  <c:v>3969</c:v>
                </c:pt>
                <c:pt idx="3970">
                  <c:v>3970</c:v>
                </c:pt>
                <c:pt idx="3971">
                  <c:v>3971</c:v>
                </c:pt>
                <c:pt idx="3972">
                  <c:v>3972</c:v>
                </c:pt>
                <c:pt idx="3973">
                  <c:v>3973</c:v>
                </c:pt>
                <c:pt idx="3974">
                  <c:v>3974</c:v>
                </c:pt>
                <c:pt idx="3975">
                  <c:v>3975</c:v>
                </c:pt>
                <c:pt idx="3976">
                  <c:v>3976</c:v>
                </c:pt>
                <c:pt idx="3977">
                  <c:v>3977</c:v>
                </c:pt>
                <c:pt idx="3978">
                  <c:v>3978</c:v>
                </c:pt>
                <c:pt idx="3979">
                  <c:v>3979</c:v>
                </c:pt>
                <c:pt idx="3980">
                  <c:v>3980</c:v>
                </c:pt>
                <c:pt idx="3981">
                  <c:v>3981</c:v>
                </c:pt>
                <c:pt idx="3982">
                  <c:v>3982</c:v>
                </c:pt>
                <c:pt idx="3983">
                  <c:v>3983</c:v>
                </c:pt>
                <c:pt idx="3984">
                  <c:v>3984</c:v>
                </c:pt>
                <c:pt idx="3985">
                  <c:v>3985</c:v>
                </c:pt>
                <c:pt idx="3986">
                  <c:v>3986</c:v>
                </c:pt>
                <c:pt idx="3987">
                  <c:v>3987</c:v>
                </c:pt>
                <c:pt idx="3988">
                  <c:v>3988</c:v>
                </c:pt>
                <c:pt idx="3989">
                  <c:v>3989</c:v>
                </c:pt>
                <c:pt idx="3990">
                  <c:v>3990</c:v>
                </c:pt>
                <c:pt idx="3991">
                  <c:v>3991</c:v>
                </c:pt>
                <c:pt idx="3992">
                  <c:v>3992</c:v>
                </c:pt>
                <c:pt idx="3993">
                  <c:v>3993</c:v>
                </c:pt>
                <c:pt idx="3994">
                  <c:v>3994</c:v>
                </c:pt>
                <c:pt idx="3995">
                  <c:v>3995</c:v>
                </c:pt>
                <c:pt idx="3996">
                  <c:v>3996</c:v>
                </c:pt>
                <c:pt idx="3997">
                  <c:v>3997</c:v>
                </c:pt>
                <c:pt idx="3998">
                  <c:v>3998</c:v>
                </c:pt>
                <c:pt idx="3999">
                  <c:v>3999</c:v>
                </c:pt>
                <c:pt idx="4000">
                  <c:v>4000</c:v>
                </c:pt>
              </c:numCache>
            </c:numRef>
          </c:xVal>
          <c:yVal>
            <c:numRef>
              <c:f>'FR=1 AHP=1'!$D$4:$D$4004</c:f>
              <c:numCache>
                <c:formatCode>General</c:formatCode>
                <c:ptCount val="4001"/>
                <c:pt idx="0">
                  <c:v>0</c:v>
                </c:pt>
                <c:pt idx="1">
                  <c:v>0.05</c:v>
                </c:pt>
                <c:pt idx="2">
                  <c:v>0.32</c:v>
                </c:pt>
                <c:pt idx="3">
                  <c:v>0.43</c:v>
                </c:pt>
                <c:pt idx="4">
                  <c:v>0.45</c:v>
                </c:pt>
                <c:pt idx="5">
                  <c:v>0.62</c:v>
                </c:pt>
                <c:pt idx="6">
                  <c:v>0.75</c:v>
                </c:pt>
                <c:pt idx="7">
                  <c:v>1.0900000000000001</c:v>
                </c:pt>
                <c:pt idx="8">
                  <c:v>1.3</c:v>
                </c:pt>
                <c:pt idx="9">
                  <c:v>1.39</c:v>
                </c:pt>
                <c:pt idx="10">
                  <c:v>1.41</c:v>
                </c:pt>
                <c:pt idx="11">
                  <c:v>1.45</c:v>
                </c:pt>
                <c:pt idx="12">
                  <c:v>1.52</c:v>
                </c:pt>
                <c:pt idx="13">
                  <c:v>1.7</c:v>
                </c:pt>
                <c:pt idx="14">
                  <c:v>1.81</c:v>
                </c:pt>
                <c:pt idx="15">
                  <c:v>1.89</c:v>
                </c:pt>
                <c:pt idx="16">
                  <c:v>1.88</c:v>
                </c:pt>
                <c:pt idx="17">
                  <c:v>1.88</c:v>
                </c:pt>
                <c:pt idx="18">
                  <c:v>1.96</c:v>
                </c:pt>
                <c:pt idx="19">
                  <c:v>2.09</c:v>
                </c:pt>
                <c:pt idx="20">
                  <c:v>2.17</c:v>
                </c:pt>
                <c:pt idx="21">
                  <c:v>2.2400000000000002</c:v>
                </c:pt>
                <c:pt idx="22">
                  <c:v>2.2999999999999998</c:v>
                </c:pt>
                <c:pt idx="23">
                  <c:v>2.34</c:v>
                </c:pt>
                <c:pt idx="24">
                  <c:v>2.42</c:v>
                </c:pt>
                <c:pt idx="25">
                  <c:v>2.58</c:v>
                </c:pt>
                <c:pt idx="26">
                  <c:v>2.76</c:v>
                </c:pt>
                <c:pt idx="27">
                  <c:v>3</c:v>
                </c:pt>
                <c:pt idx="28">
                  <c:v>3.37</c:v>
                </c:pt>
                <c:pt idx="29">
                  <c:v>3.45</c:v>
                </c:pt>
                <c:pt idx="30">
                  <c:v>3.59</c:v>
                </c:pt>
                <c:pt idx="31">
                  <c:v>3.63</c:v>
                </c:pt>
                <c:pt idx="32">
                  <c:v>3.69</c:v>
                </c:pt>
                <c:pt idx="33">
                  <c:v>3.69</c:v>
                </c:pt>
                <c:pt idx="34">
                  <c:v>3.75</c:v>
                </c:pt>
                <c:pt idx="35">
                  <c:v>3.79</c:v>
                </c:pt>
                <c:pt idx="36">
                  <c:v>3.9</c:v>
                </c:pt>
                <c:pt idx="37">
                  <c:v>4.03</c:v>
                </c:pt>
                <c:pt idx="38">
                  <c:v>4.1100000000000003</c:v>
                </c:pt>
                <c:pt idx="39">
                  <c:v>4.1399999999999997</c:v>
                </c:pt>
                <c:pt idx="40">
                  <c:v>4.2</c:v>
                </c:pt>
                <c:pt idx="41">
                  <c:v>4.41</c:v>
                </c:pt>
                <c:pt idx="42">
                  <c:v>4.53</c:v>
                </c:pt>
                <c:pt idx="43">
                  <c:v>4.68</c:v>
                </c:pt>
                <c:pt idx="44">
                  <c:v>4.67</c:v>
                </c:pt>
                <c:pt idx="45">
                  <c:v>4.66</c:v>
                </c:pt>
                <c:pt idx="46">
                  <c:v>4.74</c:v>
                </c:pt>
                <c:pt idx="47">
                  <c:v>4.93</c:v>
                </c:pt>
                <c:pt idx="48">
                  <c:v>4.99</c:v>
                </c:pt>
                <c:pt idx="49">
                  <c:v>5.0199999999999996</c:v>
                </c:pt>
                <c:pt idx="50">
                  <c:v>5.09</c:v>
                </c:pt>
                <c:pt idx="51">
                  <c:v>5.19</c:v>
                </c:pt>
                <c:pt idx="52">
                  <c:v>5.55</c:v>
                </c:pt>
                <c:pt idx="53">
                  <c:v>5.61</c:v>
                </c:pt>
                <c:pt idx="54">
                  <c:v>5.73</c:v>
                </c:pt>
                <c:pt idx="55">
                  <c:v>5.72</c:v>
                </c:pt>
                <c:pt idx="56">
                  <c:v>5.78</c:v>
                </c:pt>
                <c:pt idx="57">
                  <c:v>5.75</c:v>
                </c:pt>
                <c:pt idx="58">
                  <c:v>5.82</c:v>
                </c:pt>
                <c:pt idx="59">
                  <c:v>5.98</c:v>
                </c:pt>
                <c:pt idx="60">
                  <c:v>6.17</c:v>
                </c:pt>
                <c:pt idx="61">
                  <c:v>6.24</c:v>
                </c:pt>
                <c:pt idx="62">
                  <c:v>6.37</c:v>
                </c:pt>
                <c:pt idx="63">
                  <c:v>6.47</c:v>
                </c:pt>
                <c:pt idx="64">
                  <c:v>6.49</c:v>
                </c:pt>
                <c:pt idx="65">
                  <c:v>6.51</c:v>
                </c:pt>
                <c:pt idx="66">
                  <c:v>6.5</c:v>
                </c:pt>
                <c:pt idx="67">
                  <c:v>6.71</c:v>
                </c:pt>
                <c:pt idx="68">
                  <c:v>6.85</c:v>
                </c:pt>
                <c:pt idx="69">
                  <c:v>6.9</c:v>
                </c:pt>
                <c:pt idx="70">
                  <c:v>6.87</c:v>
                </c:pt>
                <c:pt idx="71">
                  <c:v>7.09</c:v>
                </c:pt>
                <c:pt idx="72">
                  <c:v>7.15</c:v>
                </c:pt>
                <c:pt idx="73">
                  <c:v>7.15</c:v>
                </c:pt>
                <c:pt idx="74">
                  <c:v>7.11</c:v>
                </c:pt>
                <c:pt idx="75">
                  <c:v>7.24</c:v>
                </c:pt>
                <c:pt idx="76">
                  <c:v>7.44</c:v>
                </c:pt>
                <c:pt idx="77">
                  <c:v>7.4</c:v>
                </c:pt>
                <c:pt idx="78">
                  <c:v>7.46</c:v>
                </c:pt>
                <c:pt idx="79">
                  <c:v>7.51</c:v>
                </c:pt>
                <c:pt idx="80">
                  <c:v>7.5</c:v>
                </c:pt>
                <c:pt idx="81">
                  <c:v>7.7</c:v>
                </c:pt>
                <c:pt idx="82">
                  <c:v>7.91</c:v>
                </c:pt>
                <c:pt idx="83">
                  <c:v>7.96</c:v>
                </c:pt>
                <c:pt idx="84">
                  <c:v>8.08</c:v>
                </c:pt>
                <c:pt idx="85">
                  <c:v>8.17</c:v>
                </c:pt>
                <c:pt idx="86">
                  <c:v>8.19</c:v>
                </c:pt>
                <c:pt idx="87">
                  <c:v>8.25</c:v>
                </c:pt>
                <c:pt idx="88">
                  <c:v>8.42</c:v>
                </c:pt>
                <c:pt idx="89">
                  <c:v>8.59</c:v>
                </c:pt>
                <c:pt idx="90">
                  <c:v>8.5399999999999991</c:v>
                </c:pt>
                <c:pt idx="91">
                  <c:v>8.51</c:v>
                </c:pt>
                <c:pt idx="92">
                  <c:v>8.5399999999999991</c:v>
                </c:pt>
                <c:pt idx="93">
                  <c:v>8.58</c:v>
                </c:pt>
                <c:pt idx="94">
                  <c:v>8.6300000000000008</c:v>
                </c:pt>
                <c:pt idx="95">
                  <c:v>8.69</c:v>
                </c:pt>
                <c:pt idx="96">
                  <c:v>8.68</c:v>
                </c:pt>
                <c:pt idx="97">
                  <c:v>8.69</c:v>
                </c:pt>
                <c:pt idx="98">
                  <c:v>8.6999999999999993</c:v>
                </c:pt>
                <c:pt idx="99">
                  <c:v>8.83</c:v>
                </c:pt>
                <c:pt idx="100">
                  <c:v>8.89</c:v>
                </c:pt>
                <c:pt idx="101">
                  <c:v>9.01</c:v>
                </c:pt>
                <c:pt idx="102">
                  <c:v>9.11</c:v>
                </c:pt>
                <c:pt idx="103">
                  <c:v>9.17</c:v>
                </c:pt>
                <c:pt idx="104">
                  <c:v>9.1999999999999993</c:v>
                </c:pt>
                <c:pt idx="105">
                  <c:v>9.25</c:v>
                </c:pt>
                <c:pt idx="106">
                  <c:v>9.57</c:v>
                </c:pt>
                <c:pt idx="107">
                  <c:v>9.61</c:v>
                </c:pt>
                <c:pt idx="108">
                  <c:v>9.67</c:v>
                </c:pt>
                <c:pt idx="109">
                  <c:v>9.74</c:v>
                </c:pt>
                <c:pt idx="110">
                  <c:v>9.69</c:v>
                </c:pt>
                <c:pt idx="111">
                  <c:v>9.7200000000000006</c:v>
                </c:pt>
                <c:pt idx="112">
                  <c:v>9.84</c:v>
                </c:pt>
                <c:pt idx="113">
                  <c:v>10.039999999999999</c:v>
                </c:pt>
                <c:pt idx="114">
                  <c:v>10.11</c:v>
                </c:pt>
                <c:pt idx="115">
                  <c:v>10.11</c:v>
                </c:pt>
                <c:pt idx="116">
                  <c:v>10.11</c:v>
                </c:pt>
                <c:pt idx="117">
                  <c:v>10.1</c:v>
                </c:pt>
                <c:pt idx="118">
                  <c:v>10.1</c:v>
                </c:pt>
                <c:pt idx="119">
                  <c:v>10.38</c:v>
                </c:pt>
                <c:pt idx="120">
                  <c:v>10.43</c:v>
                </c:pt>
                <c:pt idx="121">
                  <c:v>10.44</c:v>
                </c:pt>
                <c:pt idx="122">
                  <c:v>10.5</c:v>
                </c:pt>
                <c:pt idx="123">
                  <c:v>10.62</c:v>
                </c:pt>
                <c:pt idx="124">
                  <c:v>10.68</c:v>
                </c:pt>
                <c:pt idx="125">
                  <c:v>10.72</c:v>
                </c:pt>
                <c:pt idx="126">
                  <c:v>10.85</c:v>
                </c:pt>
                <c:pt idx="127">
                  <c:v>10.79</c:v>
                </c:pt>
                <c:pt idx="128">
                  <c:v>10.74</c:v>
                </c:pt>
                <c:pt idx="129">
                  <c:v>10.76</c:v>
                </c:pt>
                <c:pt idx="130">
                  <c:v>10.77</c:v>
                </c:pt>
                <c:pt idx="131">
                  <c:v>10.87</c:v>
                </c:pt>
                <c:pt idx="132">
                  <c:v>10.89</c:v>
                </c:pt>
                <c:pt idx="133">
                  <c:v>10.89</c:v>
                </c:pt>
                <c:pt idx="134">
                  <c:v>10.94</c:v>
                </c:pt>
                <c:pt idx="135">
                  <c:v>10.98</c:v>
                </c:pt>
                <c:pt idx="136">
                  <c:v>11.29</c:v>
                </c:pt>
                <c:pt idx="137">
                  <c:v>11.35</c:v>
                </c:pt>
                <c:pt idx="138">
                  <c:v>11.33</c:v>
                </c:pt>
                <c:pt idx="139">
                  <c:v>11.36</c:v>
                </c:pt>
                <c:pt idx="140">
                  <c:v>11.36</c:v>
                </c:pt>
                <c:pt idx="141">
                  <c:v>11.55</c:v>
                </c:pt>
                <c:pt idx="142">
                  <c:v>11.68</c:v>
                </c:pt>
                <c:pt idx="143">
                  <c:v>11.61</c:v>
                </c:pt>
                <c:pt idx="144">
                  <c:v>11.64</c:v>
                </c:pt>
                <c:pt idx="145">
                  <c:v>11.68</c:v>
                </c:pt>
                <c:pt idx="146">
                  <c:v>11.68</c:v>
                </c:pt>
                <c:pt idx="147">
                  <c:v>11.74</c:v>
                </c:pt>
                <c:pt idx="148">
                  <c:v>11.68</c:v>
                </c:pt>
                <c:pt idx="149">
                  <c:v>11.67</c:v>
                </c:pt>
                <c:pt idx="150">
                  <c:v>11.73</c:v>
                </c:pt>
                <c:pt idx="151">
                  <c:v>11.67</c:v>
                </c:pt>
                <c:pt idx="152">
                  <c:v>11.72</c:v>
                </c:pt>
                <c:pt idx="153">
                  <c:v>11.79</c:v>
                </c:pt>
                <c:pt idx="154">
                  <c:v>11.8</c:v>
                </c:pt>
                <c:pt idx="155">
                  <c:v>11.94</c:v>
                </c:pt>
                <c:pt idx="156">
                  <c:v>11.97</c:v>
                </c:pt>
                <c:pt idx="157">
                  <c:v>11.99</c:v>
                </c:pt>
                <c:pt idx="158">
                  <c:v>11.99</c:v>
                </c:pt>
                <c:pt idx="159">
                  <c:v>12.01</c:v>
                </c:pt>
                <c:pt idx="160">
                  <c:v>12.03</c:v>
                </c:pt>
                <c:pt idx="161">
                  <c:v>12.03</c:v>
                </c:pt>
                <c:pt idx="162">
                  <c:v>12</c:v>
                </c:pt>
                <c:pt idx="163">
                  <c:v>12.03</c:v>
                </c:pt>
                <c:pt idx="164">
                  <c:v>12.07</c:v>
                </c:pt>
                <c:pt idx="165">
                  <c:v>12.06</c:v>
                </c:pt>
                <c:pt idx="166">
                  <c:v>12.34</c:v>
                </c:pt>
                <c:pt idx="167">
                  <c:v>12.34</c:v>
                </c:pt>
                <c:pt idx="168">
                  <c:v>12.31</c:v>
                </c:pt>
                <c:pt idx="169">
                  <c:v>12.36</c:v>
                </c:pt>
                <c:pt idx="170">
                  <c:v>12.37</c:v>
                </c:pt>
                <c:pt idx="171">
                  <c:v>12.73</c:v>
                </c:pt>
                <c:pt idx="172">
                  <c:v>12.92</c:v>
                </c:pt>
                <c:pt idx="173">
                  <c:v>12.96</c:v>
                </c:pt>
                <c:pt idx="174">
                  <c:v>12.89</c:v>
                </c:pt>
                <c:pt idx="175">
                  <c:v>12.9</c:v>
                </c:pt>
                <c:pt idx="176">
                  <c:v>12.94</c:v>
                </c:pt>
                <c:pt idx="177">
                  <c:v>12.87</c:v>
                </c:pt>
                <c:pt idx="178">
                  <c:v>12.81</c:v>
                </c:pt>
                <c:pt idx="179">
                  <c:v>12.87</c:v>
                </c:pt>
                <c:pt idx="180">
                  <c:v>12.95</c:v>
                </c:pt>
                <c:pt idx="181">
                  <c:v>12.93</c:v>
                </c:pt>
                <c:pt idx="182">
                  <c:v>13.01</c:v>
                </c:pt>
                <c:pt idx="183">
                  <c:v>13.03</c:v>
                </c:pt>
                <c:pt idx="184">
                  <c:v>13.1</c:v>
                </c:pt>
                <c:pt idx="185">
                  <c:v>13.26</c:v>
                </c:pt>
                <c:pt idx="186">
                  <c:v>13.19</c:v>
                </c:pt>
                <c:pt idx="187">
                  <c:v>13.23</c:v>
                </c:pt>
                <c:pt idx="188">
                  <c:v>13.43</c:v>
                </c:pt>
                <c:pt idx="189">
                  <c:v>13.35</c:v>
                </c:pt>
                <c:pt idx="190">
                  <c:v>13.29</c:v>
                </c:pt>
                <c:pt idx="191">
                  <c:v>13.35</c:v>
                </c:pt>
                <c:pt idx="192">
                  <c:v>13.39</c:v>
                </c:pt>
                <c:pt idx="193">
                  <c:v>13.44</c:v>
                </c:pt>
                <c:pt idx="194">
                  <c:v>13.37</c:v>
                </c:pt>
                <c:pt idx="195">
                  <c:v>13.31</c:v>
                </c:pt>
                <c:pt idx="196">
                  <c:v>13.41</c:v>
                </c:pt>
                <c:pt idx="197">
                  <c:v>13.41</c:v>
                </c:pt>
                <c:pt idx="198">
                  <c:v>13.4</c:v>
                </c:pt>
                <c:pt idx="199">
                  <c:v>13.54</c:v>
                </c:pt>
                <c:pt idx="200">
                  <c:v>13.56</c:v>
                </c:pt>
                <c:pt idx="201">
                  <c:v>13.65</c:v>
                </c:pt>
                <c:pt idx="202">
                  <c:v>13.77</c:v>
                </c:pt>
                <c:pt idx="203">
                  <c:v>13.91</c:v>
                </c:pt>
                <c:pt idx="204">
                  <c:v>14.02</c:v>
                </c:pt>
                <c:pt idx="205">
                  <c:v>14.05</c:v>
                </c:pt>
                <c:pt idx="206">
                  <c:v>14.04</c:v>
                </c:pt>
                <c:pt idx="207">
                  <c:v>14.09</c:v>
                </c:pt>
                <c:pt idx="208">
                  <c:v>14.3</c:v>
                </c:pt>
                <c:pt idx="209">
                  <c:v>14.35</c:v>
                </c:pt>
                <c:pt idx="210">
                  <c:v>14.47</c:v>
                </c:pt>
                <c:pt idx="211">
                  <c:v>14.52</c:v>
                </c:pt>
                <c:pt idx="212">
                  <c:v>14.86</c:v>
                </c:pt>
                <c:pt idx="213">
                  <c:v>14.89</c:v>
                </c:pt>
                <c:pt idx="214">
                  <c:v>14.92</c:v>
                </c:pt>
                <c:pt idx="215">
                  <c:v>14.88</c:v>
                </c:pt>
                <c:pt idx="216">
                  <c:v>14.8</c:v>
                </c:pt>
                <c:pt idx="217">
                  <c:v>14.84</c:v>
                </c:pt>
                <c:pt idx="218">
                  <c:v>14.95</c:v>
                </c:pt>
                <c:pt idx="219">
                  <c:v>15.11</c:v>
                </c:pt>
                <c:pt idx="220">
                  <c:v>15.06</c:v>
                </c:pt>
                <c:pt idx="221">
                  <c:v>15.05</c:v>
                </c:pt>
                <c:pt idx="222">
                  <c:v>15.16</c:v>
                </c:pt>
                <c:pt idx="223">
                  <c:v>15.21</c:v>
                </c:pt>
                <c:pt idx="224">
                  <c:v>15.24</c:v>
                </c:pt>
                <c:pt idx="225">
                  <c:v>15.25</c:v>
                </c:pt>
                <c:pt idx="226">
                  <c:v>15.3</c:v>
                </c:pt>
                <c:pt idx="227">
                  <c:v>15.5</c:v>
                </c:pt>
                <c:pt idx="228">
                  <c:v>15.69</c:v>
                </c:pt>
                <c:pt idx="229">
                  <c:v>15.71</c:v>
                </c:pt>
                <c:pt idx="230">
                  <c:v>15.62</c:v>
                </c:pt>
                <c:pt idx="231">
                  <c:v>15.61</c:v>
                </c:pt>
                <c:pt idx="232">
                  <c:v>15.63</c:v>
                </c:pt>
                <c:pt idx="233">
                  <c:v>15.61</c:v>
                </c:pt>
                <c:pt idx="234">
                  <c:v>15.61</c:v>
                </c:pt>
                <c:pt idx="235">
                  <c:v>15.57</c:v>
                </c:pt>
                <c:pt idx="236">
                  <c:v>15.48</c:v>
                </c:pt>
                <c:pt idx="237">
                  <c:v>15.39</c:v>
                </c:pt>
                <c:pt idx="238">
                  <c:v>15.3</c:v>
                </c:pt>
                <c:pt idx="239">
                  <c:v>15.33</c:v>
                </c:pt>
                <c:pt idx="240">
                  <c:v>15.45</c:v>
                </c:pt>
                <c:pt idx="241">
                  <c:v>15.46</c:v>
                </c:pt>
                <c:pt idx="242">
                  <c:v>15.38</c:v>
                </c:pt>
                <c:pt idx="243">
                  <c:v>15.38</c:v>
                </c:pt>
                <c:pt idx="244">
                  <c:v>15.46</c:v>
                </c:pt>
                <c:pt idx="245">
                  <c:v>15.54</c:v>
                </c:pt>
                <c:pt idx="246">
                  <c:v>15.57</c:v>
                </c:pt>
                <c:pt idx="247">
                  <c:v>15.56</c:v>
                </c:pt>
                <c:pt idx="248">
                  <c:v>15.55</c:v>
                </c:pt>
                <c:pt idx="249">
                  <c:v>15.58</c:v>
                </c:pt>
                <c:pt idx="250">
                  <c:v>15.64</c:v>
                </c:pt>
                <c:pt idx="251">
                  <c:v>15.63</c:v>
                </c:pt>
                <c:pt idx="252">
                  <c:v>15.63</c:v>
                </c:pt>
                <c:pt idx="253">
                  <c:v>15.59</c:v>
                </c:pt>
                <c:pt idx="254">
                  <c:v>15.58</c:v>
                </c:pt>
                <c:pt idx="255">
                  <c:v>15.6</c:v>
                </c:pt>
                <c:pt idx="256">
                  <c:v>15.75</c:v>
                </c:pt>
                <c:pt idx="257">
                  <c:v>15.79</c:v>
                </c:pt>
                <c:pt idx="258">
                  <c:v>16.07</c:v>
                </c:pt>
                <c:pt idx="259">
                  <c:v>16.07</c:v>
                </c:pt>
                <c:pt idx="260">
                  <c:v>16.12</c:v>
                </c:pt>
                <c:pt idx="261">
                  <c:v>16.190000000000001</c:v>
                </c:pt>
                <c:pt idx="262">
                  <c:v>16.2</c:v>
                </c:pt>
                <c:pt idx="263">
                  <c:v>16.11</c:v>
                </c:pt>
                <c:pt idx="264">
                  <c:v>16.09</c:v>
                </c:pt>
                <c:pt idx="265">
                  <c:v>16.04</c:v>
                </c:pt>
                <c:pt idx="266">
                  <c:v>16.079999999999998</c:v>
                </c:pt>
                <c:pt idx="267">
                  <c:v>16.13</c:v>
                </c:pt>
                <c:pt idx="268">
                  <c:v>16.100000000000001</c:v>
                </c:pt>
                <c:pt idx="269">
                  <c:v>16.14</c:v>
                </c:pt>
                <c:pt idx="270">
                  <c:v>16.260000000000002</c:v>
                </c:pt>
                <c:pt idx="271">
                  <c:v>16.3</c:v>
                </c:pt>
                <c:pt idx="272">
                  <c:v>16.329999999999998</c:v>
                </c:pt>
                <c:pt idx="273">
                  <c:v>16.420000000000002</c:v>
                </c:pt>
                <c:pt idx="274">
                  <c:v>16.579999999999998</c:v>
                </c:pt>
                <c:pt idx="275">
                  <c:v>16.579999999999998</c:v>
                </c:pt>
                <c:pt idx="276">
                  <c:v>16.52</c:v>
                </c:pt>
                <c:pt idx="277">
                  <c:v>16.54</c:v>
                </c:pt>
                <c:pt idx="278">
                  <c:v>16.62</c:v>
                </c:pt>
                <c:pt idx="279">
                  <c:v>16.54</c:v>
                </c:pt>
                <c:pt idx="280">
                  <c:v>16.440000000000001</c:v>
                </c:pt>
                <c:pt idx="281">
                  <c:v>16.48</c:v>
                </c:pt>
                <c:pt idx="282">
                  <c:v>16.559999999999999</c:v>
                </c:pt>
                <c:pt idx="283">
                  <c:v>16.53</c:v>
                </c:pt>
                <c:pt idx="284">
                  <c:v>16.690000000000001</c:v>
                </c:pt>
                <c:pt idx="285">
                  <c:v>16.82</c:v>
                </c:pt>
                <c:pt idx="286">
                  <c:v>16.87</c:v>
                </c:pt>
                <c:pt idx="287">
                  <c:v>16.86</c:v>
                </c:pt>
                <c:pt idx="288">
                  <c:v>16.989999999999998</c:v>
                </c:pt>
                <c:pt idx="289">
                  <c:v>17.07</c:v>
                </c:pt>
                <c:pt idx="290">
                  <c:v>17.09</c:v>
                </c:pt>
                <c:pt idx="291">
                  <c:v>17.03</c:v>
                </c:pt>
                <c:pt idx="292">
                  <c:v>17.05</c:v>
                </c:pt>
                <c:pt idx="293">
                  <c:v>17.02</c:v>
                </c:pt>
                <c:pt idx="294">
                  <c:v>17</c:v>
                </c:pt>
                <c:pt idx="295">
                  <c:v>16.920000000000002</c:v>
                </c:pt>
                <c:pt idx="296">
                  <c:v>17.059999999999999</c:v>
                </c:pt>
                <c:pt idx="297">
                  <c:v>17.07</c:v>
                </c:pt>
                <c:pt idx="298">
                  <c:v>17.05</c:v>
                </c:pt>
                <c:pt idx="299">
                  <c:v>16.98</c:v>
                </c:pt>
                <c:pt idx="300">
                  <c:v>16.95</c:v>
                </c:pt>
                <c:pt idx="301">
                  <c:v>16.940000000000001</c:v>
                </c:pt>
                <c:pt idx="302">
                  <c:v>16.88</c:v>
                </c:pt>
                <c:pt idx="303">
                  <c:v>16.98</c:v>
                </c:pt>
                <c:pt idx="304">
                  <c:v>16.97</c:v>
                </c:pt>
                <c:pt idx="305">
                  <c:v>16.91</c:v>
                </c:pt>
                <c:pt idx="306">
                  <c:v>16.989999999999998</c:v>
                </c:pt>
                <c:pt idx="307">
                  <c:v>17.059999999999999</c:v>
                </c:pt>
                <c:pt idx="308">
                  <c:v>17.34</c:v>
                </c:pt>
                <c:pt idx="309">
                  <c:v>17.25</c:v>
                </c:pt>
                <c:pt idx="310">
                  <c:v>17.25</c:v>
                </c:pt>
                <c:pt idx="311">
                  <c:v>17.16</c:v>
                </c:pt>
                <c:pt idx="312">
                  <c:v>17.07</c:v>
                </c:pt>
                <c:pt idx="313">
                  <c:v>17.12</c:v>
                </c:pt>
                <c:pt idx="314">
                  <c:v>17.12</c:v>
                </c:pt>
                <c:pt idx="315">
                  <c:v>17.18</c:v>
                </c:pt>
                <c:pt idx="316">
                  <c:v>17.23</c:v>
                </c:pt>
                <c:pt idx="317">
                  <c:v>17.2</c:v>
                </c:pt>
                <c:pt idx="318">
                  <c:v>17.37</c:v>
                </c:pt>
                <c:pt idx="319">
                  <c:v>17.36</c:v>
                </c:pt>
                <c:pt idx="320">
                  <c:v>17.260000000000002</c:v>
                </c:pt>
                <c:pt idx="321">
                  <c:v>17.260000000000002</c:v>
                </c:pt>
                <c:pt idx="322">
                  <c:v>17.34</c:v>
                </c:pt>
                <c:pt idx="323">
                  <c:v>17.34</c:v>
                </c:pt>
                <c:pt idx="324">
                  <c:v>17.350000000000001</c:v>
                </c:pt>
                <c:pt idx="325">
                  <c:v>17.309999999999999</c:v>
                </c:pt>
                <c:pt idx="326">
                  <c:v>17.27</c:v>
                </c:pt>
                <c:pt idx="327">
                  <c:v>17.18</c:v>
                </c:pt>
                <c:pt idx="328">
                  <c:v>17.170000000000002</c:v>
                </c:pt>
                <c:pt idx="329">
                  <c:v>17.07</c:v>
                </c:pt>
                <c:pt idx="330">
                  <c:v>17.07</c:v>
                </c:pt>
                <c:pt idx="331">
                  <c:v>17.14</c:v>
                </c:pt>
                <c:pt idx="332">
                  <c:v>17.100000000000001</c:v>
                </c:pt>
                <c:pt idx="333">
                  <c:v>17.04</c:v>
                </c:pt>
                <c:pt idx="334">
                  <c:v>17.12</c:v>
                </c:pt>
                <c:pt idx="335">
                  <c:v>17.11</c:v>
                </c:pt>
                <c:pt idx="336">
                  <c:v>17.100000000000001</c:v>
                </c:pt>
                <c:pt idx="337">
                  <c:v>17.05</c:v>
                </c:pt>
                <c:pt idx="338">
                  <c:v>17.25</c:v>
                </c:pt>
                <c:pt idx="339">
                  <c:v>17.3</c:v>
                </c:pt>
                <c:pt idx="340">
                  <c:v>17.420000000000002</c:v>
                </c:pt>
                <c:pt idx="341">
                  <c:v>17.46</c:v>
                </c:pt>
                <c:pt idx="342">
                  <c:v>17.43</c:v>
                </c:pt>
                <c:pt idx="343">
                  <c:v>17.61</c:v>
                </c:pt>
                <c:pt idx="344">
                  <c:v>17.62</c:v>
                </c:pt>
                <c:pt idx="345">
                  <c:v>17.59</c:v>
                </c:pt>
                <c:pt idx="346">
                  <c:v>17.73</c:v>
                </c:pt>
                <c:pt idx="347">
                  <c:v>17.739999999999998</c:v>
                </c:pt>
                <c:pt idx="348">
                  <c:v>17.7</c:v>
                </c:pt>
                <c:pt idx="349">
                  <c:v>17.88</c:v>
                </c:pt>
                <c:pt idx="350">
                  <c:v>17.88</c:v>
                </c:pt>
                <c:pt idx="351">
                  <c:v>17.82</c:v>
                </c:pt>
                <c:pt idx="352">
                  <c:v>17.78</c:v>
                </c:pt>
                <c:pt idx="353">
                  <c:v>17.72</c:v>
                </c:pt>
                <c:pt idx="354">
                  <c:v>17.7</c:v>
                </c:pt>
                <c:pt idx="355">
                  <c:v>17.71</c:v>
                </c:pt>
                <c:pt idx="356">
                  <c:v>17.690000000000001</c:v>
                </c:pt>
                <c:pt idx="357">
                  <c:v>17.71</c:v>
                </c:pt>
                <c:pt idx="358">
                  <c:v>17.8</c:v>
                </c:pt>
                <c:pt idx="359">
                  <c:v>17.93</c:v>
                </c:pt>
                <c:pt idx="360">
                  <c:v>17.899999999999999</c:v>
                </c:pt>
                <c:pt idx="361">
                  <c:v>17.87</c:v>
                </c:pt>
                <c:pt idx="362">
                  <c:v>17.86</c:v>
                </c:pt>
                <c:pt idx="363">
                  <c:v>18.059999999999999</c:v>
                </c:pt>
                <c:pt idx="364">
                  <c:v>18.100000000000001</c:v>
                </c:pt>
                <c:pt idx="365">
                  <c:v>18.02</c:v>
                </c:pt>
                <c:pt idx="366">
                  <c:v>18.09</c:v>
                </c:pt>
                <c:pt idx="367">
                  <c:v>18.05</c:v>
                </c:pt>
                <c:pt idx="368">
                  <c:v>18.04</c:v>
                </c:pt>
                <c:pt idx="369">
                  <c:v>18.190000000000001</c:v>
                </c:pt>
                <c:pt idx="370">
                  <c:v>18.190000000000001</c:v>
                </c:pt>
                <c:pt idx="371">
                  <c:v>18.170000000000002</c:v>
                </c:pt>
                <c:pt idx="372">
                  <c:v>18.100000000000001</c:v>
                </c:pt>
                <c:pt idx="373">
                  <c:v>18.059999999999999</c:v>
                </c:pt>
                <c:pt idx="374">
                  <c:v>17.96</c:v>
                </c:pt>
                <c:pt idx="375">
                  <c:v>18.010000000000002</c:v>
                </c:pt>
                <c:pt idx="376">
                  <c:v>18.100000000000001</c:v>
                </c:pt>
                <c:pt idx="377">
                  <c:v>18.16</c:v>
                </c:pt>
                <c:pt idx="378">
                  <c:v>18.18</c:v>
                </c:pt>
                <c:pt idx="379">
                  <c:v>18.23</c:v>
                </c:pt>
                <c:pt idx="380">
                  <c:v>18.22</c:v>
                </c:pt>
                <c:pt idx="381">
                  <c:v>18.32</c:v>
                </c:pt>
                <c:pt idx="382">
                  <c:v>18.309999999999999</c:v>
                </c:pt>
                <c:pt idx="383">
                  <c:v>18.21</c:v>
                </c:pt>
                <c:pt idx="384">
                  <c:v>18.18</c:v>
                </c:pt>
                <c:pt idx="385">
                  <c:v>18.32</c:v>
                </c:pt>
                <c:pt idx="386">
                  <c:v>18.29</c:v>
                </c:pt>
                <c:pt idx="387">
                  <c:v>18.239999999999998</c:v>
                </c:pt>
                <c:pt idx="388">
                  <c:v>18.23</c:v>
                </c:pt>
                <c:pt idx="389">
                  <c:v>18.21</c:v>
                </c:pt>
                <c:pt idx="390">
                  <c:v>18.12</c:v>
                </c:pt>
                <c:pt idx="391">
                  <c:v>18.05</c:v>
                </c:pt>
                <c:pt idx="392">
                  <c:v>18.21</c:v>
                </c:pt>
                <c:pt idx="393">
                  <c:v>18.11</c:v>
                </c:pt>
                <c:pt idx="394">
                  <c:v>18.04</c:v>
                </c:pt>
                <c:pt idx="395">
                  <c:v>18.09</c:v>
                </c:pt>
                <c:pt idx="396">
                  <c:v>18</c:v>
                </c:pt>
                <c:pt idx="397">
                  <c:v>17.89</c:v>
                </c:pt>
                <c:pt idx="398">
                  <c:v>17.86</c:v>
                </c:pt>
                <c:pt idx="399">
                  <c:v>17.79</c:v>
                </c:pt>
                <c:pt idx="400">
                  <c:v>17.829999999999998</c:v>
                </c:pt>
                <c:pt idx="401">
                  <c:v>17.86</c:v>
                </c:pt>
                <c:pt idx="402">
                  <c:v>17.84</c:v>
                </c:pt>
                <c:pt idx="403">
                  <c:v>18.02</c:v>
                </c:pt>
                <c:pt idx="404">
                  <c:v>18.079999999999998</c:v>
                </c:pt>
                <c:pt idx="405">
                  <c:v>18.13</c:v>
                </c:pt>
                <c:pt idx="406">
                  <c:v>18.09</c:v>
                </c:pt>
                <c:pt idx="407">
                  <c:v>18.13</c:v>
                </c:pt>
                <c:pt idx="408">
                  <c:v>18.03</c:v>
                </c:pt>
                <c:pt idx="409">
                  <c:v>17.93</c:v>
                </c:pt>
                <c:pt idx="410">
                  <c:v>17.940000000000001</c:v>
                </c:pt>
                <c:pt idx="411">
                  <c:v>17.940000000000001</c:v>
                </c:pt>
                <c:pt idx="412">
                  <c:v>17.940000000000001</c:v>
                </c:pt>
                <c:pt idx="413">
                  <c:v>17.989999999999998</c:v>
                </c:pt>
                <c:pt idx="414">
                  <c:v>17.91</c:v>
                </c:pt>
                <c:pt idx="415">
                  <c:v>17.809999999999999</c:v>
                </c:pt>
                <c:pt idx="416">
                  <c:v>17.79</c:v>
                </c:pt>
                <c:pt idx="417">
                  <c:v>17.850000000000001</c:v>
                </c:pt>
                <c:pt idx="418">
                  <c:v>17.84</c:v>
                </c:pt>
                <c:pt idx="419">
                  <c:v>17.829999999999998</c:v>
                </c:pt>
                <c:pt idx="420">
                  <c:v>17.86</c:v>
                </c:pt>
                <c:pt idx="421">
                  <c:v>18.05</c:v>
                </c:pt>
                <c:pt idx="422">
                  <c:v>18.03</c:v>
                </c:pt>
                <c:pt idx="423">
                  <c:v>18.04</c:v>
                </c:pt>
                <c:pt idx="424">
                  <c:v>18.03</c:v>
                </c:pt>
                <c:pt idx="425">
                  <c:v>17.96</c:v>
                </c:pt>
                <c:pt idx="426">
                  <c:v>17.920000000000002</c:v>
                </c:pt>
                <c:pt idx="427">
                  <c:v>17.899999999999999</c:v>
                </c:pt>
                <c:pt idx="428">
                  <c:v>17.98</c:v>
                </c:pt>
                <c:pt idx="429">
                  <c:v>17.98</c:v>
                </c:pt>
                <c:pt idx="430">
                  <c:v>18.21</c:v>
                </c:pt>
                <c:pt idx="431">
                  <c:v>18.34</c:v>
                </c:pt>
                <c:pt idx="432">
                  <c:v>18.34</c:v>
                </c:pt>
                <c:pt idx="433">
                  <c:v>18.28</c:v>
                </c:pt>
                <c:pt idx="434">
                  <c:v>18.190000000000001</c:v>
                </c:pt>
                <c:pt idx="435">
                  <c:v>18.170000000000002</c:v>
                </c:pt>
                <c:pt idx="436">
                  <c:v>18.22</c:v>
                </c:pt>
                <c:pt idx="437">
                  <c:v>18.260000000000002</c:v>
                </c:pt>
                <c:pt idx="438">
                  <c:v>18.25</c:v>
                </c:pt>
                <c:pt idx="439">
                  <c:v>18.170000000000002</c:v>
                </c:pt>
                <c:pt idx="440">
                  <c:v>18.07</c:v>
                </c:pt>
                <c:pt idx="441">
                  <c:v>17.96</c:v>
                </c:pt>
                <c:pt idx="442">
                  <c:v>17.95</c:v>
                </c:pt>
                <c:pt idx="443">
                  <c:v>17.88</c:v>
                </c:pt>
                <c:pt idx="444">
                  <c:v>17.87</c:v>
                </c:pt>
                <c:pt idx="445">
                  <c:v>17.84</c:v>
                </c:pt>
                <c:pt idx="446">
                  <c:v>17.829999999999998</c:v>
                </c:pt>
                <c:pt idx="447">
                  <c:v>17.73</c:v>
                </c:pt>
                <c:pt idx="448">
                  <c:v>17.670000000000002</c:v>
                </c:pt>
                <c:pt idx="449">
                  <c:v>17.63</c:v>
                </c:pt>
                <c:pt idx="450">
                  <c:v>17.62</c:v>
                </c:pt>
                <c:pt idx="451">
                  <c:v>17.77</c:v>
                </c:pt>
                <c:pt idx="452">
                  <c:v>17.84</c:v>
                </c:pt>
                <c:pt idx="453">
                  <c:v>17.989999999999998</c:v>
                </c:pt>
                <c:pt idx="454">
                  <c:v>18.100000000000001</c:v>
                </c:pt>
                <c:pt idx="455">
                  <c:v>18.2</c:v>
                </c:pt>
                <c:pt idx="456">
                  <c:v>18.190000000000001</c:v>
                </c:pt>
                <c:pt idx="457">
                  <c:v>18.329999999999998</c:v>
                </c:pt>
                <c:pt idx="458">
                  <c:v>18.329999999999998</c:v>
                </c:pt>
                <c:pt idx="459">
                  <c:v>18.23</c:v>
                </c:pt>
                <c:pt idx="460">
                  <c:v>18.190000000000001</c:v>
                </c:pt>
                <c:pt idx="461">
                  <c:v>18.12</c:v>
                </c:pt>
                <c:pt idx="462">
                  <c:v>18.12</c:v>
                </c:pt>
                <c:pt idx="463">
                  <c:v>18.34</c:v>
                </c:pt>
                <c:pt idx="464">
                  <c:v>18.41</c:v>
                </c:pt>
                <c:pt idx="465">
                  <c:v>18.37</c:v>
                </c:pt>
                <c:pt idx="466">
                  <c:v>18.38</c:v>
                </c:pt>
                <c:pt idx="467">
                  <c:v>18.41</c:v>
                </c:pt>
                <c:pt idx="468">
                  <c:v>18.32</c:v>
                </c:pt>
                <c:pt idx="469">
                  <c:v>18.64</c:v>
                </c:pt>
                <c:pt idx="470">
                  <c:v>18.649999999999999</c:v>
                </c:pt>
                <c:pt idx="471">
                  <c:v>18.600000000000001</c:v>
                </c:pt>
                <c:pt idx="472">
                  <c:v>18.59</c:v>
                </c:pt>
                <c:pt idx="473">
                  <c:v>18.649999999999999</c:v>
                </c:pt>
                <c:pt idx="474">
                  <c:v>18.97</c:v>
                </c:pt>
                <c:pt idx="475">
                  <c:v>18.97</c:v>
                </c:pt>
                <c:pt idx="476">
                  <c:v>19.07</c:v>
                </c:pt>
                <c:pt idx="477">
                  <c:v>19.21</c:v>
                </c:pt>
                <c:pt idx="478">
                  <c:v>19.27</c:v>
                </c:pt>
                <c:pt idx="479">
                  <c:v>19.309999999999999</c:v>
                </c:pt>
                <c:pt idx="480">
                  <c:v>19.21</c:v>
                </c:pt>
                <c:pt idx="481">
                  <c:v>19.23</c:v>
                </c:pt>
                <c:pt idx="482">
                  <c:v>19.29</c:v>
                </c:pt>
                <c:pt idx="483">
                  <c:v>19.36</c:v>
                </c:pt>
                <c:pt idx="484">
                  <c:v>19.329999999999998</c:v>
                </c:pt>
                <c:pt idx="485">
                  <c:v>19.34</c:v>
                </c:pt>
                <c:pt idx="486">
                  <c:v>19.36</c:v>
                </c:pt>
                <c:pt idx="487">
                  <c:v>19.27</c:v>
                </c:pt>
                <c:pt idx="488">
                  <c:v>19.260000000000002</c:v>
                </c:pt>
                <c:pt idx="489">
                  <c:v>19.149999999999999</c:v>
                </c:pt>
                <c:pt idx="490">
                  <c:v>19.13</c:v>
                </c:pt>
                <c:pt idx="491">
                  <c:v>19.3</c:v>
                </c:pt>
                <c:pt idx="492">
                  <c:v>19.21</c:v>
                </c:pt>
                <c:pt idx="493">
                  <c:v>19.149999999999999</c:v>
                </c:pt>
                <c:pt idx="494">
                  <c:v>19.190000000000001</c:v>
                </c:pt>
                <c:pt idx="495">
                  <c:v>19.079999999999998</c:v>
                </c:pt>
                <c:pt idx="496">
                  <c:v>18.98</c:v>
                </c:pt>
                <c:pt idx="497">
                  <c:v>19</c:v>
                </c:pt>
                <c:pt idx="498">
                  <c:v>19.11</c:v>
                </c:pt>
                <c:pt idx="499">
                  <c:v>19.18</c:v>
                </c:pt>
                <c:pt idx="500">
                  <c:v>19.149999999999999</c:v>
                </c:pt>
                <c:pt idx="501">
                  <c:v>19.11</c:v>
                </c:pt>
                <c:pt idx="502">
                  <c:v>19.190000000000001</c:v>
                </c:pt>
                <c:pt idx="503">
                  <c:v>19.37</c:v>
                </c:pt>
                <c:pt idx="504">
                  <c:v>19.45</c:v>
                </c:pt>
                <c:pt idx="505">
                  <c:v>19.53</c:v>
                </c:pt>
                <c:pt idx="506">
                  <c:v>19.57</c:v>
                </c:pt>
                <c:pt idx="507">
                  <c:v>19.59</c:v>
                </c:pt>
                <c:pt idx="508">
                  <c:v>19.64</c:v>
                </c:pt>
                <c:pt idx="509">
                  <c:v>19.600000000000001</c:v>
                </c:pt>
                <c:pt idx="510">
                  <c:v>19.59</c:v>
                </c:pt>
                <c:pt idx="511">
                  <c:v>19.739999999999998</c:v>
                </c:pt>
                <c:pt idx="512">
                  <c:v>19.829999999999998</c:v>
                </c:pt>
                <c:pt idx="513">
                  <c:v>19.89</c:v>
                </c:pt>
                <c:pt idx="514">
                  <c:v>20.170000000000002</c:v>
                </c:pt>
                <c:pt idx="515">
                  <c:v>20.260000000000002</c:v>
                </c:pt>
                <c:pt idx="516">
                  <c:v>20.23</c:v>
                </c:pt>
                <c:pt idx="517">
                  <c:v>20.149999999999999</c:v>
                </c:pt>
                <c:pt idx="518">
                  <c:v>20.170000000000002</c:v>
                </c:pt>
                <c:pt idx="519">
                  <c:v>20.09</c:v>
                </c:pt>
                <c:pt idx="520">
                  <c:v>19.97</c:v>
                </c:pt>
                <c:pt idx="521">
                  <c:v>19.95</c:v>
                </c:pt>
                <c:pt idx="522">
                  <c:v>19.98</c:v>
                </c:pt>
                <c:pt idx="523">
                  <c:v>19.93</c:v>
                </c:pt>
                <c:pt idx="524">
                  <c:v>19.899999999999999</c:v>
                </c:pt>
                <c:pt idx="525">
                  <c:v>19.8</c:v>
                </c:pt>
                <c:pt idx="526">
                  <c:v>19.690000000000001</c:v>
                </c:pt>
                <c:pt idx="527">
                  <c:v>19.57</c:v>
                </c:pt>
                <c:pt idx="528">
                  <c:v>19.489999999999998</c:v>
                </c:pt>
                <c:pt idx="529">
                  <c:v>19.47</c:v>
                </c:pt>
                <c:pt idx="530">
                  <c:v>19.489999999999998</c:v>
                </c:pt>
                <c:pt idx="531">
                  <c:v>19.57</c:v>
                </c:pt>
                <c:pt idx="532">
                  <c:v>19.72</c:v>
                </c:pt>
                <c:pt idx="533">
                  <c:v>19.97</c:v>
                </c:pt>
                <c:pt idx="534">
                  <c:v>19.91</c:v>
                </c:pt>
                <c:pt idx="535">
                  <c:v>19.89</c:v>
                </c:pt>
                <c:pt idx="536">
                  <c:v>19.920000000000002</c:v>
                </c:pt>
                <c:pt idx="537">
                  <c:v>19.829999999999998</c:v>
                </c:pt>
                <c:pt idx="538">
                  <c:v>19.8</c:v>
                </c:pt>
                <c:pt idx="539">
                  <c:v>19.7</c:v>
                </c:pt>
                <c:pt idx="540">
                  <c:v>19.61</c:v>
                </c:pt>
                <c:pt idx="541">
                  <c:v>19.57</c:v>
                </c:pt>
                <c:pt idx="542">
                  <c:v>19.46</c:v>
                </c:pt>
                <c:pt idx="543">
                  <c:v>19.440000000000001</c:v>
                </c:pt>
                <c:pt idx="544">
                  <c:v>19.41</c:v>
                </c:pt>
                <c:pt idx="545">
                  <c:v>19.36</c:v>
                </c:pt>
                <c:pt idx="546">
                  <c:v>19.43</c:v>
                </c:pt>
                <c:pt idx="547">
                  <c:v>19.47</c:v>
                </c:pt>
                <c:pt idx="548">
                  <c:v>19.48</c:v>
                </c:pt>
                <c:pt idx="549">
                  <c:v>19.39</c:v>
                </c:pt>
                <c:pt idx="550">
                  <c:v>19.32</c:v>
                </c:pt>
                <c:pt idx="551">
                  <c:v>19.27</c:v>
                </c:pt>
                <c:pt idx="552">
                  <c:v>19.27</c:v>
                </c:pt>
                <c:pt idx="553">
                  <c:v>19.239999999999998</c:v>
                </c:pt>
                <c:pt idx="554">
                  <c:v>19.22</c:v>
                </c:pt>
                <c:pt idx="555">
                  <c:v>19.149999999999999</c:v>
                </c:pt>
                <c:pt idx="556">
                  <c:v>19.14</c:v>
                </c:pt>
                <c:pt idx="557">
                  <c:v>19.149999999999999</c:v>
                </c:pt>
                <c:pt idx="558">
                  <c:v>19.149999999999999</c:v>
                </c:pt>
                <c:pt idx="559">
                  <c:v>19.14</c:v>
                </c:pt>
                <c:pt idx="560">
                  <c:v>19.21</c:v>
                </c:pt>
                <c:pt idx="561">
                  <c:v>19.190000000000001</c:v>
                </c:pt>
                <c:pt idx="562">
                  <c:v>19.11</c:v>
                </c:pt>
                <c:pt idx="563">
                  <c:v>19.170000000000002</c:v>
                </c:pt>
                <c:pt idx="564">
                  <c:v>19.170000000000002</c:v>
                </c:pt>
                <c:pt idx="565">
                  <c:v>19.239999999999998</c:v>
                </c:pt>
                <c:pt idx="566">
                  <c:v>19.350000000000001</c:v>
                </c:pt>
                <c:pt idx="567">
                  <c:v>19.29</c:v>
                </c:pt>
                <c:pt idx="568">
                  <c:v>19.25</c:v>
                </c:pt>
                <c:pt idx="569">
                  <c:v>19.170000000000002</c:v>
                </c:pt>
                <c:pt idx="570">
                  <c:v>19.07</c:v>
                </c:pt>
                <c:pt idx="571">
                  <c:v>19.12</c:v>
                </c:pt>
                <c:pt idx="572">
                  <c:v>19.079999999999998</c:v>
                </c:pt>
                <c:pt idx="573">
                  <c:v>19.2</c:v>
                </c:pt>
                <c:pt idx="574">
                  <c:v>19.27</c:v>
                </c:pt>
                <c:pt idx="575">
                  <c:v>19.329999999999998</c:v>
                </c:pt>
                <c:pt idx="576">
                  <c:v>19.27</c:v>
                </c:pt>
                <c:pt idx="577">
                  <c:v>19.28</c:v>
                </c:pt>
                <c:pt idx="578">
                  <c:v>19.350000000000001</c:v>
                </c:pt>
                <c:pt idx="579">
                  <c:v>19.3</c:v>
                </c:pt>
                <c:pt idx="580">
                  <c:v>19.190000000000001</c:v>
                </c:pt>
                <c:pt idx="581">
                  <c:v>19.079999999999998</c:v>
                </c:pt>
                <c:pt idx="582">
                  <c:v>19.02</c:v>
                </c:pt>
                <c:pt idx="583">
                  <c:v>19.05</c:v>
                </c:pt>
                <c:pt idx="584">
                  <c:v>18.95</c:v>
                </c:pt>
                <c:pt idx="585">
                  <c:v>18.93</c:v>
                </c:pt>
                <c:pt idx="586">
                  <c:v>18.88</c:v>
                </c:pt>
                <c:pt idx="587">
                  <c:v>18.87</c:v>
                </c:pt>
                <c:pt idx="588">
                  <c:v>19.09</c:v>
                </c:pt>
                <c:pt idx="589">
                  <c:v>19.12</c:v>
                </c:pt>
                <c:pt idx="590">
                  <c:v>19.100000000000001</c:v>
                </c:pt>
                <c:pt idx="591">
                  <c:v>19</c:v>
                </c:pt>
                <c:pt idx="592">
                  <c:v>18.899999999999999</c:v>
                </c:pt>
                <c:pt idx="593">
                  <c:v>18.91</c:v>
                </c:pt>
                <c:pt idx="594">
                  <c:v>18.87</c:v>
                </c:pt>
                <c:pt idx="595">
                  <c:v>18.920000000000002</c:v>
                </c:pt>
                <c:pt idx="596">
                  <c:v>18.97</c:v>
                </c:pt>
                <c:pt idx="597">
                  <c:v>18.989999999999998</c:v>
                </c:pt>
                <c:pt idx="598">
                  <c:v>18.97</c:v>
                </c:pt>
                <c:pt idx="599">
                  <c:v>18.989999999999998</c:v>
                </c:pt>
                <c:pt idx="600">
                  <c:v>19.07</c:v>
                </c:pt>
                <c:pt idx="601">
                  <c:v>19.010000000000002</c:v>
                </c:pt>
                <c:pt idx="602">
                  <c:v>18.96</c:v>
                </c:pt>
                <c:pt idx="603">
                  <c:v>19.010000000000002</c:v>
                </c:pt>
                <c:pt idx="604">
                  <c:v>18.96</c:v>
                </c:pt>
                <c:pt idx="605">
                  <c:v>18.940000000000001</c:v>
                </c:pt>
                <c:pt idx="606">
                  <c:v>18.89</c:v>
                </c:pt>
                <c:pt idx="607">
                  <c:v>18.97</c:v>
                </c:pt>
                <c:pt idx="608">
                  <c:v>19.07</c:v>
                </c:pt>
                <c:pt idx="609">
                  <c:v>19.04</c:v>
                </c:pt>
                <c:pt idx="610">
                  <c:v>18.93</c:v>
                </c:pt>
                <c:pt idx="611">
                  <c:v>19.03</c:v>
                </c:pt>
                <c:pt idx="612">
                  <c:v>19.05</c:v>
                </c:pt>
                <c:pt idx="613">
                  <c:v>18.95</c:v>
                </c:pt>
                <c:pt idx="614">
                  <c:v>18.86</c:v>
                </c:pt>
                <c:pt idx="615">
                  <c:v>18.829999999999998</c:v>
                </c:pt>
                <c:pt idx="616">
                  <c:v>18.72</c:v>
                </c:pt>
                <c:pt idx="617">
                  <c:v>18.739999999999998</c:v>
                </c:pt>
                <c:pt idx="618">
                  <c:v>18.71</c:v>
                </c:pt>
                <c:pt idx="619">
                  <c:v>18.77</c:v>
                </c:pt>
                <c:pt idx="620">
                  <c:v>18.91</c:v>
                </c:pt>
                <c:pt idx="621">
                  <c:v>18.97</c:v>
                </c:pt>
                <c:pt idx="622">
                  <c:v>18.97</c:v>
                </c:pt>
                <c:pt idx="623">
                  <c:v>19.03</c:v>
                </c:pt>
                <c:pt idx="624">
                  <c:v>18.97</c:v>
                </c:pt>
                <c:pt idx="625">
                  <c:v>18.97</c:v>
                </c:pt>
                <c:pt idx="626">
                  <c:v>19.11</c:v>
                </c:pt>
                <c:pt idx="627">
                  <c:v>19.2</c:v>
                </c:pt>
                <c:pt idx="628">
                  <c:v>19.329999999999998</c:v>
                </c:pt>
                <c:pt idx="629">
                  <c:v>19.43</c:v>
                </c:pt>
                <c:pt idx="630">
                  <c:v>19.420000000000002</c:v>
                </c:pt>
                <c:pt idx="631">
                  <c:v>19.309999999999999</c:v>
                </c:pt>
                <c:pt idx="632">
                  <c:v>19.3</c:v>
                </c:pt>
                <c:pt idx="633">
                  <c:v>19.190000000000001</c:v>
                </c:pt>
                <c:pt idx="634">
                  <c:v>19.079999999999998</c:v>
                </c:pt>
                <c:pt idx="635">
                  <c:v>19.03</c:v>
                </c:pt>
                <c:pt idx="636">
                  <c:v>19.02</c:v>
                </c:pt>
                <c:pt idx="637">
                  <c:v>19.149999999999999</c:v>
                </c:pt>
                <c:pt idx="638">
                  <c:v>19.2</c:v>
                </c:pt>
                <c:pt idx="639">
                  <c:v>19.23</c:v>
                </c:pt>
                <c:pt idx="640">
                  <c:v>19.29</c:v>
                </c:pt>
                <c:pt idx="641">
                  <c:v>19.239999999999998</c:v>
                </c:pt>
                <c:pt idx="642">
                  <c:v>19.27</c:v>
                </c:pt>
                <c:pt idx="643">
                  <c:v>19.350000000000001</c:v>
                </c:pt>
                <c:pt idx="644">
                  <c:v>19.27</c:v>
                </c:pt>
                <c:pt idx="645">
                  <c:v>19.239999999999998</c:v>
                </c:pt>
                <c:pt idx="646">
                  <c:v>19.22</c:v>
                </c:pt>
                <c:pt idx="647">
                  <c:v>19.2</c:v>
                </c:pt>
                <c:pt idx="648">
                  <c:v>19.170000000000002</c:v>
                </c:pt>
                <c:pt idx="649">
                  <c:v>19.149999999999999</c:v>
                </c:pt>
                <c:pt idx="650">
                  <c:v>19.07</c:v>
                </c:pt>
                <c:pt idx="651">
                  <c:v>19.04</c:v>
                </c:pt>
                <c:pt idx="652">
                  <c:v>19.04</c:v>
                </c:pt>
                <c:pt idx="653">
                  <c:v>19.03</c:v>
                </c:pt>
                <c:pt idx="654">
                  <c:v>19.239999999999998</c:v>
                </c:pt>
                <c:pt idx="655">
                  <c:v>19.23</c:v>
                </c:pt>
                <c:pt idx="656">
                  <c:v>19.18</c:v>
                </c:pt>
                <c:pt idx="657">
                  <c:v>19.12</c:v>
                </c:pt>
                <c:pt idx="658">
                  <c:v>19.059999999999999</c:v>
                </c:pt>
                <c:pt idx="659">
                  <c:v>18.95</c:v>
                </c:pt>
                <c:pt idx="660">
                  <c:v>18.93</c:v>
                </c:pt>
                <c:pt idx="661">
                  <c:v>19.010000000000002</c:v>
                </c:pt>
                <c:pt idx="662">
                  <c:v>19.02</c:v>
                </c:pt>
                <c:pt idx="663">
                  <c:v>19</c:v>
                </c:pt>
                <c:pt idx="664">
                  <c:v>19.03</c:v>
                </c:pt>
                <c:pt idx="665">
                  <c:v>18.940000000000001</c:v>
                </c:pt>
                <c:pt idx="666">
                  <c:v>18.920000000000002</c:v>
                </c:pt>
                <c:pt idx="667">
                  <c:v>18.850000000000001</c:v>
                </c:pt>
                <c:pt idx="668">
                  <c:v>18.829999999999998</c:v>
                </c:pt>
                <c:pt idx="669">
                  <c:v>19.22</c:v>
                </c:pt>
                <c:pt idx="670">
                  <c:v>19.3</c:v>
                </c:pt>
                <c:pt idx="671">
                  <c:v>19.21</c:v>
                </c:pt>
                <c:pt idx="672">
                  <c:v>19.190000000000001</c:v>
                </c:pt>
                <c:pt idx="673">
                  <c:v>19.170000000000002</c:v>
                </c:pt>
                <c:pt idx="674">
                  <c:v>19.21</c:v>
                </c:pt>
                <c:pt idx="675">
                  <c:v>19.21</c:v>
                </c:pt>
                <c:pt idx="676">
                  <c:v>19.23</c:v>
                </c:pt>
                <c:pt idx="677">
                  <c:v>19.25</c:v>
                </c:pt>
                <c:pt idx="678">
                  <c:v>19.59</c:v>
                </c:pt>
                <c:pt idx="679">
                  <c:v>19.86</c:v>
                </c:pt>
                <c:pt idx="680">
                  <c:v>19.91</c:v>
                </c:pt>
                <c:pt idx="681">
                  <c:v>19.84</c:v>
                </c:pt>
                <c:pt idx="682">
                  <c:v>19.86</c:v>
                </c:pt>
                <c:pt idx="683">
                  <c:v>19.829999999999998</c:v>
                </c:pt>
                <c:pt idx="684">
                  <c:v>19.809999999999999</c:v>
                </c:pt>
                <c:pt idx="685">
                  <c:v>19.75</c:v>
                </c:pt>
                <c:pt idx="686">
                  <c:v>19.670000000000002</c:v>
                </c:pt>
                <c:pt idx="687">
                  <c:v>19.78</c:v>
                </c:pt>
                <c:pt idx="688">
                  <c:v>19.739999999999998</c:v>
                </c:pt>
                <c:pt idx="689">
                  <c:v>19.739999999999998</c:v>
                </c:pt>
                <c:pt idx="690">
                  <c:v>19.79</c:v>
                </c:pt>
                <c:pt idx="691">
                  <c:v>19.71</c:v>
                </c:pt>
                <c:pt idx="692">
                  <c:v>19.63</c:v>
                </c:pt>
                <c:pt idx="693">
                  <c:v>19.62</c:v>
                </c:pt>
                <c:pt idx="694">
                  <c:v>19.670000000000002</c:v>
                </c:pt>
                <c:pt idx="695">
                  <c:v>19.75</c:v>
                </c:pt>
                <c:pt idx="696">
                  <c:v>19.66</c:v>
                </c:pt>
                <c:pt idx="697">
                  <c:v>19.59</c:v>
                </c:pt>
                <c:pt idx="698">
                  <c:v>19.57</c:v>
                </c:pt>
                <c:pt idx="699">
                  <c:v>19.55</c:v>
                </c:pt>
                <c:pt idx="700">
                  <c:v>19.600000000000001</c:v>
                </c:pt>
                <c:pt idx="701">
                  <c:v>19.5</c:v>
                </c:pt>
                <c:pt idx="702">
                  <c:v>19.39</c:v>
                </c:pt>
                <c:pt idx="703">
                  <c:v>19.329999999999998</c:v>
                </c:pt>
                <c:pt idx="704">
                  <c:v>19.52</c:v>
                </c:pt>
                <c:pt idx="705">
                  <c:v>19.43</c:v>
                </c:pt>
                <c:pt idx="706">
                  <c:v>19.43</c:v>
                </c:pt>
                <c:pt idx="707">
                  <c:v>19.48</c:v>
                </c:pt>
                <c:pt idx="708">
                  <c:v>19.510000000000002</c:v>
                </c:pt>
                <c:pt idx="709">
                  <c:v>19.399999999999999</c:v>
                </c:pt>
                <c:pt idx="710">
                  <c:v>19.36</c:v>
                </c:pt>
                <c:pt idx="711">
                  <c:v>19.329999999999998</c:v>
                </c:pt>
                <c:pt idx="712">
                  <c:v>19.3</c:v>
                </c:pt>
                <c:pt idx="713">
                  <c:v>19.309999999999999</c:v>
                </c:pt>
                <c:pt idx="714">
                  <c:v>19.239999999999998</c:v>
                </c:pt>
                <c:pt idx="715">
                  <c:v>19.16</c:v>
                </c:pt>
                <c:pt idx="716">
                  <c:v>19.23</c:v>
                </c:pt>
                <c:pt idx="717">
                  <c:v>19.54</c:v>
                </c:pt>
                <c:pt idx="718">
                  <c:v>19.55</c:v>
                </c:pt>
                <c:pt idx="719">
                  <c:v>19.45</c:v>
                </c:pt>
                <c:pt idx="720">
                  <c:v>19.420000000000002</c:v>
                </c:pt>
                <c:pt idx="721">
                  <c:v>19.48</c:v>
                </c:pt>
                <c:pt idx="722">
                  <c:v>19.510000000000002</c:v>
                </c:pt>
                <c:pt idx="723">
                  <c:v>19.54</c:v>
                </c:pt>
                <c:pt idx="724">
                  <c:v>19.690000000000001</c:v>
                </c:pt>
                <c:pt idx="725">
                  <c:v>19.89</c:v>
                </c:pt>
                <c:pt idx="726">
                  <c:v>19.91</c:v>
                </c:pt>
                <c:pt idx="727">
                  <c:v>19.82</c:v>
                </c:pt>
                <c:pt idx="728">
                  <c:v>19.8</c:v>
                </c:pt>
                <c:pt idx="729">
                  <c:v>19.760000000000002</c:v>
                </c:pt>
                <c:pt idx="730">
                  <c:v>19.8</c:v>
                </c:pt>
                <c:pt idx="731">
                  <c:v>19.8</c:v>
                </c:pt>
                <c:pt idx="732">
                  <c:v>19.829999999999998</c:v>
                </c:pt>
                <c:pt idx="733">
                  <c:v>19.75</c:v>
                </c:pt>
                <c:pt idx="734">
                  <c:v>19.690000000000001</c:v>
                </c:pt>
                <c:pt idx="735">
                  <c:v>19.63</c:v>
                </c:pt>
                <c:pt idx="736">
                  <c:v>19.600000000000001</c:v>
                </c:pt>
                <c:pt idx="737">
                  <c:v>19.489999999999998</c:v>
                </c:pt>
                <c:pt idx="738">
                  <c:v>19.38</c:v>
                </c:pt>
                <c:pt idx="739">
                  <c:v>19.27</c:v>
                </c:pt>
                <c:pt idx="740">
                  <c:v>19.3</c:v>
                </c:pt>
                <c:pt idx="741">
                  <c:v>19.27</c:v>
                </c:pt>
                <c:pt idx="742">
                  <c:v>19.52</c:v>
                </c:pt>
                <c:pt idx="743">
                  <c:v>19.579999999999998</c:v>
                </c:pt>
                <c:pt idx="744">
                  <c:v>19.54</c:v>
                </c:pt>
                <c:pt idx="745">
                  <c:v>19.46</c:v>
                </c:pt>
                <c:pt idx="746">
                  <c:v>19.350000000000001</c:v>
                </c:pt>
                <c:pt idx="747">
                  <c:v>19.309999999999999</c:v>
                </c:pt>
                <c:pt idx="748">
                  <c:v>19.29</c:v>
                </c:pt>
                <c:pt idx="749">
                  <c:v>19.28</c:v>
                </c:pt>
                <c:pt idx="750">
                  <c:v>19.3</c:v>
                </c:pt>
                <c:pt idx="751">
                  <c:v>19.27</c:v>
                </c:pt>
                <c:pt idx="752">
                  <c:v>19.39</c:v>
                </c:pt>
                <c:pt idx="753">
                  <c:v>19.329999999999998</c:v>
                </c:pt>
                <c:pt idx="754">
                  <c:v>19.329999999999998</c:v>
                </c:pt>
                <c:pt idx="755">
                  <c:v>19.309999999999999</c:v>
                </c:pt>
                <c:pt idx="756">
                  <c:v>19.29</c:v>
                </c:pt>
                <c:pt idx="757">
                  <c:v>19.239999999999998</c:v>
                </c:pt>
                <c:pt idx="758">
                  <c:v>19.28</c:v>
                </c:pt>
                <c:pt idx="759">
                  <c:v>19.260000000000002</c:v>
                </c:pt>
                <c:pt idx="760">
                  <c:v>19.23</c:v>
                </c:pt>
                <c:pt idx="761">
                  <c:v>19.14</c:v>
                </c:pt>
                <c:pt idx="762">
                  <c:v>19.11</c:v>
                </c:pt>
                <c:pt idx="763">
                  <c:v>19.09</c:v>
                </c:pt>
                <c:pt idx="764">
                  <c:v>19</c:v>
                </c:pt>
                <c:pt idx="765">
                  <c:v>18.89</c:v>
                </c:pt>
                <c:pt idx="766">
                  <c:v>18.91</c:v>
                </c:pt>
                <c:pt idx="767">
                  <c:v>18.899999999999999</c:v>
                </c:pt>
                <c:pt idx="768">
                  <c:v>18.79</c:v>
                </c:pt>
                <c:pt idx="769">
                  <c:v>18.77</c:v>
                </c:pt>
                <c:pt idx="770">
                  <c:v>18.760000000000002</c:v>
                </c:pt>
                <c:pt idx="771">
                  <c:v>18.739999999999998</c:v>
                </c:pt>
                <c:pt idx="772">
                  <c:v>18.75</c:v>
                </c:pt>
                <c:pt idx="773">
                  <c:v>18.87</c:v>
                </c:pt>
                <c:pt idx="774">
                  <c:v>18.86</c:v>
                </c:pt>
                <c:pt idx="775">
                  <c:v>18.829999999999998</c:v>
                </c:pt>
                <c:pt idx="776">
                  <c:v>18.86</c:v>
                </c:pt>
                <c:pt idx="777">
                  <c:v>18.87</c:v>
                </c:pt>
                <c:pt idx="778">
                  <c:v>18.97</c:v>
                </c:pt>
                <c:pt idx="779">
                  <c:v>18.86</c:v>
                </c:pt>
                <c:pt idx="780">
                  <c:v>18.850000000000001</c:v>
                </c:pt>
                <c:pt idx="781">
                  <c:v>18.84</c:v>
                </c:pt>
                <c:pt idx="782">
                  <c:v>18.8</c:v>
                </c:pt>
                <c:pt idx="783">
                  <c:v>18.87</c:v>
                </c:pt>
                <c:pt idx="784">
                  <c:v>18.84</c:v>
                </c:pt>
                <c:pt idx="785">
                  <c:v>18.82</c:v>
                </c:pt>
                <c:pt idx="786">
                  <c:v>18.71</c:v>
                </c:pt>
                <c:pt idx="787">
                  <c:v>18.61</c:v>
                </c:pt>
                <c:pt idx="788">
                  <c:v>18.7</c:v>
                </c:pt>
                <c:pt idx="789">
                  <c:v>18.62</c:v>
                </c:pt>
                <c:pt idx="790">
                  <c:v>18.510000000000002</c:v>
                </c:pt>
                <c:pt idx="791">
                  <c:v>18.48</c:v>
                </c:pt>
                <c:pt idx="792">
                  <c:v>18.440000000000001</c:v>
                </c:pt>
                <c:pt idx="793">
                  <c:v>18.45</c:v>
                </c:pt>
                <c:pt idx="794">
                  <c:v>18.63</c:v>
                </c:pt>
                <c:pt idx="795">
                  <c:v>18.64</c:v>
                </c:pt>
                <c:pt idx="796">
                  <c:v>18.68</c:v>
                </c:pt>
                <c:pt idx="797">
                  <c:v>18.690000000000001</c:v>
                </c:pt>
                <c:pt idx="798">
                  <c:v>18.66</c:v>
                </c:pt>
                <c:pt idx="799">
                  <c:v>19.010000000000002</c:v>
                </c:pt>
                <c:pt idx="800">
                  <c:v>18.93</c:v>
                </c:pt>
                <c:pt idx="801">
                  <c:v>18.920000000000002</c:v>
                </c:pt>
                <c:pt idx="802">
                  <c:v>18.850000000000001</c:v>
                </c:pt>
                <c:pt idx="803">
                  <c:v>18.8</c:v>
                </c:pt>
                <c:pt idx="804">
                  <c:v>18.739999999999998</c:v>
                </c:pt>
                <c:pt idx="805">
                  <c:v>18.75</c:v>
                </c:pt>
                <c:pt idx="806">
                  <c:v>18.77</c:v>
                </c:pt>
                <c:pt idx="807">
                  <c:v>18.7</c:v>
                </c:pt>
                <c:pt idx="808">
                  <c:v>18.66</c:v>
                </c:pt>
                <c:pt idx="809">
                  <c:v>18.63</c:v>
                </c:pt>
                <c:pt idx="810">
                  <c:v>18.57</c:v>
                </c:pt>
                <c:pt idx="811">
                  <c:v>18.64</c:v>
                </c:pt>
                <c:pt idx="812">
                  <c:v>18.579999999999998</c:v>
                </c:pt>
                <c:pt idx="813">
                  <c:v>18.53</c:v>
                </c:pt>
                <c:pt idx="814">
                  <c:v>18.52</c:v>
                </c:pt>
                <c:pt idx="815">
                  <c:v>18.510000000000002</c:v>
                </c:pt>
                <c:pt idx="816">
                  <c:v>18.489999999999998</c:v>
                </c:pt>
                <c:pt idx="817">
                  <c:v>18.399999999999999</c:v>
                </c:pt>
                <c:pt idx="818">
                  <c:v>18.38</c:v>
                </c:pt>
                <c:pt idx="819">
                  <c:v>18.43</c:v>
                </c:pt>
                <c:pt idx="820">
                  <c:v>18.41</c:v>
                </c:pt>
                <c:pt idx="821">
                  <c:v>18.39</c:v>
                </c:pt>
                <c:pt idx="822">
                  <c:v>18.34</c:v>
                </c:pt>
                <c:pt idx="823">
                  <c:v>18.28</c:v>
                </c:pt>
                <c:pt idx="824">
                  <c:v>18.18</c:v>
                </c:pt>
                <c:pt idx="825">
                  <c:v>18.09</c:v>
                </c:pt>
                <c:pt idx="826">
                  <c:v>18.14</c:v>
                </c:pt>
                <c:pt idx="827">
                  <c:v>18.16</c:v>
                </c:pt>
                <c:pt idx="828">
                  <c:v>18.11</c:v>
                </c:pt>
                <c:pt idx="829">
                  <c:v>18.100000000000001</c:v>
                </c:pt>
                <c:pt idx="830">
                  <c:v>18.149999999999999</c:v>
                </c:pt>
                <c:pt idx="831">
                  <c:v>18.09</c:v>
                </c:pt>
                <c:pt idx="832">
                  <c:v>18.04</c:v>
                </c:pt>
                <c:pt idx="833">
                  <c:v>17.989999999999998</c:v>
                </c:pt>
                <c:pt idx="834">
                  <c:v>18.05</c:v>
                </c:pt>
                <c:pt idx="835">
                  <c:v>18.04</c:v>
                </c:pt>
                <c:pt idx="836">
                  <c:v>17.989999999999998</c:v>
                </c:pt>
                <c:pt idx="837">
                  <c:v>18.010000000000002</c:v>
                </c:pt>
                <c:pt idx="838">
                  <c:v>17.93</c:v>
                </c:pt>
                <c:pt idx="839">
                  <c:v>17.97</c:v>
                </c:pt>
                <c:pt idx="840">
                  <c:v>18.03</c:v>
                </c:pt>
                <c:pt idx="841">
                  <c:v>18.05</c:v>
                </c:pt>
                <c:pt idx="842">
                  <c:v>18.29</c:v>
                </c:pt>
                <c:pt idx="843">
                  <c:v>18.260000000000002</c:v>
                </c:pt>
                <c:pt idx="844">
                  <c:v>18.18</c:v>
                </c:pt>
                <c:pt idx="845">
                  <c:v>18.170000000000002</c:v>
                </c:pt>
                <c:pt idx="846">
                  <c:v>18.190000000000001</c:v>
                </c:pt>
                <c:pt idx="847">
                  <c:v>18.14</c:v>
                </c:pt>
                <c:pt idx="848">
                  <c:v>18.12</c:v>
                </c:pt>
                <c:pt idx="849">
                  <c:v>18.03</c:v>
                </c:pt>
                <c:pt idx="850">
                  <c:v>17.96</c:v>
                </c:pt>
                <c:pt idx="851">
                  <c:v>17.95</c:v>
                </c:pt>
                <c:pt idx="852">
                  <c:v>17.920000000000002</c:v>
                </c:pt>
                <c:pt idx="853">
                  <c:v>17.809999999999999</c:v>
                </c:pt>
                <c:pt idx="854">
                  <c:v>17.760000000000002</c:v>
                </c:pt>
                <c:pt idx="855">
                  <c:v>17.78</c:v>
                </c:pt>
                <c:pt idx="856">
                  <c:v>17.79</c:v>
                </c:pt>
                <c:pt idx="857">
                  <c:v>17.809999999999999</c:v>
                </c:pt>
                <c:pt idx="858">
                  <c:v>17.98</c:v>
                </c:pt>
                <c:pt idx="859">
                  <c:v>18.010000000000002</c:v>
                </c:pt>
                <c:pt idx="860">
                  <c:v>17.96</c:v>
                </c:pt>
                <c:pt idx="861">
                  <c:v>17.920000000000002</c:v>
                </c:pt>
                <c:pt idx="862">
                  <c:v>17.93</c:v>
                </c:pt>
                <c:pt idx="863">
                  <c:v>17.86</c:v>
                </c:pt>
                <c:pt idx="864">
                  <c:v>17.75</c:v>
                </c:pt>
                <c:pt idx="865">
                  <c:v>17.73</c:v>
                </c:pt>
                <c:pt idx="866">
                  <c:v>17.77</c:v>
                </c:pt>
                <c:pt idx="867">
                  <c:v>17.809999999999999</c:v>
                </c:pt>
                <c:pt idx="868">
                  <c:v>17.88</c:v>
                </c:pt>
                <c:pt idx="869">
                  <c:v>18.09</c:v>
                </c:pt>
                <c:pt idx="870">
                  <c:v>18.05</c:v>
                </c:pt>
                <c:pt idx="871">
                  <c:v>18.010000000000002</c:v>
                </c:pt>
                <c:pt idx="872">
                  <c:v>18.03</c:v>
                </c:pt>
                <c:pt idx="873">
                  <c:v>17.95</c:v>
                </c:pt>
                <c:pt idx="874">
                  <c:v>17.920000000000002</c:v>
                </c:pt>
                <c:pt idx="875">
                  <c:v>17.93</c:v>
                </c:pt>
                <c:pt idx="876">
                  <c:v>17.989999999999998</c:v>
                </c:pt>
                <c:pt idx="877">
                  <c:v>18.14</c:v>
                </c:pt>
                <c:pt idx="878">
                  <c:v>18.059999999999999</c:v>
                </c:pt>
                <c:pt idx="879">
                  <c:v>18.12</c:v>
                </c:pt>
                <c:pt idx="880">
                  <c:v>18.14</c:v>
                </c:pt>
                <c:pt idx="881">
                  <c:v>18.11</c:v>
                </c:pt>
                <c:pt idx="882">
                  <c:v>18.190000000000001</c:v>
                </c:pt>
                <c:pt idx="883">
                  <c:v>18.149999999999999</c:v>
                </c:pt>
                <c:pt idx="884">
                  <c:v>18.14</c:v>
                </c:pt>
                <c:pt idx="885">
                  <c:v>18.100000000000001</c:v>
                </c:pt>
                <c:pt idx="886">
                  <c:v>18.100000000000001</c:v>
                </c:pt>
                <c:pt idx="887">
                  <c:v>18.02</c:v>
                </c:pt>
                <c:pt idx="888">
                  <c:v>18.079999999999998</c:v>
                </c:pt>
                <c:pt idx="889">
                  <c:v>18.27</c:v>
                </c:pt>
                <c:pt idx="890">
                  <c:v>18.39</c:v>
                </c:pt>
                <c:pt idx="891">
                  <c:v>18.649999999999999</c:v>
                </c:pt>
                <c:pt idx="892">
                  <c:v>18.649999999999999</c:v>
                </c:pt>
                <c:pt idx="893">
                  <c:v>18.64</c:v>
                </c:pt>
                <c:pt idx="894">
                  <c:v>18.54</c:v>
                </c:pt>
                <c:pt idx="895">
                  <c:v>18.48</c:v>
                </c:pt>
                <c:pt idx="896">
                  <c:v>18.510000000000002</c:v>
                </c:pt>
                <c:pt idx="897">
                  <c:v>18.5</c:v>
                </c:pt>
                <c:pt idx="898">
                  <c:v>18.420000000000002</c:v>
                </c:pt>
                <c:pt idx="899">
                  <c:v>18.399999999999999</c:v>
                </c:pt>
                <c:pt idx="900">
                  <c:v>18.3</c:v>
                </c:pt>
                <c:pt idx="901">
                  <c:v>18.440000000000001</c:v>
                </c:pt>
                <c:pt idx="902">
                  <c:v>18.55</c:v>
                </c:pt>
                <c:pt idx="903">
                  <c:v>18.579999999999998</c:v>
                </c:pt>
                <c:pt idx="904">
                  <c:v>18.72</c:v>
                </c:pt>
                <c:pt idx="905">
                  <c:v>18.75</c:v>
                </c:pt>
                <c:pt idx="906">
                  <c:v>18.75</c:v>
                </c:pt>
                <c:pt idx="907">
                  <c:v>18.87</c:v>
                </c:pt>
                <c:pt idx="908">
                  <c:v>18.829999999999998</c:v>
                </c:pt>
                <c:pt idx="909">
                  <c:v>18.829999999999998</c:v>
                </c:pt>
                <c:pt idx="910">
                  <c:v>18.760000000000002</c:v>
                </c:pt>
                <c:pt idx="911">
                  <c:v>18.82</c:v>
                </c:pt>
                <c:pt idx="912">
                  <c:v>18.86</c:v>
                </c:pt>
                <c:pt idx="913">
                  <c:v>18.850000000000001</c:v>
                </c:pt>
                <c:pt idx="914">
                  <c:v>19.11</c:v>
                </c:pt>
                <c:pt idx="915">
                  <c:v>19</c:v>
                </c:pt>
                <c:pt idx="916">
                  <c:v>18.91</c:v>
                </c:pt>
                <c:pt idx="917">
                  <c:v>18.88</c:v>
                </c:pt>
                <c:pt idx="918">
                  <c:v>19.010000000000002</c:v>
                </c:pt>
                <c:pt idx="919">
                  <c:v>18.95</c:v>
                </c:pt>
                <c:pt idx="920">
                  <c:v>18.84</c:v>
                </c:pt>
                <c:pt idx="921">
                  <c:v>18.809999999999999</c:v>
                </c:pt>
                <c:pt idx="922">
                  <c:v>18.72</c:v>
                </c:pt>
                <c:pt idx="923">
                  <c:v>18.899999999999999</c:v>
                </c:pt>
                <c:pt idx="924">
                  <c:v>18.96</c:v>
                </c:pt>
                <c:pt idx="925">
                  <c:v>18.91</c:v>
                </c:pt>
                <c:pt idx="926">
                  <c:v>18.95</c:v>
                </c:pt>
                <c:pt idx="927">
                  <c:v>19.170000000000002</c:v>
                </c:pt>
                <c:pt idx="928">
                  <c:v>19.239999999999998</c:v>
                </c:pt>
                <c:pt idx="929">
                  <c:v>19.29</c:v>
                </c:pt>
                <c:pt idx="930">
                  <c:v>19.3</c:v>
                </c:pt>
                <c:pt idx="931">
                  <c:v>19.29</c:v>
                </c:pt>
                <c:pt idx="932">
                  <c:v>19.329999999999998</c:v>
                </c:pt>
                <c:pt idx="933">
                  <c:v>19.3</c:v>
                </c:pt>
                <c:pt idx="934">
                  <c:v>19.28</c:v>
                </c:pt>
                <c:pt idx="935">
                  <c:v>19.239999999999998</c:v>
                </c:pt>
                <c:pt idx="936">
                  <c:v>19.2</c:v>
                </c:pt>
                <c:pt idx="937">
                  <c:v>19.22</c:v>
                </c:pt>
                <c:pt idx="938">
                  <c:v>19.11</c:v>
                </c:pt>
                <c:pt idx="939">
                  <c:v>19.07</c:v>
                </c:pt>
                <c:pt idx="940">
                  <c:v>19.010000000000002</c:v>
                </c:pt>
                <c:pt idx="941">
                  <c:v>18.989999999999998</c:v>
                </c:pt>
                <c:pt idx="942">
                  <c:v>18.98</c:v>
                </c:pt>
                <c:pt idx="943">
                  <c:v>19.03</c:v>
                </c:pt>
                <c:pt idx="944">
                  <c:v>19.02</c:v>
                </c:pt>
                <c:pt idx="945">
                  <c:v>19.02</c:v>
                </c:pt>
                <c:pt idx="946">
                  <c:v>19.010000000000002</c:v>
                </c:pt>
                <c:pt idx="947">
                  <c:v>18.95</c:v>
                </c:pt>
                <c:pt idx="948">
                  <c:v>18.96</c:v>
                </c:pt>
                <c:pt idx="949">
                  <c:v>18.91</c:v>
                </c:pt>
                <c:pt idx="950">
                  <c:v>18.899999999999999</c:v>
                </c:pt>
                <c:pt idx="951">
                  <c:v>19</c:v>
                </c:pt>
                <c:pt idx="952">
                  <c:v>18.920000000000002</c:v>
                </c:pt>
                <c:pt idx="953">
                  <c:v>18.86</c:v>
                </c:pt>
                <c:pt idx="954">
                  <c:v>18.8</c:v>
                </c:pt>
                <c:pt idx="955">
                  <c:v>18.739999999999998</c:v>
                </c:pt>
                <c:pt idx="956">
                  <c:v>18.8</c:v>
                </c:pt>
                <c:pt idx="957">
                  <c:v>18.78</c:v>
                </c:pt>
                <c:pt idx="958">
                  <c:v>18.739999999999998</c:v>
                </c:pt>
                <c:pt idx="959">
                  <c:v>18.7</c:v>
                </c:pt>
                <c:pt idx="960">
                  <c:v>18.73</c:v>
                </c:pt>
                <c:pt idx="961">
                  <c:v>18.760000000000002</c:v>
                </c:pt>
                <c:pt idx="962">
                  <c:v>18.8</c:v>
                </c:pt>
                <c:pt idx="963">
                  <c:v>18.989999999999998</c:v>
                </c:pt>
                <c:pt idx="964">
                  <c:v>18.96</c:v>
                </c:pt>
                <c:pt idx="965">
                  <c:v>18.95</c:v>
                </c:pt>
                <c:pt idx="966">
                  <c:v>18.87</c:v>
                </c:pt>
                <c:pt idx="967">
                  <c:v>18.829999999999998</c:v>
                </c:pt>
                <c:pt idx="968">
                  <c:v>18.82</c:v>
                </c:pt>
                <c:pt idx="969">
                  <c:v>18.71</c:v>
                </c:pt>
                <c:pt idx="970">
                  <c:v>18.61</c:v>
                </c:pt>
                <c:pt idx="971">
                  <c:v>18.649999999999999</c:v>
                </c:pt>
                <c:pt idx="972">
                  <c:v>18.600000000000001</c:v>
                </c:pt>
                <c:pt idx="973">
                  <c:v>18.57</c:v>
                </c:pt>
                <c:pt idx="974">
                  <c:v>18.57</c:v>
                </c:pt>
                <c:pt idx="975">
                  <c:v>18.55</c:v>
                </c:pt>
                <c:pt idx="976">
                  <c:v>18.47</c:v>
                </c:pt>
                <c:pt idx="977">
                  <c:v>18.510000000000002</c:v>
                </c:pt>
                <c:pt idx="978">
                  <c:v>18.579999999999998</c:v>
                </c:pt>
                <c:pt idx="979">
                  <c:v>18.57</c:v>
                </c:pt>
                <c:pt idx="980">
                  <c:v>18.68</c:v>
                </c:pt>
                <c:pt idx="981">
                  <c:v>18.920000000000002</c:v>
                </c:pt>
                <c:pt idx="982">
                  <c:v>19</c:v>
                </c:pt>
                <c:pt idx="983">
                  <c:v>19.2</c:v>
                </c:pt>
                <c:pt idx="984">
                  <c:v>19.350000000000001</c:v>
                </c:pt>
                <c:pt idx="985">
                  <c:v>19.420000000000002</c:v>
                </c:pt>
                <c:pt idx="986">
                  <c:v>19.399999999999999</c:v>
                </c:pt>
                <c:pt idx="987">
                  <c:v>19.55</c:v>
                </c:pt>
                <c:pt idx="988">
                  <c:v>19.64</c:v>
                </c:pt>
                <c:pt idx="989">
                  <c:v>19.63</c:v>
                </c:pt>
                <c:pt idx="990">
                  <c:v>19.760000000000002</c:v>
                </c:pt>
                <c:pt idx="991">
                  <c:v>19.739999999999998</c:v>
                </c:pt>
                <c:pt idx="992">
                  <c:v>19.72</c:v>
                </c:pt>
                <c:pt idx="993">
                  <c:v>19.64</c:v>
                </c:pt>
                <c:pt idx="994">
                  <c:v>19.559999999999999</c:v>
                </c:pt>
                <c:pt idx="995">
                  <c:v>19.52</c:v>
                </c:pt>
                <c:pt idx="996">
                  <c:v>19.399999999999999</c:v>
                </c:pt>
                <c:pt idx="997">
                  <c:v>19.350000000000001</c:v>
                </c:pt>
                <c:pt idx="998">
                  <c:v>19.28</c:v>
                </c:pt>
                <c:pt idx="999">
                  <c:v>19.18</c:v>
                </c:pt>
                <c:pt idx="1000">
                  <c:v>19.21</c:v>
                </c:pt>
                <c:pt idx="1001">
                  <c:v>19.14</c:v>
                </c:pt>
                <c:pt idx="1002">
                  <c:v>19.079999999999998</c:v>
                </c:pt>
                <c:pt idx="1003">
                  <c:v>19.05</c:v>
                </c:pt>
                <c:pt idx="1004">
                  <c:v>19</c:v>
                </c:pt>
                <c:pt idx="1005">
                  <c:v>18.96</c:v>
                </c:pt>
                <c:pt idx="1006">
                  <c:v>18.96</c:v>
                </c:pt>
                <c:pt idx="1007">
                  <c:v>18.97</c:v>
                </c:pt>
                <c:pt idx="1008">
                  <c:v>18.86</c:v>
                </c:pt>
                <c:pt idx="1009">
                  <c:v>18.79</c:v>
                </c:pt>
                <c:pt idx="1010">
                  <c:v>18.78</c:v>
                </c:pt>
                <c:pt idx="1011">
                  <c:v>18.84</c:v>
                </c:pt>
                <c:pt idx="1012">
                  <c:v>18.73</c:v>
                </c:pt>
                <c:pt idx="1013">
                  <c:v>18.690000000000001</c:v>
                </c:pt>
                <c:pt idx="1014">
                  <c:v>18.7</c:v>
                </c:pt>
                <c:pt idx="1015">
                  <c:v>18.739999999999998</c:v>
                </c:pt>
                <c:pt idx="1016">
                  <c:v>18.73</c:v>
                </c:pt>
                <c:pt idx="1017">
                  <c:v>18.62</c:v>
                </c:pt>
                <c:pt idx="1018">
                  <c:v>18.54</c:v>
                </c:pt>
                <c:pt idx="1019">
                  <c:v>18.510000000000002</c:v>
                </c:pt>
                <c:pt idx="1020">
                  <c:v>18.57</c:v>
                </c:pt>
                <c:pt idx="1021">
                  <c:v>18.510000000000002</c:v>
                </c:pt>
                <c:pt idx="1022">
                  <c:v>18.489999999999998</c:v>
                </c:pt>
                <c:pt idx="1023">
                  <c:v>18.38</c:v>
                </c:pt>
                <c:pt idx="1024">
                  <c:v>18.36</c:v>
                </c:pt>
                <c:pt idx="1025">
                  <c:v>18.41</c:v>
                </c:pt>
                <c:pt idx="1026">
                  <c:v>18.36</c:v>
                </c:pt>
                <c:pt idx="1027">
                  <c:v>18.260000000000002</c:v>
                </c:pt>
                <c:pt idx="1028">
                  <c:v>18.21</c:v>
                </c:pt>
                <c:pt idx="1029">
                  <c:v>18.329999999999998</c:v>
                </c:pt>
                <c:pt idx="1030">
                  <c:v>18.39</c:v>
                </c:pt>
                <c:pt idx="1031">
                  <c:v>18.37</c:v>
                </c:pt>
                <c:pt idx="1032">
                  <c:v>18.329999999999998</c:v>
                </c:pt>
                <c:pt idx="1033">
                  <c:v>18.28</c:v>
                </c:pt>
                <c:pt idx="1034">
                  <c:v>18.22</c:v>
                </c:pt>
                <c:pt idx="1035">
                  <c:v>18.11</c:v>
                </c:pt>
                <c:pt idx="1036">
                  <c:v>18.02</c:v>
                </c:pt>
                <c:pt idx="1037">
                  <c:v>18</c:v>
                </c:pt>
                <c:pt idx="1038">
                  <c:v>18.02</c:v>
                </c:pt>
                <c:pt idx="1039">
                  <c:v>18.28</c:v>
                </c:pt>
                <c:pt idx="1040">
                  <c:v>18.309999999999999</c:v>
                </c:pt>
                <c:pt idx="1041">
                  <c:v>18.29</c:v>
                </c:pt>
                <c:pt idx="1042">
                  <c:v>18.27</c:v>
                </c:pt>
                <c:pt idx="1043">
                  <c:v>18.29</c:v>
                </c:pt>
                <c:pt idx="1044">
                  <c:v>18.239999999999998</c:v>
                </c:pt>
                <c:pt idx="1045">
                  <c:v>18.190000000000001</c:v>
                </c:pt>
                <c:pt idx="1046">
                  <c:v>18.329999999999998</c:v>
                </c:pt>
                <c:pt idx="1047">
                  <c:v>18.309999999999999</c:v>
                </c:pt>
                <c:pt idx="1048">
                  <c:v>18.23</c:v>
                </c:pt>
                <c:pt idx="1049">
                  <c:v>18.22</c:v>
                </c:pt>
                <c:pt idx="1050">
                  <c:v>18.13</c:v>
                </c:pt>
                <c:pt idx="1051">
                  <c:v>18.11</c:v>
                </c:pt>
                <c:pt idx="1052">
                  <c:v>18.03</c:v>
                </c:pt>
                <c:pt idx="1053">
                  <c:v>18.04</c:v>
                </c:pt>
                <c:pt idx="1054">
                  <c:v>18.010000000000002</c:v>
                </c:pt>
                <c:pt idx="1055">
                  <c:v>18.239999999999998</c:v>
                </c:pt>
                <c:pt idx="1056">
                  <c:v>18.3</c:v>
                </c:pt>
                <c:pt idx="1057">
                  <c:v>18.38</c:v>
                </c:pt>
                <c:pt idx="1058">
                  <c:v>18.46</c:v>
                </c:pt>
                <c:pt idx="1059">
                  <c:v>18.47</c:v>
                </c:pt>
                <c:pt idx="1060">
                  <c:v>18.47</c:v>
                </c:pt>
                <c:pt idx="1061">
                  <c:v>18.52</c:v>
                </c:pt>
                <c:pt idx="1062">
                  <c:v>18.5</c:v>
                </c:pt>
                <c:pt idx="1063">
                  <c:v>18.57</c:v>
                </c:pt>
                <c:pt idx="1064">
                  <c:v>18.57</c:v>
                </c:pt>
                <c:pt idx="1065">
                  <c:v>18.46</c:v>
                </c:pt>
                <c:pt idx="1066">
                  <c:v>18.440000000000001</c:v>
                </c:pt>
                <c:pt idx="1067">
                  <c:v>18.38</c:v>
                </c:pt>
                <c:pt idx="1068">
                  <c:v>18.36</c:v>
                </c:pt>
                <c:pt idx="1069">
                  <c:v>18.36</c:v>
                </c:pt>
                <c:pt idx="1070">
                  <c:v>18.39</c:v>
                </c:pt>
                <c:pt idx="1071">
                  <c:v>18.32</c:v>
                </c:pt>
                <c:pt idx="1072">
                  <c:v>18.309999999999999</c:v>
                </c:pt>
                <c:pt idx="1073">
                  <c:v>18.399999999999999</c:v>
                </c:pt>
                <c:pt idx="1074">
                  <c:v>18.41</c:v>
                </c:pt>
                <c:pt idx="1075">
                  <c:v>18.420000000000002</c:v>
                </c:pt>
                <c:pt idx="1076">
                  <c:v>18.55</c:v>
                </c:pt>
                <c:pt idx="1077">
                  <c:v>18.61</c:v>
                </c:pt>
                <c:pt idx="1078">
                  <c:v>18.690000000000001</c:v>
                </c:pt>
                <c:pt idx="1079">
                  <c:v>18.64</c:v>
                </c:pt>
                <c:pt idx="1080">
                  <c:v>18.62</c:v>
                </c:pt>
                <c:pt idx="1081">
                  <c:v>18.54</c:v>
                </c:pt>
                <c:pt idx="1082">
                  <c:v>18.600000000000001</c:v>
                </c:pt>
                <c:pt idx="1083">
                  <c:v>18.600000000000001</c:v>
                </c:pt>
                <c:pt idx="1084">
                  <c:v>18.809999999999999</c:v>
                </c:pt>
                <c:pt idx="1085">
                  <c:v>18.71</c:v>
                </c:pt>
                <c:pt idx="1086">
                  <c:v>18.61</c:v>
                </c:pt>
                <c:pt idx="1087">
                  <c:v>18.739999999999998</c:v>
                </c:pt>
                <c:pt idx="1088">
                  <c:v>18.79</c:v>
                </c:pt>
                <c:pt idx="1089">
                  <c:v>18.82</c:v>
                </c:pt>
                <c:pt idx="1090">
                  <c:v>18.829999999999998</c:v>
                </c:pt>
                <c:pt idx="1091">
                  <c:v>18.95</c:v>
                </c:pt>
                <c:pt idx="1092">
                  <c:v>19.05</c:v>
                </c:pt>
                <c:pt idx="1093">
                  <c:v>19.100000000000001</c:v>
                </c:pt>
                <c:pt idx="1094">
                  <c:v>19.04</c:v>
                </c:pt>
                <c:pt idx="1095">
                  <c:v>18.93</c:v>
                </c:pt>
                <c:pt idx="1096">
                  <c:v>18.82</c:v>
                </c:pt>
                <c:pt idx="1097">
                  <c:v>18.79</c:v>
                </c:pt>
                <c:pt idx="1098">
                  <c:v>18.850000000000001</c:v>
                </c:pt>
                <c:pt idx="1099">
                  <c:v>18.82</c:v>
                </c:pt>
                <c:pt idx="1100">
                  <c:v>18.84</c:v>
                </c:pt>
                <c:pt idx="1101">
                  <c:v>18.87</c:v>
                </c:pt>
                <c:pt idx="1102">
                  <c:v>18.79</c:v>
                </c:pt>
                <c:pt idx="1103">
                  <c:v>18.71</c:v>
                </c:pt>
                <c:pt idx="1104">
                  <c:v>18.809999999999999</c:v>
                </c:pt>
                <c:pt idx="1105">
                  <c:v>18.850000000000001</c:v>
                </c:pt>
                <c:pt idx="1106">
                  <c:v>18.84</c:v>
                </c:pt>
                <c:pt idx="1107">
                  <c:v>19.02</c:v>
                </c:pt>
                <c:pt idx="1108">
                  <c:v>18.91</c:v>
                </c:pt>
                <c:pt idx="1109">
                  <c:v>18.809999999999999</c:v>
                </c:pt>
                <c:pt idx="1110">
                  <c:v>18.79</c:v>
                </c:pt>
                <c:pt idx="1111">
                  <c:v>18.760000000000002</c:v>
                </c:pt>
                <c:pt idx="1112">
                  <c:v>18.93</c:v>
                </c:pt>
                <c:pt idx="1113">
                  <c:v>18.93</c:v>
                </c:pt>
                <c:pt idx="1114">
                  <c:v>19.04</c:v>
                </c:pt>
                <c:pt idx="1115">
                  <c:v>19.059999999999999</c:v>
                </c:pt>
                <c:pt idx="1116">
                  <c:v>19.07</c:v>
                </c:pt>
                <c:pt idx="1117">
                  <c:v>19.079999999999998</c:v>
                </c:pt>
                <c:pt idx="1118">
                  <c:v>19.100000000000001</c:v>
                </c:pt>
                <c:pt idx="1119">
                  <c:v>19.079999999999998</c:v>
                </c:pt>
                <c:pt idx="1120">
                  <c:v>19.28</c:v>
                </c:pt>
                <c:pt idx="1121">
                  <c:v>19.53</c:v>
                </c:pt>
                <c:pt idx="1122">
                  <c:v>19.489999999999998</c:v>
                </c:pt>
                <c:pt idx="1123">
                  <c:v>19.41</c:v>
                </c:pt>
                <c:pt idx="1124">
                  <c:v>19.3</c:v>
                </c:pt>
                <c:pt idx="1125">
                  <c:v>19.239999999999998</c:v>
                </c:pt>
                <c:pt idx="1126">
                  <c:v>19.260000000000002</c:v>
                </c:pt>
                <c:pt idx="1127">
                  <c:v>19.16</c:v>
                </c:pt>
                <c:pt idx="1128">
                  <c:v>19.13</c:v>
                </c:pt>
                <c:pt idx="1129">
                  <c:v>19.190000000000001</c:v>
                </c:pt>
                <c:pt idx="1130">
                  <c:v>19.23</c:v>
                </c:pt>
                <c:pt idx="1131">
                  <c:v>19.170000000000002</c:v>
                </c:pt>
                <c:pt idx="1132">
                  <c:v>19.18</c:v>
                </c:pt>
                <c:pt idx="1133">
                  <c:v>19.13</c:v>
                </c:pt>
                <c:pt idx="1134">
                  <c:v>19.18</c:v>
                </c:pt>
                <c:pt idx="1135">
                  <c:v>19.170000000000002</c:v>
                </c:pt>
                <c:pt idx="1136">
                  <c:v>19.09</c:v>
                </c:pt>
                <c:pt idx="1137">
                  <c:v>18.98</c:v>
                </c:pt>
                <c:pt idx="1138">
                  <c:v>18.96</c:v>
                </c:pt>
                <c:pt idx="1139">
                  <c:v>18.93</c:v>
                </c:pt>
                <c:pt idx="1140">
                  <c:v>18.95</c:v>
                </c:pt>
                <c:pt idx="1141">
                  <c:v>18.95</c:v>
                </c:pt>
                <c:pt idx="1142">
                  <c:v>19.14</c:v>
                </c:pt>
                <c:pt idx="1143">
                  <c:v>19.04</c:v>
                </c:pt>
                <c:pt idx="1144">
                  <c:v>18.97</c:v>
                </c:pt>
                <c:pt idx="1145">
                  <c:v>18.95</c:v>
                </c:pt>
                <c:pt idx="1146">
                  <c:v>18.97</c:v>
                </c:pt>
                <c:pt idx="1147">
                  <c:v>19.02</c:v>
                </c:pt>
                <c:pt idx="1148">
                  <c:v>19.03</c:v>
                </c:pt>
                <c:pt idx="1149">
                  <c:v>19.149999999999999</c:v>
                </c:pt>
                <c:pt idx="1150">
                  <c:v>19.23</c:v>
                </c:pt>
                <c:pt idx="1151">
                  <c:v>19.12</c:v>
                </c:pt>
                <c:pt idx="1152">
                  <c:v>19.07</c:v>
                </c:pt>
                <c:pt idx="1153">
                  <c:v>19.02</c:v>
                </c:pt>
                <c:pt idx="1154">
                  <c:v>19.100000000000001</c:v>
                </c:pt>
                <c:pt idx="1155">
                  <c:v>19.04</c:v>
                </c:pt>
                <c:pt idx="1156">
                  <c:v>18.989999999999998</c:v>
                </c:pt>
                <c:pt idx="1157">
                  <c:v>18.88</c:v>
                </c:pt>
                <c:pt idx="1158">
                  <c:v>18.850000000000001</c:v>
                </c:pt>
                <c:pt idx="1159">
                  <c:v>18.77</c:v>
                </c:pt>
                <c:pt idx="1160">
                  <c:v>18.75</c:v>
                </c:pt>
                <c:pt idx="1161">
                  <c:v>18.84</c:v>
                </c:pt>
                <c:pt idx="1162">
                  <c:v>18.850000000000001</c:v>
                </c:pt>
                <c:pt idx="1163">
                  <c:v>18.82</c:v>
                </c:pt>
                <c:pt idx="1164">
                  <c:v>18.78</c:v>
                </c:pt>
                <c:pt idx="1165">
                  <c:v>18.79</c:v>
                </c:pt>
                <c:pt idx="1166">
                  <c:v>18.75</c:v>
                </c:pt>
                <c:pt idx="1167">
                  <c:v>18.809999999999999</c:v>
                </c:pt>
                <c:pt idx="1168">
                  <c:v>18.87</c:v>
                </c:pt>
                <c:pt idx="1169">
                  <c:v>19.02</c:v>
                </c:pt>
                <c:pt idx="1170">
                  <c:v>19.02</c:v>
                </c:pt>
                <c:pt idx="1171">
                  <c:v>18.989999999999998</c:v>
                </c:pt>
                <c:pt idx="1172">
                  <c:v>19.07</c:v>
                </c:pt>
                <c:pt idx="1173">
                  <c:v>19.059999999999999</c:v>
                </c:pt>
                <c:pt idx="1174">
                  <c:v>19.260000000000002</c:v>
                </c:pt>
                <c:pt idx="1175">
                  <c:v>19.260000000000002</c:v>
                </c:pt>
                <c:pt idx="1176">
                  <c:v>19.27</c:v>
                </c:pt>
                <c:pt idx="1177">
                  <c:v>19.239999999999998</c:v>
                </c:pt>
                <c:pt idx="1178">
                  <c:v>19.170000000000002</c:v>
                </c:pt>
                <c:pt idx="1179">
                  <c:v>19.190000000000001</c:v>
                </c:pt>
                <c:pt idx="1180">
                  <c:v>19.22</c:v>
                </c:pt>
                <c:pt idx="1181">
                  <c:v>19.22</c:v>
                </c:pt>
                <c:pt idx="1182">
                  <c:v>19.149999999999999</c:v>
                </c:pt>
                <c:pt idx="1183">
                  <c:v>19.09</c:v>
                </c:pt>
                <c:pt idx="1184">
                  <c:v>19.059999999999999</c:v>
                </c:pt>
                <c:pt idx="1185">
                  <c:v>19.350000000000001</c:v>
                </c:pt>
                <c:pt idx="1186">
                  <c:v>19.45</c:v>
                </c:pt>
                <c:pt idx="1187">
                  <c:v>19.440000000000001</c:v>
                </c:pt>
                <c:pt idx="1188">
                  <c:v>19.510000000000002</c:v>
                </c:pt>
                <c:pt idx="1189">
                  <c:v>19.399999999999999</c:v>
                </c:pt>
                <c:pt idx="1190">
                  <c:v>19.34</c:v>
                </c:pt>
                <c:pt idx="1191">
                  <c:v>19.309999999999999</c:v>
                </c:pt>
                <c:pt idx="1192">
                  <c:v>19.45</c:v>
                </c:pt>
                <c:pt idx="1193">
                  <c:v>19.47</c:v>
                </c:pt>
                <c:pt idx="1194">
                  <c:v>19.5</c:v>
                </c:pt>
                <c:pt idx="1195">
                  <c:v>19.47</c:v>
                </c:pt>
                <c:pt idx="1196">
                  <c:v>19.440000000000001</c:v>
                </c:pt>
                <c:pt idx="1197">
                  <c:v>19.68</c:v>
                </c:pt>
                <c:pt idx="1198">
                  <c:v>19.850000000000001</c:v>
                </c:pt>
                <c:pt idx="1199">
                  <c:v>19.91</c:v>
                </c:pt>
                <c:pt idx="1200">
                  <c:v>19.84</c:v>
                </c:pt>
                <c:pt idx="1201">
                  <c:v>19.82</c:v>
                </c:pt>
                <c:pt idx="1202">
                  <c:v>19.72</c:v>
                </c:pt>
                <c:pt idx="1203">
                  <c:v>19.829999999999998</c:v>
                </c:pt>
                <c:pt idx="1204">
                  <c:v>19.89</c:v>
                </c:pt>
                <c:pt idx="1205">
                  <c:v>19.89</c:v>
                </c:pt>
                <c:pt idx="1206">
                  <c:v>19.809999999999999</c:v>
                </c:pt>
                <c:pt idx="1207">
                  <c:v>19.79</c:v>
                </c:pt>
                <c:pt idx="1208">
                  <c:v>19.77</c:v>
                </c:pt>
                <c:pt idx="1209">
                  <c:v>19.7</c:v>
                </c:pt>
                <c:pt idx="1210">
                  <c:v>19.829999999999998</c:v>
                </c:pt>
                <c:pt idx="1211">
                  <c:v>19.86</c:v>
                </c:pt>
                <c:pt idx="1212">
                  <c:v>19.75</c:v>
                </c:pt>
                <c:pt idx="1213">
                  <c:v>19.760000000000002</c:v>
                </c:pt>
                <c:pt idx="1214">
                  <c:v>19.93</c:v>
                </c:pt>
                <c:pt idx="1215">
                  <c:v>20.02</c:v>
                </c:pt>
                <c:pt idx="1216">
                  <c:v>19.989999999999998</c:v>
                </c:pt>
                <c:pt idx="1217">
                  <c:v>19.97</c:v>
                </c:pt>
                <c:pt idx="1218">
                  <c:v>19.850000000000001</c:v>
                </c:pt>
                <c:pt idx="1219">
                  <c:v>19.82</c:v>
                </c:pt>
                <c:pt idx="1220">
                  <c:v>19.87</c:v>
                </c:pt>
                <c:pt idx="1221">
                  <c:v>19.98</c:v>
                </c:pt>
                <c:pt idx="1222">
                  <c:v>19.989999999999998</c:v>
                </c:pt>
                <c:pt idx="1223">
                  <c:v>19.95</c:v>
                </c:pt>
                <c:pt idx="1224">
                  <c:v>19.86</c:v>
                </c:pt>
                <c:pt idx="1225">
                  <c:v>19.84</c:v>
                </c:pt>
                <c:pt idx="1226">
                  <c:v>20.02</c:v>
                </c:pt>
                <c:pt idx="1227">
                  <c:v>20</c:v>
                </c:pt>
                <c:pt idx="1228">
                  <c:v>19.95</c:v>
                </c:pt>
                <c:pt idx="1229">
                  <c:v>19.829999999999998</c:v>
                </c:pt>
                <c:pt idx="1230">
                  <c:v>19.78</c:v>
                </c:pt>
                <c:pt idx="1231">
                  <c:v>19.75</c:v>
                </c:pt>
                <c:pt idx="1232">
                  <c:v>19.77</c:v>
                </c:pt>
                <c:pt idx="1233">
                  <c:v>19.670000000000002</c:v>
                </c:pt>
                <c:pt idx="1234">
                  <c:v>19.59</c:v>
                </c:pt>
                <c:pt idx="1235">
                  <c:v>19.579999999999998</c:v>
                </c:pt>
                <c:pt idx="1236">
                  <c:v>19.59</c:v>
                </c:pt>
                <c:pt idx="1237">
                  <c:v>19.53</c:v>
                </c:pt>
                <c:pt idx="1238">
                  <c:v>19.5</c:v>
                </c:pt>
                <c:pt idx="1239">
                  <c:v>19.5</c:v>
                </c:pt>
                <c:pt idx="1240">
                  <c:v>19.54</c:v>
                </c:pt>
                <c:pt idx="1241">
                  <c:v>19.739999999999998</c:v>
                </c:pt>
                <c:pt idx="1242">
                  <c:v>19.829999999999998</c:v>
                </c:pt>
                <c:pt idx="1243">
                  <c:v>19.86</c:v>
                </c:pt>
                <c:pt idx="1244">
                  <c:v>19.809999999999999</c:v>
                </c:pt>
                <c:pt idx="1245">
                  <c:v>19.7</c:v>
                </c:pt>
                <c:pt idx="1246">
                  <c:v>19.68</c:v>
                </c:pt>
                <c:pt idx="1247">
                  <c:v>19.75</c:v>
                </c:pt>
                <c:pt idx="1248">
                  <c:v>19.760000000000002</c:v>
                </c:pt>
                <c:pt idx="1249">
                  <c:v>19.77</c:v>
                </c:pt>
                <c:pt idx="1250">
                  <c:v>19.940000000000001</c:v>
                </c:pt>
                <c:pt idx="1251">
                  <c:v>19.87</c:v>
                </c:pt>
                <c:pt idx="1252">
                  <c:v>19.829999999999998</c:v>
                </c:pt>
                <c:pt idx="1253">
                  <c:v>19.84</c:v>
                </c:pt>
                <c:pt idx="1254">
                  <c:v>19.79</c:v>
                </c:pt>
                <c:pt idx="1255">
                  <c:v>19.809999999999999</c:v>
                </c:pt>
                <c:pt idx="1256">
                  <c:v>19.79</c:v>
                </c:pt>
                <c:pt idx="1257">
                  <c:v>19.829999999999998</c:v>
                </c:pt>
                <c:pt idx="1258">
                  <c:v>19.850000000000001</c:v>
                </c:pt>
                <c:pt idx="1259">
                  <c:v>19.989999999999998</c:v>
                </c:pt>
                <c:pt idx="1260">
                  <c:v>19.93</c:v>
                </c:pt>
                <c:pt idx="1261">
                  <c:v>19.91</c:v>
                </c:pt>
                <c:pt idx="1262">
                  <c:v>19.95</c:v>
                </c:pt>
                <c:pt idx="1263">
                  <c:v>20.149999999999999</c:v>
                </c:pt>
                <c:pt idx="1264">
                  <c:v>20.23</c:v>
                </c:pt>
                <c:pt idx="1265">
                  <c:v>20.27</c:v>
                </c:pt>
                <c:pt idx="1266">
                  <c:v>20.29</c:v>
                </c:pt>
                <c:pt idx="1267">
                  <c:v>20.309999999999999</c:v>
                </c:pt>
                <c:pt idx="1268">
                  <c:v>20.56</c:v>
                </c:pt>
                <c:pt idx="1269">
                  <c:v>20.54</c:v>
                </c:pt>
                <c:pt idx="1270">
                  <c:v>20.61</c:v>
                </c:pt>
                <c:pt idx="1271">
                  <c:v>20.49</c:v>
                </c:pt>
                <c:pt idx="1272">
                  <c:v>20.45</c:v>
                </c:pt>
                <c:pt idx="1273">
                  <c:v>20.49</c:v>
                </c:pt>
                <c:pt idx="1274">
                  <c:v>20.37</c:v>
                </c:pt>
                <c:pt idx="1275">
                  <c:v>20.260000000000002</c:v>
                </c:pt>
                <c:pt idx="1276">
                  <c:v>20.14</c:v>
                </c:pt>
                <c:pt idx="1277">
                  <c:v>20.12</c:v>
                </c:pt>
                <c:pt idx="1278">
                  <c:v>20</c:v>
                </c:pt>
                <c:pt idx="1279">
                  <c:v>20.059999999999999</c:v>
                </c:pt>
                <c:pt idx="1280">
                  <c:v>20.079999999999998</c:v>
                </c:pt>
                <c:pt idx="1281">
                  <c:v>20.059999999999999</c:v>
                </c:pt>
                <c:pt idx="1282">
                  <c:v>20.02</c:v>
                </c:pt>
                <c:pt idx="1283">
                  <c:v>19.940000000000001</c:v>
                </c:pt>
                <c:pt idx="1284">
                  <c:v>20.05</c:v>
                </c:pt>
                <c:pt idx="1285">
                  <c:v>20.04</c:v>
                </c:pt>
                <c:pt idx="1286">
                  <c:v>19.920000000000002</c:v>
                </c:pt>
                <c:pt idx="1287">
                  <c:v>19.91</c:v>
                </c:pt>
                <c:pt idx="1288">
                  <c:v>19.940000000000001</c:v>
                </c:pt>
                <c:pt idx="1289">
                  <c:v>19.95</c:v>
                </c:pt>
                <c:pt idx="1290">
                  <c:v>20.02</c:v>
                </c:pt>
                <c:pt idx="1291">
                  <c:v>20.04</c:v>
                </c:pt>
                <c:pt idx="1292">
                  <c:v>19.98</c:v>
                </c:pt>
                <c:pt idx="1293">
                  <c:v>20.02</c:v>
                </c:pt>
                <c:pt idx="1294">
                  <c:v>20.2</c:v>
                </c:pt>
                <c:pt idx="1295">
                  <c:v>20.14</c:v>
                </c:pt>
                <c:pt idx="1296">
                  <c:v>20.11</c:v>
                </c:pt>
                <c:pt idx="1297">
                  <c:v>20.170000000000002</c:v>
                </c:pt>
                <c:pt idx="1298">
                  <c:v>20.100000000000001</c:v>
                </c:pt>
                <c:pt idx="1299">
                  <c:v>19.989999999999998</c:v>
                </c:pt>
                <c:pt idx="1300">
                  <c:v>19.88</c:v>
                </c:pt>
                <c:pt idx="1301">
                  <c:v>19.86</c:v>
                </c:pt>
                <c:pt idx="1302">
                  <c:v>19.84</c:v>
                </c:pt>
                <c:pt idx="1303">
                  <c:v>20.04</c:v>
                </c:pt>
                <c:pt idx="1304">
                  <c:v>20.03</c:v>
                </c:pt>
                <c:pt idx="1305">
                  <c:v>19.93</c:v>
                </c:pt>
                <c:pt idx="1306">
                  <c:v>19.940000000000001</c:v>
                </c:pt>
                <c:pt idx="1307">
                  <c:v>19.920000000000002</c:v>
                </c:pt>
                <c:pt idx="1308">
                  <c:v>19.989999999999998</c:v>
                </c:pt>
                <c:pt idx="1309">
                  <c:v>19.989999999999998</c:v>
                </c:pt>
                <c:pt idx="1310">
                  <c:v>19.97</c:v>
                </c:pt>
                <c:pt idx="1311">
                  <c:v>19.940000000000001</c:v>
                </c:pt>
                <c:pt idx="1312">
                  <c:v>19.940000000000001</c:v>
                </c:pt>
                <c:pt idx="1313">
                  <c:v>19.97</c:v>
                </c:pt>
                <c:pt idx="1314">
                  <c:v>19.95</c:v>
                </c:pt>
                <c:pt idx="1315">
                  <c:v>19.98</c:v>
                </c:pt>
                <c:pt idx="1316">
                  <c:v>20.13</c:v>
                </c:pt>
                <c:pt idx="1317">
                  <c:v>20.18</c:v>
                </c:pt>
                <c:pt idx="1318">
                  <c:v>20.260000000000002</c:v>
                </c:pt>
                <c:pt idx="1319">
                  <c:v>20.37</c:v>
                </c:pt>
                <c:pt idx="1320">
                  <c:v>20.32</c:v>
                </c:pt>
                <c:pt idx="1321">
                  <c:v>20.39</c:v>
                </c:pt>
                <c:pt idx="1322">
                  <c:v>20.41</c:v>
                </c:pt>
                <c:pt idx="1323">
                  <c:v>20.59</c:v>
                </c:pt>
                <c:pt idx="1324">
                  <c:v>20.6</c:v>
                </c:pt>
                <c:pt idx="1325">
                  <c:v>20.6</c:v>
                </c:pt>
                <c:pt idx="1326">
                  <c:v>20.52</c:v>
                </c:pt>
                <c:pt idx="1327">
                  <c:v>20.43</c:v>
                </c:pt>
                <c:pt idx="1328">
                  <c:v>20.38</c:v>
                </c:pt>
                <c:pt idx="1329">
                  <c:v>20.32</c:v>
                </c:pt>
                <c:pt idx="1330">
                  <c:v>20.399999999999999</c:v>
                </c:pt>
                <c:pt idx="1331">
                  <c:v>20.28</c:v>
                </c:pt>
                <c:pt idx="1332">
                  <c:v>20.22</c:v>
                </c:pt>
                <c:pt idx="1333">
                  <c:v>20.260000000000002</c:v>
                </c:pt>
                <c:pt idx="1334">
                  <c:v>20.239999999999998</c:v>
                </c:pt>
                <c:pt idx="1335">
                  <c:v>20.2</c:v>
                </c:pt>
                <c:pt idx="1336">
                  <c:v>20.18</c:v>
                </c:pt>
                <c:pt idx="1337">
                  <c:v>20.09</c:v>
                </c:pt>
                <c:pt idx="1338">
                  <c:v>20.09</c:v>
                </c:pt>
                <c:pt idx="1339">
                  <c:v>20.059999999999999</c:v>
                </c:pt>
                <c:pt idx="1340">
                  <c:v>20.07</c:v>
                </c:pt>
                <c:pt idx="1341">
                  <c:v>20.03</c:v>
                </c:pt>
                <c:pt idx="1342">
                  <c:v>20.03</c:v>
                </c:pt>
                <c:pt idx="1343">
                  <c:v>20.010000000000002</c:v>
                </c:pt>
                <c:pt idx="1344">
                  <c:v>20.059999999999999</c:v>
                </c:pt>
                <c:pt idx="1345">
                  <c:v>20.010000000000002</c:v>
                </c:pt>
                <c:pt idx="1346">
                  <c:v>19.97</c:v>
                </c:pt>
                <c:pt idx="1347">
                  <c:v>19.93</c:v>
                </c:pt>
                <c:pt idx="1348">
                  <c:v>19.91</c:v>
                </c:pt>
                <c:pt idx="1349">
                  <c:v>20.010000000000002</c:v>
                </c:pt>
                <c:pt idx="1350">
                  <c:v>20.03</c:v>
                </c:pt>
                <c:pt idx="1351">
                  <c:v>20.02</c:v>
                </c:pt>
                <c:pt idx="1352">
                  <c:v>19.98</c:v>
                </c:pt>
                <c:pt idx="1353">
                  <c:v>19.91</c:v>
                </c:pt>
                <c:pt idx="1354">
                  <c:v>19.8</c:v>
                </c:pt>
                <c:pt idx="1355">
                  <c:v>19.899999999999999</c:v>
                </c:pt>
                <c:pt idx="1356">
                  <c:v>19.95</c:v>
                </c:pt>
                <c:pt idx="1357">
                  <c:v>19.97</c:v>
                </c:pt>
                <c:pt idx="1358">
                  <c:v>19.97</c:v>
                </c:pt>
                <c:pt idx="1359">
                  <c:v>19.96</c:v>
                </c:pt>
                <c:pt idx="1360">
                  <c:v>19.850000000000001</c:v>
                </c:pt>
                <c:pt idx="1361">
                  <c:v>19.850000000000001</c:v>
                </c:pt>
                <c:pt idx="1362">
                  <c:v>20.16</c:v>
                </c:pt>
                <c:pt idx="1363">
                  <c:v>20.149999999999999</c:v>
                </c:pt>
                <c:pt idx="1364">
                  <c:v>20.12</c:v>
                </c:pt>
                <c:pt idx="1365">
                  <c:v>20.02</c:v>
                </c:pt>
                <c:pt idx="1366">
                  <c:v>19.989999999999998</c:v>
                </c:pt>
                <c:pt idx="1367">
                  <c:v>19.989999999999998</c:v>
                </c:pt>
                <c:pt idx="1368">
                  <c:v>19.93</c:v>
                </c:pt>
                <c:pt idx="1369">
                  <c:v>20.13</c:v>
                </c:pt>
                <c:pt idx="1370">
                  <c:v>20.13</c:v>
                </c:pt>
                <c:pt idx="1371">
                  <c:v>20.190000000000001</c:v>
                </c:pt>
                <c:pt idx="1372">
                  <c:v>20.2</c:v>
                </c:pt>
                <c:pt idx="1373">
                  <c:v>20.27</c:v>
                </c:pt>
                <c:pt idx="1374">
                  <c:v>20.260000000000002</c:v>
                </c:pt>
                <c:pt idx="1375">
                  <c:v>20.23</c:v>
                </c:pt>
                <c:pt idx="1376">
                  <c:v>20.28</c:v>
                </c:pt>
                <c:pt idx="1377">
                  <c:v>20.37</c:v>
                </c:pt>
                <c:pt idx="1378">
                  <c:v>20.39</c:v>
                </c:pt>
                <c:pt idx="1379">
                  <c:v>20.29</c:v>
                </c:pt>
                <c:pt idx="1380">
                  <c:v>20.3</c:v>
                </c:pt>
                <c:pt idx="1381">
                  <c:v>20.309999999999999</c:v>
                </c:pt>
                <c:pt idx="1382">
                  <c:v>20.23</c:v>
                </c:pt>
                <c:pt idx="1383">
                  <c:v>20.11</c:v>
                </c:pt>
                <c:pt idx="1384">
                  <c:v>20</c:v>
                </c:pt>
                <c:pt idx="1385">
                  <c:v>20.18</c:v>
                </c:pt>
                <c:pt idx="1386">
                  <c:v>20.32</c:v>
                </c:pt>
                <c:pt idx="1387">
                  <c:v>20.32</c:v>
                </c:pt>
                <c:pt idx="1388">
                  <c:v>20.29</c:v>
                </c:pt>
                <c:pt idx="1389">
                  <c:v>20.25</c:v>
                </c:pt>
                <c:pt idx="1390">
                  <c:v>20.21</c:v>
                </c:pt>
                <c:pt idx="1391">
                  <c:v>20.14</c:v>
                </c:pt>
                <c:pt idx="1392">
                  <c:v>20.14</c:v>
                </c:pt>
                <c:pt idx="1393">
                  <c:v>20.11</c:v>
                </c:pt>
                <c:pt idx="1394">
                  <c:v>20.010000000000002</c:v>
                </c:pt>
                <c:pt idx="1395">
                  <c:v>20.03</c:v>
                </c:pt>
                <c:pt idx="1396">
                  <c:v>20.04</c:v>
                </c:pt>
                <c:pt idx="1397">
                  <c:v>19.989999999999998</c:v>
                </c:pt>
                <c:pt idx="1398">
                  <c:v>20.02</c:v>
                </c:pt>
                <c:pt idx="1399">
                  <c:v>20.05</c:v>
                </c:pt>
                <c:pt idx="1400">
                  <c:v>20.010000000000002</c:v>
                </c:pt>
                <c:pt idx="1401">
                  <c:v>19.91</c:v>
                </c:pt>
                <c:pt idx="1402">
                  <c:v>19.93</c:v>
                </c:pt>
                <c:pt idx="1403">
                  <c:v>19.95</c:v>
                </c:pt>
                <c:pt idx="1404">
                  <c:v>19.95</c:v>
                </c:pt>
                <c:pt idx="1405">
                  <c:v>19.88</c:v>
                </c:pt>
                <c:pt idx="1406">
                  <c:v>19.93</c:v>
                </c:pt>
                <c:pt idx="1407">
                  <c:v>19.97</c:v>
                </c:pt>
                <c:pt idx="1408">
                  <c:v>19.940000000000001</c:v>
                </c:pt>
                <c:pt idx="1409">
                  <c:v>19.899999999999999</c:v>
                </c:pt>
                <c:pt idx="1410">
                  <c:v>19.850000000000001</c:v>
                </c:pt>
                <c:pt idx="1411">
                  <c:v>19.79</c:v>
                </c:pt>
                <c:pt idx="1412">
                  <c:v>19.79</c:v>
                </c:pt>
                <c:pt idx="1413">
                  <c:v>19.78</c:v>
                </c:pt>
                <c:pt idx="1414">
                  <c:v>19.829999999999998</c:v>
                </c:pt>
                <c:pt idx="1415">
                  <c:v>19.8</c:v>
                </c:pt>
                <c:pt idx="1416">
                  <c:v>19.850000000000001</c:v>
                </c:pt>
                <c:pt idx="1417">
                  <c:v>19.82</c:v>
                </c:pt>
                <c:pt idx="1418">
                  <c:v>19.79</c:v>
                </c:pt>
                <c:pt idx="1419">
                  <c:v>19.77</c:v>
                </c:pt>
                <c:pt idx="1420">
                  <c:v>19.77</c:v>
                </c:pt>
                <c:pt idx="1421">
                  <c:v>19.7</c:v>
                </c:pt>
                <c:pt idx="1422">
                  <c:v>19.66</c:v>
                </c:pt>
                <c:pt idx="1423">
                  <c:v>19.64</c:v>
                </c:pt>
                <c:pt idx="1424">
                  <c:v>19.579999999999998</c:v>
                </c:pt>
                <c:pt idx="1425">
                  <c:v>19.579999999999998</c:v>
                </c:pt>
                <c:pt idx="1426">
                  <c:v>19.5</c:v>
                </c:pt>
                <c:pt idx="1427">
                  <c:v>19.47</c:v>
                </c:pt>
                <c:pt idx="1428">
                  <c:v>19.37</c:v>
                </c:pt>
                <c:pt idx="1429">
                  <c:v>19.350000000000001</c:v>
                </c:pt>
                <c:pt idx="1430">
                  <c:v>19.239999999999998</c:v>
                </c:pt>
                <c:pt idx="1431">
                  <c:v>19.170000000000002</c:v>
                </c:pt>
                <c:pt idx="1432">
                  <c:v>19.2</c:v>
                </c:pt>
                <c:pt idx="1433">
                  <c:v>19.11</c:v>
                </c:pt>
                <c:pt idx="1434">
                  <c:v>19.149999999999999</c:v>
                </c:pt>
                <c:pt idx="1435">
                  <c:v>19.11</c:v>
                </c:pt>
                <c:pt idx="1436">
                  <c:v>19.22</c:v>
                </c:pt>
                <c:pt idx="1437">
                  <c:v>19.25</c:v>
                </c:pt>
                <c:pt idx="1438">
                  <c:v>19.309999999999999</c:v>
                </c:pt>
                <c:pt idx="1439">
                  <c:v>19.47</c:v>
                </c:pt>
                <c:pt idx="1440">
                  <c:v>19.48</c:v>
                </c:pt>
                <c:pt idx="1441">
                  <c:v>19.54</c:v>
                </c:pt>
                <c:pt idx="1442">
                  <c:v>19.43</c:v>
                </c:pt>
                <c:pt idx="1443">
                  <c:v>19.38</c:v>
                </c:pt>
                <c:pt idx="1444">
                  <c:v>19.309999999999999</c:v>
                </c:pt>
                <c:pt idx="1445">
                  <c:v>19.39</c:v>
                </c:pt>
                <c:pt idx="1446">
                  <c:v>19.37</c:v>
                </c:pt>
                <c:pt idx="1447">
                  <c:v>19.29</c:v>
                </c:pt>
                <c:pt idx="1448">
                  <c:v>19.18</c:v>
                </c:pt>
                <c:pt idx="1449">
                  <c:v>19.12</c:v>
                </c:pt>
                <c:pt idx="1450">
                  <c:v>19.07</c:v>
                </c:pt>
                <c:pt idx="1451">
                  <c:v>19.04</c:v>
                </c:pt>
                <c:pt idx="1452">
                  <c:v>18.989999999999998</c:v>
                </c:pt>
                <c:pt idx="1453">
                  <c:v>19</c:v>
                </c:pt>
                <c:pt idx="1454">
                  <c:v>19.02</c:v>
                </c:pt>
                <c:pt idx="1455">
                  <c:v>19.02</c:v>
                </c:pt>
                <c:pt idx="1456">
                  <c:v>19.239999999999998</c:v>
                </c:pt>
                <c:pt idx="1457">
                  <c:v>19.14</c:v>
                </c:pt>
                <c:pt idx="1458">
                  <c:v>19.12</c:v>
                </c:pt>
                <c:pt idx="1459">
                  <c:v>19.079999999999998</c:v>
                </c:pt>
                <c:pt idx="1460">
                  <c:v>19.13</c:v>
                </c:pt>
                <c:pt idx="1461">
                  <c:v>19.11</c:v>
                </c:pt>
                <c:pt idx="1462">
                  <c:v>19.11</c:v>
                </c:pt>
                <c:pt idx="1463">
                  <c:v>19.27</c:v>
                </c:pt>
                <c:pt idx="1464">
                  <c:v>19.600000000000001</c:v>
                </c:pt>
                <c:pt idx="1465">
                  <c:v>19.559999999999999</c:v>
                </c:pt>
                <c:pt idx="1466">
                  <c:v>19.59</c:v>
                </c:pt>
                <c:pt idx="1467">
                  <c:v>19.600000000000001</c:v>
                </c:pt>
                <c:pt idx="1468">
                  <c:v>19.55</c:v>
                </c:pt>
                <c:pt idx="1469">
                  <c:v>19.510000000000002</c:v>
                </c:pt>
                <c:pt idx="1470">
                  <c:v>19.489999999999998</c:v>
                </c:pt>
                <c:pt idx="1471">
                  <c:v>19.48</c:v>
                </c:pt>
                <c:pt idx="1472">
                  <c:v>19.45</c:v>
                </c:pt>
                <c:pt idx="1473">
                  <c:v>19.48</c:v>
                </c:pt>
                <c:pt idx="1474">
                  <c:v>19.59</c:v>
                </c:pt>
                <c:pt idx="1475">
                  <c:v>19.73</c:v>
                </c:pt>
                <c:pt idx="1476">
                  <c:v>19.63</c:v>
                </c:pt>
                <c:pt idx="1477">
                  <c:v>19.600000000000001</c:v>
                </c:pt>
                <c:pt idx="1478">
                  <c:v>19.579999999999998</c:v>
                </c:pt>
                <c:pt idx="1479">
                  <c:v>19.55</c:v>
                </c:pt>
                <c:pt idx="1480">
                  <c:v>19.54</c:v>
                </c:pt>
                <c:pt idx="1481">
                  <c:v>19.46</c:v>
                </c:pt>
                <c:pt idx="1482">
                  <c:v>19.579999999999998</c:v>
                </c:pt>
                <c:pt idx="1483">
                  <c:v>19.489999999999998</c:v>
                </c:pt>
                <c:pt idx="1484">
                  <c:v>19.46</c:v>
                </c:pt>
                <c:pt idx="1485">
                  <c:v>19.36</c:v>
                </c:pt>
                <c:pt idx="1486">
                  <c:v>19.440000000000001</c:v>
                </c:pt>
                <c:pt idx="1487">
                  <c:v>19.61</c:v>
                </c:pt>
                <c:pt idx="1488">
                  <c:v>19.61</c:v>
                </c:pt>
                <c:pt idx="1489">
                  <c:v>19.54</c:v>
                </c:pt>
                <c:pt idx="1490">
                  <c:v>19.45</c:v>
                </c:pt>
                <c:pt idx="1491">
                  <c:v>19.5</c:v>
                </c:pt>
                <c:pt idx="1492">
                  <c:v>19.64</c:v>
                </c:pt>
                <c:pt idx="1493">
                  <c:v>19.8</c:v>
                </c:pt>
                <c:pt idx="1494">
                  <c:v>19.84</c:v>
                </c:pt>
                <c:pt idx="1495">
                  <c:v>19.940000000000001</c:v>
                </c:pt>
                <c:pt idx="1496">
                  <c:v>20.02</c:v>
                </c:pt>
                <c:pt idx="1497">
                  <c:v>20.079999999999998</c:v>
                </c:pt>
                <c:pt idx="1498">
                  <c:v>20.059999999999999</c:v>
                </c:pt>
                <c:pt idx="1499">
                  <c:v>19.940000000000001</c:v>
                </c:pt>
                <c:pt idx="1500">
                  <c:v>19.89</c:v>
                </c:pt>
                <c:pt idx="1501">
                  <c:v>19.829999999999998</c:v>
                </c:pt>
                <c:pt idx="1502">
                  <c:v>19.8</c:v>
                </c:pt>
                <c:pt idx="1503">
                  <c:v>19.68</c:v>
                </c:pt>
                <c:pt idx="1504">
                  <c:v>19.78</c:v>
                </c:pt>
                <c:pt idx="1505">
                  <c:v>19.989999999999998</c:v>
                </c:pt>
                <c:pt idx="1506">
                  <c:v>20.079999999999998</c:v>
                </c:pt>
                <c:pt idx="1507">
                  <c:v>20</c:v>
                </c:pt>
                <c:pt idx="1508">
                  <c:v>19.89</c:v>
                </c:pt>
                <c:pt idx="1509">
                  <c:v>19.8</c:v>
                </c:pt>
                <c:pt idx="1510">
                  <c:v>19.75</c:v>
                </c:pt>
                <c:pt idx="1511">
                  <c:v>19.75</c:v>
                </c:pt>
                <c:pt idx="1512">
                  <c:v>19.72</c:v>
                </c:pt>
                <c:pt idx="1513">
                  <c:v>19.68</c:v>
                </c:pt>
                <c:pt idx="1514">
                  <c:v>19.59</c:v>
                </c:pt>
                <c:pt idx="1515">
                  <c:v>19.510000000000002</c:v>
                </c:pt>
                <c:pt idx="1516">
                  <c:v>19.48</c:v>
                </c:pt>
                <c:pt idx="1517">
                  <c:v>19.579999999999998</c:v>
                </c:pt>
                <c:pt idx="1518">
                  <c:v>19.670000000000002</c:v>
                </c:pt>
                <c:pt idx="1519">
                  <c:v>19.84</c:v>
                </c:pt>
                <c:pt idx="1520">
                  <c:v>19.920000000000002</c:v>
                </c:pt>
                <c:pt idx="1521">
                  <c:v>19.920000000000002</c:v>
                </c:pt>
                <c:pt idx="1522">
                  <c:v>19.829999999999998</c:v>
                </c:pt>
                <c:pt idx="1523">
                  <c:v>19.760000000000002</c:v>
                </c:pt>
                <c:pt idx="1524">
                  <c:v>19.809999999999999</c:v>
                </c:pt>
                <c:pt idx="1525">
                  <c:v>19.75</c:v>
                </c:pt>
                <c:pt idx="1526">
                  <c:v>19.77</c:v>
                </c:pt>
                <c:pt idx="1527">
                  <c:v>19.72</c:v>
                </c:pt>
                <c:pt idx="1528">
                  <c:v>19.739999999999998</c:v>
                </c:pt>
                <c:pt idx="1529">
                  <c:v>19.64</c:v>
                </c:pt>
                <c:pt idx="1530">
                  <c:v>19.59</c:v>
                </c:pt>
                <c:pt idx="1531">
                  <c:v>19.52</c:v>
                </c:pt>
                <c:pt idx="1532">
                  <c:v>19.55</c:v>
                </c:pt>
                <c:pt idx="1533">
                  <c:v>19.55</c:v>
                </c:pt>
                <c:pt idx="1534">
                  <c:v>19.670000000000002</c:v>
                </c:pt>
                <c:pt idx="1535">
                  <c:v>19.7</c:v>
                </c:pt>
                <c:pt idx="1536">
                  <c:v>19.649999999999999</c:v>
                </c:pt>
                <c:pt idx="1537">
                  <c:v>19.809999999999999</c:v>
                </c:pt>
                <c:pt idx="1538">
                  <c:v>19.89</c:v>
                </c:pt>
                <c:pt idx="1539">
                  <c:v>19.97</c:v>
                </c:pt>
                <c:pt idx="1540">
                  <c:v>19.91</c:v>
                </c:pt>
                <c:pt idx="1541">
                  <c:v>19.86</c:v>
                </c:pt>
                <c:pt idx="1542">
                  <c:v>19.79</c:v>
                </c:pt>
                <c:pt idx="1543">
                  <c:v>19.75</c:v>
                </c:pt>
                <c:pt idx="1544">
                  <c:v>19.88</c:v>
                </c:pt>
                <c:pt idx="1545">
                  <c:v>19.8</c:v>
                </c:pt>
                <c:pt idx="1546">
                  <c:v>19.760000000000002</c:v>
                </c:pt>
                <c:pt idx="1547">
                  <c:v>19.739999999999998</c:v>
                </c:pt>
                <c:pt idx="1548">
                  <c:v>19.78</c:v>
                </c:pt>
                <c:pt idx="1549">
                  <c:v>19.72</c:v>
                </c:pt>
                <c:pt idx="1550">
                  <c:v>19.68</c:v>
                </c:pt>
                <c:pt idx="1551">
                  <c:v>19.670000000000002</c:v>
                </c:pt>
                <c:pt idx="1552">
                  <c:v>19.579999999999998</c:v>
                </c:pt>
                <c:pt idx="1553">
                  <c:v>19.559999999999999</c:v>
                </c:pt>
                <c:pt idx="1554">
                  <c:v>19.45</c:v>
                </c:pt>
                <c:pt idx="1555">
                  <c:v>19.41</c:v>
                </c:pt>
                <c:pt idx="1556">
                  <c:v>19.64</c:v>
                </c:pt>
                <c:pt idx="1557">
                  <c:v>19.62</c:v>
                </c:pt>
                <c:pt idx="1558">
                  <c:v>19.59</c:v>
                </c:pt>
                <c:pt idx="1559">
                  <c:v>19.61</c:v>
                </c:pt>
                <c:pt idx="1560">
                  <c:v>19.62</c:v>
                </c:pt>
                <c:pt idx="1561">
                  <c:v>19.8</c:v>
                </c:pt>
                <c:pt idx="1562">
                  <c:v>19.89</c:v>
                </c:pt>
                <c:pt idx="1563">
                  <c:v>19.87</c:v>
                </c:pt>
                <c:pt idx="1564">
                  <c:v>20.27</c:v>
                </c:pt>
                <c:pt idx="1565">
                  <c:v>20.25</c:v>
                </c:pt>
                <c:pt idx="1566">
                  <c:v>20.329999999999998</c:v>
                </c:pt>
                <c:pt idx="1567">
                  <c:v>20.59</c:v>
                </c:pt>
                <c:pt idx="1568">
                  <c:v>20.76</c:v>
                </c:pt>
                <c:pt idx="1569">
                  <c:v>20.79</c:v>
                </c:pt>
                <c:pt idx="1570">
                  <c:v>20.91</c:v>
                </c:pt>
                <c:pt idx="1571">
                  <c:v>21</c:v>
                </c:pt>
                <c:pt idx="1572">
                  <c:v>20.91</c:v>
                </c:pt>
                <c:pt idx="1573">
                  <c:v>20.8</c:v>
                </c:pt>
                <c:pt idx="1574">
                  <c:v>20.84</c:v>
                </c:pt>
                <c:pt idx="1575">
                  <c:v>20.88</c:v>
                </c:pt>
                <c:pt idx="1576">
                  <c:v>20.85</c:v>
                </c:pt>
                <c:pt idx="1577">
                  <c:v>20.9</c:v>
                </c:pt>
                <c:pt idx="1578">
                  <c:v>21.02</c:v>
                </c:pt>
                <c:pt idx="1579">
                  <c:v>21.05</c:v>
                </c:pt>
                <c:pt idx="1580">
                  <c:v>21.09</c:v>
                </c:pt>
                <c:pt idx="1581">
                  <c:v>21.16</c:v>
                </c:pt>
                <c:pt idx="1582">
                  <c:v>21.25</c:v>
                </c:pt>
                <c:pt idx="1583">
                  <c:v>21.29</c:v>
                </c:pt>
                <c:pt idx="1584">
                  <c:v>21.24</c:v>
                </c:pt>
                <c:pt idx="1585">
                  <c:v>21.16</c:v>
                </c:pt>
                <c:pt idx="1586">
                  <c:v>21.12</c:v>
                </c:pt>
                <c:pt idx="1587">
                  <c:v>21.15</c:v>
                </c:pt>
                <c:pt idx="1588">
                  <c:v>21.22</c:v>
                </c:pt>
                <c:pt idx="1589">
                  <c:v>21.19</c:v>
                </c:pt>
                <c:pt idx="1590">
                  <c:v>21.12</c:v>
                </c:pt>
                <c:pt idx="1591">
                  <c:v>21.07</c:v>
                </c:pt>
                <c:pt idx="1592">
                  <c:v>21.07</c:v>
                </c:pt>
                <c:pt idx="1593">
                  <c:v>21.24</c:v>
                </c:pt>
                <c:pt idx="1594">
                  <c:v>21.27</c:v>
                </c:pt>
                <c:pt idx="1595">
                  <c:v>21.27</c:v>
                </c:pt>
                <c:pt idx="1596">
                  <c:v>21.31</c:v>
                </c:pt>
                <c:pt idx="1597">
                  <c:v>21.2</c:v>
                </c:pt>
                <c:pt idx="1598">
                  <c:v>21.15</c:v>
                </c:pt>
                <c:pt idx="1599">
                  <c:v>21.12</c:v>
                </c:pt>
                <c:pt idx="1600">
                  <c:v>21.2</c:v>
                </c:pt>
                <c:pt idx="1601">
                  <c:v>21.34</c:v>
                </c:pt>
                <c:pt idx="1602">
                  <c:v>21.46</c:v>
                </c:pt>
                <c:pt idx="1603">
                  <c:v>21.57</c:v>
                </c:pt>
                <c:pt idx="1604">
                  <c:v>21.56</c:v>
                </c:pt>
                <c:pt idx="1605">
                  <c:v>21.56</c:v>
                </c:pt>
                <c:pt idx="1606">
                  <c:v>21.57</c:v>
                </c:pt>
                <c:pt idx="1607">
                  <c:v>21.45</c:v>
                </c:pt>
                <c:pt idx="1608">
                  <c:v>21.41</c:v>
                </c:pt>
                <c:pt idx="1609">
                  <c:v>21.3</c:v>
                </c:pt>
                <c:pt idx="1610">
                  <c:v>21.42</c:v>
                </c:pt>
                <c:pt idx="1611">
                  <c:v>21.38</c:v>
                </c:pt>
                <c:pt idx="1612">
                  <c:v>21.55</c:v>
                </c:pt>
                <c:pt idx="1613">
                  <c:v>21.55</c:v>
                </c:pt>
                <c:pt idx="1614">
                  <c:v>21.55</c:v>
                </c:pt>
                <c:pt idx="1615">
                  <c:v>21.62</c:v>
                </c:pt>
                <c:pt idx="1616">
                  <c:v>21.66</c:v>
                </c:pt>
                <c:pt idx="1617">
                  <c:v>21.69</c:v>
                </c:pt>
                <c:pt idx="1618">
                  <c:v>21.58</c:v>
                </c:pt>
                <c:pt idx="1619">
                  <c:v>21.63</c:v>
                </c:pt>
                <c:pt idx="1620">
                  <c:v>21.68</c:v>
                </c:pt>
                <c:pt idx="1621">
                  <c:v>21.66</c:v>
                </c:pt>
                <c:pt idx="1622">
                  <c:v>21.72</c:v>
                </c:pt>
                <c:pt idx="1623">
                  <c:v>21.72</c:v>
                </c:pt>
                <c:pt idx="1624">
                  <c:v>21.73</c:v>
                </c:pt>
                <c:pt idx="1625">
                  <c:v>21.7</c:v>
                </c:pt>
                <c:pt idx="1626">
                  <c:v>21.66</c:v>
                </c:pt>
                <c:pt idx="1627">
                  <c:v>21.57</c:v>
                </c:pt>
                <c:pt idx="1628">
                  <c:v>21.55</c:v>
                </c:pt>
                <c:pt idx="1629">
                  <c:v>21.49</c:v>
                </c:pt>
                <c:pt idx="1630">
                  <c:v>21.37</c:v>
                </c:pt>
                <c:pt idx="1631">
                  <c:v>21.41</c:v>
                </c:pt>
                <c:pt idx="1632">
                  <c:v>21.4</c:v>
                </c:pt>
                <c:pt idx="1633">
                  <c:v>21.42</c:v>
                </c:pt>
                <c:pt idx="1634">
                  <c:v>21.41</c:v>
                </c:pt>
                <c:pt idx="1635">
                  <c:v>21.49</c:v>
                </c:pt>
                <c:pt idx="1636">
                  <c:v>21.6</c:v>
                </c:pt>
                <c:pt idx="1637">
                  <c:v>21.77</c:v>
                </c:pt>
                <c:pt idx="1638">
                  <c:v>21.74</c:v>
                </c:pt>
                <c:pt idx="1639">
                  <c:v>21.62</c:v>
                </c:pt>
                <c:pt idx="1640">
                  <c:v>21.55</c:v>
                </c:pt>
                <c:pt idx="1641">
                  <c:v>21.47</c:v>
                </c:pt>
                <c:pt idx="1642">
                  <c:v>21.45</c:v>
                </c:pt>
                <c:pt idx="1643">
                  <c:v>21.51</c:v>
                </c:pt>
                <c:pt idx="1644">
                  <c:v>21.43</c:v>
                </c:pt>
                <c:pt idx="1645">
                  <c:v>21.38</c:v>
                </c:pt>
                <c:pt idx="1646">
                  <c:v>21.29</c:v>
                </c:pt>
                <c:pt idx="1647">
                  <c:v>21.26</c:v>
                </c:pt>
                <c:pt idx="1648">
                  <c:v>21.13</c:v>
                </c:pt>
                <c:pt idx="1649">
                  <c:v>21.11</c:v>
                </c:pt>
                <c:pt idx="1650">
                  <c:v>21.22</c:v>
                </c:pt>
                <c:pt idx="1651">
                  <c:v>21.22</c:v>
                </c:pt>
                <c:pt idx="1652">
                  <c:v>21.2</c:v>
                </c:pt>
                <c:pt idx="1653">
                  <c:v>21.18</c:v>
                </c:pt>
                <c:pt idx="1654">
                  <c:v>21.14</c:v>
                </c:pt>
                <c:pt idx="1655">
                  <c:v>21.11</c:v>
                </c:pt>
                <c:pt idx="1656">
                  <c:v>21.18</c:v>
                </c:pt>
                <c:pt idx="1657">
                  <c:v>21.13</c:v>
                </c:pt>
                <c:pt idx="1658">
                  <c:v>21.3</c:v>
                </c:pt>
                <c:pt idx="1659">
                  <c:v>21.27</c:v>
                </c:pt>
                <c:pt idx="1660">
                  <c:v>21.27</c:v>
                </c:pt>
                <c:pt idx="1661">
                  <c:v>21.36</c:v>
                </c:pt>
                <c:pt idx="1662">
                  <c:v>21.58</c:v>
                </c:pt>
                <c:pt idx="1663">
                  <c:v>21.58</c:v>
                </c:pt>
                <c:pt idx="1664">
                  <c:v>21.54</c:v>
                </c:pt>
                <c:pt idx="1665">
                  <c:v>21.5</c:v>
                </c:pt>
                <c:pt idx="1666">
                  <c:v>21.52</c:v>
                </c:pt>
                <c:pt idx="1667">
                  <c:v>21.49</c:v>
                </c:pt>
                <c:pt idx="1668">
                  <c:v>21.39</c:v>
                </c:pt>
                <c:pt idx="1669">
                  <c:v>21.46</c:v>
                </c:pt>
                <c:pt idx="1670">
                  <c:v>21.38</c:v>
                </c:pt>
                <c:pt idx="1671">
                  <c:v>21.52</c:v>
                </c:pt>
                <c:pt idx="1672">
                  <c:v>21.54</c:v>
                </c:pt>
                <c:pt idx="1673">
                  <c:v>21.54</c:v>
                </c:pt>
                <c:pt idx="1674">
                  <c:v>21.45</c:v>
                </c:pt>
                <c:pt idx="1675">
                  <c:v>21.4</c:v>
                </c:pt>
                <c:pt idx="1676">
                  <c:v>21.29</c:v>
                </c:pt>
                <c:pt idx="1677">
                  <c:v>21.29</c:v>
                </c:pt>
                <c:pt idx="1678">
                  <c:v>21.29</c:v>
                </c:pt>
                <c:pt idx="1679">
                  <c:v>21.25</c:v>
                </c:pt>
                <c:pt idx="1680">
                  <c:v>21.18</c:v>
                </c:pt>
                <c:pt idx="1681">
                  <c:v>21.18</c:v>
                </c:pt>
                <c:pt idx="1682">
                  <c:v>21.19</c:v>
                </c:pt>
                <c:pt idx="1683">
                  <c:v>21.11</c:v>
                </c:pt>
                <c:pt idx="1684">
                  <c:v>20.99</c:v>
                </c:pt>
                <c:pt idx="1685">
                  <c:v>20.87</c:v>
                </c:pt>
                <c:pt idx="1686">
                  <c:v>20.81</c:v>
                </c:pt>
                <c:pt idx="1687">
                  <c:v>20.78</c:v>
                </c:pt>
                <c:pt idx="1688">
                  <c:v>20.76</c:v>
                </c:pt>
                <c:pt idx="1689">
                  <c:v>20.82</c:v>
                </c:pt>
                <c:pt idx="1690">
                  <c:v>20.75</c:v>
                </c:pt>
                <c:pt idx="1691">
                  <c:v>20.83</c:v>
                </c:pt>
                <c:pt idx="1692">
                  <c:v>20.97</c:v>
                </c:pt>
                <c:pt idx="1693">
                  <c:v>21.11</c:v>
                </c:pt>
                <c:pt idx="1694">
                  <c:v>21.09</c:v>
                </c:pt>
                <c:pt idx="1695">
                  <c:v>21.05</c:v>
                </c:pt>
                <c:pt idx="1696">
                  <c:v>20.99</c:v>
                </c:pt>
                <c:pt idx="1697">
                  <c:v>20.92</c:v>
                </c:pt>
                <c:pt idx="1698">
                  <c:v>20.96</c:v>
                </c:pt>
                <c:pt idx="1699">
                  <c:v>20.99</c:v>
                </c:pt>
                <c:pt idx="1700">
                  <c:v>21.08</c:v>
                </c:pt>
                <c:pt idx="1701">
                  <c:v>21.07</c:v>
                </c:pt>
                <c:pt idx="1702">
                  <c:v>21.13</c:v>
                </c:pt>
                <c:pt idx="1703">
                  <c:v>21.13</c:v>
                </c:pt>
                <c:pt idx="1704">
                  <c:v>21.11</c:v>
                </c:pt>
                <c:pt idx="1705">
                  <c:v>21.01</c:v>
                </c:pt>
                <c:pt idx="1706">
                  <c:v>20.97</c:v>
                </c:pt>
                <c:pt idx="1707">
                  <c:v>20.99</c:v>
                </c:pt>
                <c:pt idx="1708">
                  <c:v>21.05</c:v>
                </c:pt>
                <c:pt idx="1709">
                  <c:v>21.19</c:v>
                </c:pt>
                <c:pt idx="1710">
                  <c:v>21.56</c:v>
                </c:pt>
                <c:pt idx="1711">
                  <c:v>21.65</c:v>
                </c:pt>
                <c:pt idx="1712">
                  <c:v>21.78</c:v>
                </c:pt>
                <c:pt idx="1713">
                  <c:v>21.69</c:v>
                </c:pt>
                <c:pt idx="1714">
                  <c:v>21.66</c:v>
                </c:pt>
                <c:pt idx="1715">
                  <c:v>21.74</c:v>
                </c:pt>
                <c:pt idx="1716">
                  <c:v>21.72</c:v>
                </c:pt>
                <c:pt idx="1717">
                  <c:v>21.82</c:v>
                </c:pt>
                <c:pt idx="1718">
                  <c:v>21.83</c:v>
                </c:pt>
                <c:pt idx="1719">
                  <c:v>21.75</c:v>
                </c:pt>
                <c:pt idx="1720">
                  <c:v>21.85</c:v>
                </c:pt>
                <c:pt idx="1721">
                  <c:v>22.01</c:v>
                </c:pt>
                <c:pt idx="1722">
                  <c:v>21.97</c:v>
                </c:pt>
                <c:pt idx="1723">
                  <c:v>22.14</c:v>
                </c:pt>
                <c:pt idx="1724">
                  <c:v>22.22</c:v>
                </c:pt>
                <c:pt idx="1725">
                  <c:v>22.29</c:v>
                </c:pt>
                <c:pt idx="1726">
                  <c:v>22.17</c:v>
                </c:pt>
                <c:pt idx="1727">
                  <c:v>22.14</c:v>
                </c:pt>
                <c:pt idx="1728">
                  <c:v>22.13</c:v>
                </c:pt>
                <c:pt idx="1729">
                  <c:v>22.05</c:v>
                </c:pt>
                <c:pt idx="1730">
                  <c:v>22.07</c:v>
                </c:pt>
                <c:pt idx="1731">
                  <c:v>21.96</c:v>
                </c:pt>
                <c:pt idx="1732">
                  <c:v>21.83</c:v>
                </c:pt>
                <c:pt idx="1733">
                  <c:v>21.7</c:v>
                </c:pt>
                <c:pt idx="1734">
                  <c:v>21.65</c:v>
                </c:pt>
                <c:pt idx="1735">
                  <c:v>21.68</c:v>
                </c:pt>
                <c:pt idx="1736">
                  <c:v>21.67</c:v>
                </c:pt>
                <c:pt idx="1737">
                  <c:v>21.65</c:v>
                </c:pt>
                <c:pt idx="1738">
                  <c:v>21.62</c:v>
                </c:pt>
                <c:pt idx="1739">
                  <c:v>21.56</c:v>
                </c:pt>
                <c:pt idx="1740">
                  <c:v>21.44</c:v>
                </c:pt>
                <c:pt idx="1741">
                  <c:v>21.41</c:v>
                </c:pt>
                <c:pt idx="1742">
                  <c:v>21.41</c:v>
                </c:pt>
                <c:pt idx="1743">
                  <c:v>21.53</c:v>
                </c:pt>
                <c:pt idx="1744">
                  <c:v>21.46</c:v>
                </c:pt>
                <c:pt idx="1745">
                  <c:v>21.42</c:v>
                </c:pt>
                <c:pt idx="1746">
                  <c:v>21.46</c:v>
                </c:pt>
                <c:pt idx="1747">
                  <c:v>21.46</c:v>
                </c:pt>
                <c:pt idx="1748">
                  <c:v>21.48</c:v>
                </c:pt>
                <c:pt idx="1749">
                  <c:v>21.44</c:v>
                </c:pt>
                <c:pt idx="1750">
                  <c:v>21.37</c:v>
                </c:pt>
                <c:pt idx="1751">
                  <c:v>21.29</c:v>
                </c:pt>
                <c:pt idx="1752">
                  <c:v>21.33</c:v>
                </c:pt>
                <c:pt idx="1753">
                  <c:v>21.28</c:v>
                </c:pt>
                <c:pt idx="1754">
                  <c:v>21.31</c:v>
                </c:pt>
                <c:pt idx="1755">
                  <c:v>21.27</c:v>
                </c:pt>
                <c:pt idx="1756">
                  <c:v>21.15</c:v>
                </c:pt>
                <c:pt idx="1757">
                  <c:v>21.26</c:v>
                </c:pt>
                <c:pt idx="1758">
                  <c:v>21.19</c:v>
                </c:pt>
                <c:pt idx="1759">
                  <c:v>21.15</c:v>
                </c:pt>
                <c:pt idx="1760">
                  <c:v>21.13</c:v>
                </c:pt>
                <c:pt idx="1761">
                  <c:v>21.16</c:v>
                </c:pt>
                <c:pt idx="1762">
                  <c:v>21.11</c:v>
                </c:pt>
                <c:pt idx="1763">
                  <c:v>21.05</c:v>
                </c:pt>
                <c:pt idx="1764">
                  <c:v>21.02</c:v>
                </c:pt>
                <c:pt idx="1765">
                  <c:v>21.01</c:v>
                </c:pt>
                <c:pt idx="1766">
                  <c:v>20.95</c:v>
                </c:pt>
                <c:pt idx="1767">
                  <c:v>20.89</c:v>
                </c:pt>
                <c:pt idx="1768">
                  <c:v>20.84</c:v>
                </c:pt>
                <c:pt idx="1769">
                  <c:v>20.73</c:v>
                </c:pt>
                <c:pt idx="1770">
                  <c:v>20.74</c:v>
                </c:pt>
                <c:pt idx="1771">
                  <c:v>20.68</c:v>
                </c:pt>
                <c:pt idx="1772">
                  <c:v>20.65</c:v>
                </c:pt>
                <c:pt idx="1773">
                  <c:v>20.54</c:v>
                </c:pt>
                <c:pt idx="1774">
                  <c:v>20.53</c:v>
                </c:pt>
                <c:pt idx="1775">
                  <c:v>20.78</c:v>
                </c:pt>
                <c:pt idx="1776">
                  <c:v>20.76</c:v>
                </c:pt>
                <c:pt idx="1777">
                  <c:v>20.71</c:v>
                </c:pt>
                <c:pt idx="1778">
                  <c:v>20.59</c:v>
                </c:pt>
                <c:pt idx="1779">
                  <c:v>20.53</c:v>
                </c:pt>
                <c:pt idx="1780">
                  <c:v>20.51</c:v>
                </c:pt>
                <c:pt idx="1781">
                  <c:v>20.440000000000001</c:v>
                </c:pt>
                <c:pt idx="1782">
                  <c:v>20.41</c:v>
                </c:pt>
                <c:pt idx="1783">
                  <c:v>20.38</c:v>
                </c:pt>
                <c:pt idx="1784">
                  <c:v>20.3</c:v>
                </c:pt>
                <c:pt idx="1785">
                  <c:v>20.32</c:v>
                </c:pt>
                <c:pt idx="1786">
                  <c:v>20.329999999999998</c:v>
                </c:pt>
                <c:pt idx="1787">
                  <c:v>20.38</c:v>
                </c:pt>
                <c:pt idx="1788">
                  <c:v>20.38</c:v>
                </c:pt>
                <c:pt idx="1789">
                  <c:v>20.45</c:v>
                </c:pt>
                <c:pt idx="1790">
                  <c:v>20.420000000000002</c:v>
                </c:pt>
                <c:pt idx="1791">
                  <c:v>20.43</c:v>
                </c:pt>
                <c:pt idx="1792">
                  <c:v>20.39</c:v>
                </c:pt>
                <c:pt idx="1793">
                  <c:v>20.36</c:v>
                </c:pt>
                <c:pt idx="1794">
                  <c:v>20.34</c:v>
                </c:pt>
                <c:pt idx="1795">
                  <c:v>20.32</c:v>
                </c:pt>
                <c:pt idx="1796">
                  <c:v>20.440000000000001</c:v>
                </c:pt>
                <c:pt idx="1797">
                  <c:v>20.36</c:v>
                </c:pt>
                <c:pt idx="1798">
                  <c:v>20.28</c:v>
                </c:pt>
                <c:pt idx="1799">
                  <c:v>20.350000000000001</c:v>
                </c:pt>
                <c:pt idx="1800">
                  <c:v>20.38</c:v>
                </c:pt>
                <c:pt idx="1801">
                  <c:v>20.399999999999999</c:v>
                </c:pt>
                <c:pt idx="1802">
                  <c:v>20.38</c:v>
                </c:pt>
                <c:pt idx="1803">
                  <c:v>20.39</c:v>
                </c:pt>
                <c:pt idx="1804">
                  <c:v>20.27</c:v>
                </c:pt>
                <c:pt idx="1805">
                  <c:v>20.239999999999998</c:v>
                </c:pt>
                <c:pt idx="1806">
                  <c:v>20.25</c:v>
                </c:pt>
                <c:pt idx="1807">
                  <c:v>20.34</c:v>
                </c:pt>
                <c:pt idx="1808">
                  <c:v>20.25</c:v>
                </c:pt>
                <c:pt idx="1809">
                  <c:v>20.329999999999998</c:v>
                </c:pt>
                <c:pt idx="1810">
                  <c:v>20.23</c:v>
                </c:pt>
                <c:pt idx="1811">
                  <c:v>20.21</c:v>
                </c:pt>
                <c:pt idx="1812">
                  <c:v>20.3</c:v>
                </c:pt>
                <c:pt idx="1813">
                  <c:v>20.38</c:v>
                </c:pt>
                <c:pt idx="1814">
                  <c:v>20.57</c:v>
                </c:pt>
                <c:pt idx="1815">
                  <c:v>20.57</c:v>
                </c:pt>
                <c:pt idx="1816">
                  <c:v>20.67</c:v>
                </c:pt>
                <c:pt idx="1817">
                  <c:v>20.7</c:v>
                </c:pt>
                <c:pt idx="1818">
                  <c:v>20.67</c:v>
                </c:pt>
                <c:pt idx="1819">
                  <c:v>20.55</c:v>
                </c:pt>
                <c:pt idx="1820">
                  <c:v>20.49</c:v>
                </c:pt>
                <c:pt idx="1821">
                  <c:v>20.420000000000002</c:v>
                </c:pt>
                <c:pt idx="1822">
                  <c:v>20.309999999999999</c:v>
                </c:pt>
                <c:pt idx="1823">
                  <c:v>20.41</c:v>
                </c:pt>
                <c:pt idx="1824">
                  <c:v>20.350000000000001</c:v>
                </c:pt>
                <c:pt idx="1825">
                  <c:v>20.36</c:v>
                </c:pt>
                <c:pt idx="1826">
                  <c:v>20.34</c:v>
                </c:pt>
                <c:pt idx="1827">
                  <c:v>20.25</c:v>
                </c:pt>
                <c:pt idx="1828">
                  <c:v>20.190000000000001</c:v>
                </c:pt>
                <c:pt idx="1829">
                  <c:v>20.239999999999998</c:v>
                </c:pt>
                <c:pt idx="1830">
                  <c:v>20.2</c:v>
                </c:pt>
                <c:pt idx="1831">
                  <c:v>20.18</c:v>
                </c:pt>
                <c:pt idx="1832">
                  <c:v>20.12</c:v>
                </c:pt>
                <c:pt idx="1833">
                  <c:v>20.079999999999998</c:v>
                </c:pt>
                <c:pt idx="1834">
                  <c:v>20.18</c:v>
                </c:pt>
                <c:pt idx="1835">
                  <c:v>20.190000000000001</c:v>
                </c:pt>
                <c:pt idx="1836">
                  <c:v>20.079999999999998</c:v>
                </c:pt>
                <c:pt idx="1837">
                  <c:v>20.09</c:v>
                </c:pt>
                <c:pt idx="1838">
                  <c:v>20.16</c:v>
                </c:pt>
                <c:pt idx="1839">
                  <c:v>20.25</c:v>
                </c:pt>
                <c:pt idx="1840">
                  <c:v>20.239999999999998</c:v>
                </c:pt>
                <c:pt idx="1841">
                  <c:v>20.16</c:v>
                </c:pt>
                <c:pt idx="1842">
                  <c:v>20.13</c:v>
                </c:pt>
                <c:pt idx="1843">
                  <c:v>20.14</c:v>
                </c:pt>
                <c:pt idx="1844">
                  <c:v>20.12</c:v>
                </c:pt>
                <c:pt idx="1845">
                  <c:v>20.100000000000001</c:v>
                </c:pt>
                <c:pt idx="1846">
                  <c:v>20.059999999999999</c:v>
                </c:pt>
                <c:pt idx="1847">
                  <c:v>20.03</c:v>
                </c:pt>
                <c:pt idx="1848">
                  <c:v>19.93</c:v>
                </c:pt>
                <c:pt idx="1849">
                  <c:v>19.899999999999999</c:v>
                </c:pt>
                <c:pt idx="1850">
                  <c:v>19.93</c:v>
                </c:pt>
                <c:pt idx="1851">
                  <c:v>19.899999999999999</c:v>
                </c:pt>
                <c:pt idx="1852">
                  <c:v>19.89</c:v>
                </c:pt>
                <c:pt idx="1853">
                  <c:v>19.88</c:v>
                </c:pt>
                <c:pt idx="1854">
                  <c:v>19.86</c:v>
                </c:pt>
                <c:pt idx="1855">
                  <c:v>19.91</c:v>
                </c:pt>
                <c:pt idx="1856">
                  <c:v>19.84</c:v>
                </c:pt>
                <c:pt idx="1857">
                  <c:v>19.809999999999999</c:v>
                </c:pt>
                <c:pt idx="1858">
                  <c:v>19.829999999999998</c:v>
                </c:pt>
                <c:pt idx="1859">
                  <c:v>19.79</c:v>
                </c:pt>
                <c:pt idx="1860">
                  <c:v>19.71</c:v>
                </c:pt>
                <c:pt idx="1861">
                  <c:v>19.98</c:v>
                </c:pt>
                <c:pt idx="1862">
                  <c:v>20.03</c:v>
                </c:pt>
                <c:pt idx="1863">
                  <c:v>19.989999999999998</c:v>
                </c:pt>
                <c:pt idx="1864">
                  <c:v>19.97</c:v>
                </c:pt>
                <c:pt idx="1865">
                  <c:v>19.87</c:v>
                </c:pt>
                <c:pt idx="1866">
                  <c:v>19.86</c:v>
                </c:pt>
                <c:pt idx="1867">
                  <c:v>19.88</c:v>
                </c:pt>
                <c:pt idx="1868">
                  <c:v>19.95</c:v>
                </c:pt>
                <c:pt idx="1869">
                  <c:v>19.97</c:v>
                </c:pt>
                <c:pt idx="1870">
                  <c:v>19.93</c:v>
                </c:pt>
                <c:pt idx="1871">
                  <c:v>19.91</c:v>
                </c:pt>
                <c:pt idx="1872">
                  <c:v>19.93</c:v>
                </c:pt>
                <c:pt idx="1873">
                  <c:v>19.920000000000002</c:v>
                </c:pt>
                <c:pt idx="1874">
                  <c:v>19.850000000000001</c:v>
                </c:pt>
                <c:pt idx="1875">
                  <c:v>19.82</c:v>
                </c:pt>
                <c:pt idx="1876">
                  <c:v>19.87</c:v>
                </c:pt>
                <c:pt idx="1877">
                  <c:v>19.95</c:v>
                </c:pt>
                <c:pt idx="1878">
                  <c:v>19.98</c:v>
                </c:pt>
                <c:pt idx="1879">
                  <c:v>20.11</c:v>
                </c:pt>
                <c:pt idx="1880">
                  <c:v>20.079999999999998</c:v>
                </c:pt>
                <c:pt idx="1881">
                  <c:v>20.02</c:v>
                </c:pt>
                <c:pt idx="1882">
                  <c:v>20.010000000000002</c:v>
                </c:pt>
                <c:pt idx="1883">
                  <c:v>20.22</c:v>
                </c:pt>
                <c:pt idx="1884">
                  <c:v>20.29</c:v>
                </c:pt>
                <c:pt idx="1885">
                  <c:v>20.25</c:v>
                </c:pt>
                <c:pt idx="1886">
                  <c:v>20.260000000000002</c:v>
                </c:pt>
                <c:pt idx="1887">
                  <c:v>20.28</c:v>
                </c:pt>
                <c:pt idx="1888">
                  <c:v>20.28</c:v>
                </c:pt>
                <c:pt idx="1889">
                  <c:v>20.39</c:v>
                </c:pt>
                <c:pt idx="1890">
                  <c:v>20.43</c:v>
                </c:pt>
                <c:pt idx="1891">
                  <c:v>20.48</c:v>
                </c:pt>
                <c:pt idx="1892">
                  <c:v>20.41</c:v>
                </c:pt>
                <c:pt idx="1893">
                  <c:v>20.350000000000001</c:v>
                </c:pt>
                <c:pt idx="1894">
                  <c:v>20.27</c:v>
                </c:pt>
                <c:pt idx="1895">
                  <c:v>20.16</c:v>
                </c:pt>
                <c:pt idx="1896">
                  <c:v>20.04</c:v>
                </c:pt>
                <c:pt idx="1897">
                  <c:v>20</c:v>
                </c:pt>
                <c:pt idx="1898">
                  <c:v>20</c:v>
                </c:pt>
                <c:pt idx="1899">
                  <c:v>19.93</c:v>
                </c:pt>
                <c:pt idx="1900">
                  <c:v>20.059999999999999</c:v>
                </c:pt>
                <c:pt idx="1901">
                  <c:v>19.95</c:v>
                </c:pt>
                <c:pt idx="1902">
                  <c:v>19.93</c:v>
                </c:pt>
                <c:pt idx="1903">
                  <c:v>20.010000000000002</c:v>
                </c:pt>
                <c:pt idx="1904">
                  <c:v>19.989999999999998</c:v>
                </c:pt>
                <c:pt idx="1905">
                  <c:v>19.96</c:v>
                </c:pt>
                <c:pt idx="1906">
                  <c:v>20.059999999999999</c:v>
                </c:pt>
                <c:pt idx="1907">
                  <c:v>20.07</c:v>
                </c:pt>
                <c:pt idx="1908">
                  <c:v>20.079999999999998</c:v>
                </c:pt>
                <c:pt idx="1909">
                  <c:v>20.05</c:v>
                </c:pt>
                <c:pt idx="1910">
                  <c:v>19.940000000000001</c:v>
                </c:pt>
                <c:pt idx="1911">
                  <c:v>19.96</c:v>
                </c:pt>
                <c:pt idx="1912">
                  <c:v>20.02</c:v>
                </c:pt>
                <c:pt idx="1913">
                  <c:v>19.96</c:v>
                </c:pt>
                <c:pt idx="1914">
                  <c:v>19.89</c:v>
                </c:pt>
                <c:pt idx="1915">
                  <c:v>19.91</c:v>
                </c:pt>
                <c:pt idx="1916">
                  <c:v>20.07</c:v>
                </c:pt>
                <c:pt idx="1917">
                  <c:v>20.010000000000002</c:v>
                </c:pt>
                <c:pt idx="1918">
                  <c:v>19.95</c:v>
                </c:pt>
                <c:pt idx="1919">
                  <c:v>19.91</c:v>
                </c:pt>
                <c:pt idx="1920">
                  <c:v>19.89</c:v>
                </c:pt>
                <c:pt idx="1921">
                  <c:v>19.87</c:v>
                </c:pt>
                <c:pt idx="1922">
                  <c:v>19.86</c:v>
                </c:pt>
                <c:pt idx="1923">
                  <c:v>19.88</c:v>
                </c:pt>
                <c:pt idx="1924">
                  <c:v>19.82</c:v>
                </c:pt>
                <c:pt idx="1925">
                  <c:v>19.79</c:v>
                </c:pt>
                <c:pt idx="1926">
                  <c:v>19.739999999999998</c:v>
                </c:pt>
                <c:pt idx="1927">
                  <c:v>19.899999999999999</c:v>
                </c:pt>
                <c:pt idx="1928">
                  <c:v>20</c:v>
                </c:pt>
                <c:pt idx="1929">
                  <c:v>19.940000000000001</c:v>
                </c:pt>
                <c:pt idx="1930">
                  <c:v>19.96</c:v>
                </c:pt>
                <c:pt idx="1931">
                  <c:v>19.940000000000001</c:v>
                </c:pt>
                <c:pt idx="1932">
                  <c:v>19.88</c:v>
                </c:pt>
                <c:pt idx="1933">
                  <c:v>19.86</c:v>
                </c:pt>
                <c:pt idx="1934">
                  <c:v>19.899999999999999</c:v>
                </c:pt>
                <c:pt idx="1935">
                  <c:v>19.87</c:v>
                </c:pt>
                <c:pt idx="1936">
                  <c:v>19.93</c:v>
                </c:pt>
                <c:pt idx="1937">
                  <c:v>19.989999999999998</c:v>
                </c:pt>
                <c:pt idx="1938">
                  <c:v>20.059999999999999</c:v>
                </c:pt>
                <c:pt idx="1939">
                  <c:v>20.04</c:v>
                </c:pt>
                <c:pt idx="1940">
                  <c:v>19.940000000000001</c:v>
                </c:pt>
                <c:pt idx="1941">
                  <c:v>19.91</c:v>
                </c:pt>
                <c:pt idx="1942">
                  <c:v>19.850000000000001</c:v>
                </c:pt>
                <c:pt idx="1943">
                  <c:v>19.829999999999998</c:v>
                </c:pt>
                <c:pt idx="1944">
                  <c:v>19.77</c:v>
                </c:pt>
                <c:pt idx="1945">
                  <c:v>19.71</c:v>
                </c:pt>
                <c:pt idx="1946">
                  <c:v>19.739999999999998</c:v>
                </c:pt>
                <c:pt idx="1947">
                  <c:v>19.75</c:v>
                </c:pt>
                <c:pt idx="1948">
                  <c:v>19.809999999999999</c:v>
                </c:pt>
                <c:pt idx="1949">
                  <c:v>19.82</c:v>
                </c:pt>
                <c:pt idx="1950">
                  <c:v>19.71</c:v>
                </c:pt>
                <c:pt idx="1951">
                  <c:v>19.59</c:v>
                </c:pt>
                <c:pt idx="1952">
                  <c:v>19.670000000000002</c:v>
                </c:pt>
                <c:pt idx="1953">
                  <c:v>19.600000000000001</c:v>
                </c:pt>
                <c:pt idx="1954">
                  <c:v>19.670000000000002</c:v>
                </c:pt>
                <c:pt idx="1955">
                  <c:v>19.600000000000001</c:v>
                </c:pt>
                <c:pt idx="1956">
                  <c:v>19.52</c:v>
                </c:pt>
                <c:pt idx="1957">
                  <c:v>19.52</c:v>
                </c:pt>
                <c:pt idx="1958">
                  <c:v>19.559999999999999</c:v>
                </c:pt>
                <c:pt idx="1959">
                  <c:v>19.55</c:v>
                </c:pt>
                <c:pt idx="1960">
                  <c:v>19.54</c:v>
                </c:pt>
                <c:pt idx="1961">
                  <c:v>19.52</c:v>
                </c:pt>
                <c:pt idx="1962">
                  <c:v>19.41</c:v>
                </c:pt>
                <c:pt idx="1963">
                  <c:v>19.32</c:v>
                </c:pt>
                <c:pt idx="1964">
                  <c:v>19.37</c:v>
                </c:pt>
                <c:pt idx="1965">
                  <c:v>19.36</c:v>
                </c:pt>
                <c:pt idx="1966">
                  <c:v>19.27</c:v>
                </c:pt>
                <c:pt idx="1967">
                  <c:v>19.37</c:v>
                </c:pt>
                <c:pt idx="1968">
                  <c:v>19.47</c:v>
                </c:pt>
                <c:pt idx="1969">
                  <c:v>19.39</c:v>
                </c:pt>
                <c:pt idx="1970">
                  <c:v>19.29</c:v>
                </c:pt>
                <c:pt idx="1971">
                  <c:v>19.309999999999999</c:v>
                </c:pt>
                <c:pt idx="1972">
                  <c:v>19.29</c:v>
                </c:pt>
                <c:pt idx="1973">
                  <c:v>19.38</c:v>
                </c:pt>
                <c:pt idx="1974">
                  <c:v>19.36</c:v>
                </c:pt>
                <c:pt idx="1975">
                  <c:v>19.28</c:v>
                </c:pt>
                <c:pt idx="1976">
                  <c:v>19.23</c:v>
                </c:pt>
                <c:pt idx="1977">
                  <c:v>19.22</c:v>
                </c:pt>
                <c:pt idx="1978">
                  <c:v>19.260000000000002</c:v>
                </c:pt>
                <c:pt idx="1979">
                  <c:v>19.21</c:v>
                </c:pt>
                <c:pt idx="1980">
                  <c:v>19.16</c:v>
                </c:pt>
                <c:pt idx="1981">
                  <c:v>19.190000000000001</c:v>
                </c:pt>
                <c:pt idx="1982">
                  <c:v>19.11</c:v>
                </c:pt>
                <c:pt idx="1983">
                  <c:v>19.11</c:v>
                </c:pt>
                <c:pt idx="1984">
                  <c:v>19.059999999999999</c:v>
                </c:pt>
                <c:pt idx="1985">
                  <c:v>18.97</c:v>
                </c:pt>
                <c:pt idx="1986">
                  <c:v>18.95</c:v>
                </c:pt>
                <c:pt idx="1987">
                  <c:v>18.93</c:v>
                </c:pt>
                <c:pt idx="1988">
                  <c:v>18.88</c:v>
                </c:pt>
                <c:pt idx="1989">
                  <c:v>18.84</c:v>
                </c:pt>
                <c:pt idx="1990">
                  <c:v>18.8</c:v>
                </c:pt>
                <c:pt idx="1991">
                  <c:v>18.690000000000001</c:v>
                </c:pt>
                <c:pt idx="1992">
                  <c:v>18.84</c:v>
                </c:pt>
                <c:pt idx="1993">
                  <c:v>18.95</c:v>
                </c:pt>
                <c:pt idx="1994">
                  <c:v>18.899999999999999</c:v>
                </c:pt>
                <c:pt idx="1995">
                  <c:v>19.010000000000002</c:v>
                </c:pt>
                <c:pt idx="1996">
                  <c:v>19.16</c:v>
                </c:pt>
                <c:pt idx="1997">
                  <c:v>19.22</c:v>
                </c:pt>
                <c:pt idx="1998">
                  <c:v>19.25</c:v>
                </c:pt>
                <c:pt idx="1999">
                  <c:v>19.260000000000002</c:v>
                </c:pt>
                <c:pt idx="2000">
                  <c:v>19.190000000000001</c:v>
                </c:pt>
                <c:pt idx="2001">
                  <c:v>19.2</c:v>
                </c:pt>
                <c:pt idx="2002">
                  <c:v>19.440000000000001</c:v>
                </c:pt>
                <c:pt idx="2003">
                  <c:v>20.149999999999999</c:v>
                </c:pt>
                <c:pt idx="2004">
                  <c:v>20.67</c:v>
                </c:pt>
                <c:pt idx="2005">
                  <c:v>21.54</c:v>
                </c:pt>
                <c:pt idx="2006">
                  <c:v>22.36</c:v>
                </c:pt>
                <c:pt idx="2007">
                  <c:v>23.12</c:v>
                </c:pt>
                <c:pt idx="2008">
                  <c:v>23.7</c:v>
                </c:pt>
                <c:pt idx="2009">
                  <c:v>24.43</c:v>
                </c:pt>
                <c:pt idx="2010">
                  <c:v>25.01</c:v>
                </c:pt>
                <c:pt idx="2011">
                  <c:v>25.63</c:v>
                </c:pt>
                <c:pt idx="2012">
                  <c:v>25.96</c:v>
                </c:pt>
                <c:pt idx="2013">
                  <c:v>26.44</c:v>
                </c:pt>
                <c:pt idx="2014">
                  <c:v>27.05</c:v>
                </c:pt>
                <c:pt idx="2015">
                  <c:v>28.05</c:v>
                </c:pt>
                <c:pt idx="2016">
                  <c:v>28.68</c:v>
                </c:pt>
                <c:pt idx="2017">
                  <c:v>28.97</c:v>
                </c:pt>
                <c:pt idx="2018">
                  <c:v>29.38</c:v>
                </c:pt>
                <c:pt idx="2019">
                  <c:v>29.7</c:v>
                </c:pt>
                <c:pt idx="2020">
                  <c:v>29.98</c:v>
                </c:pt>
                <c:pt idx="2021">
                  <c:v>30.54</c:v>
                </c:pt>
                <c:pt idx="2022">
                  <c:v>31.19</c:v>
                </c:pt>
                <c:pt idx="2023">
                  <c:v>31.64</c:v>
                </c:pt>
                <c:pt idx="2024">
                  <c:v>32.11</c:v>
                </c:pt>
                <c:pt idx="2025">
                  <c:v>32.89</c:v>
                </c:pt>
                <c:pt idx="2026">
                  <c:v>33.770000000000003</c:v>
                </c:pt>
                <c:pt idx="2027">
                  <c:v>34.25</c:v>
                </c:pt>
                <c:pt idx="2028">
                  <c:v>34.74</c:v>
                </c:pt>
                <c:pt idx="2029">
                  <c:v>35.49</c:v>
                </c:pt>
                <c:pt idx="2030">
                  <c:v>35.75</c:v>
                </c:pt>
                <c:pt idx="2031">
                  <c:v>36.299999999999997</c:v>
                </c:pt>
                <c:pt idx="2032">
                  <c:v>36.56</c:v>
                </c:pt>
                <c:pt idx="2033">
                  <c:v>36.97</c:v>
                </c:pt>
                <c:pt idx="2034">
                  <c:v>37.24</c:v>
                </c:pt>
                <c:pt idx="2035">
                  <c:v>37.94</c:v>
                </c:pt>
                <c:pt idx="2036">
                  <c:v>38.479999999999997</c:v>
                </c:pt>
                <c:pt idx="2037">
                  <c:v>38.82</c:v>
                </c:pt>
                <c:pt idx="2038">
                  <c:v>39.04</c:v>
                </c:pt>
                <c:pt idx="2039">
                  <c:v>39.51</c:v>
                </c:pt>
                <c:pt idx="2040">
                  <c:v>39.78</c:v>
                </c:pt>
                <c:pt idx="2041">
                  <c:v>40.25</c:v>
                </c:pt>
                <c:pt idx="2042">
                  <c:v>40.909999999999997</c:v>
                </c:pt>
                <c:pt idx="2043">
                  <c:v>41.37</c:v>
                </c:pt>
                <c:pt idx="2044">
                  <c:v>41.84</c:v>
                </c:pt>
                <c:pt idx="2045">
                  <c:v>43.24</c:v>
                </c:pt>
                <c:pt idx="2046">
                  <c:v>43.99</c:v>
                </c:pt>
                <c:pt idx="2047">
                  <c:v>44.21</c:v>
                </c:pt>
                <c:pt idx="2048">
                  <c:v>44.64</c:v>
                </c:pt>
                <c:pt idx="2049">
                  <c:v>45.29</c:v>
                </c:pt>
                <c:pt idx="2050">
                  <c:v>46.12</c:v>
                </c:pt>
                <c:pt idx="2051">
                  <c:v>46.43</c:v>
                </c:pt>
                <c:pt idx="2052">
                  <c:v>46.78</c:v>
                </c:pt>
                <c:pt idx="2053">
                  <c:v>46.99</c:v>
                </c:pt>
                <c:pt idx="2054">
                  <c:v>47.21</c:v>
                </c:pt>
                <c:pt idx="2055">
                  <c:v>47.41</c:v>
                </c:pt>
                <c:pt idx="2056">
                  <c:v>48.03</c:v>
                </c:pt>
                <c:pt idx="2057">
                  <c:v>48.13</c:v>
                </c:pt>
                <c:pt idx="2058">
                  <c:v>48.34</c:v>
                </c:pt>
                <c:pt idx="2059">
                  <c:v>49.05</c:v>
                </c:pt>
                <c:pt idx="2060">
                  <c:v>49.53</c:v>
                </c:pt>
                <c:pt idx="2061">
                  <c:v>49.75</c:v>
                </c:pt>
                <c:pt idx="2062">
                  <c:v>50.18</c:v>
                </c:pt>
                <c:pt idx="2063">
                  <c:v>50.72</c:v>
                </c:pt>
                <c:pt idx="2064">
                  <c:v>50.95</c:v>
                </c:pt>
                <c:pt idx="2065">
                  <c:v>51.19</c:v>
                </c:pt>
                <c:pt idx="2066">
                  <c:v>51.55</c:v>
                </c:pt>
                <c:pt idx="2067">
                  <c:v>52.04</c:v>
                </c:pt>
                <c:pt idx="2068">
                  <c:v>52.13</c:v>
                </c:pt>
                <c:pt idx="2069">
                  <c:v>52.32</c:v>
                </c:pt>
                <c:pt idx="2070">
                  <c:v>52.51</c:v>
                </c:pt>
                <c:pt idx="2071">
                  <c:v>52.82</c:v>
                </c:pt>
                <c:pt idx="2072">
                  <c:v>52.97</c:v>
                </c:pt>
                <c:pt idx="2073">
                  <c:v>53.08</c:v>
                </c:pt>
                <c:pt idx="2074">
                  <c:v>53.13</c:v>
                </c:pt>
                <c:pt idx="2075">
                  <c:v>53.74</c:v>
                </c:pt>
                <c:pt idx="2076">
                  <c:v>54.12</c:v>
                </c:pt>
                <c:pt idx="2077">
                  <c:v>54.32</c:v>
                </c:pt>
                <c:pt idx="2078">
                  <c:v>54.78</c:v>
                </c:pt>
                <c:pt idx="2079">
                  <c:v>55.5</c:v>
                </c:pt>
                <c:pt idx="2080">
                  <c:v>56.63</c:v>
                </c:pt>
                <c:pt idx="2081">
                  <c:v>56.9</c:v>
                </c:pt>
                <c:pt idx="2082">
                  <c:v>57.35</c:v>
                </c:pt>
                <c:pt idx="2083">
                  <c:v>57.41</c:v>
                </c:pt>
                <c:pt idx="2084">
                  <c:v>57.39</c:v>
                </c:pt>
                <c:pt idx="2085">
                  <c:v>57.58</c:v>
                </c:pt>
                <c:pt idx="2086">
                  <c:v>57.81</c:v>
                </c:pt>
                <c:pt idx="2087">
                  <c:v>58.19</c:v>
                </c:pt>
                <c:pt idx="2088">
                  <c:v>58.6</c:v>
                </c:pt>
                <c:pt idx="2089">
                  <c:v>58.9</c:v>
                </c:pt>
                <c:pt idx="2090">
                  <c:v>58.94</c:v>
                </c:pt>
                <c:pt idx="2091">
                  <c:v>59.4</c:v>
                </c:pt>
                <c:pt idx="2092">
                  <c:v>59.87</c:v>
                </c:pt>
                <c:pt idx="2093">
                  <c:v>59.97</c:v>
                </c:pt>
                <c:pt idx="2094">
                  <c:v>60.22</c:v>
                </c:pt>
                <c:pt idx="2095">
                  <c:v>60.35</c:v>
                </c:pt>
                <c:pt idx="2096">
                  <c:v>60.67</c:v>
                </c:pt>
                <c:pt idx="2097">
                  <c:v>60.72</c:v>
                </c:pt>
                <c:pt idx="2098">
                  <c:v>60.81</c:v>
                </c:pt>
                <c:pt idx="2099">
                  <c:v>60.98</c:v>
                </c:pt>
                <c:pt idx="2100">
                  <c:v>60.99</c:v>
                </c:pt>
                <c:pt idx="2101">
                  <c:v>61.03</c:v>
                </c:pt>
                <c:pt idx="2102">
                  <c:v>61.05</c:v>
                </c:pt>
                <c:pt idx="2103">
                  <c:v>61.31</c:v>
                </c:pt>
                <c:pt idx="2104">
                  <c:v>61.95</c:v>
                </c:pt>
                <c:pt idx="2105">
                  <c:v>62.08</c:v>
                </c:pt>
                <c:pt idx="2106">
                  <c:v>62.54</c:v>
                </c:pt>
                <c:pt idx="2107">
                  <c:v>62.76</c:v>
                </c:pt>
                <c:pt idx="2108">
                  <c:v>62.88</c:v>
                </c:pt>
                <c:pt idx="2109">
                  <c:v>63.27</c:v>
                </c:pt>
                <c:pt idx="2110">
                  <c:v>63.24</c:v>
                </c:pt>
                <c:pt idx="2111">
                  <c:v>63.58</c:v>
                </c:pt>
                <c:pt idx="2112">
                  <c:v>63.74</c:v>
                </c:pt>
                <c:pt idx="2113">
                  <c:v>63.69</c:v>
                </c:pt>
                <c:pt idx="2114">
                  <c:v>63.55</c:v>
                </c:pt>
                <c:pt idx="2115">
                  <c:v>63.69</c:v>
                </c:pt>
                <c:pt idx="2116">
                  <c:v>63.68</c:v>
                </c:pt>
                <c:pt idx="2117">
                  <c:v>63.67</c:v>
                </c:pt>
                <c:pt idx="2118">
                  <c:v>63.61</c:v>
                </c:pt>
                <c:pt idx="2119">
                  <c:v>63.68</c:v>
                </c:pt>
                <c:pt idx="2120">
                  <c:v>63.9</c:v>
                </c:pt>
                <c:pt idx="2121">
                  <c:v>63.88</c:v>
                </c:pt>
                <c:pt idx="2122">
                  <c:v>63.92</c:v>
                </c:pt>
                <c:pt idx="2123">
                  <c:v>64.22</c:v>
                </c:pt>
                <c:pt idx="2124">
                  <c:v>64.3</c:v>
                </c:pt>
                <c:pt idx="2125">
                  <c:v>64.540000000000006</c:v>
                </c:pt>
                <c:pt idx="2126">
                  <c:v>64.489999999999995</c:v>
                </c:pt>
                <c:pt idx="2127">
                  <c:v>64.62</c:v>
                </c:pt>
                <c:pt idx="2128">
                  <c:v>64.760000000000005</c:v>
                </c:pt>
                <c:pt idx="2129">
                  <c:v>64.760000000000005</c:v>
                </c:pt>
                <c:pt idx="2130">
                  <c:v>65.16</c:v>
                </c:pt>
                <c:pt idx="2131">
                  <c:v>65.13</c:v>
                </c:pt>
                <c:pt idx="2132">
                  <c:v>65.349999999999994</c:v>
                </c:pt>
                <c:pt idx="2133">
                  <c:v>65.989999999999995</c:v>
                </c:pt>
                <c:pt idx="2134">
                  <c:v>66.260000000000005</c:v>
                </c:pt>
                <c:pt idx="2135">
                  <c:v>66.44</c:v>
                </c:pt>
                <c:pt idx="2136">
                  <c:v>66.290000000000006</c:v>
                </c:pt>
                <c:pt idx="2137">
                  <c:v>66.38</c:v>
                </c:pt>
                <c:pt idx="2138">
                  <c:v>66.52</c:v>
                </c:pt>
                <c:pt idx="2139">
                  <c:v>66.69</c:v>
                </c:pt>
                <c:pt idx="2140">
                  <c:v>66.89</c:v>
                </c:pt>
                <c:pt idx="2141">
                  <c:v>67.150000000000006</c:v>
                </c:pt>
                <c:pt idx="2142">
                  <c:v>67.400000000000006</c:v>
                </c:pt>
                <c:pt idx="2143">
                  <c:v>67.44</c:v>
                </c:pt>
                <c:pt idx="2144">
                  <c:v>67.75</c:v>
                </c:pt>
                <c:pt idx="2145">
                  <c:v>67.91</c:v>
                </c:pt>
                <c:pt idx="2146">
                  <c:v>67.89</c:v>
                </c:pt>
                <c:pt idx="2147">
                  <c:v>68.17</c:v>
                </c:pt>
                <c:pt idx="2148">
                  <c:v>68.28</c:v>
                </c:pt>
                <c:pt idx="2149">
                  <c:v>68.36</c:v>
                </c:pt>
                <c:pt idx="2150">
                  <c:v>68.55</c:v>
                </c:pt>
                <c:pt idx="2151">
                  <c:v>68.56</c:v>
                </c:pt>
                <c:pt idx="2152">
                  <c:v>68.39</c:v>
                </c:pt>
                <c:pt idx="2153">
                  <c:v>68.44</c:v>
                </c:pt>
                <c:pt idx="2154">
                  <c:v>68.75</c:v>
                </c:pt>
                <c:pt idx="2155">
                  <c:v>68.87</c:v>
                </c:pt>
                <c:pt idx="2156">
                  <c:v>68.78</c:v>
                </c:pt>
                <c:pt idx="2157">
                  <c:v>68.53</c:v>
                </c:pt>
                <c:pt idx="2158">
                  <c:v>68.569999999999993</c:v>
                </c:pt>
                <c:pt idx="2159">
                  <c:v>68.540000000000006</c:v>
                </c:pt>
                <c:pt idx="2160">
                  <c:v>68.45</c:v>
                </c:pt>
                <c:pt idx="2161">
                  <c:v>68.7</c:v>
                </c:pt>
                <c:pt idx="2162">
                  <c:v>68.709999999999994</c:v>
                </c:pt>
                <c:pt idx="2163">
                  <c:v>68.709999999999994</c:v>
                </c:pt>
                <c:pt idx="2164">
                  <c:v>68.64</c:v>
                </c:pt>
                <c:pt idx="2165">
                  <c:v>69.09</c:v>
                </c:pt>
                <c:pt idx="2166">
                  <c:v>69.08</c:v>
                </c:pt>
                <c:pt idx="2167">
                  <c:v>69.2</c:v>
                </c:pt>
                <c:pt idx="2168">
                  <c:v>69.06</c:v>
                </c:pt>
                <c:pt idx="2169">
                  <c:v>69.069999999999993</c:v>
                </c:pt>
                <c:pt idx="2170">
                  <c:v>69.25</c:v>
                </c:pt>
                <c:pt idx="2171">
                  <c:v>69.27</c:v>
                </c:pt>
                <c:pt idx="2172">
                  <c:v>69.31</c:v>
                </c:pt>
                <c:pt idx="2173">
                  <c:v>69.34</c:v>
                </c:pt>
                <c:pt idx="2174">
                  <c:v>69.34</c:v>
                </c:pt>
                <c:pt idx="2175">
                  <c:v>69.88</c:v>
                </c:pt>
                <c:pt idx="2176">
                  <c:v>69.7</c:v>
                </c:pt>
                <c:pt idx="2177">
                  <c:v>69.36</c:v>
                </c:pt>
                <c:pt idx="2178">
                  <c:v>69.489999999999995</c:v>
                </c:pt>
                <c:pt idx="2179">
                  <c:v>69.86</c:v>
                </c:pt>
                <c:pt idx="2180">
                  <c:v>70.03</c:v>
                </c:pt>
                <c:pt idx="2181">
                  <c:v>70.08</c:v>
                </c:pt>
                <c:pt idx="2182">
                  <c:v>70.05</c:v>
                </c:pt>
                <c:pt idx="2183">
                  <c:v>69.92</c:v>
                </c:pt>
                <c:pt idx="2184">
                  <c:v>69.94</c:v>
                </c:pt>
                <c:pt idx="2185">
                  <c:v>69.97</c:v>
                </c:pt>
                <c:pt idx="2186">
                  <c:v>70.05</c:v>
                </c:pt>
                <c:pt idx="2187">
                  <c:v>69.97</c:v>
                </c:pt>
                <c:pt idx="2188">
                  <c:v>69.819999999999993</c:v>
                </c:pt>
                <c:pt idx="2189">
                  <c:v>69.61</c:v>
                </c:pt>
                <c:pt idx="2190">
                  <c:v>69.42</c:v>
                </c:pt>
                <c:pt idx="2191">
                  <c:v>69.47</c:v>
                </c:pt>
                <c:pt idx="2192">
                  <c:v>69.459999999999994</c:v>
                </c:pt>
                <c:pt idx="2193">
                  <c:v>69.319999999999993</c:v>
                </c:pt>
                <c:pt idx="2194">
                  <c:v>69.400000000000006</c:v>
                </c:pt>
                <c:pt idx="2195">
                  <c:v>69.209999999999994</c:v>
                </c:pt>
                <c:pt idx="2196">
                  <c:v>69.349999999999994</c:v>
                </c:pt>
                <c:pt idx="2197">
                  <c:v>69.94</c:v>
                </c:pt>
                <c:pt idx="2198">
                  <c:v>70.09</c:v>
                </c:pt>
                <c:pt idx="2199">
                  <c:v>70.150000000000006</c:v>
                </c:pt>
                <c:pt idx="2200">
                  <c:v>70.19</c:v>
                </c:pt>
                <c:pt idx="2201">
                  <c:v>70.06</c:v>
                </c:pt>
                <c:pt idx="2202">
                  <c:v>70.040000000000006</c:v>
                </c:pt>
                <c:pt idx="2203">
                  <c:v>70.19</c:v>
                </c:pt>
                <c:pt idx="2204">
                  <c:v>69.97</c:v>
                </c:pt>
                <c:pt idx="2205">
                  <c:v>69.84</c:v>
                </c:pt>
                <c:pt idx="2206">
                  <c:v>69.819999999999993</c:v>
                </c:pt>
                <c:pt idx="2207">
                  <c:v>69.819999999999993</c:v>
                </c:pt>
                <c:pt idx="2208">
                  <c:v>69.599999999999994</c:v>
                </c:pt>
                <c:pt idx="2209">
                  <c:v>69.430000000000007</c:v>
                </c:pt>
                <c:pt idx="2210">
                  <c:v>69.39</c:v>
                </c:pt>
                <c:pt idx="2211">
                  <c:v>69.150000000000006</c:v>
                </c:pt>
                <c:pt idx="2212">
                  <c:v>69.19</c:v>
                </c:pt>
                <c:pt idx="2213">
                  <c:v>69</c:v>
                </c:pt>
                <c:pt idx="2214">
                  <c:v>68.87</c:v>
                </c:pt>
                <c:pt idx="2215">
                  <c:v>68.83</c:v>
                </c:pt>
                <c:pt idx="2216">
                  <c:v>68.62</c:v>
                </c:pt>
                <c:pt idx="2217">
                  <c:v>68.62</c:v>
                </c:pt>
                <c:pt idx="2218">
                  <c:v>68.5</c:v>
                </c:pt>
                <c:pt idx="2219">
                  <c:v>68.34</c:v>
                </c:pt>
                <c:pt idx="2220">
                  <c:v>68.31</c:v>
                </c:pt>
                <c:pt idx="2221">
                  <c:v>68.22</c:v>
                </c:pt>
                <c:pt idx="2222">
                  <c:v>68.03</c:v>
                </c:pt>
                <c:pt idx="2223">
                  <c:v>67.81</c:v>
                </c:pt>
                <c:pt idx="2224">
                  <c:v>67.56</c:v>
                </c:pt>
                <c:pt idx="2225">
                  <c:v>67.55</c:v>
                </c:pt>
                <c:pt idx="2226">
                  <c:v>67.64</c:v>
                </c:pt>
                <c:pt idx="2227">
                  <c:v>67.510000000000005</c:v>
                </c:pt>
                <c:pt idx="2228">
                  <c:v>67.540000000000006</c:v>
                </c:pt>
                <c:pt idx="2229">
                  <c:v>67.489999999999995</c:v>
                </c:pt>
                <c:pt idx="2230">
                  <c:v>67.290000000000006</c:v>
                </c:pt>
                <c:pt idx="2231">
                  <c:v>67.37</c:v>
                </c:pt>
                <c:pt idx="2232">
                  <c:v>67.17</c:v>
                </c:pt>
                <c:pt idx="2233">
                  <c:v>67.13</c:v>
                </c:pt>
                <c:pt idx="2234">
                  <c:v>66.88</c:v>
                </c:pt>
                <c:pt idx="2235">
                  <c:v>66.81</c:v>
                </c:pt>
                <c:pt idx="2236">
                  <c:v>66.69</c:v>
                </c:pt>
                <c:pt idx="2237">
                  <c:v>66.489999999999995</c:v>
                </c:pt>
                <c:pt idx="2238">
                  <c:v>66.39</c:v>
                </c:pt>
                <c:pt idx="2239">
                  <c:v>66.400000000000006</c:v>
                </c:pt>
                <c:pt idx="2240">
                  <c:v>66.349999999999994</c:v>
                </c:pt>
                <c:pt idx="2241">
                  <c:v>66.42</c:v>
                </c:pt>
                <c:pt idx="2242">
                  <c:v>66.28</c:v>
                </c:pt>
                <c:pt idx="2243">
                  <c:v>66.040000000000006</c:v>
                </c:pt>
                <c:pt idx="2244">
                  <c:v>65.89</c:v>
                </c:pt>
                <c:pt idx="2245">
                  <c:v>65.709999999999994</c:v>
                </c:pt>
                <c:pt idx="2246">
                  <c:v>65.510000000000005</c:v>
                </c:pt>
                <c:pt idx="2247">
                  <c:v>65.66</c:v>
                </c:pt>
                <c:pt idx="2248">
                  <c:v>65.48</c:v>
                </c:pt>
                <c:pt idx="2249">
                  <c:v>65.510000000000005</c:v>
                </c:pt>
                <c:pt idx="2250">
                  <c:v>65.540000000000006</c:v>
                </c:pt>
                <c:pt idx="2251">
                  <c:v>65.53</c:v>
                </c:pt>
                <c:pt idx="2252">
                  <c:v>65.61</c:v>
                </c:pt>
                <c:pt idx="2253">
                  <c:v>65.73</c:v>
                </c:pt>
                <c:pt idx="2254">
                  <c:v>65.73</c:v>
                </c:pt>
                <c:pt idx="2255">
                  <c:v>65.73</c:v>
                </c:pt>
                <c:pt idx="2256">
                  <c:v>65.73</c:v>
                </c:pt>
                <c:pt idx="2257">
                  <c:v>65.83</c:v>
                </c:pt>
                <c:pt idx="2258">
                  <c:v>65.760000000000005</c:v>
                </c:pt>
                <c:pt idx="2259">
                  <c:v>65.709999999999994</c:v>
                </c:pt>
                <c:pt idx="2260">
                  <c:v>65.64</c:v>
                </c:pt>
                <c:pt idx="2261">
                  <c:v>65.34</c:v>
                </c:pt>
                <c:pt idx="2262">
                  <c:v>65.459999999999994</c:v>
                </c:pt>
                <c:pt idx="2263">
                  <c:v>65.41</c:v>
                </c:pt>
                <c:pt idx="2264">
                  <c:v>65.290000000000006</c:v>
                </c:pt>
                <c:pt idx="2265">
                  <c:v>65.27</c:v>
                </c:pt>
                <c:pt idx="2266">
                  <c:v>65.05</c:v>
                </c:pt>
                <c:pt idx="2267">
                  <c:v>65.16</c:v>
                </c:pt>
                <c:pt idx="2268">
                  <c:v>65.11</c:v>
                </c:pt>
                <c:pt idx="2269">
                  <c:v>65.08</c:v>
                </c:pt>
                <c:pt idx="2270">
                  <c:v>65.010000000000005</c:v>
                </c:pt>
                <c:pt idx="2271">
                  <c:v>64.739999999999995</c:v>
                </c:pt>
                <c:pt idx="2272">
                  <c:v>64.930000000000007</c:v>
                </c:pt>
                <c:pt idx="2273">
                  <c:v>64.760000000000005</c:v>
                </c:pt>
                <c:pt idx="2274">
                  <c:v>65.3</c:v>
                </c:pt>
                <c:pt idx="2275">
                  <c:v>65.180000000000007</c:v>
                </c:pt>
                <c:pt idx="2276">
                  <c:v>64.88</c:v>
                </c:pt>
                <c:pt idx="2277">
                  <c:v>64.91</c:v>
                </c:pt>
                <c:pt idx="2278">
                  <c:v>65.05</c:v>
                </c:pt>
                <c:pt idx="2279">
                  <c:v>64.989999999999995</c:v>
                </c:pt>
                <c:pt idx="2280">
                  <c:v>64.900000000000006</c:v>
                </c:pt>
                <c:pt idx="2281">
                  <c:v>64.709999999999994</c:v>
                </c:pt>
                <c:pt idx="2282">
                  <c:v>64.790000000000006</c:v>
                </c:pt>
                <c:pt idx="2283">
                  <c:v>64.98</c:v>
                </c:pt>
                <c:pt idx="2284">
                  <c:v>65.260000000000005</c:v>
                </c:pt>
                <c:pt idx="2285">
                  <c:v>65.08</c:v>
                </c:pt>
                <c:pt idx="2286">
                  <c:v>65.16</c:v>
                </c:pt>
                <c:pt idx="2287">
                  <c:v>65.069999999999993</c:v>
                </c:pt>
                <c:pt idx="2288">
                  <c:v>64.760000000000005</c:v>
                </c:pt>
                <c:pt idx="2289">
                  <c:v>64.64</c:v>
                </c:pt>
                <c:pt idx="2290">
                  <c:v>64.599999999999994</c:v>
                </c:pt>
                <c:pt idx="2291">
                  <c:v>64.760000000000005</c:v>
                </c:pt>
                <c:pt idx="2292">
                  <c:v>64.75</c:v>
                </c:pt>
                <c:pt idx="2293">
                  <c:v>64.510000000000005</c:v>
                </c:pt>
                <c:pt idx="2294">
                  <c:v>64.45</c:v>
                </c:pt>
                <c:pt idx="2295">
                  <c:v>64.44</c:v>
                </c:pt>
                <c:pt idx="2296">
                  <c:v>64.34</c:v>
                </c:pt>
                <c:pt idx="2297">
                  <c:v>64.27</c:v>
                </c:pt>
                <c:pt idx="2298">
                  <c:v>64.03</c:v>
                </c:pt>
                <c:pt idx="2299">
                  <c:v>63.85</c:v>
                </c:pt>
                <c:pt idx="2300">
                  <c:v>64.02</c:v>
                </c:pt>
                <c:pt idx="2301">
                  <c:v>64.12</c:v>
                </c:pt>
                <c:pt idx="2302">
                  <c:v>64.150000000000006</c:v>
                </c:pt>
                <c:pt idx="2303">
                  <c:v>64.06</c:v>
                </c:pt>
                <c:pt idx="2304">
                  <c:v>64.03</c:v>
                </c:pt>
                <c:pt idx="2305">
                  <c:v>64.03</c:v>
                </c:pt>
                <c:pt idx="2306">
                  <c:v>64.010000000000005</c:v>
                </c:pt>
                <c:pt idx="2307">
                  <c:v>63.92</c:v>
                </c:pt>
                <c:pt idx="2308">
                  <c:v>63.84</c:v>
                </c:pt>
                <c:pt idx="2309">
                  <c:v>63.56</c:v>
                </c:pt>
                <c:pt idx="2310">
                  <c:v>63.43</c:v>
                </c:pt>
                <c:pt idx="2311">
                  <c:v>63.42</c:v>
                </c:pt>
                <c:pt idx="2312">
                  <c:v>63.55</c:v>
                </c:pt>
                <c:pt idx="2313">
                  <c:v>63.49</c:v>
                </c:pt>
                <c:pt idx="2314">
                  <c:v>63.5</c:v>
                </c:pt>
                <c:pt idx="2315">
                  <c:v>63.37</c:v>
                </c:pt>
                <c:pt idx="2316">
                  <c:v>63.36</c:v>
                </c:pt>
                <c:pt idx="2317">
                  <c:v>63.17</c:v>
                </c:pt>
                <c:pt idx="2318">
                  <c:v>63.18</c:v>
                </c:pt>
                <c:pt idx="2319">
                  <c:v>63.07</c:v>
                </c:pt>
                <c:pt idx="2320">
                  <c:v>62.99</c:v>
                </c:pt>
                <c:pt idx="2321">
                  <c:v>62.84</c:v>
                </c:pt>
                <c:pt idx="2322">
                  <c:v>62.58</c:v>
                </c:pt>
                <c:pt idx="2323">
                  <c:v>62.36</c:v>
                </c:pt>
                <c:pt idx="2324">
                  <c:v>62.23</c:v>
                </c:pt>
                <c:pt idx="2325">
                  <c:v>62.08</c:v>
                </c:pt>
                <c:pt idx="2326">
                  <c:v>62.24</c:v>
                </c:pt>
                <c:pt idx="2327">
                  <c:v>62.24</c:v>
                </c:pt>
                <c:pt idx="2328">
                  <c:v>62.29</c:v>
                </c:pt>
                <c:pt idx="2329">
                  <c:v>62.3</c:v>
                </c:pt>
                <c:pt idx="2330">
                  <c:v>62.23</c:v>
                </c:pt>
                <c:pt idx="2331">
                  <c:v>62.03</c:v>
                </c:pt>
                <c:pt idx="2332">
                  <c:v>61.9</c:v>
                </c:pt>
                <c:pt idx="2333">
                  <c:v>61.83</c:v>
                </c:pt>
                <c:pt idx="2334">
                  <c:v>61.67</c:v>
                </c:pt>
                <c:pt idx="2335">
                  <c:v>61.51</c:v>
                </c:pt>
                <c:pt idx="2336">
                  <c:v>61.44</c:v>
                </c:pt>
                <c:pt idx="2337">
                  <c:v>61.37</c:v>
                </c:pt>
                <c:pt idx="2338">
                  <c:v>61.57</c:v>
                </c:pt>
                <c:pt idx="2339">
                  <c:v>61.46</c:v>
                </c:pt>
                <c:pt idx="2340">
                  <c:v>61.17</c:v>
                </c:pt>
                <c:pt idx="2341">
                  <c:v>60.93</c:v>
                </c:pt>
                <c:pt idx="2342">
                  <c:v>60.82</c:v>
                </c:pt>
                <c:pt idx="2343">
                  <c:v>60.73</c:v>
                </c:pt>
                <c:pt idx="2344">
                  <c:v>60.58</c:v>
                </c:pt>
                <c:pt idx="2345">
                  <c:v>60.44</c:v>
                </c:pt>
                <c:pt idx="2346">
                  <c:v>60.56</c:v>
                </c:pt>
                <c:pt idx="2347">
                  <c:v>60.45</c:v>
                </c:pt>
                <c:pt idx="2348">
                  <c:v>60.36</c:v>
                </c:pt>
                <c:pt idx="2349">
                  <c:v>60.41</c:v>
                </c:pt>
                <c:pt idx="2350">
                  <c:v>60.45</c:v>
                </c:pt>
                <c:pt idx="2351">
                  <c:v>60.38</c:v>
                </c:pt>
                <c:pt idx="2352">
                  <c:v>60.54</c:v>
                </c:pt>
                <c:pt idx="2353">
                  <c:v>60.6</c:v>
                </c:pt>
                <c:pt idx="2354">
                  <c:v>60.49</c:v>
                </c:pt>
                <c:pt idx="2355">
                  <c:v>60.42</c:v>
                </c:pt>
                <c:pt idx="2356">
                  <c:v>60.39</c:v>
                </c:pt>
                <c:pt idx="2357">
                  <c:v>60.47</c:v>
                </c:pt>
                <c:pt idx="2358">
                  <c:v>60.32</c:v>
                </c:pt>
                <c:pt idx="2359">
                  <c:v>60.42</c:v>
                </c:pt>
                <c:pt idx="2360">
                  <c:v>60.41</c:v>
                </c:pt>
                <c:pt idx="2361">
                  <c:v>60.32</c:v>
                </c:pt>
                <c:pt idx="2362">
                  <c:v>60.28</c:v>
                </c:pt>
                <c:pt idx="2363">
                  <c:v>59.93</c:v>
                </c:pt>
                <c:pt idx="2364">
                  <c:v>59.75</c:v>
                </c:pt>
                <c:pt idx="2365">
                  <c:v>59.6</c:v>
                </c:pt>
                <c:pt idx="2366">
                  <c:v>59.41</c:v>
                </c:pt>
                <c:pt idx="2367">
                  <c:v>59.24</c:v>
                </c:pt>
                <c:pt idx="2368">
                  <c:v>59.05</c:v>
                </c:pt>
                <c:pt idx="2369">
                  <c:v>58.8</c:v>
                </c:pt>
                <c:pt idx="2370">
                  <c:v>58.57</c:v>
                </c:pt>
                <c:pt idx="2371">
                  <c:v>58.31</c:v>
                </c:pt>
                <c:pt idx="2372">
                  <c:v>58.24</c:v>
                </c:pt>
                <c:pt idx="2373">
                  <c:v>58.08</c:v>
                </c:pt>
                <c:pt idx="2374">
                  <c:v>57.85</c:v>
                </c:pt>
                <c:pt idx="2375">
                  <c:v>57.59</c:v>
                </c:pt>
                <c:pt idx="2376">
                  <c:v>57.73</c:v>
                </c:pt>
                <c:pt idx="2377">
                  <c:v>57.73</c:v>
                </c:pt>
                <c:pt idx="2378">
                  <c:v>57.9</c:v>
                </c:pt>
                <c:pt idx="2379">
                  <c:v>57.85</c:v>
                </c:pt>
                <c:pt idx="2380">
                  <c:v>57.84</c:v>
                </c:pt>
                <c:pt idx="2381">
                  <c:v>57.86</c:v>
                </c:pt>
                <c:pt idx="2382">
                  <c:v>58.03</c:v>
                </c:pt>
                <c:pt idx="2383">
                  <c:v>57.99</c:v>
                </c:pt>
                <c:pt idx="2384">
                  <c:v>57.88</c:v>
                </c:pt>
                <c:pt idx="2385">
                  <c:v>57.76</c:v>
                </c:pt>
                <c:pt idx="2386">
                  <c:v>57.65</c:v>
                </c:pt>
                <c:pt idx="2387">
                  <c:v>57.73</c:v>
                </c:pt>
                <c:pt idx="2388">
                  <c:v>57.51</c:v>
                </c:pt>
                <c:pt idx="2389">
                  <c:v>57.24</c:v>
                </c:pt>
                <c:pt idx="2390">
                  <c:v>57.07</c:v>
                </c:pt>
                <c:pt idx="2391">
                  <c:v>56.95</c:v>
                </c:pt>
                <c:pt idx="2392">
                  <c:v>56.75</c:v>
                </c:pt>
                <c:pt idx="2393">
                  <c:v>56.53</c:v>
                </c:pt>
                <c:pt idx="2394">
                  <c:v>56.34</c:v>
                </c:pt>
                <c:pt idx="2395">
                  <c:v>56.18</c:v>
                </c:pt>
                <c:pt idx="2396">
                  <c:v>56.15</c:v>
                </c:pt>
                <c:pt idx="2397">
                  <c:v>55.96</c:v>
                </c:pt>
                <c:pt idx="2398">
                  <c:v>56.19</c:v>
                </c:pt>
                <c:pt idx="2399">
                  <c:v>56.03</c:v>
                </c:pt>
                <c:pt idx="2400">
                  <c:v>55.8</c:v>
                </c:pt>
                <c:pt idx="2401">
                  <c:v>55.65</c:v>
                </c:pt>
                <c:pt idx="2402">
                  <c:v>55.49</c:v>
                </c:pt>
                <c:pt idx="2403">
                  <c:v>55.37</c:v>
                </c:pt>
                <c:pt idx="2404">
                  <c:v>55.25</c:v>
                </c:pt>
                <c:pt idx="2405">
                  <c:v>55.21</c:v>
                </c:pt>
                <c:pt idx="2406">
                  <c:v>55.13</c:v>
                </c:pt>
                <c:pt idx="2407">
                  <c:v>55.02</c:v>
                </c:pt>
                <c:pt idx="2408">
                  <c:v>54.89</c:v>
                </c:pt>
                <c:pt idx="2409">
                  <c:v>54.85</c:v>
                </c:pt>
                <c:pt idx="2410">
                  <c:v>54.98</c:v>
                </c:pt>
                <c:pt idx="2411">
                  <c:v>54.92</c:v>
                </c:pt>
                <c:pt idx="2412">
                  <c:v>54.71</c:v>
                </c:pt>
                <c:pt idx="2413">
                  <c:v>54.74</c:v>
                </c:pt>
                <c:pt idx="2414">
                  <c:v>54.73</c:v>
                </c:pt>
                <c:pt idx="2415">
                  <c:v>54.76</c:v>
                </c:pt>
                <c:pt idx="2416">
                  <c:v>54.57</c:v>
                </c:pt>
                <c:pt idx="2417">
                  <c:v>54.38</c:v>
                </c:pt>
                <c:pt idx="2418">
                  <c:v>54.36</c:v>
                </c:pt>
                <c:pt idx="2419">
                  <c:v>54.14</c:v>
                </c:pt>
                <c:pt idx="2420">
                  <c:v>54.05</c:v>
                </c:pt>
                <c:pt idx="2421">
                  <c:v>54.17</c:v>
                </c:pt>
                <c:pt idx="2422">
                  <c:v>54.13</c:v>
                </c:pt>
                <c:pt idx="2423">
                  <c:v>53.97</c:v>
                </c:pt>
                <c:pt idx="2424">
                  <c:v>53.82</c:v>
                </c:pt>
                <c:pt idx="2425">
                  <c:v>53.77</c:v>
                </c:pt>
                <c:pt idx="2426">
                  <c:v>53.8</c:v>
                </c:pt>
                <c:pt idx="2427">
                  <c:v>53.66</c:v>
                </c:pt>
                <c:pt idx="2428">
                  <c:v>53.69</c:v>
                </c:pt>
                <c:pt idx="2429">
                  <c:v>53.65</c:v>
                </c:pt>
                <c:pt idx="2430">
                  <c:v>53.51</c:v>
                </c:pt>
                <c:pt idx="2431">
                  <c:v>53.45</c:v>
                </c:pt>
                <c:pt idx="2432">
                  <c:v>53.31</c:v>
                </c:pt>
                <c:pt idx="2433">
                  <c:v>53.21</c:v>
                </c:pt>
                <c:pt idx="2434">
                  <c:v>53.21</c:v>
                </c:pt>
                <c:pt idx="2435">
                  <c:v>53.17</c:v>
                </c:pt>
                <c:pt idx="2436">
                  <c:v>53.3</c:v>
                </c:pt>
                <c:pt idx="2437">
                  <c:v>53.22</c:v>
                </c:pt>
                <c:pt idx="2438">
                  <c:v>53.22</c:v>
                </c:pt>
                <c:pt idx="2439">
                  <c:v>53.06</c:v>
                </c:pt>
                <c:pt idx="2440">
                  <c:v>52.97</c:v>
                </c:pt>
                <c:pt idx="2441">
                  <c:v>52.95</c:v>
                </c:pt>
                <c:pt idx="2442">
                  <c:v>52.82</c:v>
                </c:pt>
                <c:pt idx="2443">
                  <c:v>52.63</c:v>
                </c:pt>
                <c:pt idx="2444">
                  <c:v>52.47</c:v>
                </c:pt>
                <c:pt idx="2445">
                  <c:v>52.34</c:v>
                </c:pt>
                <c:pt idx="2446">
                  <c:v>52.34</c:v>
                </c:pt>
                <c:pt idx="2447">
                  <c:v>52.37</c:v>
                </c:pt>
                <c:pt idx="2448">
                  <c:v>52.47</c:v>
                </c:pt>
                <c:pt idx="2449">
                  <c:v>52.49</c:v>
                </c:pt>
                <c:pt idx="2450">
                  <c:v>52.53</c:v>
                </c:pt>
                <c:pt idx="2451">
                  <c:v>52.48</c:v>
                </c:pt>
                <c:pt idx="2452">
                  <c:v>52.24</c:v>
                </c:pt>
                <c:pt idx="2453">
                  <c:v>52.01</c:v>
                </c:pt>
                <c:pt idx="2454">
                  <c:v>51.93</c:v>
                </c:pt>
                <c:pt idx="2455">
                  <c:v>51.88</c:v>
                </c:pt>
                <c:pt idx="2456">
                  <c:v>51.87</c:v>
                </c:pt>
                <c:pt idx="2457">
                  <c:v>51.89</c:v>
                </c:pt>
                <c:pt idx="2458">
                  <c:v>51.94</c:v>
                </c:pt>
                <c:pt idx="2459">
                  <c:v>51.77</c:v>
                </c:pt>
                <c:pt idx="2460">
                  <c:v>51.66</c:v>
                </c:pt>
                <c:pt idx="2461">
                  <c:v>51.59</c:v>
                </c:pt>
                <c:pt idx="2462">
                  <c:v>51.53</c:v>
                </c:pt>
                <c:pt idx="2463">
                  <c:v>51.36</c:v>
                </c:pt>
                <c:pt idx="2464">
                  <c:v>51.17</c:v>
                </c:pt>
                <c:pt idx="2465">
                  <c:v>51.15</c:v>
                </c:pt>
                <c:pt idx="2466">
                  <c:v>50.98</c:v>
                </c:pt>
                <c:pt idx="2467">
                  <c:v>50.78</c:v>
                </c:pt>
                <c:pt idx="2468">
                  <c:v>50.74</c:v>
                </c:pt>
                <c:pt idx="2469">
                  <c:v>50.75</c:v>
                </c:pt>
                <c:pt idx="2470">
                  <c:v>50.61</c:v>
                </c:pt>
                <c:pt idx="2471">
                  <c:v>50.47</c:v>
                </c:pt>
                <c:pt idx="2472">
                  <c:v>50.34</c:v>
                </c:pt>
                <c:pt idx="2473">
                  <c:v>50.34</c:v>
                </c:pt>
                <c:pt idx="2474">
                  <c:v>50.36</c:v>
                </c:pt>
                <c:pt idx="2475">
                  <c:v>50.23</c:v>
                </c:pt>
                <c:pt idx="2476">
                  <c:v>50</c:v>
                </c:pt>
                <c:pt idx="2477">
                  <c:v>49.81</c:v>
                </c:pt>
                <c:pt idx="2478">
                  <c:v>49.52</c:v>
                </c:pt>
                <c:pt idx="2479">
                  <c:v>49.51</c:v>
                </c:pt>
                <c:pt idx="2480">
                  <c:v>49.33</c:v>
                </c:pt>
                <c:pt idx="2481">
                  <c:v>49.34</c:v>
                </c:pt>
                <c:pt idx="2482">
                  <c:v>49.17</c:v>
                </c:pt>
                <c:pt idx="2483">
                  <c:v>48.89</c:v>
                </c:pt>
                <c:pt idx="2484">
                  <c:v>48.69</c:v>
                </c:pt>
                <c:pt idx="2485">
                  <c:v>48.63</c:v>
                </c:pt>
                <c:pt idx="2486">
                  <c:v>48.6</c:v>
                </c:pt>
                <c:pt idx="2487">
                  <c:v>48.53</c:v>
                </c:pt>
                <c:pt idx="2488">
                  <c:v>48.47</c:v>
                </c:pt>
                <c:pt idx="2489">
                  <c:v>48.26</c:v>
                </c:pt>
                <c:pt idx="2490">
                  <c:v>48.07</c:v>
                </c:pt>
                <c:pt idx="2491">
                  <c:v>47.84</c:v>
                </c:pt>
                <c:pt idx="2492">
                  <c:v>47.65</c:v>
                </c:pt>
                <c:pt idx="2493">
                  <c:v>47.49</c:v>
                </c:pt>
                <c:pt idx="2494">
                  <c:v>47.35</c:v>
                </c:pt>
                <c:pt idx="2495">
                  <c:v>47.25</c:v>
                </c:pt>
                <c:pt idx="2496">
                  <c:v>47</c:v>
                </c:pt>
                <c:pt idx="2497">
                  <c:v>46.8</c:v>
                </c:pt>
                <c:pt idx="2498">
                  <c:v>46.6</c:v>
                </c:pt>
                <c:pt idx="2499">
                  <c:v>46.48</c:v>
                </c:pt>
                <c:pt idx="2500">
                  <c:v>46.54</c:v>
                </c:pt>
                <c:pt idx="2501">
                  <c:v>46.5</c:v>
                </c:pt>
                <c:pt idx="2502">
                  <c:v>46.35</c:v>
                </c:pt>
                <c:pt idx="2503">
                  <c:v>46.29</c:v>
                </c:pt>
                <c:pt idx="2504">
                  <c:v>46.28</c:v>
                </c:pt>
                <c:pt idx="2505">
                  <c:v>46.16</c:v>
                </c:pt>
                <c:pt idx="2506">
                  <c:v>45.97</c:v>
                </c:pt>
                <c:pt idx="2507">
                  <c:v>45.79</c:v>
                </c:pt>
                <c:pt idx="2508">
                  <c:v>45.72</c:v>
                </c:pt>
                <c:pt idx="2509">
                  <c:v>45.63</c:v>
                </c:pt>
                <c:pt idx="2510">
                  <c:v>45.47</c:v>
                </c:pt>
                <c:pt idx="2511">
                  <c:v>45.32</c:v>
                </c:pt>
                <c:pt idx="2512">
                  <c:v>45.12</c:v>
                </c:pt>
                <c:pt idx="2513">
                  <c:v>44.95</c:v>
                </c:pt>
                <c:pt idx="2514">
                  <c:v>44.8</c:v>
                </c:pt>
                <c:pt idx="2515">
                  <c:v>44.76</c:v>
                </c:pt>
                <c:pt idx="2516">
                  <c:v>44.58</c:v>
                </c:pt>
                <c:pt idx="2517">
                  <c:v>44.33</c:v>
                </c:pt>
                <c:pt idx="2518">
                  <c:v>44.31</c:v>
                </c:pt>
                <c:pt idx="2519">
                  <c:v>44.17</c:v>
                </c:pt>
                <c:pt idx="2520">
                  <c:v>44.05</c:v>
                </c:pt>
                <c:pt idx="2521">
                  <c:v>44</c:v>
                </c:pt>
                <c:pt idx="2522">
                  <c:v>43.9</c:v>
                </c:pt>
                <c:pt idx="2523">
                  <c:v>43.73</c:v>
                </c:pt>
                <c:pt idx="2524">
                  <c:v>43.58</c:v>
                </c:pt>
                <c:pt idx="2525">
                  <c:v>43.55</c:v>
                </c:pt>
                <c:pt idx="2526">
                  <c:v>43.55</c:v>
                </c:pt>
                <c:pt idx="2527">
                  <c:v>43.43</c:v>
                </c:pt>
                <c:pt idx="2528">
                  <c:v>43.19</c:v>
                </c:pt>
                <c:pt idx="2529">
                  <c:v>43.16</c:v>
                </c:pt>
                <c:pt idx="2530">
                  <c:v>43.06</c:v>
                </c:pt>
                <c:pt idx="2531">
                  <c:v>42.98</c:v>
                </c:pt>
                <c:pt idx="2532">
                  <c:v>42.84</c:v>
                </c:pt>
                <c:pt idx="2533">
                  <c:v>43.04</c:v>
                </c:pt>
                <c:pt idx="2534">
                  <c:v>42.99</c:v>
                </c:pt>
                <c:pt idx="2535">
                  <c:v>42.9</c:v>
                </c:pt>
                <c:pt idx="2536">
                  <c:v>42.79</c:v>
                </c:pt>
                <c:pt idx="2537">
                  <c:v>42.65</c:v>
                </c:pt>
                <c:pt idx="2538">
                  <c:v>42.5</c:v>
                </c:pt>
                <c:pt idx="2539">
                  <c:v>42.35</c:v>
                </c:pt>
                <c:pt idx="2540">
                  <c:v>42.18</c:v>
                </c:pt>
                <c:pt idx="2541">
                  <c:v>42.22</c:v>
                </c:pt>
                <c:pt idx="2542">
                  <c:v>42.15</c:v>
                </c:pt>
                <c:pt idx="2543">
                  <c:v>42.14</c:v>
                </c:pt>
                <c:pt idx="2544">
                  <c:v>42.09</c:v>
                </c:pt>
                <c:pt idx="2545">
                  <c:v>41.96</c:v>
                </c:pt>
                <c:pt idx="2546">
                  <c:v>41.98</c:v>
                </c:pt>
                <c:pt idx="2547">
                  <c:v>41.91</c:v>
                </c:pt>
                <c:pt idx="2548">
                  <c:v>41.84</c:v>
                </c:pt>
                <c:pt idx="2549">
                  <c:v>41.74</c:v>
                </c:pt>
                <c:pt idx="2550">
                  <c:v>41.77</c:v>
                </c:pt>
                <c:pt idx="2551">
                  <c:v>41.78</c:v>
                </c:pt>
                <c:pt idx="2552">
                  <c:v>41.72</c:v>
                </c:pt>
                <c:pt idx="2553">
                  <c:v>41.64</c:v>
                </c:pt>
                <c:pt idx="2554">
                  <c:v>41.54</c:v>
                </c:pt>
                <c:pt idx="2555">
                  <c:v>41.3</c:v>
                </c:pt>
                <c:pt idx="2556">
                  <c:v>41.21</c:v>
                </c:pt>
                <c:pt idx="2557">
                  <c:v>41.15</c:v>
                </c:pt>
                <c:pt idx="2558">
                  <c:v>40.99</c:v>
                </c:pt>
                <c:pt idx="2559">
                  <c:v>40.840000000000003</c:v>
                </c:pt>
                <c:pt idx="2560">
                  <c:v>40.74</c:v>
                </c:pt>
                <c:pt idx="2561">
                  <c:v>40.590000000000003</c:v>
                </c:pt>
                <c:pt idx="2562">
                  <c:v>40.49</c:v>
                </c:pt>
                <c:pt idx="2563">
                  <c:v>40.33</c:v>
                </c:pt>
                <c:pt idx="2564">
                  <c:v>40.24</c:v>
                </c:pt>
                <c:pt idx="2565">
                  <c:v>40.11</c:v>
                </c:pt>
                <c:pt idx="2566">
                  <c:v>40</c:v>
                </c:pt>
                <c:pt idx="2567">
                  <c:v>40</c:v>
                </c:pt>
                <c:pt idx="2568">
                  <c:v>39.85</c:v>
                </c:pt>
                <c:pt idx="2569">
                  <c:v>39.76</c:v>
                </c:pt>
                <c:pt idx="2570">
                  <c:v>39.61</c:v>
                </c:pt>
                <c:pt idx="2571">
                  <c:v>39.9</c:v>
                </c:pt>
                <c:pt idx="2572">
                  <c:v>39.869999999999997</c:v>
                </c:pt>
                <c:pt idx="2573">
                  <c:v>39.79</c:v>
                </c:pt>
                <c:pt idx="2574">
                  <c:v>39.58</c:v>
                </c:pt>
                <c:pt idx="2575">
                  <c:v>39.46</c:v>
                </c:pt>
                <c:pt idx="2576">
                  <c:v>39.49</c:v>
                </c:pt>
                <c:pt idx="2577">
                  <c:v>39.49</c:v>
                </c:pt>
                <c:pt idx="2578">
                  <c:v>39.619999999999997</c:v>
                </c:pt>
                <c:pt idx="2579">
                  <c:v>39.54</c:v>
                </c:pt>
                <c:pt idx="2580">
                  <c:v>39.479999999999997</c:v>
                </c:pt>
                <c:pt idx="2581">
                  <c:v>39.33</c:v>
                </c:pt>
                <c:pt idx="2582">
                  <c:v>39.1</c:v>
                </c:pt>
                <c:pt idx="2583">
                  <c:v>38.93</c:v>
                </c:pt>
                <c:pt idx="2584">
                  <c:v>38.75</c:v>
                </c:pt>
                <c:pt idx="2585">
                  <c:v>38.619999999999997</c:v>
                </c:pt>
                <c:pt idx="2586">
                  <c:v>38.549999999999997</c:v>
                </c:pt>
                <c:pt idx="2587">
                  <c:v>38.44</c:v>
                </c:pt>
                <c:pt idx="2588">
                  <c:v>38.4</c:v>
                </c:pt>
                <c:pt idx="2589">
                  <c:v>38.36</c:v>
                </c:pt>
                <c:pt idx="2590">
                  <c:v>38.450000000000003</c:v>
                </c:pt>
                <c:pt idx="2591">
                  <c:v>38.32</c:v>
                </c:pt>
                <c:pt idx="2592">
                  <c:v>38.26</c:v>
                </c:pt>
                <c:pt idx="2593">
                  <c:v>38.1</c:v>
                </c:pt>
                <c:pt idx="2594">
                  <c:v>37.94</c:v>
                </c:pt>
                <c:pt idx="2595">
                  <c:v>37.880000000000003</c:v>
                </c:pt>
                <c:pt idx="2596">
                  <c:v>37.94</c:v>
                </c:pt>
                <c:pt idx="2597">
                  <c:v>37.79</c:v>
                </c:pt>
                <c:pt idx="2598">
                  <c:v>37.99</c:v>
                </c:pt>
                <c:pt idx="2599">
                  <c:v>37.92</c:v>
                </c:pt>
                <c:pt idx="2600">
                  <c:v>37.799999999999997</c:v>
                </c:pt>
                <c:pt idx="2601">
                  <c:v>37.86</c:v>
                </c:pt>
                <c:pt idx="2602">
                  <c:v>37.86</c:v>
                </c:pt>
                <c:pt idx="2603">
                  <c:v>37.71</c:v>
                </c:pt>
                <c:pt idx="2604">
                  <c:v>37.840000000000003</c:v>
                </c:pt>
                <c:pt idx="2605">
                  <c:v>37.79</c:v>
                </c:pt>
                <c:pt idx="2606">
                  <c:v>37.770000000000003</c:v>
                </c:pt>
                <c:pt idx="2607">
                  <c:v>37.69</c:v>
                </c:pt>
                <c:pt idx="2608">
                  <c:v>37.520000000000003</c:v>
                </c:pt>
                <c:pt idx="2609">
                  <c:v>37.44</c:v>
                </c:pt>
                <c:pt idx="2610">
                  <c:v>37.47</c:v>
                </c:pt>
                <c:pt idx="2611">
                  <c:v>37.49</c:v>
                </c:pt>
                <c:pt idx="2612">
                  <c:v>37.46</c:v>
                </c:pt>
                <c:pt idx="2613">
                  <c:v>37.31</c:v>
                </c:pt>
                <c:pt idx="2614">
                  <c:v>37.159999999999997</c:v>
                </c:pt>
                <c:pt idx="2615">
                  <c:v>37.03</c:v>
                </c:pt>
                <c:pt idx="2616">
                  <c:v>36.909999999999997</c:v>
                </c:pt>
                <c:pt idx="2617">
                  <c:v>36.71</c:v>
                </c:pt>
                <c:pt idx="2618">
                  <c:v>36.590000000000003</c:v>
                </c:pt>
                <c:pt idx="2619">
                  <c:v>36.47</c:v>
                </c:pt>
                <c:pt idx="2620">
                  <c:v>36.4</c:v>
                </c:pt>
                <c:pt idx="2621">
                  <c:v>36.369999999999997</c:v>
                </c:pt>
                <c:pt idx="2622">
                  <c:v>36.369999999999997</c:v>
                </c:pt>
                <c:pt idx="2623">
                  <c:v>36.33</c:v>
                </c:pt>
                <c:pt idx="2624">
                  <c:v>36.39</c:v>
                </c:pt>
                <c:pt idx="2625">
                  <c:v>36.36</c:v>
                </c:pt>
                <c:pt idx="2626">
                  <c:v>36.270000000000003</c:v>
                </c:pt>
                <c:pt idx="2627">
                  <c:v>36.25</c:v>
                </c:pt>
                <c:pt idx="2628">
                  <c:v>36.26</c:v>
                </c:pt>
                <c:pt idx="2629">
                  <c:v>36.15</c:v>
                </c:pt>
                <c:pt idx="2630">
                  <c:v>36.090000000000003</c:v>
                </c:pt>
                <c:pt idx="2631">
                  <c:v>36.049999999999997</c:v>
                </c:pt>
                <c:pt idx="2632">
                  <c:v>35.979999999999997</c:v>
                </c:pt>
                <c:pt idx="2633">
                  <c:v>35.9</c:v>
                </c:pt>
                <c:pt idx="2634">
                  <c:v>35.799999999999997</c:v>
                </c:pt>
                <c:pt idx="2635">
                  <c:v>35.65</c:v>
                </c:pt>
                <c:pt idx="2636">
                  <c:v>35.479999999999997</c:v>
                </c:pt>
                <c:pt idx="2637">
                  <c:v>35.44</c:v>
                </c:pt>
                <c:pt idx="2638">
                  <c:v>35.380000000000003</c:v>
                </c:pt>
                <c:pt idx="2639">
                  <c:v>35.24</c:v>
                </c:pt>
                <c:pt idx="2640">
                  <c:v>35.06</c:v>
                </c:pt>
                <c:pt idx="2641">
                  <c:v>35.04</c:v>
                </c:pt>
                <c:pt idx="2642">
                  <c:v>34.92</c:v>
                </c:pt>
                <c:pt idx="2643">
                  <c:v>34.880000000000003</c:v>
                </c:pt>
                <c:pt idx="2644">
                  <c:v>34.78</c:v>
                </c:pt>
                <c:pt idx="2645">
                  <c:v>34.67</c:v>
                </c:pt>
                <c:pt idx="2646">
                  <c:v>34.64</c:v>
                </c:pt>
                <c:pt idx="2647">
                  <c:v>34.700000000000003</c:v>
                </c:pt>
                <c:pt idx="2648">
                  <c:v>34.57</c:v>
                </c:pt>
                <c:pt idx="2649">
                  <c:v>34.5</c:v>
                </c:pt>
                <c:pt idx="2650">
                  <c:v>34.4</c:v>
                </c:pt>
                <c:pt idx="2651">
                  <c:v>34.31</c:v>
                </c:pt>
                <c:pt idx="2652">
                  <c:v>34.200000000000003</c:v>
                </c:pt>
                <c:pt idx="2653">
                  <c:v>34.15</c:v>
                </c:pt>
                <c:pt idx="2654">
                  <c:v>34.07</c:v>
                </c:pt>
                <c:pt idx="2655">
                  <c:v>34.03</c:v>
                </c:pt>
                <c:pt idx="2656">
                  <c:v>33.92</c:v>
                </c:pt>
                <c:pt idx="2657">
                  <c:v>33.89</c:v>
                </c:pt>
                <c:pt idx="2658">
                  <c:v>33.85</c:v>
                </c:pt>
                <c:pt idx="2659">
                  <c:v>33.81</c:v>
                </c:pt>
                <c:pt idx="2660">
                  <c:v>33.909999999999997</c:v>
                </c:pt>
                <c:pt idx="2661">
                  <c:v>33.99</c:v>
                </c:pt>
                <c:pt idx="2662">
                  <c:v>33.92</c:v>
                </c:pt>
                <c:pt idx="2663">
                  <c:v>33.799999999999997</c:v>
                </c:pt>
                <c:pt idx="2664">
                  <c:v>33.78</c:v>
                </c:pt>
                <c:pt idx="2665">
                  <c:v>33.75</c:v>
                </c:pt>
                <c:pt idx="2666">
                  <c:v>33.67</c:v>
                </c:pt>
                <c:pt idx="2667">
                  <c:v>33.53</c:v>
                </c:pt>
                <c:pt idx="2668">
                  <c:v>33.61</c:v>
                </c:pt>
                <c:pt idx="2669">
                  <c:v>33.549999999999997</c:v>
                </c:pt>
                <c:pt idx="2670">
                  <c:v>33.42</c:v>
                </c:pt>
                <c:pt idx="2671">
                  <c:v>33.42</c:v>
                </c:pt>
                <c:pt idx="2672">
                  <c:v>33.32</c:v>
                </c:pt>
                <c:pt idx="2673">
                  <c:v>33.200000000000003</c:v>
                </c:pt>
                <c:pt idx="2674">
                  <c:v>33.130000000000003</c:v>
                </c:pt>
                <c:pt idx="2675">
                  <c:v>33.020000000000003</c:v>
                </c:pt>
                <c:pt idx="2676">
                  <c:v>32.880000000000003</c:v>
                </c:pt>
                <c:pt idx="2677">
                  <c:v>32.76</c:v>
                </c:pt>
                <c:pt idx="2678">
                  <c:v>32.81</c:v>
                </c:pt>
                <c:pt idx="2679">
                  <c:v>32.909999999999997</c:v>
                </c:pt>
                <c:pt idx="2680">
                  <c:v>32.909999999999997</c:v>
                </c:pt>
                <c:pt idx="2681">
                  <c:v>32.770000000000003</c:v>
                </c:pt>
                <c:pt idx="2682">
                  <c:v>32.729999999999997</c:v>
                </c:pt>
                <c:pt idx="2683">
                  <c:v>32.630000000000003</c:v>
                </c:pt>
                <c:pt idx="2684">
                  <c:v>32.57</c:v>
                </c:pt>
                <c:pt idx="2685">
                  <c:v>32.68</c:v>
                </c:pt>
                <c:pt idx="2686">
                  <c:v>32.57</c:v>
                </c:pt>
                <c:pt idx="2687">
                  <c:v>32.479999999999997</c:v>
                </c:pt>
                <c:pt idx="2688">
                  <c:v>32.43</c:v>
                </c:pt>
                <c:pt idx="2689">
                  <c:v>32.35</c:v>
                </c:pt>
                <c:pt idx="2690">
                  <c:v>32.229999999999997</c:v>
                </c:pt>
                <c:pt idx="2691">
                  <c:v>32.15</c:v>
                </c:pt>
                <c:pt idx="2692">
                  <c:v>32.22</c:v>
                </c:pt>
                <c:pt idx="2693">
                  <c:v>32.21</c:v>
                </c:pt>
                <c:pt idx="2694">
                  <c:v>32.4</c:v>
                </c:pt>
                <c:pt idx="2695">
                  <c:v>32.4</c:v>
                </c:pt>
                <c:pt idx="2696">
                  <c:v>32.380000000000003</c:v>
                </c:pt>
                <c:pt idx="2697">
                  <c:v>32.31</c:v>
                </c:pt>
                <c:pt idx="2698">
                  <c:v>32.39</c:v>
                </c:pt>
                <c:pt idx="2699">
                  <c:v>32.47</c:v>
                </c:pt>
                <c:pt idx="2700">
                  <c:v>32.47</c:v>
                </c:pt>
                <c:pt idx="2701">
                  <c:v>32.33</c:v>
                </c:pt>
                <c:pt idx="2702">
                  <c:v>32.22</c:v>
                </c:pt>
                <c:pt idx="2703">
                  <c:v>32.21</c:v>
                </c:pt>
                <c:pt idx="2704">
                  <c:v>32.090000000000003</c:v>
                </c:pt>
                <c:pt idx="2705">
                  <c:v>31.95</c:v>
                </c:pt>
                <c:pt idx="2706">
                  <c:v>31.85</c:v>
                </c:pt>
                <c:pt idx="2707">
                  <c:v>31.82</c:v>
                </c:pt>
                <c:pt idx="2708">
                  <c:v>31.87</c:v>
                </c:pt>
                <c:pt idx="2709">
                  <c:v>31.8</c:v>
                </c:pt>
                <c:pt idx="2710">
                  <c:v>31.72</c:v>
                </c:pt>
                <c:pt idx="2711">
                  <c:v>31.59</c:v>
                </c:pt>
                <c:pt idx="2712">
                  <c:v>31.85</c:v>
                </c:pt>
                <c:pt idx="2713">
                  <c:v>31.84</c:v>
                </c:pt>
                <c:pt idx="2714">
                  <c:v>31.84</c:v>
                </c:pt>
                <c:pt idx="2715">
                  <c:v>31.83</c:v>
                </c:pt>
                <c:pt idx="2716">
                  <c:v>31.68</c:v>
                </c:pt>
                <c:pt idx="2717">
                  <c:v>31.6</c:v>
                </c:pt>
                <c:pt idx="2718">
                  <c:v>31.54</c:v>
                </c:pt>
                <c:pt idx="2719">
                  <c:v>31.47</c:v>
                </c:pt>
                <c:pt idx="2720">
                  <c:v>31.42</c:v>
                </c:pt>
                <c:pt idx="2721">
                  <c:v>31.29</c:v>
                </c:pt>
                <c:pt idx="2722">
                  <c:v>31.42</c:v>
                </c:pt>
                <c:pt idx="2723">
                  <c:v>31.42</c:v>
                </c:pt>
                <c:pt idx="2724">
                  <c:v>31.35</c:v>
                </c:pt>
                <c:pt idx="2725">
                  <c:v>31.26</c:v>
                </c:pt>
                <c:pt idx="2726">
                  <c:v>31.24</c:v>
                </c:pt>
                <c:pt idx="2727">
                  <c:v>31.21</c:v>
                </c:pt>
                <c:pt idx="2728">
                  <c:v>31.12</c:v>
                </c:pt>
                <c:pt idx="2729">
                  <c:v>31.24</c:v>
                </c:pt>
                <c:pt idx="2730">
                  <c:v>31.07</c:v>
                </c:pt>
                <c:pt idx="2731">
                  <c:v>31.06</c:v>
                </c:pt>
                <c:pt idx="2732">
                  <c:v>31.17</c:v>
                </c:pt>
                <c:pt idx="2733">
                  <c:v>31.55</c:v>
                </c:pt>
                <c:pt idx="2734">
                  <c:v>31.74</c:v>
                </c:pt>
                <c:pt idx="2735">
                  <c:v>31.63</c:v>
                </c:pt>
                <c:pt idx="2736">
                  <c:v>31.56</c:v>
                </c:pt>
                <c:pt idx="2737">
                  <c:v>31.4</c:v>
                </c:pt>
                <c:pt idx="2738">
                  <c:v>31.29</c:v>
                </c:pt>
                <c:pt idx="2739">
                  <c:v>31.14</c:v>
                </c:pt>
                <c:pt idx="2740">
                  <c:v>31.07</c:v>
                </c:pt>
                <c:pt idx="2741">
                  <c:v>31.11</c:v>
                </c:pt>
                <c:pt idx="2742">
                  <c:v>31.05</c:v>
                </c:pt>
                <c:pt idx="2743">
                  <c:v>31.03</c:v>
                </c:pt>
                <c:pt idx="2744">
                  <c:v>30.94</c:v>
                </c:pt>
                <c:pt idx="2745">
                  <c:v>30.83</c:v>
                </c:pt>
                <c:pt idx="2746">
                  <c:v>30.87</c:v>
                </c:pt>
                <c:pt idx="2747">
                  <c:v>31.03</c:v>
                </c:pt>
                <c:pt idx="2748">
                  <c:v>31.02</c:v>
                </c:pt>
                <c:pt idx="2749">
                  <c:v>30.94</c:v>
                </c:pt>
                <c:pt idx="2750">
                  <c:v>30.84</c:v>
                </c:pt>
                <c:pt idx="2751">
                  <c:v>30.83</c:v>
                </c:pt>
                <c:pt idx="2752">
                  <c:v>30.76</c:v>
                </c:pt>
                <c:pt idx="2753">
                  <c:v>30.58</c:v>
                </c:pt>
                <c:pt idx="2754">
                  <c:v>30.56</c:v>
                </c:pt>
                <c:pt idx="2755">
                  <c:v>30.58</c:v>
                </c:pt>
                <c:pt idx="2756">
                  <c:v>30.65</c:v>
                </c:pt>
                <c:pt idx="2757">
                  <c:v>30.6</c:v>
                </c:pt>
                <c:pt idx="2758">
                  <c:v>30.54</c:v>
                </c:pt>
                <c:pt idx="2759">
                  <c:v>30.44</c:v>
                </c:pt>
                <c:pt idx="2760">
                  <c:v>30.36</c:v>
                </c:pt>
                <c:pt idx="2761">
                  <c:v>30.27</c:v>
                </c:pt>
                <c:pt idx="2762">
                  <c:v>30.17</c:v>
                </c:pt>
                <c:pt idx="2763">
                  <c:v>30.17</c:v>
                </c:pt>
                <c:pt idx="2764">
                  <c:v>30.13</c:v>
                </c:pt>
                <c:pt idx="2765">
                  <c:v>30.12</c:v>
                </c:pt>
                <c:pt idx="2766">
                  <c:v>30.1</c:v>
                </c:pt>
                <c:pt idx="2767">
                  <c:v>29.96</c:v>
                </c:pt>
                <c:pt idx="2768">
                  <c:v>29.85</c:v>
                </c:pt>
                <c:pt idx="2769">
                  <c:v>29.9</c:v>
                </c:pt>
                <c:pt idx="2770">
                  <c:v>29.85</c:v>
                </c:pt>
                <c:pt idx="2771">
                  <c:v>29.76</c:v>
                </c:pt>
                <c:pt idx="2772">
                  <c:v>29.72</c:v>
                </c:pt>
                <c:pt idx="2773">
                  <c:v>29.74</c:v>
                </c:pt>
                <c:pt idx="2774">
                  <c:v>29.69</c:v>
                </c:pt>
                <c:pt idx="2775">
                  <c:v>29.57</c:v>
                </c:pt>
                <c:pt idx="2776">
                  <c:v>29.57</c:v>
                </c:pt>
                <c:pt idx="2777">
                  <c:v>29.45</c:v>
                </c:pt>
                <c:pt idx="2778">
                  <c:v>29.41</c:v>
                </c:pt>
                <c:pt idx="2779">
                  <c:v>29.3</c:v>
                </c:pt>
                <c:pt idx="2780">
                  <c:v>29.23</c:v>
                </c:pt>
                <c:pt idx="2781">
                  <c:v>29.1</c:v>
                </c:pt>
                <c:pt idx="2782">
                  <c:v>28.99</c:v>
                </c:pt>
                <c:pt idx="2783">
                  <c:v>28.92</c:v>
                </c:pt>
                <c:pt idx="2784">
                  <c:v>28.86</c:v>
                </c:pt>
                <c:pt idx="2785">
                  <c:v>28.87</c:v>
                </c:pt>
                <c:pt idx="2786">
                  <c:v>28.85</c:v>
                </c:pt>
                <c:pt idx="2787">
                  <c:v>28.74</c:v>
                </c:pt>
                <c:pt idx="2788">
                  <c:v>28.83</c:v>
                </c:pt>
                <c:pt idx="2789">
                  <c:v>28.86</c:v>
                </c:pt>
                <c:pt idx="2790">
                  <c:v>28.77</c:v>
                </c:pt>
                <c:pt idx="2791">
                  <c:v>28.75</c:v>
                </c:pt>
                <c:pt idx="2792">
                  <c:v>28.72</c:v>
                </c:pt>
                <c:pt idx="2793">
                  <c:v>28.59</c:v>
                </c:pt>
                <c:pt idx="2794">
                  <c:v>28.54</c:v>
                </c:pt>
                <c:pt idx="2795">
                  <c:v>28.51</c:v>
                </c:pt>
                <c:pt idx="2796">
                  <c:v>28.42</c:v>
                </c:pt>
                <c:pt idx="2797">
                  <c:v>28.32</c:v>
                </c:pt>
                <c:pt idx="2798">
                  <c:v>28.36</c:v>
                </c:pt>
                <c:pt idx="2799">
                  <c:v>28.54</c:v>
                </c:pt>
                <c:pt idx="2800">
                  <c:v>28.55</c:v>
                </c:pt>
                <c:pt idx="2801">
                  <c:v>28.64</c:v>
                </c:pt>
                <c:pt idx="2802">
                  <c:v>28.77</c:v>
                </c:pt>
                <c:pt idx="2803">
                  <c:v>28.65</c:v>
                </c:pt>
                <c:pt idx="2804">
                  <c:v>28.54</c:v>
                </c:pt>
                <c:pt idx="2805">
                  <c:v>28.38</c:v>
                </c:pt>
                <c:pt idx="2806">
                  <c:v>28.36</c:v>
                </c:pt>
                <c:pt idx="2807">
                  <c:v>28.28</c:v>
                </c:pt>
                <c:pt idx="2808">
                  <c:v>28.29</c:v>
                </c:pt>
                <c:pt idx="2809">
                  <c:v>28.22</c:v>
                </c:pt>
                <c:pt idx="2810">
                  <c:v>28.15</c:v>
                </c:pt>
                <c:pt idx="2811">
                  <c:v>28.3</c:v>
                </c:pt>
                <c:pt idx="2812">
                  <c:v>28.19</c:v>
                </c:pt>
                <c:pt idx="2813">
                  <c:v>28.12</c:v>
                </c:pt>
                <c:pt idx="2814">
                  <c:v>27.98</c:v>
                </c:pt>
                <c:pt idx="2815">
                  <c:v>28.01</c:v>
                </c:pt>
                <c:pt idx="2816">
                  <c:v>27.87</c:v>
                </c:pt>
                <c:pt idx="2817">
                  <c:v>27.88</c:v>
                </c:pt>
                <c:pt idx="2818">
                  <c:v>27.86</c:v>
                </c:pt>
                <c:pt idx="2819">
                  <c:v>27.79</c:v>
                </c:pt>
                <c:pt idx="2820">
                  <c:v>27.76</c:v>
                </c:pt>
                <c:pt idx="2821">
                  <c:v>27.81</c:v>
                </c:pt>
                <c:pt idx="2822">
                  <c:v>27.85</c:v>
                </c:pt>
                <c:pt idx="2823">
                  <c:v>27.81</c:v>
                </c:pt>
                <c:pt idx="2824">
                  <c:v>27.8</c:v>
                </c:pt>
                <c:pt idx="2825">
                  <c:v>27.81</c:v>
                </c:pt>
                <c:pt idx="2826">
                  <c:v>27.91</c:v>
                </c:pt>
                <c:pt idx="2827">
                  <c:v>27.93</c:v>
                </c:pt>
                <c:pt idx="2828">
                  <c:v>27.95</c:v>
                </c:pt>
                <c:pt idx="2829">
                  <c:v>27.89</c:v>
                </c:pt>
                <c:pt idx="2830">
                  <c:v>27.84</c:v>
                </c:pt>
                <c:pt idx="2831">
                  <c:v>27.73</c:v>
                </c:pt>
                <c:pt idx="2832">
                  <c:v>27.77</c:v>
                </c:pt>
                <c:pt idx="2833">
                  <c:v>27.81</c:v>
                </c:pt>
                <c:pt idx="2834">
                  <c:v>27.68</c:v>
                </c:pt>
                <c:pt idx="2835">
                  <c:v>27.64</c:v>
                </c:pt>
                <c:pt idx="2836">
                  <c:v>27.55</c:v>
                </c:pt>
                <c:pt idx="2837">
                  <c:v>27.55</c:v>
                </c:pt>
                <c:pt idx="2838">
                  <c:v>27.6</c:v>
                </c:pt>
                <c:pt idx="2839">
                  <c:v>27.56</c:v>
                </c:pt>
                <c:pt idx="2840">
                  <c:v>27.55</c:v>
                </c:pt>
                <c:pt idx="2841">
                  <c:v>27.48</c:v>
                </c:pt>
                <c:pt idx="2842">
                  <c:v>27.5</c:v>
                </c:pt>
                <c:pt idx="2843">
                  <c:v>27.44</c:v>
                </c:pt>
                <c:pt idx="2844">
                  <c:v>27.38</c:v>
                </c:pt>
                <c:pt idx="2845">
                  <c:v>27.31</c:v>
                </c:pt>
                <c:pt idx="2846">
                  <c:v>27.17</c:v>
                </c:pt>
                <c:pt idx="2847">
                  <c:v>27.08</c:v>
                </c:pt>
                <c:pt idx="2848">
                  <c:v>27.06</c:v>
                </c:pt>
                <c:pt idx="2849">
                  <c:v>26.94</c:v>
                </c:pt>
                <c:pt idx="2850">
                  <c:v>26.94</c:v>
                </c:pt>
                <c:pt idx="2851">
                  <c:v>26.85</c:v>
                </c:pt>
                <c:pt idx="2852">
                  <c:v>26.74</c:v>
                </c:pt>
                <c:pt idx="2853">
                  <c:v>26.61</c:v>
                </c:pt>
                <c:pt idx="2854">
                  <c:v>26.64</c:v>
                </c:pt>
                <c:pt idx="2855">
                  <c:v>26.53</c:v>
                </c:pt>
                <c:pt idx="2856">
                  <c:v>26.88</c:v>
                </c:pt>
                <c:pt idx="2857">
                  <c:v>26.84</c:v>
                </c:pt>
                <c:pt idx="2858">
                  <c:v>26.71</c:v>
                </c:pt>
                <c:pt idx="2859">
                  <c:v>26.63</c:v>
                </c:pt>
                <c:pt idx="2860">
                  <c:v>26.51</c:v>
                </c:pt>
                <c:pt idx="2861">
                  <c:v>26.47</c:v>
                </c:pt>
                <c:pt idx="2862">
                  <c:v>26.45</c:v>
                </c:pt>
                <c:pt idx="2863">
                  <c:v>26.42</c:v>
                </c:pt>
                <c:pt idx="2864">
                  <c:v>26.29</c:v>
                </c:pt>
                <c:pt idx="2865">
                  <c:v>26.21</c:v>
                </c:pt>
                <c:pt idx="2866">
                  <c:v>26.26</c:v>
                </c:pt>
                <c:pt idx="2867">
                  <c:v>26.18</c:v>
                </c:pt>
                <c:pt idx="2868">
                  <c:v>26.14</c:v>
                </c:pt>
                <c:pt idx="2869">
                  <c:v>26.2</c:v>
                </c:pt>
                <c:pt idx="2870">
                  <c:v>26.33</c:v>
                </c:pt>
                <c:pt idx="2871">
                  <c:v>26.64</c:v>
                </c:pt>
                <c:pt idx="2872">
                  <c:v>26.56</c:v>
                </c:pt>
                <c:pt idx="2873">
                  <c:v>26.82</c:v>
                </c:pt>
                <c:pt idx="2874">
                  <c:v>27.17</c:v>
                </c:pt>
                <c:pt idx="2875">
                  <c:v>27.11</c:v>
                </c:pt>
                <c:pt idx="2876">
                  <c:v>27.13</c:v>
                </c:pt>
                <c:pt idx="2877">
                  <c:v>27.14</c:v>
                </c:pt>
                <c:pt idx="2878">
                  <c:v>27.09</c:v>
                </c:pt>
                <c:pt idx="2879">
                  <c:v>27.07</c:v>
                </c:pt>
                <c:pt idx="2880">
                  <c:v>27.08</c:v>
                </c:pt>
                <c:pt idx="2881">
                  <c:v>26.94</c:v>
                </c:pt>
                <c:pt idx="2882">
                  <c:v>26.88</c:v>
                </c:pt>
                <c:pt idx="2883">
                  <c:v>26.9</c:v>
                </c:pt>
                <c:pt idx="2884">
                  <c:v>26.81</c:v>
                </c:pt>
                <c:pt idx="2885">
                  <c:v>26.74</c:v>
                </c:pt>
                <c:pt idx="2886">
                  <c:v>26.79</c:v>
                </c:pt>
                <c:pt idx="2887">
                  <c:v>26.81</c:v>
                </c:pt>
                <c:pt idx="2888">
                  <c:v>26.66</c:v>
                </c:pt>
                <c:pt idx="2889">
                  <c:v>26.61</c:v>
                </c:pt>
                <c:pt idx="2890">
                  <c:v>26.55</c:v>
                </c:pt>
                <c:pt idx="2891">
                  <c:v>26.4</c:v>
                </c:pt>
                <c:pt idx="2892">
                  <c:v>26.33</c:v>
                </c:pt>
                <c:pt idx="2893">
                  <c:v>26.38</c:v>
                </c:pt>
                <c:pt idx="2894">
                  <c:v>26.31</c:v>
                </c:pt>
                <c:pt idx="2895">
                  <c:v>26.24</c:v>
                </c:pt>
                <c:pt idx="2896">
                  <c:v>26.16</c:v>
                </c:pt>
                <c:pt idx="2897">
                  <c:v>26.21</c:v>
                </c:pt>
                <c:pt idx="2898">
                  <c:v>26.23</c:v>
                </c:pt>
                <c:pt idx="2899">
                  <c:v>26.22</c:v>
                </c:pt>
                <c:pt idx="2900">
                  <c:v>26.44</c:v>
                </c:pt>
                <c:pt idx="2901">
                  <c:v>26.5</c:v>
                </c:pt>
                <c:pt idx="2902">
                  <c:v>26.53</c:v>
                </c:pt>
                <c:pt idx="2903">
                  <c:v>26.64</c:v>
                </c:pt>
                <c:pt idx="2904">
                  <c:v>26.64</c:v>
                </c:pt>
                <c:pt idx="2905">
                  <c:v>26.56</c:v>
                </c:pt>
                <c:pt idx="2906">
                  <c:v>26.5</c:v>
                </c:pt>
                <c:pt idx="2907">
                  <c:v>26.5</c:v>
                </c:pt>
                <c:pt idx="2908">
                  <c:v>26.4</c:v>
                </c:pt>
                <c:pt idx="2909">
                  <c:v>26.47</c:v>
                </c:pt>
                <c:pt idx="2910">
                  <c:v>26.45</c:v>
                </c:pt>
                <c:pt idx="2911">
                  <c:v>26.45</c:v>
                </c:pt>
                <c:pt idx="2912">
                  <c:v>26.39</c:v>
                </c:pt>
                <c:pt idx="2913">
                  <c:v>26.51</c:v>
                </c:pt>
                <c:pt idx="2914">
                  <c:v>26.58</c:v>
                </c:pt>
                <c:pt idx="2915">
                  <c:v>26.49</c:v>
                </c:pt>
                <c:pt idx="2916">
                  <c:v>26.49</c:v>
                </c:pt>
                <c:pt idx="2917">
                  <c:v>26.44</c:v>
                </c:pt>
                <c:pt idx="2918">
                  <c:v>26.38</c:v>
                </c:pt>
                <c:pt idx="2919">
                  <c:v>26.36</c:v>
                </c:pt>
                <c:pt idx="2920">
                  <c:v>26.53</c:v>
                </c:pt>
                <c:pt idx="2921">
                  <c:v>26.54</c:v>
                </c:pt>
                <c:pt idx="2922">
                  <c:v>26.52</c:v>
                </c:pt>
                <c:pt idx="2923">
                  <c:v>26.67</c:v>
                </c:pt>
                <c:pt idx="2924">
                  <c:v>26.7</c:v>
                </c:pt>
                <c:pt idx="2925">
                  <c:v>26.71</c:v>
                </c:pt>
                <c:pt idx="2926">
                  <c:v>26.76</c:v>
                </c:pt>
                <c:pt idx="2927">
                  <c:v>26.68</c:v>
                </c:pt>
                <c:pt idx="2928">
                  <c:v>26.72</c:v>
                </c:pt>
                <c:pt idx="2929">
                  <c:v>26.73</c:v>
                </c:pt>
                <c:pt idx="2930">
                  <c:v>26.75</c:v>
                </c:pt>
                <c:pt idx="2931">
                  <c:v>26.67</c:v>
                </c:pt>
                <c:pt idx="2932">
                  <c:v>26.67</c:v>
                </c:pt>
                <c:pt idx="2933">
                  <c:v>26.55</c:v>
                </c:pt>
                <c:pt idx="2934">
                  <c:v>26.47</c:v>
                </c:pt>
                <c:pt idx="2935">
                  <c:v>26.46</c:v>
                </c:pt>
                <c:pt idx="2936">
                  <c:v>26.4</c:v>
                </c:pt>
                <c:pt idx="2937">
                  <c:v>26.24</c:v>
                </c:pt>
                <c:pt idx="2938">
                  <c:v>26.36</c:v>
                </c:pt>
                <c:pt idx="2939">
                  <c:v>26.35</c:v>
                </c:pt>
                <c:pt idx="2940">
                  <c:v>26.23</c:v>
                </c:pt>
                <c:pt idx="2941">
                  <c:v>26.27</c:v>
                </c:pt>
                <c:pt idx="2942">
                  <c:v>26.21</c:v>
                </c:pt>
                <c:pt idx="2943">
                  <c:v>26.34</c:v>
                </c:pt>
                <c:pt idx="2944">
                  <c:v>26.25</c:v>
                </c:pt>
                <c:pt idx="2945">
                  <c:v>26.25</c:v>
                </c:pt>
                <c:pt idx="2946">
                  <c:v>26.26</c:v>
                </c:pt>
                <c:pt idx="2947">
                  <c:v>26.16</c:v>
                </c:pt>
                <c:pt idx="2948">
                  <c:v>26.09</c:v>
                </c:pt>
                <c:pt idx="2949">
                  <c:v>26.1</c:v>
                </c:pt>
                <c:pt idx="2950">
                  <c:v>26.31</c:v>
                </c:pt>
                <c:pt idx="2951">
                  <c:v>26.41</c:v>
                </c:pt>
                <c:pt idx="2952">
                  <c:v>26.51</c:v>
                </c:pt>
                <c:pt idx="2953">
                  <c:v>26.44</c:v>
                </c:pt>
                <c:pt idx="2954">
                  <c:v>26.32</c:v>
                </c:pt>
                <c:pt idx="2955">
                  <c:v>26.32</c:v>
                </c:pt>
                <c:pt idx="2956">
                  <c:v>26.24</c:v>
                </c:pt>
                <c:pt idx="2957">
                  <c:v>26.43</c:v>
                </c:pt>
                <c:pt idx="2958">
                  <c:v>26.46</c:v>
                </c:pt>
                <c:pt idx="2959">
                  <c:v>26.34</c:v>
                </c:pt>
                <c:pt idx="2960">
                  <c:v>26.32</c:v>
                </c:pt>
                <c:pt idx="2961">
                  <c:v>26.27</c:v>
                </c:pt>
                <c:pt idx="2962">
                  <c:v>26.37</c:v>
                </c:pt>
                <c:pt idx="2963">
                  <c:v>26.41</c:v>
                </c:pt>
                <c:pt idx="2964">
                  <c:v>26.37</c:v>
                </c:pt>
                <c:pt idx="2965">
                  <c:v>26.22</c:v>
                </c:pt>
                <c:pt idx="2966">
                  <c:v>26.15</c:v>
                </c:pt>
                <c:pt idx="2967">
                  <c:v>26.03</c:v>
                </c:pt>
                <c:pt idx="2968">
                  <c:v>25.96</c:v>
                </c:pt>
                <c:pt idx="2969">
                  <c:v>25.86</c:v>
                </c:pt>
                <c:pt idx="2970">
                  <c:v>25.76</c:v>
                </c:pt>
                <c:pt idx="2971">
                  <c:v>25.65</c:v>
                </c:pt>
                <c:pt idx="2972">
                  <c:v>25.59</c:v>
                </c:pt>
                <c:pt idx="2973">
                  <c:v>25.55</c:v>
                </c:pt>
                <c:pt idx="2974">
                  <c:v>25.67</c:v>
                </c:pt>
                <c:pt idx="2975">
                  <c:v>25.7</c:v>
                </c:pt>
                <c:pt idx="2976">
                  <c:v>25.79</c:v>
                </c:pt>
                <c:pt idx="2977">
                  <c:v>25.84</c:v>
                </c:pt>
                <c:pt idx="2978">
                  <c:v>25.79</c:v>
                </c:pt>
                <c:pt idx="2979">
                  <c:v>25.68</c:v>
                </c:pt>
                <c:pt idx="2980">
                  <c:v>25.62</c:v>
                </c:pt>
                <c:pt idx="2981">
                  <c:v>25.57</c:v>
                </c:pt>
                <c:pt idx="2982">
                  <c:v>25.51</c:v>
                </c:pt>
                <c:pt idx="2983">
                  <c:v>25.49</c:v>
                </c:pt>
                <c:pt idx="2984">
                  <c:v>25.44</c:v>
                </c:pt>
                <c:pt idx="2985">
                  <c:v>25.38</c:v>
                </c:pt>
                <c:pt idx="2986">
                  <c:v>25.5</c:v>
                </c:pt>
                <c:pt idx="2987">
                  <c:v>25.42</c:v>
                </c:pt>
                <c:pt idx="2988">
                  <c:v>25.33</c:v>
                </c:pt>
                <c:pt idx="2989">
                  <c:v>25.32</c:v>
                </c:pt>
                <c:pt idx="2990">
                  <c:v>25.4</c:v>
                </c:pt>
                <c:pt idx="2991">
                  <c:v>25.33</c:v>
                </c:pt>
                <c:pt idx="2992">
                  <c:v>25.35</c:v>
                </c:pt>
                <c:pt idx="2993">
                  <c:v>25.44</c:v>
                </c:pt>
                <c:pt idx="2994">
                  <c:v>25.44</c:v>
                </c:pt>
                <c:pt idx="2995">
                  <c:v>25.32</c:v>
                </c:pt>
                <c:pt idx="2996">
                  <c:v>25.25</c:v>
                </c:pt>
                <c:pt idx="2997">
                  <c:v>25.18</c:v>
                </c:pt>
                <c:pt idx="2998">
                  <c:v>25.06</c:v>
                </c:pt>
                <c:pt idx="2999">
                  <c:v>24.97</c:v>
                </c:pt>
                <c:pt idx="3000">
                  <c:v>24.95</c:v>
                </c:pt>
                <c:pt idx="3001">
                  <c:v>24.84</c:v>
                </c:pt>
                <c:pt idx="3002">
                  <c:v>24.86</c:v>
                </c:pt>
                <c:pt idx="3003">
                  <c:v>24.87</c:v>
                </c:pt>
                <c:pt idx="3004">
                  <c:v>24.81</c:v>
                </c:pt>
                <c:pt idx="3005">
                  <c:v>24.75</c:v>
                </c:pt>
                <c:pt idx="3006">
                  <c:v>24.65</c:v>
                </c:pt>
                <c:pt idx="3007">
                  <c:v>24.72</c:v>
                </c:pt>
                <c:pt idx="3008">
                  <c:v>24.67</c:v>
                </c:pt>
                <c:pt idx="3009">
                  <c:v>24.63</c:v>
                </c:pt>
                <c:pt idx="3010">
                  <c:v>24.6</c:v>
                </c:pt>
                <c:pt idx="3011">
                  <c:v>24.51</c:v>
                </c:pt>
                <c:pt idx="3012">
                  <c:v>24.45</c:v>
                </c:pt>
                <c:pt idx="3013">
                  <c:v>24.47</c:v>
                </c:pt>
                <c:pt idx="3014">
                  <c:v>24.44</c:v>
                </c:pt>
                <c:pt idx="3015">
                  <c:v>24.43</c:v>
                </c:pt>
                <c:pt idx="3016">
                  <c:v>24.38</c:v>
                </c:pt>
                <c:pt idx="3017">
                  <c:v>24.31</c:v>
                </c:pt>
                <c:pt idx="3018">
                  <c:v>24.33</c:v>
                </c:pt>
                <c:pt idx="3019">
                  <c:v>24.32</c:v>
                </c:pt>
                <c:pt idx="3020">
                  <c:v>24.34</c:v>
                </c:pt>
                <c:pt idx="3021">
                  <c:v>24.33</c:v>
                </c:pt>
                <c:pt idx="3022">
                  <c:v>24.19</c:v>
                </c:pt>
                <c:pt idx="3023">
                  <c:v>24.08</c:v>
                </c:pt>
                <c:pt idx="3024">
                  <c:v>24.07</c:v>
                </c:pt>
                <c:pt idx="3025">
                  <c:v>24.2</c:v>
                </c:pt>
                <c:pt idx="3026">
                  <c:v>24.09</c:v>
                </c:pt>
                <c:pt idx="3027">
                  <c:v>23.95</c:v>
                </c:pt>
                <c:pt idx="3028">
                  <c:v>23.86</c:v>
                </c:pt>
                <c:pt idx="3029">
                  <c:v>23.89</c:v>
                </c:pt>
                <c:pt idx="3030">
                  <c:v>23.9</c:v>
                </c:pt>
                <c:pt idx="3031">
                  <c:v>23.85</c:v>
                </c:pt>
                <c:pt idx="3032">
                  <c:v>23.8</c:v>
                </c:pt>
                <c:pt idx="3033">
                  <c:v>23.76</c:v>
                </c:pt>
                <c:pt idx="3034">
                  <c:v>23.71</c:v>
                </c:pt>
                <c:pt idx="3035">
                  <c:v>23.69</c:v>
                </c:pt>
                <c:pt idx="3036">
                  <c:v>23.55</c:v>
                </c:pt>
                <c:pt idx="3037">
                  <c:v>23.45</c:v>
                </c:pt>
                <c:pt idx="3038">
                  <c:v>23.55</c:v>
                </c:pt>
                <c:pt idx="3039">
                  <c:v>23.56</c:v>
                </c:pt>
                <c:pt idx="3040">
                  <c:v>23.62</c:v>
                </c:pt>
                <c:pt idx="3041">
                  <c:v>23.53</c:v>
                </c:pt>
                <c:pt idx="3042">
                  <c:v>23.54</c:v>
                </c:pt>
                <c:pt idx="3043">
                  <c:v>23.47</c:v>
                </c:pt>
                <c:pt idx="3044">
                  <c:v>23.43</c:v>
                </c:pt>
                <c:pt idx="3045">
                  <c:v>23.3</c:v>
                </c:pt>
                <c:pt idx="3046">
                  <c:v>23.28</c:v>
                </c:pt>
                <c:pt idx="3047">
                  <c:v>23.39</c:v>
                </c:pt>
                <c:pt idx="3048">
                  <c:v>23.38</c:v>
                </c:pt>
                <c:pt idx="3049">
                  <c:v>23.33</c:v>
                </c:pt>
                <c:pt idx="3050">
                  <c:v>23.45</c:v>
                </c:pt>
                <c:pt idx="3051">
                  <c:v>23.38</c:v>
                </c:pt>
                <c:pt idx="3052">
                  <c:v>23.39</c:v>
                </c:pt>
                <c:pt idx="3053">
                  <c:v>23.42</c:v>
                </c:pt>
                <c:pt idx="3054">
                  <c:v>23.34</c:v>
                </c:pt>
                <c:pt idx="3055">
                  <c:v>23.52</c:v>
                </c:pt>
                <c:pt idx="3056">
                  <c:v>23.58</c:v>
                </c:pt>
                <c:pt idx="3057">
                  <c:v>23.57</c:v>
                </c:pt>
                <c:pt idx="3058">
                  <c:v>23.59</c:v>
                </c:pt>
                <c:pt idx="3059">
                  <c:v>23.54</c:v>
                </c:pt>
                <c:pt idx="3060">
                  <c:v>23.53</c:v>
                </c:pt>
                <c:pt idx="3061">
                  <c:v>23.47</c:v>
                </c:pt>
                <c:pt idx="3062">
                  <c:v>23.59</c:v>
                </c:pt>
                <c:pt idx="3063">
                  <c:v>23.55</c:v>
                </c:pt>
                <c:pt idx="3064">
                  <c:v>23.56</c:v>
                </c:pt>
                <c:pt idx="3065">
                  <c:v>23.43</c:v>
                </c:pt>
                <c:pt idx="3066">
                  <c:v>23.47</c:v>
                </c:pt>
                <c:pt idx="3067">
                  <c:v>23.47</c:v>
                </c:pt>
                <c:pt idx="3068">
                  <c:v>23.34</c:v>
                </c:pt>
                <c:pt idx="3069">
                  <c:v>23.21</c:v>
                </c:pt>
                <c:pt idx="3070">
                  <c:v>23.07</c:v>
                </c:pt>
                <c:pt idx="3071">
                  <c:v>23.02</c:v>
                </c:pt>
                <c:pt idx="3072">
                  <c:v>23.01</c:v>
                </c:pt>
                <c:pt idx="3073">
                  <c:v>23.31</c:v>
                </c:pt>
                <c:pt idx="3074">
                  <c:v>23.31</c:v>
                </c:pt>
                <c:pt idx="3075">
                  <c:v>23.38</c:v>
                </c:pt>
                <c:pt idx="3076">
                  <c:v>23.44</c:v>
                </c:pt>
                <c:pt idx="3077">
                  <c:v>23.39</c:v>
                </c:pt>
                <c:pt idx="3078">
                  <c:v>23.37</c:v>
                </c:pt>
                <c:pt idx="3079">
                  <c:v>23.45</c:v>
                </c:pt>
                <c:pt idx="3080">
                  <c:v>23.42</c:v>
                </c:pt>
                <c:pt idx="3081">
                  <c:v>23.38</c:v>
                </c:pt>
                <c:pt idx="3082">
                  <c:v>23.57</c:v>
                </c:pt>
                <c:pt idx="3083">
                  <c:v>23.65</c:v>
                </c:pt>
                <c:pt idx="3084">
                  <c:v>23.61</c:v>
                </c:pt>
                <c:pt idx="3085">
                  <c:v>23.54</c:v>
                </c:pt>
                <c:pt idx="3086">
                  <c:v>23.7</c:v>
                </c:pt>
                <c:pt idx="3087">
                  <c:v>23.77</c:v>
                </c:pt>
                <c:pt idx="3088">
                  <c:v>23.87</c:v>
                </c:pt>
                <c:pt idx="3089">
                  <c:v>23.8</c:v>
                </c:pt>
                <c:pt idx="3090">
                  <c:v>23.73</c:v>
                </c:pt>
                <c:pt idx="3091">
                  <c:v>23.7</c:v>
                </c:pt>
                <c:pt idx="3092">
                  <c:v>23.65</c:v>
                </c:pt>
                <c:pt idx="3093">
                  <c:v>23.75</c:v>
                </c:pt>
                <c:pt idx="3094">
                  <c:v>23.66</c:v>
                </c:pt>
                <c:pt idx="3095">
                  <c:v>23.59</c:v>
                </c:pt>
                <c:pt idx="3096">
                  <c:v>23.49</c:v>
                </c:pt>
                <c:pt idx="3097">
                  <c:v>23.36</c:v>
                </c:pt>
                <c:pt idx="3098">
                  <c:v>23.28</c:v>
                </c:pt>
                <c:pt idx="3099">
                  <c:v>23.33</c:v>
                </c:pt>
                <c:pt idx="3100">
                  <c:v>23.36</c:v>
                </c:pt>
                <c:pt idx="3101">
                  <c:v>23.5</c:v>
                </c:pt>
                <c:pt idx="3102">
                  <c:v>23.56</c:v>
                </c:pt>
                <c:pt idx="3103">
                  <c:v>23.56</c:v>
                </c:pt>
                <c:pt idx="3104">
                  <c:v>23.5</c:v>
                </c:pt>
                <c:pt idx="3105">
                  <c:v>23.56</c:v>
                </c:pt>
                <c:pt idx="3106">
                  <c:v>23.52</c:v>
                </c:pt>
                <c:pt idx="3107">
                  <c:v>23.52</c:v>
                </c:pt>
                <c:pt idx="3108">
                  <c:v>23.57</c:v>
                </c:pt>
                <c:pt idx="3109">
                  <c:v>23.5</c:v>
                </c:pt>
                <c:pt idx="3110">
                  <c:v>23.45</c:v>
                </c:pt>
                <c:pt idx="3111">
                  <c:v>23.32</c:v>
                </c:pt>
                <c:pt idx="3112">
                  <c:v>23.29</c:v>
                </c:pt>
                <c:pt idx="3113">
                  <c:v>23.44</c:v>
                </c:pt>
                <c:pt idx="3114">
                  <c:v>23.39</c:v>
                </c:pt>
                <c:pt idx="3115">
                  <c:v>23.42</c:v>
                </c:pt>
                <c:pt idx="3116">
                  <c:v>23.52</c:v>
                </c:pt>
                <c:pt idx="3117">
                  <c:v>23.62</c:v>
                </c:pt>
                <c:pt idx="3118">
                  <c:v>23.69</c:v>
                </c:pt>
                <c:pt idx="3119">
                  <c:v>23.63</c:v>
                </c:pt>
                <c:pt idx="3120">
                  <c:v>23.56</c:v>
                </c:pt>
                <c:pt idx="3121">
                  <c:v>23.56</c:v>
                </c:pt>
                <c:pt idx="3122">
                  <c:v>23.63</c:v>
                </c:pt>
                <c:pt idx="3123">
                  <c:v>23.6</c:v>
                </c:pt>
                <c:pt idx="3124">
                  <c:v>23.59</c:v>
                </c:pt>
                <c:pt idx="3125">
                  <c:v>23.5</c:v>
                </c:pt>
                <c:pt idx="3126">
                  <c:v>23.36</c:v>
                </c:pt>
                <c:pt idx="3127">
                  <c:v>23.31</c:v>
                </c:pt>
                <c:pt idx="3128">
                  <c:v>23.19</c:v>
                </c:pt>
                <c:pt idx="3129">
                  <c:v>23.15</c:v>
                </c:pt>
                <c:pt idx="3130">
                  <c:v>23.04</c:v>
                </c:pt>
                <c:pt idx="3131">
                  <c:v>23.13</c:v>
                </c:pt>
                <c:pt idx="3132">
                  <c:v>23.11</c:v>
                </c:pt>
                <c:pt idx="3133">
                  <c:v>23.08</c:v>
                </c:pt>
                <c:pt idx="3134">
                  <c:v>23.24</c:v>
                </c:pt>
                <c:pt idx="3135">
                  <c:v>23.21</c:v>
                </c:pt>
                <c:pt idx="3136">
                  <c:v>23.3</c:v>
                </c:pt>
                <c:pt idx="3137">
                  <c:v>23.32</c:v>
                </c:pt>
                <c:pt idx="3138">
                  <c:v>23.48</c:v>
                </c:pt>
                <c:pt idx="3139">
                  <c:v>23.52</c:v>
                </c:pt>
                <c:pt idx="3140">
                  <c:v>23.44</c:v>
                </c:pt>
                <c:pt idx="3141">
                  <c:v>23.49</c:v>
                </c:pt>
                <c:pt idx="3142">
                  <c:v>23.66</c:v>
                </c:pt>
                <c:pt idx="3143">
                  <c:v>23.87</c:v>
                </c:pt>
                <c:pt idx="3144">
                  <c:v>23.97</c:v>
                </c:pt>
                <c:pt idx="3145">
                  <c:v>24.01</c:v>
                </c:pt>
                <c:pt idx="3146">
                  <c:v>23.96</c:v>
                </c:pt>
                <c:pt idx="3147">
                  <c:v>23.91</c:v>
                </c:pt>
                <c:pt idx="3148">
                  <c:v>23.8</c:v>
                </c:pt>
                <c:pt idx="3149">
                  <c:v>23.76</c:v>
                </c:pt>
                <c:pt idx="3150">
                  <c:v>23.78</c:v>
                </c:pt>
                <c:pt idx="3151">
                  <c:v>23.81</c:v>
                </c:pt>
                <c:pt idx="3152">
                  <c:v>23.75</c:v>
                </c:pt>
                <c:pt idx="3153">
                  <c:v>23.73</c:v>
                </c:pt>
                <c:pt idx="3154">
                  <c:v>23.77</c:v>
                </c:pt>
                <c:pt idx="3155">
                  <c:v>23.72</c:v>
                </c:pt>
                <c:pt idx="3156">
                  <c:v>23.81</c:v>
                </c:pt>
                <c:pt idx="3157">
                  <c:v>23.77</c:v>
                </c:pt>
                <c:pt idx="3158">
                  <c:v>23.82</c:v>
                </c:pt>
                <c:pt idx="3159">
                  <c:v>24.01</c:v>
                </c:pt>
                <c:pt idx="3160">
                  <c:v>24.29</c:v>
                </c:pt>
                <c:pt idx="3161">
                  <c:v>24.21</c:v>
                </c:pt>
                <c:pt idx="3162">
                  <c:v>24.07</c:v>
                </c:pt>
                <c:pt idx="3163">
                  <c:v>24.04</c:v>
                </c:pt>
                <c:pt idx="3164">
                  <c:v>24.04</c:v>
                </c:pt>
                <c:pt idx="3165">
                  <c:v>23.96</c:v>
                </c:pt>
                <c:pt idx="3166">
                  <c:v>23.82</c:v>
                </c:pt>
                <c:pt idx="3167">
                  <c:v>23.75</c:v>
                </c:pt>
                <c:pt idx="3168">
                  <c:v>23.72</c:v>
                </c:pt>
                <c:pt idx="3169">
                  <c:v>23.62</c:v>
                </c:pt>
                <c:pt idx="3170">
                  <c:v>23.62</c:v>
                </c:pt>
                <c:pt idx="3171">
                  <c:v>23.67</c:v>
                </c:pt>
                <c:pt idx="3172">
                  <c:v>23.61</c:v>
                </c:pt>
                <c:pt idx="3173">
                  <c:v>23.47</c:v>
                </c:pt>
                <c:pt idx="3174">
                  <c:v>23.43</c:v>
                </c:pt>
                <c:pt idx="3175">
                  <c:v>23.37</c:v>
                </c:pt>
                <c:pt idx="3176">
                  <c:v>23.29</c:v>
                </c:pt>
                <c:pt idx="3177">
                  <c:v>23.32</c:v>
                </c:pt>
                <c:pt idx="3178">
                  <c:v>23.3</c:v>
                </c:pt>
                <c:pt idx="3179">
                  <c:v>23.27</c:v>
                </c:pt>
                <c:pt idx="3180">
                  <c:v>23.49</c:v>
                </c:pt>
                <c:pt idx="3181">
                  <c:v>23.66</c:v>
                </c:pt>
                <c:pt idx="3182">
                  <c:v>23.61</c:v>
                </c:pt>
                <c:pt idx="3183">
                  <c:v>23.59</c:v>
                </c:pt>
                <c:pt idx="3184">
                  <c:v>23.55</c:v>
                </c:pt>
                <c:pt idx="3185">
                  <c:v>23.53</c:v>
                </c:pt>
                <c:pt idx="3186">
                  <c:v>23.43</c:v>
                </c:pt>
                <c:pt idx="3187">
                  <c:v>23.45</c:v>
                </c:pt>
                <c:pt idx="3188">
                  <c:v>23.43</c:v>
                </c:pt>
                <c:pt idx="3189">
                  <c:v>23.3</c:v>
                </c:pt>
                <c:pt idx="3190">
                  <c:v>23.61</c:v>
                </c:pt>
                <c:pt idx="3191">
                  <c:v>23.74</c:v>
                </c:pt>
                <c:pt idx="3192">
                  <c:v>23.87</c:v>
                </c:pt>
                <c:pt idx="3193">
                  <c:v>23.8</c:v>
                </c:pt>
                <c:pt idx="3194">
                  <c:v>23.91</c:v>
                </c:pt>
                <c:pt idx="3195">
                  <c:v>23.86</c:v>
                </c:pt>
                <c:pt idx="3196">
                  <c:v>23.82</c:v>
                </c:pt>
                <c:pt idx="3197">
                  <c:v>23.77</c:v>
                </c:pt>
                <c:pt idx="3198">
                  <c:v>23.72</c:v>
                </c:pt>
                <c:pt idx="3199">
                  <c:v>23.64</c:v>
                </c:pt>
                <c:pt idx="3200">
                  <c:v>23.64</c:v>
                </c:pt>
                <c:pt idx="3201">
                  <c:v>23.59</c:v>
                </c:pt>
                <c:pt idx="3202">
                  <c:v>23.51</c:v>
                </c:pt>
                <c:pt idx="3203">
                  <c:v>23.58</c:v>
                </c:pt>
                <c:pt idx="3204">
                  <c:v>23.52</c:v>
                </c:pt>
                <c:pt idx="3205">
                  <c:v>23.59</c:v>
                </c:pt>
                <c:pt idx="3206">
                  <c:v>23.53</c:v>
                </c:pt>
                <c:pt idx="3207">
                  <c:v>23.78</c:v>
                </c:pt>
                <c:pt idx="3208">
                  <c:v>23.87</c:v>
                </c:pt>
                <c:pt idx="3209">
                  <c:v>23.86</c:v>
                </c:pt>
                <c:pt idx="3210">
                  <c:v>23.72</c:v>
                </c:pt>
                <c:pt idx="3211">
                  <c:v>23.65</c:v>
                </c:pt>
                <c:pt idx="3212">
                  <c:v>23.59</c:v>
                </c:pt>
                <c:pt idx="3213">
                  <c:v>23.62</c:v>
                </c:pt>
                <c:pt idx="3214">
                  <c:v>23.71</c:v>
                </c:pt>
                <c:pt idx="3215">
                  <c:v>23.75</c:v>
                </c:pt>
                <c:pt idx="3216">
                  <c:v>23.67</c:v>
                </c:pt>
                <c:pt idx="3217">
                  <c:v>23.53</c:v>
                </c:pt>
                <c:pt idx="3218">
                  <c:v>23.46</c:v>
                </c:pt>
                <c:pt idx="3219">
                  <c:v>23.38</c:v>
                </c:pt>
                <c:pt idx="3220">
                  <c:v>23.43</c:v>
                </c:pt>
                <c:pt idx="3221">
                  <c:v>23.72</c:v>
                </c:pt>
                <c:pt idx="3222">
                  <c:v>23.82</c:v>
                </c:pt>
                <c:pt idx="3223">
                  <c:v>23.94</c:v>
                </c:pt>
                <c:pt idx="3224">
                  <c:v>23.87</c:v>
                </c:pt>
                <c:pt idx="3225">
                  <c:v>23.77</c:v>
                </c:pt>
                <c:pt idx="3226">
                  <c:v>23.83</c:v>
                </c:pt>
                <c:pt idx="3227">
                  <c:v>23.98</c:v>
                </c:pt>
                <c:pt idx="3228">
                  <c:v>24.12</c:v>
                </c:pt>
                <c:pt idx="3229">
                  <c:v>24.14</c:v>
                </c:pt>
                <c:pt idx="3230">
                  <c:v>24.14</c:v>
                </c:pt>
                <c:pt idx="3231">
                  <c:v>24.14</c:v>
                </c:pt>
                <c:pt idx="3232">
                  <c:v>24.08</c:v>
                </c:pt>
                <c:pt idx="3233">
                  <c:v>24.05</c:v>
                </c:pt>
                <c:pt idx="3234">
                  <c:v>24.23</c:v>
                </c:pt>
                <c:pt idx="3235">
                  <c:v>24.31</c:v>
                </c:pt>
                <c:pt idx="3236">
                  <c:v>24.22</c:v>
                </c:pt>
                <c:pt idx="3237">
                  <c:v>24.32</c:v>
                </c:pt>
                <c:pt idx="3238">
                  <c:v>24.37</c:v>
                </c:pt>
                <c:pt idx="3239">
                  <c:v>24.31</c:v>
                </c:pt>
                <c:pt idx="3240">
                  <c:v>24.44</c:v>
                </c:pt>
                <c:pt idx="3241">
                  <c:v>24.38</c:v>
                </c:pt>
                <c:pt idx="3242">
                  <c:v>24.38</c:v>
                </c:pt>
                <c:pt idx="3243">
                  <c:v>24.37</c:v>
                </c:pt>
                <c:pt idx="3244">
                  <c:v>24.35</c:v>
                </c:pt>
                <c:pt idx="3245">
                  <c:v>24.35</c:v>
                </c:pt>
                <c:pt idx="3246">
                  <c:v>24.37</c:v>
                </c:pt>
                <c:pt idx="3247">
                  <c:v>24.34</c:v>
                </c:pt>
                <c:pt idx="3248">
                  <c:v>24.23</c:v>
                </c:pt>
                <c:pt idx="3249">
                  <c:v>24.23</c:v>
                </c:pt>
                <c:pt idx="3250">
                  <c:v>24.14</c:v>
                </c:pt>
                <c:pt idx="3251">
                  <c:v>24.11</c:v>
                </c:pt>
                <c:pt idx="3252">
                  <c:v>24.14</c:v>
                </c:pt>
                <c:pt idx="3253">
                  <c:v>24.09</c:v>
                </c:pt>
                <c:pt idx="3254">
                  <c:v>23.98</c:v>
                </c:pt>
                <c:pt idx="3255">
                  <c:v>23.84</c:v>
                </c:pt>
                <c:pt idx="3256">
                  <c:v>23.74</c:v>
                </c:pt>
                <c:pt idx="3257">
                  <c:v>23.7</c:v>
                </c:pt>
                <c:pt idx="3258">
                  <c:v>23.66</c:v>
                </c:pt>
                <c:pt idx="3259">
                  <c:v>23.64</c:v>
                </c:pt>
                <c:pt idx="3260">
                  <c:v>23.62</c:v>
                </c:pt>
                <c:pt idx="3261">
                  <c:v>23.58</c:v>
                </c:pt>
                <c:pt idx="3262">
                  <c:v>23.48</c:v>
                </c:pt>
                <c:pt idx="3263">
                  <c:v>23.47</c:v>
                </c:pt>
                <c:pt idx="3264">
                  <c:v>23.61</c:v>
                </c:pt>
                <c:pt idx="3265">
                  <c:v>23.57</c:v>
                </c:pt>
                <c:pt idx="3266">
                  <c:v>23.78</c:v>
                </c:pt>
                <c:pt idx="3267">
                  <c:v>23.8</c:v>
                </c:pt>
                <c:pt idx="3268">
                  <c:v>23.67</c:v>
                </c:pt>
                <c:pt idx="3269">
                  <c:v>23.53</c:v>
                </c:pt>
                <c:pt idx="3270">
                  <c:v>23.49</c:v>
                </c:pt>
                <c:pt idx="3271">
                  <c:v>23.51</c:v>
                </c:pt>
                <c:pt idx="3272">
                  <c:v>23.62</c:v>
                </c:pt>
                <c:pt idx="3273">
                  <c:v>23.62</c:v>
                </c:pt>
                <c:pt idx="3274">
                  <c:v>23.53</c:v>
                </c:pt>
                <c:pt idx="3275">
                  <c:v>23.51</c:v>
                </c:pt>
                <c:pt idx="3276">
                  <c:v>23.66</c:v>
                </c:pt>
                <c:pt idx="3277">
                  <c:v>23.57</c:v>
                </c:pt>
                <c:pt idx="3278">
                  <c:v>23.55</c:v>
                </c:pt>
                <c:pt idx="3279">
                  <c:v>23.66</c:v>
                </c:pt>
                <c:pt idx="3280">
                  <c:v>23.77</c:v>
                </c:pt>
                <c:pt idx="3281">
                  <c:v>23.7</c:v>
                </c:pt>
                <c:pt idx="3282">
                  <c:v>23.68</c:v>
                </c:pt>
                <c:pt idx="3283">
                  <c:v>23.65</c:v>
                </c:pt>
                <c:pt idx="3284">
                  <c:v>23.64</c:v>
                </c:pt>
                <c:pt idx="3285">
                  <c:v>23.65</c:v>
                </c:pt>
                <c:pt idx="3286">
                  <c:v>23.74</c:v>
                </c:pt>
                <c:pt idx="3287">
                  <c:v>23.81</c:v>
                </c:pt>
                <c:pt idx="3288">
                  <c:v>23.78</c:v>
                </c:pt>
                <c:pt idx="3289">
                  <c:v>23.78</c:v>
                </c:pt>
                <c:pt idx="3290">
                  <c:v>23.78</c:v>
                </c:pt>
                <c:pt idx="3291">
                  <c:v>23.89</c:v>
                </c:pt>
                <c:pt idx="3292">
                  <c:v>23.9</c:v>
                </c:pt>
                <c:pt idx="3293">
                  <c:v>23.87</c:v>
                </c:pt>
                <c:pt idx="3294">
                  <c:v>23.8</c:v>
                </c:pt>
                <c:pt idx="3295">
                  <c:v>23.83</c:v>
                </c:pt>
                <c:pt idx="3296">
                  <c:v>23.83</c:v>
                </c:pt>
                <c:pt idx="3297">
                  <c:v>23.76</c:v>
                </c:pt>
                <c:pt idx="3298">
                  <c:v>23.73</c:v>
                </c:pt>
                <c:pt idx="3299">
                  <c:v>23.76</c:v>
                </c:pt>
                <c:pt idx="3300">
                  <c:v>23.79</c:v>
                </c:pt>
                <c:pt idx="3301">
                  <c:v>23.85</c:v>
                </c:pt>
                <c:pt idx="3302">
                  <c:v>23.87</c:v>
                </c:pt>
                <c:pt idx="3303">
                  <c:v>23.9</c:v>
                </c:pt>
                <c:pt idx="3304">
                  <c:v>23.87</c:v>
                </c:pt>
                <c:pt idx="3305">
                  <c:v>23.83</c:v>
                </c:pt>
                <c:pt idx="3306">
                  <c:v>23.72</c:v>
                </c:pt>
                <c:pt idx="3307">
                  <c:v>23.76</c:v>
                </c:pt>
                <c:pt idx="3308">
                  <c:v>23.77</c:v>
                </c:pt>
                <c:pt idx="3309">
                  <c:v>23.7</c:v>
                </c:pt>
                <c:pt idx="3310">
                  <c:v>23.63</c:v>
                </c:pt>
                <c:pt idx="3311">
                  <c:v>23.53</c:v>
                </c:pt>
                <c:pt idx="3312">
                  <c:v>23.47</c:v>
                </c:pt>
                <c:pt idx="3313">
                  <c:v>23.44</c:v>
                </c:pt>
                <c:pt idx="3314">
                  <c:v>23.32</c:v>
                </c:pt>
                <c:pt idx="3315">
                  <c:v>23.26</c:v>
                </c:pt>
                <c:pt idx="3316">
                  <c:v>23.16</c:v>
                </c:pt>
                <c:pt idx="3317">
                  <c:v>23.13</c:v>
                </c:pt>
                <c:pt idx="3318">
                  <c:v>23.19</c:v>
                </c:pt>
                <c:pt idx="3319">
                  <c:v>23.06</c:v>
                </c:pt>
                <c:pt idx="3320">
                  <c:v>23.01</c:v>
                </c:pt>
                <c:pt idx="3321">
                  <c:v>23.19</c:v>
                </c:pt>
                <c:pt idx="3322">
                  <c:v>23.2</c:v>
                </c:pt>
                <c:pt idx="3323">
                  <c:v>23.13</c:v>
                </c:pt>
                <c:pt idx="3324">
                  <c:v>23.08</c:v>
                </c:pt>
                <c:pt idx="3325">
                  <c:v>22.95</c:v>
                </c:pt>
                <c:pt idx="3326">
                  <c:v>22.89</c:v>
                </c:pt>
                <c:pt idx="3327">
                  <c:v>22.85</c:v>
                </c:pt>
                <c:pt idx="3328">
                  <c:v>22.84</c:v>
                </c:pt>
                <c:pt idx="3329">
                  <c:v>22.75</c:v>
                </c:pt>
                <c:pt idx="3330">
                  <c:v>22.7</c:v>
                </c:pt>
                <c:pt idx="3331">
                  <c:v>22.82</c:v>
                </c:pt>
                <c:pt idx="3332">
                  <c:v>22.71</c:v>
                </c:pt>
                <c:pt idx="3333">
                  <c:v>22.78</c:v>
                </c:pt>
                <c:pt idx="3334">
                  <c:v>22.67</c:v>
                </c:pt>
                <c:pt idx="3335">
                  <c:v>22.63</c:v>
                </c:pt>
                <c:pt idx="3336">
                  <c:v>22.65</c:v>
                </c:pt>
                <c:pt idx="3337">
                  <c:v>22.72</c:v>
                </c:pt>
                <c:pt idx="3338">
                  <c:v>22.76</c:v>
                </c:pt>
                <c:pt idx="3339">
                  <c:v>22.72</c:v>
                </c:pt>
                <c:pt idx="3340">
                  <c:v>22.69</c:v>
                </c:pt>
                <c:pt idx="3341">
                  <c:v>22.59</c:v>
                </c:pt>
                <c:pt idx="3342">
                  <c:v>22.57</c:v>
                </c:pt>
                <c:pt idx="3343">
                  <c:v>22.74</c:v>
                </c:pt>
                <c:pt idx="3344">
                  <c:v>22.7</c:v>
                </c:pt>
                <c:pt idx="3345">
                  <c:v>22.82</c:v>
                </c:pt>
                <c:pt idx="3346">
                  <c:v>22.86</c:v>
                </c:pt>
                <c:pt idx="3347">
                  <c:v>22.84</c:v>
                </c:pt>
                <c:pt idx="3348">
                  <c:v>22.86</c:v>
                </c:pt>
                <c:pt idx="3349">
                  <c:v>22.83</c:v>
                </c:pt>
                <c:pt idx="3350">
                  <c:v>22.79</c:v>
                </c:pt>
                <c:pt idx="3351">
                  <c:v>22.77</c:v>
                </c:pt>
                <c:pt idx="3352">
                  <c:v>22.83</c:v>
                </c:pt>
                <c:pt idx="3353">
                  <c:v>22.76</c:v>
                </c:pt>
                <c:pt idx="3354">
                  <c:v>22.75</c:v>
                </c:pt>
                <c:pt idx="3355">
                  <c:v>22.66</c:v>
                </c:pt>
                <c:pt idx="3356">
                  <c:v>22.61</c:v>
                </c:pt>
                <c:pt idx="3357">
                  <c:v>22.56</c:v>
                </c:pt>
                <c:pt idx="3358">
                  <c:v>22.52</c:v>
                </c:pt>
                <c:pt idx="3359">
                  <c:v>22.52</c:v>
                </c:pt>
                <c:pt idx="3360">
                  <c:v>22.59</c:v>
                </c:pt>
                <c:pt idx="3361">
                  <c:v>22.6</c:v>
                </c:pt>
                <c:pt idx="3362">
                  <c:v>22.54</c:v>
                </c:pt>
                <c:pt idx="3363">
                  <c:v>22.68</c:v>
                </c:pt>
                <c:pt idx="3364">
                  <c:v>22.76</c:v>
                </c:pt>
                <c:pt idx="3365">
                  <c:v>22.93</c:v>
                </c:pt>
                <c:pt idx="3366">
                  <c:v>22.91</c:v>
                </c:pt>
                <c:pt idx="3367">
                  <c:v>22.77</c:v>
                </c:pt>
                <c:pt idx="3368">
                  <c:v>22.73</c:v>
                </c:pt>
                <c:pt idx="3369">
                  <c:v>22.71</c:v>
                </c:pt>
                <c:pt idx="3370">
                  <c:v>22.63</c:v>
                </c:pt>
                <c:pt idx="3371">
                  <c:v>22.68</c:v>
                </c:pt>
                <c:pt idx="3372">
                  <c:v>22.61</c:v>
                </c:pt>
                <c:pt idx="3373">
                  <c:v>22.57</c:v>
                </c:pt>
                <c:pt idx="3374">
                  <c:v>22.5</c:v>
                </c:pt>
                <c:pt idx="3375">
                  <c:v>22.64</c:v>
                </c:pt>
                <c:pt idx="3376">
                  <c:v>22.63</c:v>
                </c:pt>
                <c:pt idx="3377">
                  <c:v>22.65</c:v>
                </c:pt>
                <c:pt idx="3378">
                  <c:v>22.71</c:v>
                </c:pt>
                <c:pt idx="3379">
                  <c:v>22.67</c:v>
                </c:pt>
                <c:pt idx="3380">
                  <c:v>22.55</c:v>
                </c:pt>
                <c:pt idx="3381">
                  <c:v>22.5</c:v>
                </c:pt>
                <c:pt idx="3382">
                  <c:v>22.49</c:v>
                </c:pt>
                <c:pt idx="3383">
                  <c:v>22.44</c:v>
                </c:pt>
                <c:pt idx="3384">
                  <c:v>22.33</c:v>
                </c:pt>
                <c:pt idx="3385">
                  <c:v>22.2</c:v>
                </c:pt>
                <c:pt idx="3386">
                  <c:v>22.1</c:v>
                </c:pt>
                <c:pt idx="3387">
                  <c:v>22.11</c:v>
                </c:pt>
                <c:pt idx="3388">
                  <c:v>22.08</c:v>
                </c:pt>
                <c:pt idx="3389">
                  <c:v>22.08</c:v>
                </c:pt>
                <c:pt idx="3390">
                  <c:v>22.12</c:v>
                </c:pt>
                <c:pt idx="3391">
                  <c:v>22.23</c:v>
                </c:pt>
                <c:pt idx="3392">
                  <c:v>22.13</c:v>
                </c:pt>
                <c:pt idx="3393">
                  <c:v>22.07</c:v>
                </c:pt>
                <c:pt idx="3394">
                  <c:v>22.01</c:v>
                </c:pt>
                <c:pt idx="3395">
                  <c:v>21.92</c:v>
                </c:pt>
                <c:pt idx="3396">
                  <c:v>21.79</c:v>
                </c:pt>
                <c:pt idx="3397">
                  <c:v>21.7</c:v>
                </c:pt>
                <c:pt idx="3398">
                  <c:v>21.63</c:v>
                </c:pt>
                <c:pt idx="3399">
                  <c:v>21.64</c:v>
                </c:pt>
                <c:pt idx="3400">
                  <c:v>21.61</c:v>
                </c:pt>
                <c:pt idx="3401">
                  <c:v>21.71</c:v>
                </c:pt>
                <c:pt idx="3402">
                  <c:v>21.8</c:v>
                </c:pt>
                <c:pt idx="3403">
                  <c:v>21.8</c:v>
                </c:pt>
                <c:pt idx="3404">
                  <c:v>21.8</c:v>
                </c:pt>
                <c:pt idx="3405">
                  <c:v>21.83</c:v>
                </c:pt>
                <c:pt idx="3406">
                  <c:v>21.87</c:v>
                </c:pt>
                <c:pt idx="3407">
                  <c:v>21.96</c:v>
                </c:pt>
                <c:pt idx="3408">
                  <c:v>21.97</c:v>
                </c:pt>
                <c:pt idx="3409">
                  <c:v>21.9</c:v>
                </c:pt>
                <c:pt idx="3410">
                  <c:v>21.9</c:v>
                </c:pt>
                <c:pt idx="3411">
                  <c:v>21.89</c:v>
                </c:pt>
                <c:pt idx="3412">
                  <c:v>21.78</c:v>
                </c:pt>
                <c:pt idx="3413">
                  <c:v>21.83</c:v>
                </c:pt>
                <c:pt idx="3414">
                  <c:v>21.84</c:v>
                </c:pt>
                <c:pt idx="3415">
                  <c:v>21.75</c:v>
                </c:pt>
                <c:pt idx="3416">
                  <c:v>21.7</c:v>
                </c:pt>
                <c:pt idx="3417">
                  <c:v>21.66</c:v>
                </c:pt>
                <c:pt idx="3418">
                  <c:v>21.57</c:v>
                </c:pt>
                <c:pt idx="3419">
                  <c:v>21.76</c:v>
                </c:pt>
                <c:pt idx="3420">
                  <c:v>21.72</c:v>
                </c:pt>
                <c:pt idx="3421">
                  <c:v>21.7</c:v>
                </c:pt>
                <c:pt idx="3422">
                  <c:v>21.76</c:v>
                </c:pt>
                <c:pt idx="3423">
                  <c:v>21.74</c:v>
                </c:pt>
                <c:pt idx="3424">
                  <c:v>21.73</c:v>
                </c:pt>
                <c:pt idx="3425">
                  <c:v>21.68</c:v>
                </c:pt>
                <c:pt idx="3426">
                  <c:v>21.66</c:v>
                </c:pt>
                <c:pt idx="3427">
                  <c:v>21.63</c:v>
                </c:pt>
                <c:pt idx="3428">
                  <c:v>21.56</c:v>
                </c:pt>
                <c:pt idx="3429">
                  <c:v>21.49</c:v>
                </c:pt>
                <c:pt idx="3430">
                  <c:v>21.5</c:v>
                </c:pt>
                <c:pt idx="3431">
                  <c:v>21.56</c:v>
                </c:pt>
                <c:pt idx="3432">
                  <c:v>21.56</c:v>
                </c:pt>
                <c:pt idx="3433">
                  <c:v>21.65</c:v>
                </c:pt>
                <c:pt idx="3434">
                  <c:v>21.61</c:v>
                </c:pt>
                <c:pt idx="3435">
                  <c:v>21.55</c:v>
                </c:pt>
                <c:pt idx="3436">
                  <c:v>21.71</c:v>
                </c:pt>
                <c:pt idx="3437">
                  <c:v>21.72</c:v>
                </c:pt>
                <c:pt idx="3438">
                  <c:v>21.89</c:v>
                </c:pt>
                <c:pt idx="3439">
                  <c:v>21.92</c:v>
                </c:pt>
                <c:pt idx="3440">
                  <c:v>21.82</c:v>
                </c:pt>
                <c:pt idx="3441">
                  <c:v>21.7</c:v>
                </c:pt>
                <c:pt idx="3442">
                  <c:v>21.66</c:v>
                </c:pt>
                <c:pt idx="3443">
                  <c:v>21.61</c:v>
                </c:pt>
                <c:pt idx="3444">
                  <c:v>21.51</c:v>
                </c:pt>
                <c:pt idx="3445">
                  <c:v>21.39</c:v>
                </c:pt>
                <c:pt idx="3446">
                  <c:v>21.29</c:v>
                </c:pt>
                <c:pt idx="3447">
                  <c:v>21.36</c:v>
                </c:pt>
                <c:pt idx="3448">
                  <c:v>21.33</c:v>
                </c:pt>
                <c:pt idx="3449">
                  <c:v>21.32</c:v>
                </c:pt>
                <c:pt idx="3450">
                  <c:v>21.35</c:v>
                </c:pt>
                <c:pt idx="3451">
                  <c:v>21.36</c:v>
                </c:pt>
                <c:pt idx="3452">
                  <c:v>21.38</c:v>
                </c:pt>
                <c:pt idx="3453">
                  <c:v>21.33</c:v>
                </c:pt>
                <c:pt idx="3454">
                  <c:v>21.3</c:v>
                </c:pt>
                <c:pt idx="3455">
                  <c:v>21.26</c:v>
                </c:pt>
                <c:pt idx="3456">
                  <c:v>21.35</c:v>
                </c:pt>
                <c:pt idx="3457">
                  <c:v>21.37</c:v>
                </c:pt>
                <c:pt idx="3458">
                  <c:v>21.25</c:v>
                </c:pt>
                <c:pt idx="3459">
                  <c:v>21.17</c:v>
                </c:pt>
                <c:pt idx="3460">
                  <c:v>21.13</c:v>
                </c:pt>
                <c:pt idx="3461">
                  <c:v>21.1</c:v>
                </c:pt>
                <c:pt idx="3462">
                  <c:v>21.05</c:v>
                </c:pt>
                <c:pt idx="3463">
                  <c:v>20.93</c:v>
                </c:pt>
                <c:pt idx="3464">
                  <c:v>20.88</c:v>
                </c:pt>
                <c:pt idx="3465">
                  <c:v>20.81</c:v>
                </c:pt>
                <c:pt idx="3466">
                  <c:v>20.77</c:v>
                </c:pt>
                <c:pt idx="3467">
                  <c:v>20.7</c:v>
                </c:pt>
                <c:pt idx="3468">
                  <c:v>20.82</c:v>
                </c:pt>
                <c:pt idx="3469">
                  <c:v>20.92</c:v>
                </c:pt>
                <c:pt idx="3470">
                  <c:v>20.94</c:v>
                </c:pt>
                <c:pt idx="3471">
                  <c:v>21.03</c:v>
                </c:pt>
                <c:pt idx="3472">
                  <c:v>21.06</c:v>
                </c:pt>
                <c:pt idx="3473">
                  <c:v>21.07</c:v>
                </c:pt>
                <c:pt idx="3474">
                  <c:v>20.95</c:v>
                </c:pt>
                <c:pt idx="3475">
                  <c:v>20.83</c:v>
                </c:pt>
                <c:pt idx="3476">
                  <c:v>20.78</c:v>
                </c:pt>
                <c:pt idx="3477">
                  <c:v>20.69</c:v>
                </c:pt>
                <c:pt idx="3478">
                  <c:v>20.72</c:v>
                </c:pt>
                <c:pt idx="3479">
                  <c:v>20.66</c:v>
                </c:pt>
                <c:pt idx="3480">
                  <c:v>20.63</c:v>
                </c:pt>
                <c:pt idx="3481">
                  <c:v>20.51</c:v>
                </c:pt>
                <c:pt idx="3482">
                  <c:v>20.399999999999999</c:v>
                </c:pt>
                <c:pt idx="3483">
                  <c:v>20.37</c:v>
                </c:pt>
                <c:pt idx="3484">
                  <c:v>20.36</c:v>
                </c:pt>
                <c:pt idx="3485">
                  <c:v>20.47</c:v>
                </c:pt>
                <c:pt idx="3486">
                  <c:v>20.53</c:v>
                </c:pt>
                <c:pt idx="3487">
                  <c:v>20.43</c:v>
                </c:pt>
                <c:pt idx="3488">
                  <c:v>20.47</c:v>
                </c:pt>
                <c:pt idx="3489">
                  <c:v>20.55</c:v>
                </c:pt>
                <c:pt idx="3490">
                  <c:v>20.55</c:v>
                </c:pt>
                <c:pt idx="3491">
                  <c:v>20.51</c:v>
                </c:pt>
                <c:pt idx="3492">
                  <c:v>20.58</c:v>
                </c:pt>
                <c:pt idx="3493">
                  <c:v>20.54</c:v>
                </c:pt>
                <c:pt idx="3494">
                  <c:v>20.52</c:v>
                </c:pt>
                <c:pt idx="3495">
                  <c:v>20.73</c:v>
                </c:pt>
                <c:pt idx="3496">
                  <c:v>20.95</c:v>
                </c:pt>
                <c:pt idx="3497">
                  <c:v>20.95</c:v>
                </c:pt>
                <c:pt idx="3498">
                  <c:v>20.94</c:v>
                </c:pt>
                <c:pt idx="3499">
                  <c:v>20.91</c:v>
                </c:pt>
                <c:pt idx="3500">
                  <c:v>21.22</c:v>
                </c:pt>
                <c:pt idx="3501">
                  <c:v>21.39</c:v>
                </c:pt>
                <c:pt idx="3502">
                  <c:v>21.56</c:v>
                </c:pt>
                <c:pt idx="3503">
                  <c:v>21.48</c:v>
                </c:pt>
                <c:pt idx="3504">
                  <c:v>21.51</c:v>
                </c:pt>
                <c:pt idx="3505">
                  <c:v>21.4</c:v>
                </c:pt>
                <c:pt idx="3506">
                  <c:v>21.32</c:v>
                </c:pt>
                <c:pt idx="3507">
                  <c:v>21.29</c:v>
                </c:pt>
                <c:pt idx="3508">
                  <c:v>21.33</c:v>
                </c:pt>
                <c:pt idx="3509">
                  <c:v>21.34</c:v>
                </c:pt>
                <c:pt idx="3510">
                  <c:v>21.29</c:v>
                </c:pt>
                <c:pt idx="3511">
                  <c:v>21.23</c:v>
                </c:pt>
                <c:pt idx="3512">
                  <c:v>21.48</c:v>
                </c:pt>
                <c:pt idx="3513">
                  <c:v>21.58</c:v>
                </c:pt>
                <c:pt idx="3514">
                  <c:v>21.52</c:v>
                </c:pt>
                <c:pt idx="3515">
                  <c:v>21.45</c:v>
                </c:pt>
                <c:pt idx="3516">
                  <c:v>21.38</c:v>
                </c:pt>
                <c:pt idx="3517">
                  <c:v>21.45</c:v>
                </c:pt>
                <c:pt idx="3518">
                  <c:v>21.4</c:v>
                </c:pt>
                <c:pt idx="3519">
                  <c:v>21.46</c:v>
                </c:pt>
                <c:pt idx="3520">
                  <c:v>21.45</c:v>
                </c:pt>
                <c:pt idx="3521">
                  <c:v>21.41</c:v>
                </c:pt>
                <c:pt idx="3522">
                  <c:v>21.31</c:v>
                </c:pt>
                <c:pt idx="3523">
                  <c:v>21.47</c:v>
                </c:pt>
                <c:pt idx="3524">
                  <c:v>21.68</c:v>
                </c:pt>
                <c:pt idx="3525">
                  <c:v>21.83</c:v>
                </c:pt>
                <c:pt idx="3526">
                  <c:v>21.77</c:v>
                </c:pt>
                <c:pt idx="3527">
                  <c:v>21.74</c:v>
                </c:pt>
                <c:pt idx="3528">
                  <c:v>21.76</c:v>
                </c:pt>
                <c:pt idx="3529">
                  <c:v>21.81</c:v>
                </c:pt>
                <c:pt idx="3530">
                  <c:v>21.78</c:v>
                </c:pt>
                <c:pt idx="3531">
                  <c:v>21.66</c:v>
                </c:pt>
                <c:pt idx="3532">
                  <c:v>21.67</c:v>
                </c:pt>
                <c:pt idx="3533">
                  <c:v>21.75</c:v>
                </c:pt>
                <c:pt idx="3534">
                  <c:v>21.63</c:v>
                </c:pt>
                <c:pt idx="3535">
                  <c:v>21.55</c:v>
                </c:pt>
                <c:pt idx="3536">
                  <c:v>21.5</c:v>
                </c:pt>
                <c:pt idx="3537">
                  <c:v>21.53</c:v>
                </c:pt>
                <c:pt idx="3538">
                  <c:v>21.54</c:v>
                </c:pt>
                <c:pt idx="3539">
                  <c:v>21.54</c:v>
                </c:pt>
                <c:pt idx="3540">
                  <c:v>21.62</c:v>
                </c:pt>
                <c:pt idx="3541">
                  <c:v>21.66</c:v>
                </c:pt>
                <c:pt idx="3542">
                  <c:v>21.74</c:v>
                </c:pt>
                <c:pt idx="3543">
                  <c:v>21.78</c:v>
                </c:pt>
                <c:pt idx="3544">
                  <c:v>21.77</c:v>
                </c:pt>
                <c:pt idx="3545">
                  <c:v>21.65</c:v>
                </c:pt>
                <c:pt idx="3546">
                  <c:v>21.71</c:v>
                </c:pt>
                <c:pt idx="3547">
                  <c:v>21.62</c:v>
                </c:pt>
                <c:pt idx="3548">
                  <c:v>21.5</c:v>
                </c:pt>
                <c:pt idx="3549">
                  <c:v>21.51</c:v>
                </c:pt>
                <c:pt idx="3550">
                  <c:v>21.56</c:v>
                </c:pt>
                <c:pt idx="3551">
                  <c:v>21.53</c:v>
                </c:pt>
                <c:pt idx="3552">
                  <c:v>21.55</c:v>
                </c:pt>
                <c:pt idx="3553">
                  <c:v>21.55</c:v>
                </c:pt>
                <c:pt idx="3554">
                  <c:v>21.8</c:v>
                </c:pt>
                <c:pt idx="3555">
                  <c:v>21.91</c:v>
                </c:pt>
                <c:pt idx="3556">
                  <c:v>21.91</c:v>
                </c:pt>
                <c:pt idx="3557">
                  <c:v>21.98</c:v>
                </c:pt>
                <c:pt idx="3558">
                  <c:v>21.98</c:v>
                </c:pt>
                <c:pt idx="3559">
                  <c:v>21.93</c:v>
                </c:pt>
                <c:pt idx="3560">
                  <c:v>21.9</c:v>
                </c:pt>
                <c:pt idx="3561">
                  <c:v>21.8</c:v>
                </c:pt>
                <c:pt idx="3562">
                  <c:v>21.9</c:v>
                </c:pt>
                <c:pt idx="3563">
                  <c:v>21.88</c:v>
                </c:pt>
                <c:pt idx="3564">
                  <c:v>21.86</c:v>
                </c:pt>
                <c:pt idx="3565">
                  <c:v>22.11</c:v>
                </c:pt>
                <c:pt idx="3566">
                  <c:v>22.29</c:v>
                </c:pt>
                <c:pt idx="3567">
                  <c:v>22.26</c:v>
                </c:pt>
                <c:pt idx="3568">
                  <c:v>22.2</c:v>
                </c:pt>
                <c:pt idx="3569">
                  <c:v>22.16</c:v>
                </c:pt>
                <c:pt idx="3570">
                  <c:v>22.17</c:v>
                </c:pt>
                <c:pt idx="3571">
                  <c:v>22.09</c:v>
                </c:pt>
                <c:pt idx="3572">
                  <c:v>22</c:v>
                </c:pt>
                <c:pt idx="3573">
                  <c:v>21.93</c:v>
                </c:pt>
                <c:pt idx="3574">
                  <c:v>21.81</c:v>
                </c:pt>
                <c:pt idx="3575">
                  <c:v>21.73</c:v>
                </c:pt>
                <c:pt idx="3576">
                  <c:v>21.66</c:v>
                </c:pt>
                <c:pt idx="3577">
                  <c:v>21.62</c:v>
                </c:pt>
                <c:pt idx="3578">
                  <c:v>21.58</c:v>
                </c:pt>
                <c:pt idx="3579">
                  <c:v>21.47</c:v>
                </c:pt>
                <c:pt idx="3580">
                  <c:v>21.36</c:v>
                </c:pt>
                <c:pt idx="3581">
                  <c:v>21.38</c:v>
                </c:pt>
                <c:pt idx="3582">
                  <c:v>21.3</c:v>
                </c:pt>
                <c:pt idx="3583">
                  <c:v>21.26</c:v>
                </c:pt>
                <c:pt idx="3584">
                  <c:v>21.32</c:v>
                </c:pt>
                <c:pt idx="3585">
                  <c:v>21.26</c:v>
                </c:pt>
                <c:pt idx="3586">
                  <c:v>21.28</c:v>
                </c:pt>
                <c:pt idx="3587">
                  <c:v>21.29</c:v>
                </c:pt>
                <c:pt idx="3588">
                  <c:v>21.29</c:v>
                </c:pt>
                <c:pt idx="3589">
                  <c:v>21.2</c:v>
                </c:pt>
                <c:pt idx="3590">
                  <c:v>21.31</c:v>
                </c:pt>
                <c:pt idx="3591">
                  <c:v>21.35</c:v>
                </c:pt>
                <c:pt idx="3592">
                  <c:v>21.34</c:v>
                </c:pt>
                <c:pt idx="3593">
                  <c:v>21.22</c:v>
                </c:pt>
                <c:pt idx="3594">
                  <c:v>21.19</c:v>
                </c:pt>
                <c:pt idx="3595">
                  <c:v>21.17</c:v>
                </c:pt>
                <c:pt idx="3596">
                  <c:v>21.24</c:v>
                </c:pt>
                <c:pt idx="3597">
                  <c:v>21.29</c:v>
                </c:pt>
                <c:pt idx="3598">
                  <c:v>21.26</c:v>
                </c:pt>
                <c:pt idx="3599">
                  <c:v>21.22</c:v>
                </c:pt>
                <c:pt idx="3600">
                  <c:v>21.16</c:v>
                </c:pt>
                <c:pt idx="3601">
                  <c:v>21.24</c:v>
                </c:pt>
                <c:pt idx="3602">
                  <c:v>21.35</c:v>
                </c:pt>
                <c:pt idx="3603">
                  <c:v>21.33</c:v>
                </c:pt>
                <c:pt idx="3604">
                  <c:v>21.26</c:v>
                </c:pt>
                <c:pt idx="3605">
                  <c:v>21.36</c:v>
                </c:pt>
                <c:pt idx="3606">
                  <c:v>21.3</c:v>
                </c:pt>
                <c:pt idx="3607">
                  <c:v>21.24</c:v>
                </c:pt>
                <c:pt idx="3608">
                  <c:v>21.34</c:v>
                </c:pt>
                <c:pt idx="3609">
                  <c:v>21.45</c:v>
                </c:pt>
                <c:pt idx="3610">
                  <c:v>21.39</c:v>
                </c:pt>
                <c:pt idx="3611">
                  <c:v>21.37</c:v>
                </c:pt>
                <c:pt idx="3612">
                  <c:v>21.38</c:v>
                </c:pt>
                <c:pt idx="3613">
                  <c:v>21.33</c:v>
                </c:pt>
                <c:pt idx="3614">
                  <c:v>21.22</c:v>
                </c:pt>
                <c:pt idx="3615">
                  <c:v>21.18</c:v>
                </c:pt>
                <c:pt idx="3616">
                  <c:v>21.1</c:v>
                </c:pt>
                <c:pt idx="3617">
                  <c:v>21.23</c:v>
                </c:pt>
                <c:pt idx="3618">
                  <c:v>21.34</c:v>
                </c:pt>
                <c:pt idx="3619">
                  <c:v>21.37</c:v>
                </c:pt>
                <c:pt idx="3620">
                  <c:v>21.29</c:v>
                </c:pt>
                <c:pt idx="3621">
                  <c:v>21.3</c:v>
                </c:pt>
                <c:pt idx="3622">
                  <c:v>21.49</c:v>
                </c:pt>
                <c:pt idx="3623">
                  <c:v>21.49</c:v>
                </c:pt>
                <c:pt idx="3624">
                  <c:v>21.48</c:v>
                </c:pt>
                <c:pt idx="3625">
                  <c:v>21.45</c:v>
                </c:pt>
                <c:pt idx="3626">
                  <c:v>21.33</c:v>
                </c:pt>
                <c:pt idx="3627">
                  <c:v>21.24</c:v>
                </c:pt>
                <c:pt idx="3628">
                  <c:v>21.18</c:v>
                </c:pt>
                <c:pt idx="3629">
                  <c:v>21.06</c:v>
                </c:pt>
                <c:pt idx="3630">
                  <c:v>20.94</c:v>
                </c:pt>
                <c:pt idx="3631">
                  <c:v>21.02</c:v>
                </c:pt>
                <c:pt idx="3632">
                  <c:v>21.05</c:v>
                </c:pt>
                <c:pt idx="3633">
                  <c:v>21.04</c:v>
                </c:pt>
                <c:pt idx="3634">
                  <c:v>20.92</c:v>
                </c:pt>
                <c:pt idx="3635">
                  <c:v>20.92</c:v>
                </c:pt>
                <c:pt idx="3636">
                  <c:v>20.99</c:v>
                </c:pt>
                <c:pt idx="3637">
                  <c:v>20.87</c:v>
                </c:pt>
                <c:pt idx="3638">
                  <c:v>20.81</c:v>
                </c:pt>
                <c:pt idx="3639">
                  <c:v>20.82</c:v>
                </c:pt>
                <c:pt idx="3640">
                  <c:v>20.87</c:v>
                </c:pt>
                <c:pt idx="3641">
                  <c:v>20.92</c:v>
                </c:pt>
                <c:pt idx="3642">
                  <c:v>20.86</c:v>
                </c:pt>
                <c:pt idx="3643">
                  <c:v>20.78</c:v>
                </c:pt>
                <c:pt idx="3644">
                  <c:v>20.69</c:v>
                </c:pt>
                <c:pt idx="3645">
                  <c:v>20.73</c:v>
                </c:pt>
                <c:pt idx="3646">
                  <c:v>20.74</c:v>
                </c:pt>
                <c:pt idx="3647">
                  <c:v>20.77</c:v>
                </c:pt>
                <c:pt idx="3648">
                  <c:v>20.79</c:v>
                </c:pt>
                <c:pt idx="3649">
                  <c:v>20.82</c:v>
                </c:pt>
                <c:pt idx="3650">
                  <c:v>20.74</c:v>
                </c:pt>
                <c:pt idx="3651">
                  <c:v>20.83</c:v>
                </c:pt>
                <c:pt idx="3652">
                  <c:v>20.8</c:v>
                </c:pt>
                <c:pt idx="3653">
                  <c:v>20.68</c:v>
                </c:pt>
                <c:pt idx="3654">
                  <c:v>20.61</c:v>
                </c:pt>
                <c:pt idx="3655">
                  <c:v>20.57</c:v>
                </c:pt>
                <c:pt idx="3656">
                  <c:v>20.56</c:v>
                </c:pt>
                <c:pt idx="3657">
                  <c:v>20.7</c:v>
                </c:pt>
                <c:pt idx="3658">
                  <c:v>20.66</c:v>
                </c:pt>
                <c:pt idx="3659">
                  <c:v>20.65</c:v>
                </c:pt>
                <c:pt idx="3660">
                  <c:v>20.59</c:v>
                </c:pt>
                <c:pt idx="3661">
                  <c:v>20.47</c:v>
                </c:pt>
                <c:pt idx="3662">
                  <c:v>20.51</c:v>
                </c:pt>
                <c:pt idx="3663">
                  <c:v>20.51</c:v>
                </c:pt>
                <c:pt idx="3664">
                  <c:v>20.49</c:v>
                </c:pt>
                <c:pt idx="3665">
                  <c:v>20.52</c:v>
                </c:pt>
                <c:pt idx="3666">
                  <c:v>20.49</c:v>
                </c:pt>
                <c:pt idx="3667">
                  <c:v>20.399999999999999</c:v>
                </c:pt>
                <c:pt idx="3668">
                  <c:v>20.36</c:v>
                </c:pt>
                <c:pt idx="3669">
                  <c:v>20.239999999999998</c:v>
                </c:pt>
                <c:pt idx="3670">
                  <c:v>20.22</c:v>
                </c:pt>
                <c:pt idx="3671">
                  <c:v>20.11</c:v>
                </c:pt>
                <c:pt idx="3672">
                  <c:v>20.05</c:v>
                </c:pt>
                <c:pt idx="3673">
                  <c:v>19.97</c:v>
                </c:pt>
                <c:pt idx="3674">
                  <c:v>19.88</c:v>
                </c:pt>
                <c:pt idx="3675">
                  <c:v>19.84</c:v>
                </c:pt>
                <c:pt idx="3676">
                  <c:v>19.899999999999999</c:v>
                </c:pt>
                <c:pt idx="3677">
                  <c:v>19.989999999999998</c:v>
                </c:pt>
                <c:pt idx="3678">
                  <c:v>19.95</c:v>
                </c:pt>
                <c:pt idx="3679">
                  <c:v>19.95</c:v>
                </c:pt>
                <c:pt idx="3680">
                  <c:v>19.940000000000001</c:v>
                </c:pt>
                <c:pt idx="3681">
                  <c:v>19.940000000000001</c:v>
                </c:pt>
                <c:pt idx="3682">
                  <c:v>20.13</c:v>
                </c:pt>
                <c:pt idx="3683">
                  <c:v>20.04</c:v>
                </c:pt>
                <c:pt idx="3684">
                  <c:v>20.059999999999999</c:v>
                </c:pt>
                <c:pt idx="3685">
                  <c:v>20.010000000000002</c:v>
                </c:pt>
                <c:pt idx="3686">
                  <c:v>19.89</c:v>
                </c:pt>
                <c:pt idx="3687">
                  <c:v>19.87</c:v>
                </c:pt>
                <c:pt idx="3688">
                  <c:v>19.760000000000002</c:v>
                </c:pt>
                <c:pt idx="3689">
                  <c:v>19.71</c:v>
                </c:pt>
                <c:pt idx="3690">
                  <c:v>19.87</c:v>
                </c:pt>
                <c:pt idx="3691">
                  <c:v>19.920000000000002</c:v>
                </c:pt>
                <c:pt idx="3692">
                  <c:v>19.920000000000002</c:v>
                </c:pt>
                <c:pt idx="3693">
                  <c:v>19.899999999999999</c:v>
                </c:pt>
                <c:pt idx="3694">
                  <c:v>19.82</c:v>
                </c:pt>
                <c:pt idx="3695">
                  <c:v>19.77</c:v>
                </c:pt>
                <c:pt idx="3696">
                  <c:v>19.73</c:v>
                </c:pt>
                <c:pt idx="3697">
                  <c:v>19.64</c:v>
                </c:pt>
                <c:pt idx="3698">
                  <c:v>19.59</c:v>
                </c:pt>
                <c:pt idx="3699">
                  <c:v>19.510000000000002</c:v>
                </c:pt>
                <c:pt idx="3700">
                  <c:v>19.420000000000002</c:v>
                </c:pt>
                <c:pt idx="3701">
                  <c:v>19.38</c:v>
                </c:pt>
                <c:pt idx="3702">
                  <c:v>19.37</c:v>
                </c:pt>
                <c:pt idx="3703">
                  <c:v>19.37</c:v>
                </c:pt>
                <c:pt idx="3704">
                  <c:v>19.43</c:v>
                </c:pt>
                <c:pt idx="3705">
                  <c:v>19.510000000000002</c:v>
                </c:pt>
                <c:pt idx="3706">
                  <c:v>19.73</c:v>
                </c:pt>
                <c:pt idx="3707">
                  <c:v>19.670000000000002</c:v>
                </c:pt>
                <c:pt idx="3708">
                  <c:v>19.68</c:v>
                </c:pt>
                <c:pt idx="3709">
                  <c:v>19.72</c:v>
                </c:pt>
                <c:pt idx="3710">
                  <c:v>19.72</c:v>
                </c:pt>
                <c:pt idx="3711">
                  <c:v>19.62</c:v>
                </c:pt>
                <c:pt idx="3712">
                  <c:v>19.600000000000001</c:v>
                </c:pt>
                <c:pt idx="3713">
                  <c:v>19.57</c:v>
                </c:pt>
                <c:pt idx="3714">
                  <c:v>19.64</c:v>
                </c:pt>
                <c:pt idx="3715">
                  <c:v>19.61</c:v>
                </c:pt>
                <c:pt idx="3716">
                  <c:v>19.62</c:v>
                </c:pt>
                <c:pt idx="3717">
                  <c:v>19.66</c:v>
                </c:pt>
                <c:pt idx="3718">
                  <c:v>19.61</c:v>
                </c:pt>
                <c:pt idx="3719">
                  <c:v>19.63</c:v>
                </c:pt>
                <c:pt idx="3720">
                  <c:v>19.600000000000001</c:v>
                </c:pt>
                <c:pt idx="3721">
                  <c:v>19.559999999999999</c:v>
                </c:pt>
                <c:pt idx="3722">
                  <c:v>19.7</c:v>
                </c:pt>
                <c:pt idx="3723">
                  <c:v>19.7</c:v>
                </c:pt>
                <c:pt idx="3724">
                  <c:v>19.62</c:v>
                </c:pt>
                <c:pt idx="3725">
                  <c:v>19.649999999999999</c:v>
                </c:pt>
                <c:pt idx="3726">
                  <c:v>19.64</c:v>
                </c:pt>
                <c:pt idx="3727">
                  <c:v>19.57</c:v>
                </c:pt>
                <c:pt idx="3728">
                  <c:v>19.54</c:v>
                </c:pt>
                <c:pt idx="3729">
                  <c:v>19.43</c:v>
                </c:pt>
                <c:pt idx="3730">
                  <c:v>19.38</c:v>
                </c:pt>
                <c:pt idx="3731">
                  <c:v>19.32</c:v>
                </c:pt>
                <c:pt idx="3732">
                  <c:v>19.43</c:v>
                </c:pt>
                <c:pt idx="3733">
                  <c:v>19.420000000000002</c:v>
                </c:pt>
                <c:pt idx="3734">
                  <c:v>19.38</c:v>
                </c:pt>
                <c:pt idx="3735">
                  <c:v>19.38</c:v>
                </c:pt>
                <c:pt idx="3736">
                  <c:v>19.37</c:v>
                </c:pt>
                <c:pt idx="3737">
                  <c:v>19.350000000000001</c:v>
                </c:pt>
                <c:pt idx="3738">
                  <c:v>19.32</c:v>
                </c:pt>
                <c:pt idx="3739">
                  <c:v>19.37</c:v>
                </c:pt>
                <c:pt idx="3740">
                  <c:v>19.399999999999999</c:v>
                </c:pt>
                <c:pt idx="3741">
                  <c:v>19.34</c:v>
                </c:pt>
                <c:pt idx="3742">
                  <c:v>19.59</c:v>
                </c:pt>
                <c:pt idx="3743">
                  <c:v>19.59</c:v>
                </c:pt>
                <c:pt idx="3744">
                  <c:v>19.5</c:v>
                </c:pt>
                <c:pt idx="3745">
                  <c:v>19.46</c:v>
                </c:pt>
                <c:pt idx="3746">
                  <c:v>19.399999999999999</c:v>
                </c:pt>
                <c:pt idx="3747">
                  <c:v>19.5</c:v>
                </c:pt>
                <c:pt idx="3748">
                  <c:v>19.39</c:v>
                </c:pt>
                <c:pt idx="3749">
                  <c:v>19.37</c:v>
                </c:pt>
                <c:pt idx="3750">
                  <c:v>19.309999999999999</c:v>
                </c:pt>
                <c:pt idx="3751">
                  <c:v>19.399999999999999</c:v>
                </c:pt>
                <c:pt idx="3752">
                  <c:v>19.29</c:v>
                </c:pt>
                <c:pt idx="3753">
                  <c:v>19.239999999999998</c:v>
                </c:pt>
                <c:pt idx="3754">
                  <c:v>19.39</c:v>
                </c:pt>
                <c:pt idx="3755">
                  <c:v>19.46</c:v>
                </c:pt>
                <c:pt idx="3756">
                  <c:v>19.510000000000002</c:v>
                </c:pt>
                <c:pt idx="3757">
                  <c:v>19.440000000000001</c:v>
                </c:pt>
                <c:pt idx="3758">
                  <c:v>19.510000000000002</c:v>
                </c:pt>
                <c:pt idx="3759">
                  <c:v>19.440000000000001</c:v>
                </c:pt>
                <c:pt idx="3760">
                  <c:v>19.420000000000002</c:v>
                </c:pt>
                <c:pt idx="3761">
                  <c:v>19.47</c:v>
                </c:pt>
                <c:pt idx="3762">
                  <c:v>19.37</c:v>
                </c:pt>
                <c:pt idx="3763">
                  <c:v>19.29</c:v>
                </c:pt>
                <c:pt idx="3764">
                  <c:v>19.3</c:v>
                </c:pt>
                <c:pt idx="3765">
                  <c:v>19.43</c:v>
                </c:pt>
                <c:pt idx="3766">
                  <c:v>19.649999999999999</c:v>
                </c:pt>
                <c:pt idx="3767">
                  <c:v>19.739999999999998</c:v>
                </c:pt>
                <c:pt idx="3768">
                  <c:v>19.670000000000002</c:v>
                </c:pt>
                <c:pt idx="3769">
                  <c:v>19.72</c:v>
                </c:pt>
                <c:pt idx="3770">
                  <c:v>19.68</c:v>
                </c:pt>
                <c:pt idx="3771">
                  <c:v>19.649999999999999</c:v>
                </c:pt>
                <c:pt idx="3772">
                  <c:v>19.59</c:v>
                </c:pt>
                <c:pt idx="3773">
                  <c:v>19.79</c:v>
                </c:pt>
                <c:pt idx="3774">
                  <c:v>19.7</c:v>
                </c:pt>
                <c:pt idx="3775">
                  <c:v>19.68</c:v>
                </c:pt>
                <c:pt idx="3776">
                  <c:v>19.64</c:v>
                </c:pt>
                <c:pt idx="3777">
                  <c:v>19.649999999999999</c:v>
                </c:pt>
                <c:pt idx="3778">
                  <c:v>19.66</c:v>
                </c:pt>
                <c:pt idx="3779">
                  <c:v>19.670000000000002</c:v>
                </c:pt>
                <c:pt idx="3780">
                  <c:v>19.670000000000002</c:v>
                </c:pt>
                <c:pt idx="3781">
                  <c:v>19.82</c:v>
                </c:pt>
                <c:pt idx="3782">
                  <c:v>19.88</c:v>
                </c:pt>
                <c:pt idx="3783">
                  <c:v>19.87</c:v>
                </c:pt>
                <c:pt idx="3784">
                  <c:v>19.940000000000001</c:v>
                </c:pt>
                <c:pt idx="3785">
                  <c:v>19.97</c:v>
                </c:pt>
                <c:pt idx="3786">
                  <c:v>19.87</c:v>
                </c:pt>
                <c:pt idx="3787">
                  <c:v>19.84</c:v>
                </c:pt>
                <c:pt idx="3788">
                  <c:v>19.8</c:v>
                </c:pt>
                <c:pt idx="3789">
                  <c:v>19.71</c:v>
                </c:pt>
                <c:pt idx="3790">
                  <c:v>19.649999999999999</c:v>
                </c:pt>
                <c:pt idx="3791">
                  <c:v>19.72</c:v>
                </c:pt>
                <c:pt idx="3792">
                  <c:v>19.850000000000001</c:v>
                </c:pt>
                <c:pt idx="3793">
                  <c:v>19.79</c:v>
                </c:pt>
                <c:pt idx="3794">
                  <c:v>19.760000000000002</c:v>
                </c:pt>
                <c:pt idx="3795">
                  <c:v>19.7</c:v>
                </c:pt>
                <c:pt idx="3796">
                  <c:v>19.84</c:v>
                </c:pt>
                <c:pt idx="3797">
                  <c:v>19.96</c:v>
                </c:pt>
                <c:pt idx="3798">
                  <c:v>19.95</c:v>
                </c:pt>
                <c:pt idx="3799">
                  <c:v>20</c:v>
                </c:pt>
                <c:pt idx="3800">
                  <c:v>19.96</c:v>
                </c:pt>
                <c:pt idx="3801">
                  <c:v>19.91</c:v>
                </c:pt>
                <c:pt idx="3802">
                  <c:v>20.09</c:v>
                </c:pt>
                <c:pt idx="3803">
                  <c:v>20.04</c:v>
                </c:pt>
                <c:pt idx="3804">
                  <c:v>19.96</c:v>
                </c:pt>
                <c:pt idx="3805">
                  <c:v>19.91</c:v>
                </c:pt>
                <c:pt idx="3806">
                  <c:v>19.829999999999998</c:v>
                </c:pt>
                <c:pt idx="3807">
                  <c:v>19.809999999999999</c:v>
                </c:pt>
                <c:pt idx="3808">
                  <c:v>19.8</c:v>
                </c:pt>
                <c:pt idx="3809">
                  <c:v>19.829999999999998</c:v>
                </c:pt>
                <c:pt idx="3810">
                  <c:v>19.739999999999998</c:v>
                </c:pt>
                <c:pt idx="3811">
                  <c:v>19.73</c:v>
                </c:pt>
                <c:pt idx="3812">
                  <c:v>19.73</c:v>
                </c:pt>
                <c:pt idx="3813">
                  <c:v>19.809999999999999</c:v>
                </c:pt>
                <c:pt idx="3814">
                  <c:v>19.95</c:v>
                </c:pt>
                <c:pt idx="3815">
                  <c:v>19.899999999999999</c:v>
                </c:pt>
                <c:pt idx="3816">
                  <c:v>19.829999999999998</c:v>
                </c:pt>
                <c:pt idx="3817">
                  <c:v>19.809999999999999</c:v>
                </c:pt>
                <c:pt idx="3818">
                  <c:v>19.78</c:v>
                </c:pt>
                <c:pt idx="3819">
                  <c:v>19.78</c:v>
                </c:pt>
                <c:pt idx="3820">
                  <c:v>19.670000000000002</c:v>
                </c:pt>
                <c:pt idx="3821">
                  <c:v>19.829999999999998</c:v>
                </c:pt>
                <c:pt idx="3822">
                  <c:v>19.78</c:v>
                </c:pt>
                <c:pt idx="3823">
                  <c:v>19.82</c:v>
                </c:pt>
                <c:pt idx="3824">
                  <c:v>19.760000000000002</c:v>
                </c:pt>
                <c:pt idx="3825">
                  <c:v>19.739999999999998</c:v>
                </c:pt>
                <c:pt idx="3826">
                  <c:v>19.71</c:v>
                </c:pt>
                <c:pt idx="3827">
                  <c:v>19.690000000000001</c:v>
                </c:pt>
                <c:pt idx="3828">
                  <c:v>19.61</c:v>
                </c:pt>
                <c:pt idx="3829">
                  <c:v>19.600000000000001</c:v>
                </c:pt>
                <c:pt idx="3830">
                  <c:v>19.739999999999998</c:v>
                </c:pt>
                <c:pt idx="3831">
                  <c:v>19.88</c:v>
                </c:pt>
                <c:pt idx="3832">
                  <c:v>19.91</c:v>
                </c:pt>
                <c:pt idx="3833">
                  <c:v>20.010000000000002</c:v>
                </c:pt>
                <c:pt idx="3834">
                  <c:v>20.12</c:v>
                </c:pt>
                <c:pt idx="3835">
                  <c:v>20.010000000000002</c:v>
                </c:pt>
                <c:pt idx="3836">
                  <c:v>19.920000000000002</c:v>
                </c:pt>
                <c:pt idx="3837">
                  <c:v>19.920000000000002</c:v>
                </c:pt>
                <c:pt idx="3838">
                  <c:v>19.86</c:v>
                </c:pt>
                <c:pt idx="3839">
                  <c:v>19.87</c:v>
                </c:pt>
                <c:pt idx="3840">
                  <c:v>20.03</c:v>
                </c:pt>
                <c:pt idx="3841">
                  <c:v>20.02</c:v>
                </c:pt>
                <c:pt idx="3842">
                  <c:v>20.02</c:v>
                </c:pt>
                <c:pt idx="3843">
                  <c:v>20.25</c:v>
                </c:pt>
                <c:pt idx="3844">
                  <c:v>20.2</c:v>
                </c:pt>
                <c:pt idx="3845">
                  <c:v>20.16</c:v>
                </c:pt>
                <c:pt idx="3846">
                  <c:v>20.14</c:v>
                </c:pt>
                <c:pt idx="3847">
                  <c:v>20.05</c:v>
                </c:pt>
                <c:pt idx="3848">
                  <c:v>19.93</c:v>
                </c:pt>
                <c:pt idx="3849">
                  <c:v>19.940000000000001</c:v>
                </c:pt>
                <c:pt idx="3850">
                  <c:v>20.04</c:v>
                </c:pt>
                <c:pt idx="3851">
                  <c:v>19.95</c:v>
                </c:pt>
                <c:pt idx="3852">
                  <c:v>19.93</c:v>
                </c:pt>
                <c:pt idx="3853">
                  <c:v>20.05</c:v>
                </c:pt>
                <c:pt idx="3854">
                  <c:v>20.13</c:v>
                </c:pt>
                <c:pt idx="3855">
                  <c:v>20.28</c:v>
                </c:pt>
                <c:pt idx="3856">
                  <c:v>20.329999999999998</c:v>
                </c:pt>
                <c:pt idx="3857">
                  <c:v>20.25</c:v>
                </c:pt>
                <c:pt idx="3858">
                  <c:v>20.2</c:v>
                </c:pt>
                <c:pt idx="3859">
                  <c:v>20.11</c:v>
                </c:pt>
                <c:pt idx="3860">
                  <c:v>20.14</c:v>
                </c:pt>
                <c:pt idx="3861">
                  <c:v>20.239999999999998</c:v>
                </c:pt>
                <c:pt idx="3862">
                  <c:v>20.18</c:v>
                </c:pt>
                <c:pt idx="3863">
                  <c:v>20.3</c:v>
                </c:pt>
                <c:pt idx="3864">
                  <c:v>20.190000000000001</c:v>
                </c:pt>
                <c:pt idx="3865">
                  <c:v>20.07</c:v>
                </c:pt>
                <c:pt idx="3866">
                  <c:v>20.02</c:v>
                </c:pt>
                <c:pt idx="3867">
                  <c:v>19.98</c:v>
                </c:pt>
                <c:pt idx="3868">
                  <c:v>19.989999999999998</c:v>
                </c:pt>
                <c:pt idx="3869">
                  <c:v>20.100000000000001</c:v>
                </c:pt>
                <c:pt idx="3870">
                  <c:v>20.11</c:v>
                </c:pt>
                <c:pt idx="3871">
                  <c:v>20.079999999999998</c:v>
                </c:pt>
                <c:pt idx="3872">
                  <c:v>20.02</c:v>
                </c:pt>
                <c:pt idx="3873">
                  <c:v>20.09</c:v>
                </c:pt>
                <c:pt idx="3874">
                  <c:v>20.09</c:v>
                </c:pt>
                <c:pt idx="3875">
                  <c:v>20.170000000000002</c:v>
                </c:pt>
                <c:pt idx="3876">
                  <c:v>20.12</c:v>
                </c:pt>
                <c:pt idx="3877">
                  <c:v>20.05</c:v>
                </c:pt>
                <c:pt idx="3878">
                  <c:v>19.96</c:v>
                </c:pt>
                <c:pt idx="3879">
                  <c:v>19.920000000000002</c:v>
                </c:pt>
                <c:pt idx="3880">
                  <c:v>19.809999999999999</c:v>
                </c:pt>
                <c:pt idx="3881">
                  <c:v>19.760000000000002</c:v>
                </c:pt>
                <c:pt idx="3882">
                  <c:v>19.79</c:v>
                </c:pt>
                <c:pt idx="3883">
                  <c:v>19.68</c:v>
                </c:pt>
                <c:pt idx="3884">
                  <c:v>19.71</c:v>
                </c:pt>
                <c:pt idx="3885">
                  <c:v>19.8</c:v>
                </c:pt>
                <c:pt idx="3886">
                  <c:v>19.93</c:v>
                </c:pt>
                <c:pt idx="3887">
                  <c:v>19.850000000000001</c:v>
                </c:pt>
                <c:pt idx="3888">
                  <c:v>19.829999999999998</c:v>
                </c:pt>
                <c:pt idx="3889">
                  <c:v>19.71</c:v>
                </c:pt>
                <c:pt idx="3890">
                  <c:v>19.690000000000001</c:v>
                </c:pt>
                <c:pt idx="3891">
                  <c:v>19.59</c:v>
                </c:pt>
                <c:pt idx="3892">
                  <c:v>19.559999999999999</c:v>
                </c:pt>
                <c:pt idx="3893">
                  <c:v>19.579999999999998</c:v>
                </c:pt>
                <c:pt idx="3894">
                  <c:v>19.75</c:v>
                </c:pt>
                <c:pt idx="3895">
                  <c:v>19.78</c:v>
                </c:pt>
                <c:pt idx="3896">
                  <c:v>19.88</c:v>
                </c:pt>
                <c:pt idx="3897">
                  <c:v>19.86</c:v>
                </c:pt>
                <c:pt idx="3898">
                  <c:v>19.77</c:v>
                </c:pt>
                <c:pt idx="3899">
                  <c:v>19.760000000000002</c:v>
                </c:pt>
                <c:pt idx="3900">
                  <c:v>19.72</c:v>
                </c:pt>
                <c:pt idx="3901">
                  <c:v>19.600000000000001</c:v>
                </c:pt>
                <c:pt idx="3902">
                  <c:v>19.59</c:v>
                </c:pt>
                <c:pt idx="3903">
                  <c:v>19.649999999999999</c:v>
                </c:pt>
                <c:pt idx="3904">
                  <c:v>19.59</c:v>
                </c:pt>
                <c:pt idx="3905">
                  <c:v>19.62</c:v>
                </c:pt>
                <c:pt idx="3906">
                  <c:v>19.690000000000001</c:v>
                </c:pt>
                <c:pt idx="3907">
                  <c:v>19.71</c:v>
                </c:pt>
                <c:pt idx="3908">
                  <c:v>19.690000000000001</c:v>
                </c:pt>
                <c:pt idx="3909">
                  <c:v>19.59</c:v>
                </c:pt>
                <c:pt idx="3910">
                  <c:v>19.559999999999999</c:v>
                </c:pt>
                <c:pt idx="3911">
                  <c:v>19.46</c:v>
                </c:pt>
                <c:pt idx="3912">
                  <c:v>19.45</c:v>
                </c:pt>
                <c:pt idx="3913">
                  <c:v>19.46</c:v>
                </c:pt>
                <c:pt idx="3914">
                  <c:v>19.64</c:v>
                </c:pt>
                <c:pt idx="3915">
                  <c:v>19.79</c:v>
                </c:pt>
                <c:pt idx="3916">
                  <c:v>19.68</c:v>
                </c:pt>
                <c:pt idx="3917">
                  <c:v>19.59</c:v>
                </c:pt>
                <c:pt idx="3918">
                  <c:v>19.57</c:v>
                </c:pt>
                <c:pt idx="3919">
                  <c:v>19.77</c:v>
                </c:pt>
                <c:pt idx="3920">
                  <c:v>19.8</c:v>
                </c:pt>
                <c:pt idx="3921">
                  <c:v>19.739999999999998</c:v>
                </c:pt>
                <c:pt idx="3922">
                  <c:v>19.690000000000001</c:v>
                </c:pt>
                <c:pt idx="3923">
                  <c:v>19.78</c:v>
                </c:pt>
                <c:pt idx="3924">
                  <c:v>19.71</c:v>
                </c:pt>
                <c:pt idx="3925">
                  <c:v>19.68</c:v>
                </c:pt>
                <c:pt idx="3926">
                  <c:v>19.66</c:v>
                </c:pt>
                <c:pt idx="3927">
                  <c:v>19.82</c:v>
                </c:pt>
                <c:pt idx="3928">
                  <c:v>19.760000000000002</c:v>
                </c:pt>
                <c:pt idx="3929">
                  <c:v>19.649999999999999</c:v>
                </c:pt>
                <c:pt idx="3930">
                  <c:v>19.73</c:v>
                </c:pt>
                <c:pt idx="3931">
                  <c:v>19.809999999999999</c:v>
                </c:pt>
                <c:pt idx="3932">
                  <c:v>19.77</c:v>
                </c:pt>
                <c:pt idx="3933">
                  <c:v>19.73</c:v>
                </c:pt>
                <c:pt idx="3934">
                  <c:v>19.670000000000002</c:v>
                </c:pt>
                <c:pt idx="3935">
                  <c:v>19.61</c:v>
                </c:pt>
                <c:pt idx="3936">
                  <c:v>19.559999999999999</c:v>
                </c:pt>
                <c:pt idx="3937">
                  <c:v>19.63</c:v>
                </c:pt>
                <c:pt idx="3938">
                  <c:v>19.600000000000001</c:v>
                </c:pt>
                <c:pt idx="3939">
                  <c:v>19.579999999999998</c:v>
                </c:pt>
                <c:pt idx="3940">
                  <c:v>19.63</c:v>
                </c:pt>
                <c:pt idx="3941">
                  <c:v>19.670000000000002</c:v>
                </c:pt>
                <c:pt idx="3942">
                  <c:v>19.57</c:v>
                </c:pt>
                <c:pt idx="3943">
                  <c:v>19.55</c:v>
                </c:pt>
                <c:pt idx="3944">
                  <c:v>19.440000000000001</c:v>
                </c:pt>
                <c:pt idx="3945">
                  <c:v>19.37</c:v>
                </c:pt>
                <c:pt idx="3946">
                  <c:v>19.32</c:v>
                </c:pt>
                <c:pt idx="3947">
                  <c:v>19.34</c:v>
                </c:pt>
                <c:pt idx="3948">
                  <c:v>19.350000000000001</c:v>
                </c:pt>
                <c:pt idx="3949">
                  <c:v>19.350000000000001</c:v>
                </c:pt>
                <c:pt idx="3950">
                  <c:v>19.32</c:v>
                </c:pt>
                <c:pt idx="3951">
                  <c:v>19.350000000000001</c:v>
                </c:pt>
                <c:pt idx="3952">
                  <c:v>19.3</c:v>
                </c:pt>
                <c:pt idx="3953">
                  <c:v>19.239999999999998</c:v>
                </c:pt>
                <c:pt idx="3954">
                  <c:v>19.260000000000002</c:v>
                </c:pt>
                <c:pt idx="3955">
                  <c:v>19.260000000000002</c:v>
                </c:pt>
                <c:pt idx="3956">
                  <c:v>19.260000000000002</c:v>
                </c:pt>
                <c:pt idx="3957">
                  <c:v>19.41</c:v>
                </c:pt>
                <c:pt idx="3958">
                  <c:v>19.46</c:v>
                </c:pt>
                <c:pt idx="3959">
                  <c:v>19.41</c:v>
                </c:pt>
                <c:pt idx="3960">
                  <c:v>19.47</c:v>
                </c:pt>
                <c:pt idx="3961">
                  <c:v>19.46</c:v>
                </c:pt>
                <c:pt idx="3962">
                  <c:v>19.440000000000001</c:v>
                </c:pt>
                <c:pt idx="3963">
                  <c:v>19.420000000000002</c:v>
                </c:pt>
                <c:pt idx="3964">
                  <c:v>19.45</c:v>
                </c:pt>
                <c:pt idx="3965">
                  <c:v>19.45</c:v>
                </c:pt>
                <c:pt idx="3966">
                  <c:v>19.55</c:v>
                </c:pt>
                <c:pt idx="3967">
                  <c:v>19.579999999999998</c:v>
                </c:pt>
                <c:pt idx="3968">
                  <c:v>19.75</c:v>
                </c:pt>
                <c:pt idx="3969">
                  <c:v>19.829999999999998</c:v>
                </c:pt>
                <c:pt idx="3970">
                  <c:v>19.73</c:v>
                </c:pt>
                <c:pt idx="3971">
                  <c:v>19.61</c:v>
                </c:pt>
                <c:pt idx="3972">
                  <c:v>19.5</c:v>
                </c:pt>
                <c:pt idx="3973">
                  <c:v>19.579999999999998</c:v>
                </c:pt>
                <c:pt idx="3974">
                  <c:v>19.63</c:v>
                </c:pt>
                <c:pt idx="3975">
                  <c:v>19.600000000000001</c:v>
                </c:pt>
                <c:pt idx="3976">
                  <c:v>19.68</c:v>
                </c:pt>
                <c:pt idx="3977">
                  <c:v>19.77</c:v>
                </c:pt>
                <c:pt idx="3978">
                  <c:v>19.850000000000001</c:v>
                </c:pt>
                <c:pt idx="3979">
                  <c:v>19.93</c:v>
                </c:pt>
                <c:pt idx="3980">
                  <c:v>19.96</c:v>
                </c:pt>
                <c:pt idx="3981">
                  <c:v>20.07</c:v>
                </c:pt>
                <c:pt idx="3982">
                  <c:v>20.100000000000001</c:v>
                </c:pt>
                <c:pt idx="3983">
                  <c:v>20.12</c:v>
                </c:pt>
                <c:pt idx="3984">
                  <c:v>20.079999999999998</c:v>
                </c:pt>
                <c:pt idx="3985">
                  <c:v>20.02</c:v>
                </c:pt>
                <c:pt idx="3986">
                  <c:v>19.98</c:v>
                </c:pt>
                <c:pt idx="3987">
                  <c:v>19.87</c:v>
                </c:pt>
                <c:pt idx="3988">
                  <c:v>19.829999999999998</c:v>
                </c:pt>
                <c:pt idx="3989">
                  <c:v>19.829999999999998</c:v>
                </c:pt>
                <c:pt idx="3990">
                  <c:v>19.72</c:v>
                </c:pt>
                <c:pt idx="3991">
                  <c:v>19.72</c:v>
                </c:pt>
                <c:pt idx="3992">
                  <c:v>19.84</c:v>
                </c:pt>
                <c:pt idx="3993">
                  <c:v>19.739999999999998</c:v>
                </c:pt>
                <c:pt idx="3994">
                  <c:v>19.78</c:v>
                </c:pt>
                <c:pt idx="3995">
                  <c:v>19.75</c:v>
                </c:pt>
                <c:pt idx="3996">
                  <c:v>19.8</c:v>
                </c:pt>
                <c:pt idx="3997">
                  <c:v>19.989999999999998</c:v>
                </c:pt>
                <c:pt idx="3998">
                  <c:v>19.940000000000001</c:v>
                </c:pt>
                <c:pt idx="3999">
                  <c:v>19.91</c:v>
                </c:pt>
                <c:pt idx="4000">
                  <c:v>19.91</c:v>
                </c:pt>
              </c:numCache>
            </c:numRef>
          </c:yVal>
          <c:smooth val="1"/>
          <c:extLst>
            <c:ext xmlns:c16="http://schemas.microsoft.com/office/drawing/2014/chart" uri="{C3380CC4-5D6E-409C-BE32-E72D297353CC}">
              <c16:uniqueId val="{00000003-B351-4EA0-ACD8-25DF3816A291}"/>
            </c:ext>
          </c:extLst>
        </c:ser>
        <c:dLbls>
          <c:showLegendKey val="0"/>
          <c:showVal val="0"/>
          <c:showCatName val="0"/>
          <c:showSerName val="0"/>
          <c:showPercent val="0"/>
          <c:showBubbleSize val="0"/>
        </c:dLbls>
        <c:axId val="132747448"/>
        <c:axId val="132747840"/>
      </c:scatterChart>
      <c:valAx>
        <c:axId val="132747448"/>
        <c:scaling>
          <c:orientation val="minMax"/>
          <c:max val="4000"/>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Time (seconds)</a:t>
                </a:r>
              </a:p>
            </c:rich>
          </c:tx>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7840"/>
        <c:crosses val="autoZero"/>
        <c:crossBetween val="midCat"/>
        <c:majorUnit val="1000"/>
      </c:valAx>
      <c:valAx>
        <c:axId val="132747840"/>
        <c:scaling>
          <c:orientation val="minMax"/>
          <c:max val="2000"/>
        </c:scaling>
        <c:delete val="0"/>
        <c:axPos val="l"/>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a:t>Plasma </a:t>
                </a:r>
                <a:r>
                  <a:rPr lang="en-GB" sz="1600" dirty="0" smtClean="0"/>
                  <a:t>Concentration (</a:t>
                </a:r>
                <a:r>
                  <a:rPr lang="en-GB" sz="1600" dirty="0" err="1" smtClean="0"/>
                  <a:t>pg</a:t>
                </a:r>
                <a:r>
                  <a:rPr lang="en-GB" sz="1600" dirty="0" smtClean="0"/>
                  <a:t>)</a:t>
                </a:r>
                <a:endParaRPr lang="en-GB" sz="1600" dirty="0"/>
              </a:p>
            </c:rich>
          </c:tx>
          <c:layout>
            <c:manualLayout>
              <c:xMode val="edge"/>
              <c:yMode val="edge"/>
              <c:x val="2.3249373748078641E-2"/>
              <c:y val="0.14634552531779721"/>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2747448"/>
        <c:crosses val="autoZero"/>
        <c:crossBetween val="midCat"/>
      </c:valAx>
      <c:spPr>
        <a:noFill/>
        <a:ln w="127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0.68258</cdr:x>
      <cdr:y>0.15749</cdr:y>
    </cdr:from>
    <cdr:to>
      <cdr:x>0.89201</cdr:x>
      <cdr:y>0.21337</cdr:y>
    </cdr:to>
    <cdr:sp macro="" textlink="">
      <cdr:nvSpPr>
        <cdr:cNvPr id="2" name="TextBox 246"/>
        <cdr:cNvSpPr txBox="1"/>
      </cdr:nvSpPr>
      <cdr:spPr>
        <a:xfrm xmlns:a="http://schemas.openxmlformats.org/drawingml/2006/main">
          <a:off x="4399735" y="954106"/>
          <a:ext cx="1349921" cy="338554"/>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3974348" rtl="0" eaLnBrk="1" latinLnBrk="0" hangingPunct="1">
            <a:defRPr sz="7824" kern="1200">
              <a:solidFill>
                <a:schemeClr val="tx1"/>
              </a:solidFill>
              <a:latin typeface="+mn-lt"/>
              <a:ea typeface="+mn-ea"/>
              <a:cs typeface="+mn-cs"/>
            </a:defRPr>
          </a:lvl1pPr>
          <a:lvl2pPr marL="1987174" algn="l" defTabSz="3974348" rtl="0" eaLnBrk="1" latinLnBrk="0" hangingPunct="1">
            <a:defRPr sz="7824" kern="1200">
              <a:solidFill>
                <a:schemeClr val="tx1"/>
              </a:solidFill>
              <a:latin typeface="+mn-lt"/>
              <a:ea typeface="+mn-ea"/>
              <a:cs typeface="+mn-cs"/>
            </a:defRPr>
          </a:lvl2pPr>
          <a:lvl3pPr marL="3974348" algn="l" defTabSz="3974348" rtl="0" eaLnBrk="1" latinLnBrk="0" hangingPunct="1">
            <a:defRPr sz="7824" kern="1200">
              <a:solidFill>
                <a:schemeClr val="tx1"/>
              </a:solidFill>
              <a:latin typeface="+mn-lt"/>
              <a:ea typeface="+mn-ea"/>
              <a:cs typeface="+mn-cs"/>
            </a:defRPr>
          </a:lvl3pPr>
          <a:lvl4pPr marL="5961522" algn="l" defTabSz="3974348" rtl="0" eaLnBrk="1" latinLnBrk="0" hangingPunct="1">
            <a:defRPr sz="7824" kern="1200">
              <a:solidFill>
                <a:schemeClr val="tx1"/>
              </a:solidFill>
              <a:latin typeface="+mn-lt"/>
              <a:ea typeface="+mn-ea"/>
              <a:cs typeface="+mn-cs"/>
            </a:defRPr>
          </a:lvl4pPr>
          <a:lvl5pPr marL="7948696" algn="l" defTabSz="3974348" rtl="0" eaLnBrk="1" latinLnBrk="0" hangingPunct="1">
            <a:defRPr sz="7824" kern="1200">
              <a:solidFill>
                <a:schemeClr val="tx1"/>
              </a:solidFill>
              <a:latin typeface="+mn-lt"/>
              <a:ea typeface="+mn-ea"/>
              <a:cs typeface="+mn-cs"/>
            </a:defRPr>
          </a:lvl5pPr>
          <a:lvl6pPr marL="9935870" algn="l" defTabSz="3974348" rtl="0" eaLnBrk="1" latinLnBrk="0" hangingPunct="1">
            <a:defRPr sz="7824" kern="1200">
              <a:solidFill>
                <a:schemeClr val="tx1"/>
              </a:solidFill>
              <a:latin typeface="+mn-lt"/>
              <a:ea typeface="+mn-ea"/>
              <a:cs typeface="+mn-cs"/>
            </a:defRPr>
          </a:lvl6pPr>
          <a:lvl7pPr marL="11923044" algn="l" defTabSz="3974348" rtl="0" eaLnBrk="1" latinLnBrk="0" hangingPunct="1">
            <a:defRPr sz="7824" kern="1200">
              <a:solidFill>
                <a:schemeClr val="tx1"/>
              </a:solidFill>
              <a:latin typeface="+mn-lt"/>
              <a:ea typeface="+mn-ea"/>
              <a:cs typeface="+mn-cs"/>
            </a:defRPr>
          </a:lvl7pPr>
          <a:lvl8pPr marL="13910219" algn="l" defTabSz="3974348" rtl="0" eaLnBrk="1" latinLnBrk="0" hangingPunct="1">
            <a:defRPr sz="7824" kern="1200">
              <a:solidFill>
                <a:schemeClr val="tx1"/>
              </a:solidFill>
              <a:latin typeface="+mn-lt"/>
              <a:ea typeface="+mn-ea"/>
              <a:cs typeface="+mn-cs"/>
            </a:defRPr>
          </a:lvl8pPr>
          <a:lvl9pPr marL="15897393" algn="l" defTabSz="3974348" rtl="0" eaLnBrk="1" latinLnBrk="0" hangingPunct="1">
            <a:defRPr sz="7824" kern="1200">
              <a:solidFill>
                <a:schemeClr val="tx1"/>
              </a:solidFill>
              <a:latin typeface="+mn-lt"/>
              <a:ea typeface="+mn-ea"/>
              <a:cs typeface="+mn-cs"/>
            </a:defRPr>
          </a:lvl9pPr>
        </a:lstStyle>
        <a:p xmlns:a="http://schemas.openxmlformats.org/drawingml/2006/main">
          <a:r>
            <a:rPr lang="en-GB" sz="1600" dirty="0" smtClean="0"/>
            <a:t>1 second BINs</a:t>
          </a:r>
          <a:endParaRPr lang="en-GB" sz="1600" dirty="0"/>
        </a:p>
      </cdr:txBody>
    </cdr:sp>
  </cdr:relSizeAnchor>
</c:userShapes>
</file>

<file path=ppt/drawings/drawing2.xml><?xml version="1.0" encoding="utf-8"?>
<c:userShapes xmlns:c="http://schemas.openxmlformats.org/drawingml/2006/chart">
  <cdr:relSizeAnchor xmlns:cdr="http://schemas.openxmlformats.org/drawingml/2006/chartDrawing">
    <cdr:from>
      <cdr:x>0.53949</cdr:x>
      <cdr:y>0.12</cdr:y>
    </cdr:from>
    <cdr:to>
      <cdr:x>0.82146</cdr:x>
      <cdr:y>0.24399</cdr:y>
    </cdr:to>
    <cdr:sp macro="" textlink="">
      <cdr:nvSpPr>
        <cdr:cNvPr id="3" name="TextBox 2"/>
        <cdr:cNvSpPr txBox="1"/>
      </cdr:nvSpPr>
      <cdr:spPr>
        <a:xfrm xmlns:a="http://schemas.openxmlformats.org/drawingml/2006/main">
          <a:off x="3659291" y="455741"/>
          <a:ext cx="1912541" cy="4708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600" b="1" dirty="0" smtClean="0">
              <a:solidFill>
                <a:srgbClr val="00B050"/>
              </a:solidFill>
            </a:rPr>
            <a:t>Net PSPs contribution</a:t>
          </a:r>
          <a:endParaRPr lang="en-GB" sz="1600" b="1" dirty="0">
            <a:solidFill>
              <a:srgbClr val="00B050"/>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0.19591</cdr:x>
      <cdr:y>0.55753</cdr:y>
    </cdr:from>
    <cdr:to>
      <cdr:x>0.2034</cdr:x>
      <cdr:y>0.58349</cdr:y>
    </cdr:to>
    <cdr:sp macro="" textlink="">
      <cdr:nvSpPr>
        <cdr:cNvPr id="3" name="Oval 2"/>
        <cdr:cNvSpPr/>
      </cdr:nvSpPr>
      <cdr:spPr>
        <a:xfrm xmlns:a="http://schemas.openxmlformats.org/drawingml/2006/main">
          <a:off x="1733170" y="1880680"/>
          <a:ext cx="66265" cy="87566"/>
        </a:xfrm>
        <a:prstGeom xmlns:a="http://schemas.openxmlformats.org/drawingml/2006/main" prst="ellipse">
          <a:avLst/>
        </a:prstGeom>
      </cdr:spPr>
      <cdr:style>
        <a:lnRef xmlns:a="http://schemas.openxmlformats.org/drawingml/2006/main" idx="2">
          <a:schemeClr val="accent4">
            <a:shade val="50000"/>
          </a:schemeClr>
        </a:lnRef>
        <a:fillRef xmlns:a="http://schemas.openxmlformats.org/drawingml/2006/main" idx="1">
          <a:schemeClr val="accent4"/>
        </a:fillRef>
        <a:effectRef xmlns:a="http://schemas.openxmlformats.org/drawingml/2006/main" idx="0">
          <a:schemeClr val="accent4"/>
        </a:effectRef>
        <a:fontRef xmlns:a="http://schemas.openxmlformats.org/drawingml/2006/main" idx="minor">
          <a:schemeClr val="lt1"/>
        </a:fontRef>
      </cdr:style>
    </cdr:sp>
  </cdr:relSizeAnchor>
  <cdr:relSizeAnchor xmlns:cdr="http://schemas.openxmlformats.org/drawingml/2006/chartDrawing">
    <cdr:from>
      <cdr:x>0.24629</cdr:x>
      <cdr:y>0.21546</cdr:y>
    </cdr:from>
    <cdr:to>
      <cdr:x>0.25378</cdr:x>
      <cdr:y>0.24142</cdr:y>
    </cdr:to>
    <cdr:sp macro="" textlink="">
      <cdr:nvSpPr>
        <cdr:cNvPr id="6" name="Oval 5"/>
        <cdr:cNvSpPr/>
      </cdr:nvSpPr>
      <cdr:spPr>
        <a:xfrm xmlns:a="http://schemas.openxmlformats.org/drawingml/2006/main">
          <a:off x="2178875" y="726792"/>
          <a:ext cx="66265" cy="87566"/>
        </a:xfrm>
        <a:prstGeom xmlns:a="http://schemas.openxmlformats.org/drawingml/2006/main" prst="ellipse">
          <a:avLst/>
        </a:prstGeom>
      </cdr:spPr>
      <cdr:style>
        <a:lnRef xmlns:a="http://schemas.openxmlformats.org/drawingml/2006/main" idx="2">
          <a:schemeClr val="accent4">
            <a:shade val="50000"/>
          </a:schemeClr>
        </a:lnRef>
        <a:fillRef xmlns:a="http://schemas.openxmlformats.org/drawingml/2006/main" idx="1">
          <a:schemeClr val="accent4"/>
        </a:fillRef>
        <a:effectRef xmlns:a="http://schemas.openxmlformats.org/drawingml/2006/main" idx="0">
          <a:schemeClr val="accent4"/>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GB"/>
        </a:p>
      </cdr:txBody>
    </cdr:sp>
  </cdr:relSizeAnchor>
  <cdr:relSizeAnchor xmlns:cdr="http://schemas.openxmlformats.org/drawingml/2006/chartDrawing">
    <cdr:from>
      <cdr:x>0.29701</cdr:x>
      <cdr:y>0.34006</cdr:y>
    </cdr:from>
    <cdr:to>
      <cdr:x>0.3045</cdr:x>
      <cdr:y>0.36602</cdr:y>
    </cdr:to>
    <cdr:sp macro="" textlink="">
      <cdr:nvSpPr>
        <cdr:cNvPr id="7" name="Oval 6"/>
        <cdr:cNvSpPr/>
      </cdr:nvSpPr>
      <cdr:spPr>
        <a:xfrm xmlns:a="http://schemas.openxmlformats.org/drawingml/2006/main">
          <a:off x="2627638" y="1147118"/>
          <a:ext cx="66263" cy="87570"/>
        </a:xfrm>
        <a:prstGeom xmlns:a="http://schemas.openxmlformats.org/drawingml/2006/main" prst="ellipse">
          <a:avLst/>
        </a:prstGeom>
      </cdr:spPr>
      <cdr:style>
        <a:lnRef xmlns:a="http://schemas.openxmlformats.org/drawingml/2006/main" idx="2">
          <a:schemeClr val="accent4">
            <a:shade val="50000"/>
          </a:schemeClr>
        </a:lnRef>
        <a:fillRef xmlns:a="http://schemas.openxmlformats.org/drawingml/2006/main" idx="1">
          <a:schemeClr val="accent4"/>
        </a:fillRef>
        <a:effectRef xmlns:a="http://schemas.openxmlformats.org/drawingml/2006/main" idx="0">
          <a:schemeClr val="accent4"/>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GB"/>
        </a:p>
      </cdr:txBody>
    </cdr:sp>
  </cdr:relSizeAnchor>
  <cdr:relSizeAnchor xmlns:cdr="http://schemas.openxmlformats.org/drawingml/2006/chartDrawing">
    <cdr:from>
      <cdr:x>0.90426</cdr:x>
      <cdr:y>0.56197</cdr:y>
    </cdr:from>
    <cdr:to>
      <cdr:x>0.91175</cdr:x>
      <cdr:y>0.58793</cdr:y>
    </cdr:to>
    <cdr:sp macro="" textlink="">
      <cdr:nvSpPr>
        <cdr:cNvPr id="8" name="Oval 7"/>
        <cdr:cNvSpPr/>
      </cdr:nvSpPr>
      <cdr:spPr>
        <a:xfrm xmlns:a="http://schemas.openxmlformats.org/drawingml/2006/main">
          <a:off x="7999892" y="1895660"/>
          <a:ext cx="66265" cy="87566"/>
        </a:xfrm>
        <a:prstGeom xmlns:a="http://schemas.openxmlformats.org/drawingml/2006/main" prst="ellipse">
          <a:avLst/>
        </a:prstGeom>
      </cdr:spPr>
      <cdr:style>
        <a:lnRef xmlns:a="http://schemas.openxmlformats.org/drawingml/2006/main" idx="2">
          <a:schemeClr val="accent4">
            <a:shade val="50000"/>
          </a:schemeClr>
        </a:lnRef>
        <a:fillRef xmlns:a="http://schemas.openxmlformats.org/drawingml/2006/main" idx="1">
          <a:schemeClr val="accent4"/>
        </a:fillRef>
        <a:effectRef xmlns:a="http://schemas.openxmlformats.org/drawingml/2006/main" idx="0">
          <a:schemeClr val="accent4"/>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GB"/>
        </a:p>
      </cdr:txBody>
    </cdr:sp>
  </cdr:relSizeAnchor>
  <cdr:relSizeAnchor xmlns:cdr="http://schemas.openxmlformats.org/drawingml/2006/chartDrawing">
    <cdr:from>
      <cdr:x>0.4811</cdr:x>
      <cdr:y>0.17757</cdr:y>
    </cdr:from>
    <cdr:to>
      <cdr:x>0.54819</cdr:x>
      <cdr:y>0.19112</cdr:y>
    </cdr:to>
    <cdr:sp macro="" textlink="">
      <cdr:nvSpPr>
        <cdr:cNvPr id="9" name="Rounded Rectangle 8"/>
        <cdr:cNvSpPr/>
      </cdr:nvSpPr>
      <cdr:spPr>
        <a:xfrm xmlns:a="http://schemas.openxmlformats.org/drawingml/2006/main">
          <a:off x="4256223" y="598973"/>
          <a:ext cx="593557" cy="45719"/>
        </a:xfrm>
        <a:prstGeom xmlns:a="http://schemas.openxmlformats.org/drawingml/2006/main" prst="roundRect">
          <a:avLst/>
        </a:prstGeom>
        <a:solidFill xmlns:a="http://schemas.openxmlformats.org/drawingml/2006/main">
          <a:srgbClr val="00B0F0"/>
        </a:solidFill>
        <a:ln xmlns:a="http://schemas.openxmlformats.org/drawingml/2006/main">
          <a:solidFill>
            <a:srgbClr val="00B0F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3974348" rtl="0" eaLnBrk="1" latinLnBrk="0" hangingPunct="1">
            <a:defRPr sz="7824" kern="1200">
              <a:solidFill>
                <a:schemeClr val="lt1"/>
              </a:solidFill>
              <a:latin typeface="+mn-lt"/>
              <a:ea typeface="+mn-ea"/>
              <a:cs typeface="+mn-cs"/>
            </a:defRPr>
          </a:lvl1pPr>
          <a:lvl2pPr marL="1987174" algn="l" defTabSz="3974348" rtl="0" eaLnBrk="1" latinLnBrk="0" hangingPunct="1">
            <a:defRPr sz="7824" kern="1200">
              <a:solidFill>
                <a:schemeClr val="lt1"/>
              </a:solidFill>
              <a:latin typeface="+mn-lt"/>
              <a:ea typeface="+mn-ea"/>
              <a:cs typeface="+mn-cs"/>
            </a:defRPr>
          </a:lvl2pPr>
          <a:lvl3pPr marL="3974348" algn="l" defTabSz="3974348" rtl="0" eaLnBrk="1" latinLnBrk="0" hangingPunct="1">
            <a:defRPr sz="7824" kern="1200">
              <a:solidFill>
                <a:schemeClr val="lt1"/>
              </a:solidFill>
              <a:latin typeface="+mn-lt"/>
              <a:ea typeface="+mn-ea"/>
              <a:cs typeface="+mn-cs"/>
            </a:defRPr>
          </a:lvl3pPr>
          <a:lvl4pPr marL="5961522" algn="l" defTabSz="3974348" rtl="0" eaLnBrk="1" latinLnBrk="0" hangingPunct="1">
            <a:defRPr sz="7824" kern="1200">
              <a:solidFill>
                <a:schemeClr val="lt1"/>
              </a:solidFill>
              <a:latin typeface="+mn-lt"/>
              <a:ea typeface="+mn-ea"/>
              <a:cs typeface="+mn-cs"/>
            </a:defRPr>
          </a:lvl4pPr>
          <a:lvl5pPr marL="7948696" algn="l" defTabSz="3974348" rtl="0" eaLnBrk="1" latinLnBrk="0" hangingPunct="1">
            <a:defRPr sz="7824" kern="1200">
              <a:solidFill>
                <a:schemeClr val="lt1"/>
              </a:solidFill>
              <a:latin typeface="+mn-lt"/>
              <a:ea typeface="+mn-ea"/>
              <a:cs typeface="+mn-cs"/>
            </a:defRPr>
          </a:lvl5pPr>
          <a:lvl6pPr marL="9935870" algn="l" defTabSz="3974348" rtl="0" eaLnBrk="1" latinLnBrk="0" hangingPunct="1">
            <a:defRPr sz="7824" kern="1200">
              <a:solidFill>
                <a:schemeClr val="lt1"/>
              </a:solidFill>
              <a:latin typeface="+mn-lt"/>
              <a:ea typeface="+mn-ea"/>
              <a:cs typeface="+mn-cs"/>
            </a:defRPr>
          </a:lvl6pPr>
          <a:lvl7pPr marL="11923044" algn="l" defTabSz="3974348" rtl="0" eaLnBrk="1" latinLnBrk="0" hangingPunct="1">
            <a:defRPr sz="7824" kern="1200">
              <a:solidFill>
                <a:schemeClr val="lt1"/>
              </a:solidFill>
              <a:latin typeface="+mn-lt"/>
              <a:ea typeface="+mn-ea"/>
              <a:cs typeface="+mn-cs"/>
            </a:defRPr>
          </a:lvl7pPr>
          <a:lvl8pPr marL="13910219" algn="l" defTabSz="3974348" rtl="0" eaLnBrk="1" latinLnBrk="0" hangingPunct="1">
            <a:defRPr sz="7824" kern="1200">
              <a:solidFill>
                <a:schemeClr val="lt1"/>
              </a:solidFill>
              <a:latin typeface="+mn-lt"/>
              <a:ea typeface="+mn-ea"/>
              <a:cs typeface="+mn-cs"/>
            </a:defRPr>
          </a:lvl8pPr>
          <a:lvl9pPr marL="15897393" algn="l" defTabSz="3974348" rtl="0" eaLnBrk="1" latinLnBrk="0" hangingPunct="1">
            <a:defRPr sz="7824" kern="1200">
              <a:solidFill>
                <a:schemeClr val="lt1"/>
              </a:solidFill>
              <a:latin typeface="+mn-lt"/>
              <a:ea typeface="+mn-ea"/>
              <a:cs typeface="+mn-cs"/>
            </a:defRPr>
          </a:lvl9pPr>
        </a:lstStyle>
        <a:p xmlns:a="http://schemas.openxmlformats.org/drawingml/2006/main">
          <a:pPr algn="ctr"/>
          <a:endParaRPr lang="en-GB"/>
        </a:p>
      </cdr:txBody>
    </cdr:sp>
  </cdr:relSizeAnchor>
  <cdr:relSizeAnchor xmlns:cdr="http://schemas.openxmlformats.org/drawingml/2006/chartDrawing">
    <cdr:from>
      <cdr:x>0.5542</cdr:x>
      <cdr:y>0.12738</cdr:y>
    </cdr:from>
    <cdr:to>
      <cdr:x>0.64284</cdr:x>
      <cdr:y>0.22775</cdr:y>
    </cdr:to>
    <cdr:sp macro="" textlink="">
      <cdr:nvSpPr>
        <cdr:cNvPr id="10" name="TextBox 230"/>
        <cdr:cNvSpPr txBox="1"/>
      </cdr:nvSpPr>
      <cdr:spPr>
        <a:xfrm xmlns:a="http://schemas.openxmlformats.org/drawingml/2006/main">
          <a:off x="4902900" y="429696"/>
          <a:ext cx="784189" cy="338554"/>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3974348" rtl="0" eaLnBrk="1" latinLnBrk="0" hangingPunct="1">
            <a:defRPr sz="7824" kern="1200">
              <a:solidFill>
                <a:schemeClr val="tx1"/>
              </a:solidFill>
              <a:latin typeface="+mn-lt"/>
              <a:ea typeface="+mn-ea"/>
              <a:cs typeface="+mn-cs"/>
            </a:defRPr>
          </a:lvl1pPr>
          <a:lvl2pPr marL="1987174" algn="l" defTabSz="3974348" rtl="0" eaLnBrk="1" latinLnBrk="0" hangingPunct="1">
            <a:defRPr sz="7824" kern="1200">
              <a:solidFill>
                <a:schemeClr val="tx1"/>
              </a:solidFill>
              <a:latin typeface="+mn-lt"/>
              <a:ea typeface="+mn-ea"/>
              <a:cs typeface="+mn-cs"/>
            </a:defRPr>
          </a:lvl2pPr>
          <a:lvl3pPr marL="3974348" algn="l" defTabSz="3974348" rtl="0" eaLnBrk="1" latinLnBrk="0" hangingPunct="1">
            <a:defRPr sz="7824" kern="1200">
              <a:solidFill>
                <a:schemeClr val="tx1"/>
              </a:solidFill>
              <a:latin typeface="+mn-lt"/>
              <a:ea typeface="+mn-ea"/>
              <a:cs typeface="+mn-cs"/>
            </a:defRPr>
          </a:lvl3pPr>
          <a:lvl4pPr marL="5961522" algn="l" defTabSz="3974348" rtl="0" eaLnBrk="1" latinLnBrk="0" hangingPunct="1">
            <a:defRPr sz="7824" kern="1200">
              <a:solidFill>
                <a:schemeClr val="tx1"/>
              </a:solidFill>
              <a:latin typeface="+mn-lt"/>
              <a:ea typeface="+mn-ea"/>
              <a:cs typeface="+mn-cs"/>
            </a:defRPr>
          </a:lvl4pPr>
          <a:lvl5pPr marL="7948696" algn="l" defTabSz="3974348" rtl="0" eaLnBrk="1" latinLnBrk="0" hangingPunct="1">
            <a:defRPr sz="7824" kern="1200">
              <a:solidFill>
                <a:schemeClr val="tx1"/>
              </a:solidFill>
              <a:latin typeface="+mn-lt"/>
              <a:ea typeface="+mn-ea"/>
              <a:cs typeface="+mn-cs"/>
            </a:defRPr>
          </a:lvl5pPr>
          <a:lvl6pPr marL="9935870" algn="l" defTabSz="3974348" rtl="0" eaLnBrk="1" latinLnBrk="0" hangingPunct="1">
            <a:defRPr sz="7824" kern="1200">
              <a:solidFill>
                <a:schemeClr val="tx1"/>
              </a:solidFill>
              <a:latin typeface="+mn-lt"/>
              <a:ea typeface="+mn-ea"/>
              <a:cs typeface="+mn-cs"/>
            </a:defRPr>
          </a:lvl6pPr>
          <a:lvl7pPr marL="11923044" algn="l" defTabSz="3974348" rtl="0" eaLnBrk="1" latinLnBrk="0" hangingPunct="1">
            <a:defRPr sz="7824" kern="1200">
              <a:solidFill>
                <a:schemeClr val="tx1"/>
              </a:solidFill>
              <a:latin typeface="+mn-lt"/>
              <a:ea typeface="+mn-ea"/>
              <a:cs typeface="+mn-cs"/>
            </a:defRPr>
          </a:lvl7pPr>
          <a:lvl8pPr marL="13910219" algn="l" defTabSz="3974348" rtl="0" eaLnBrk="1" latinLnBrk="0" hangingPunct="1">
            <a:defRPr sz="7824" kern="1200">
              <a:solidFill>
                <a:schemeClr val="tx1"/>
              </a:solidFill>
              <a:latin typeface="+mn-lt"/>
              <a:ea typeface="+mn-ea"/>
              <a:cs typeface="+mn-cs"/>
            </a:defRPr>
          </a:lvl8pPr>
          <a:lvl9pPr marL="15897393" algn="l" defTabSz="3974348" rtl="0" eaLnBrk="1" latinLnBrk="0" hangingPunct="1">
            <a:defRPr sz="7824" kern="1200">
              <a:solidFill>
                <a:schemeClr val="tx1"/>
              </a:solidFill>
              <a:latin typeface="+mn-lt"/>
              <a:ea typeface="+mn-ea"/>
              <a:cs typeface="+mn-cs"/>
            </a:defRPr>
          </a:lvl9pPr>
        </a:lstStyle>
        <a:p xmlns:a="http://schemas.openxmlformats.org/drawingml/2006/main">
          <a:r>
            <a:rPr lang="en-GB" sz="1600" b="1" dirty="0" smtClean="0"/>
            <a:t>Model </a:t>
          </a:r>
          <a:endParaRPr lang="en-GB" sz="1600" b="1" dirty="0"/>
        </a:p>
      </cdr:txBody>
    </cdr:sp>
  </cdr:relSizeAnchor>
  <cdr:relSizeAnchor xmlns:cdr="http://schemas.openxmlformats.org/drawingml/2006/chartDrawing">
    <cdr:from>
      <cdr:x>0.5133</cdr:x>
      <cdr:y>0.24556</cdr:y>
    </cdr:from>
    <cdr:to>
      <cdr:x>0.52079</cdr:x>
      <cdr:y>0.27152</cdr:y>
    </cdr:to>
    <cdr:sp macro="" textlink="">
      <cdr:nvSpPr>
        <cdr:cNvPr id="11" name="Oval 10"/>
        <cdr:cNvSpPr/>
      </cdr:nvSpPr>
      <cdr:spPr>
        <a:xfrm xmlns:a="http://schemas.openxmlformats.org/drawingml/2006/main">
          <a:off x="4541111" y="828321"/>
          <a:ext cx="66263" cy="87570"/>
        </a:xfrm>
        <a:prstGeom xmlns:a="http://schemas.openxmlformats.org/drawingml/2006/main" prst="ellipse">
          <a:avLst/>
        </a:prstGeom>
      </cdr:spPr>
      <cdr:style>
        <a:lnRef xmlns:a="http://schemas.openxmlformats.org/drawingml/2006/main" idx="2">
          <a:schemeClr val="accent4">
            <a:shade val="50000"/>
          </a:schemeClr>
        </a:lnRef>
        <a:fillRef xmlns:a="http://schemas.openxmlformats.org/drawingml/2006/main" idx="1">
          <a:schemeClr val="accent4"/>
        </a:fillRef>
        <a:effectRef xmlns:a="http://schemas.openxmlformats.org/drawingml/2006/main" idx="0">
          <a:schemeClr val="accent4"/>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GB"/>
        </a:p>
      </cdr:txBody>
    </cdr:sp>
  </cdr:relSizeAnchor>
  <cdr:relSizeAnchor xmlns:cdr="http://schemas.openxmlformats.org/drawingml/2006/chartDrawing">
    <cdr:from>
      <cdr:x>0.55393</cdr:x>
      <cdr:y>0.20281</cdr:y>
    </cdr:from>
    <cdr:to>
      <cdr:x>0.75128</cdr:x>
      <cdr:y>0.30317</cdr:y>
    </cdr:to>
    <cdr:sp macro="" textlink="">
      <cdr:nvSpPr>
        <cdr:cNvPr id="12" name="TextBox 230"/>
        <cdr:cNvSpPr txBox="1"/>
      </cdr:nvSpPr>
      <cdr:spPr>
        <a:xfrm xmlns:a="http://schemas.openxmlformats.org/drawingml/2006/main">
          <a:off x="4900537" y="684130"/>
          <a:ext cx="1745991" cy="338554"/>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600" b="1" dirty="0" smtClean="0">
              <a:solidFill>
                <a:schemeClr val="tx1"/>
              </a:solidFill>
            </a:rPr>
            <a:t>Experimental data</a:t>
          </a:r>
          <a:endParaRPr lang="en-GB" sz="1600" b="1" dirty="0">
            <a:solidFill>
              <a:schemeClr val="tx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0.43198</cdr:x>
      <cdr:y>0.51415</cdr:y>
    </cdr:from>
    <cdr:to>
      <cdr:x>0.52874</cdr:x>
      <cdr:y>0.62403</cdr:y>
    </cdr:to>
    <cdr:sp macro="" textlink="">
      <cdr:nvSpPr>
        <cdr:cNvPr id="2" name="TextBox 163"/>
        <cdr:cNvSpPr txBox="1"/>
      </cdr:nvSpPr>
      <cdr:spPr>
        <a:xfrm xmlns:a="http://schemas.openxmlformats.org/drawingml/2006/main">
          <a:off x="2562007" y="3249690"/>
          <a:ext cx="573890" cy="694464"/>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3974348" rtl="0" eaLnBrk="1" latinLnBrk="0" hangingPunct="1">
            <a:defRPr sz="7824" kern="1200">
              <a:solidFill>
                <a:schemeClr val="tx1"/>
              </a:solidFill>
              <a:latin typeface="+mn-lt"/>
              <a:ea typeface="+mn-ea"/>
              <a:cs typeface="+mn-cs"/>
            </a:defRPr>
          </a:lvl1pPr>
          <a:lvl2pPr marL="1987174" algn="l" defTabSz="3974348" rtl="0" eaLnBrk="1" latinLnBrk="0" hangingPunct="1">
            <a:defRPr sz="7824" kern="1200">
              <a:solidFill>
                <a:schemeClr val="tx1"/>
              </a:solidFill>
              <a:latin typeface="+mn-lt"/>
              <a:ea typeface="+mn-ea"/>
              <a:cs typeface="+mn-cs"/>
            </a:defRPr>
          </a:lvl2pPr>
          <a:lvl3pPr marL="3974348" algn="l" defTabSz="3974348" rtl="0" eaLnBrk="1" latinLnBrk="0" hangingPunct="1">
            <a:defRPr sz="7824" kern="1200">
              <a:solidFill>
                <a:schemeClr val="tx1"/>
              </a:solidFill>
              <a:latin typeface="+mn-lt"/>
              <a:ea typeface="+mn-ea"/>
              <a:cs typeface="+mn-cs"/>
            </a:defRPr>
          </a:lvl3pPr>
          <a:lvl4pPr marL="5961522" algn="l" defTabSz="3974348" rtl="0" eaLnBrk="1" latinLnBrk="0" hangingPunct="1">
            <a:defRPr sz="7824" kern="1200">
              <a:solidFill>
                <a:schemeClr val="tx1"/>
              </a:solidFill>
              <a:latin typeface="+mn-lt"/>
              <a:ea typeface="+mn-ea"/>
              <a:cs typeface="+mn-cs"/>
            </a:defRPr>
          </a:lvl4pPr>
          <a:lvl5pPr marL="7948696" algn="l" defTabSz="3974348" rtl="0" eaLnBrk="1" latinLnBrk="0" hangingPunct="1">
            <a:defRPr sz="7824" kern="1200">
              <a:solidFill>
                <a:schemeClr val="tx1"/>
              </a:solidFill>
              <a:latin typeface="+mn-lt"/>
              <a:ea typeface="+mn-ea"/>
              <a:cs typeface="+mn-cs"/>
            </a:defRPr>
          </a:lvl5pPr>
          <a:lvl6pPr marL="9935870" algn="l" defTabSz="3974348" rtl="0" eaLnBrk="1" latinLnBrk="0" hangingPunct="1">
            <a:defRPr sz="7824" kern="1200">
              <a:solidFill>
                <a:schemeClr val="tx1"/>
              </a:solidFill>
              <a:latin typeface="+mn-lt"/>
              <a:ea typeface="+mn-ea"/>
              <a:cs typeface="+mn-cs"/>
            </a:defRPr>
          </a:lvl6pPr>
          <a:lvl7pPr marL="11923044" algn="l" defTabSz="3974348" rtl="0" eaLnBrk="1" latinLnBrk="0" hangingPunct="1">
            <a:defRPr sz="7824" kern="1200">
              <a:solidFill>
                <a:schemeClr val="tx1"/>
              </a:solidFill>
              <a:latin typeface="+mn-lt"/>
              <a:ea typeface="+mn-ea"/>
              <a:cs typeface="+mn-cs"/>
            </a:defRPr>
          </a:lvl7pPr>
          <a:lvl8pPr marL="13910219" algn="l" defTabSz="3974348" rtl="0" eaLnBrk="1" latinLnBrk="0" hangingPunct="1">
            <a:defRPr sz="7824" kern="1200">
              <a:solidFill>
                <a:schemeClr val="tx1"/>
              </a:solidFill>
              <a:latin typeface="+mn-lt"/>
              <a:ea typeface="+mn-ea"/>
              <a:cs typeface="+mn-cs"/>
            </a:defRPr>
          </a:lvl8pPr>
          <a:lvl9pPr marL="15897393" algn="l" defTabSz="3974348" rtl="0" eaLnBrk="1" latinLnBrk="0" hangingPunct="1">
            <a:defRPr sz="7824" kern="1200">
              <a:solidFill>
                <a:schemeClr val="tx1"/>
              </a:solidFill>
              <a:latin typeface="+mn-lt"/>
              <a:ea typeface="+mn-ea"/>
              <a:cs typeface="+mn-cs"/>
            </a:defRPr>
          </a:lvl9pPr>
        </a:lstStyle>
        <a:p xmlns:a="http://schemas.openxmlformats.org/drawingml/2006/main">
          <a:r>
            <a:rPr lang="es-ES" sz="1800" dirty="0" smtClean="0"/>
            <a:t>CCK</a:t>
          </a:r>
          <a:endParaRPr lang="en-GB" sz="1800" dirty="0"/>
        </a:p>
      </cdr:txBody>
    </cdr:sp>
  </cdr:relSizeAnchor>
  <cdr:relSizeAnchor xmlns:cdr="http://schemas.openxmlformats.org/drawingml/2006/chartDrawing">
    <cdr:from>
      <cdr:x>0.51537</cdr:x>
      <cdr:y>0.53125</cdr:y>
    </cdr:from>
    <cdr:to>
      <cdr:x>0.52874</cdr:x>
      <cdr:y>0.62403</cdr:y>
    </cdr:to>
    <cdr:sp macro="" textlink="">
      <cdr:nvSpPr>
        <cdr:cNvPr id="3" name="Down Arrow 2"/>
        <cdr:cNvSpPr/>
      </cdr:nvSpPr>
      <cdr:spPr>
        <a:xfrm xmlns:a="http://schemas.openxmlformats.org/drawingml/2006/main">
          <a:off x="3056577" y="3357750"/>
          <a:ext cx="79320" cy="586404"/>
        </a:xfrm>
        <a:prstGeom xmlns:a="http://schemas.openxmlformats.org/drawingml/2006/main" prst="downArrow">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3974348" rtl="0" eaLnBrk="1" latinLnBrk="0" hangingPunct="1">
            <a:defRPr sz="7824" kern="1200">
              <a:solidFill>
                <a:schemeClr val="lt1"/>
              </a:solidFill>
              <a:latin typeface="+mn-lt"/>
              <a:ea typeface="+mn-ea"/>
              <a:cs typeface="+mn-cs"/>
            </a:defRPr>
          </a:lvl1pPr>
          <a:lvl2pPr marL="1987174" algn="l" defTabSz="3974348" rtl="0" eaLnBrk="1" latinLnBrk="0" hangingPunct="1">
            <a:defRPr sz="7824" kern="1200">
              <a:solidFill>
                <a:schemeClr val="lt1"/>
              </a:solidFill>
              <a:latin typeface="+mn-lt"/>
              <a:ea typeface="+mn-ea"/>
              <a:cs typeface="+mn-cs"/>
            </a:defRPr>
          </a:lvl2pPr>
          <a:lvl3pPr marL="3974348" algn="l" defTabSz="3974348" rtl="0" eaLnBrk="1" latinLnBrk="0" hangingPunct="1">
            <a:defRPr sz="7824" kern="1200">
              <a:solidFill>
                <a:schemeClr val="lt1"/>
              </a:solidFill>
              <a:latin typeface="+mn-lt"/>
              <a:ea typeface="+mn-ea"/>
              <a:cs typeface="+mn-cs"/>
            </a:defRPr>
          </a:lvl3pPr>
          <a:lvl4pPr marL="5961522" algn="l" defTabSz="3974348" rtl="0" eaLnBrk="1" latinLnBrk="0" hangingPunct="1">
            <a:defRPr sz="7824" kern="1200">
              <a:solidFill>
                <a:schemeClr val="lt1"/>
              </a:solidFill>
              <a:latin typeface="+mn-lt"/>
              <a:ea typeface="+mn-ea"/>
              <a:cs typeface="+mn-cs"/>
            </a:defRPr>
          </a:lvl4pPr>
          <a:lvl5pPr marL="7948696" algn="l" defTabSz="3974348" rtl="0" eaLnBrk="1" latinLnBrk="0" hangingPunct="1">
            <a:defRPr sz="7824" kern="1200">
              <a:solidFill>
                <a:schemeClr val="lt1"/>
              </a:solidFill>
              <a:latin typeface="+mn-lt"/>
              <a:ea typeface="+mn-ea"/>
              <a:cs typeface="+mn-cs"/>
            </a:defRPr>
          </a:lvl5pPr>
          <a:lvl6pPr marL="9935870" algn="l" defTabSz="3974348" rtl="0" eaLnBrk="1" latinLnBrk="0" hangingPunct="1">
            <a:defRPr sz="7824" kern="1200">
              <a:solidFill>
                <a:schemeClr val="lt1"/>
              </a:solidFill>
              <a:latin typeface="+mn-lt"/>
              <a:ea typeface="+mn-ea"/>
              <a:cs typeface="+mn-cs"/>
            </a:defRPr>
          </a:lvl6pPr>
          <a:lvl7pPr marL="11923044" algn="l" defTabSz="3974348" rtl="0" eaLnBrk="1" latinLnBrk="0" hangingPunct="1">
            <a:defRPr sz="7824" kern="1200">
              <a:solidFill>
                <a:schemeClr val="lt1"/>
              </a:solidFill>
              <a:latin typeface="+mn-lt"/>
              <a:ea typeface="+mn-ea"/>
              <a:cs typeface="+mn-cs"/>
            </a:defRPr>
          </a:lvl7pPr>
          <a:lvl8pPr marL="13910219" algn="l" defTabSz="3974348" rtl="0" eaLnBrk="1" latinLnBrk="0" hangingPunct="1">
            <a:defRPr sz="7824" kern="1200">
              <a:solidFill>
                <a:schemeClr val="lt1"/>
              </a:solidFill>
              <a:latin typeface="+mn-lt"/>
              <a:ea typeface="+mn-ea"/>
              <a:cs typeface="+mn-cs"/>
            </a:defRPr>
          </a:lvl8pPr>
          <a:lvl9pPr marL="15897393" algn="l" defTabSz="3974348" rtl="0" eaLnBrk="1" latinLnBrk="0" hangingPunct="1">
            <a:defRPr sz="7824" kern="1200">
              <a:solidFill>
                <a:schemeClr val="lt1"/>
              </a:solidFill>
              <a:latin typeface="+mn-lt"/>
              <a:ea typeface="+mn-ea"/>
              <a:cs typeface="+mn-cs"/>
            </a:defRPr>
          </a:lvl9pPr>
        </a:lstStyle>
        <a:p xmlns:a="http://schemas.openxmlformats.org/drawingml/2006/main">
          <a:pPr algn="ctr"/>
          <a:endParaRPr lang="en-GB"/>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8248329"/>
            <a:ext cx="27539395" cy="17546649"/>
          </a:xfrm>
        </p:spPr>
        <p:txBody>
          <a:bodyPr anchor="b"/>
          <a:lstStyle>
            <a:lvl1pPr algn="ctr">
              <a:defRPr sz="21259"/>
            </a:lvl1pPr>
          </a:lstStyle>
          <a:p>
            <a:r>
              <a:rPr lang="en-US" smtClean="0"/>
              <a:t>Click to edit Master title style</a:t>
            </a:r>
            <a:endParaRPr lang="en-US" dirty="0"/>
          </a:p>
        </p:txBody>
      </p:sp>
      <p:sp>
        <p:nvSpPr>
          <p:cNvPr id="3" name="Subtitle 2"/>
          <p:cNvSpPr>
            <a:spLocks noGrp="1"/>
          </p:cNvSpPr>
          <p:nvPr>
            <p:ph type="subTitle" idx="1"/>
          </p:nvPr>
        </p:nvSpPr>
        <p:spPr>
          <a:xfrm>
            <a:off x="4049911" y="26471644"/>
            <a:ext cx="24299466" cy="12168318"/>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10ABD33-37E0-44D2-A314-10016DC24403}" type="datetimeFigureOut">
              <a:rPr lang="en-GB" smtClean="0"/>
              <a:t>27/11/2018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281891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0ABD33-37E0-44D2-A314-10016DC24403}" type="datetimeFigureOut">
              <a:rPr lang="en-GB" smtClean="0"/>
              <a:t>27/11/2018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2648387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683331"/>
            <a:ext cx="6986096" cy="4271162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27453" y="2683331"/>
            <a:ext cx="20553298" cy="427116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0ABD33-37E0-44D2-A314-10016DC24403}" type="datetimeFigureOut">
              <a:rPr lang="en-GB" smtClean="0"/>
              <a:t>27/11/2018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369761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0ABD33-37E0-44D2-A314-10016DC24403}" type="datetimeFigureOut">
              <a:rPr lang="en-GB" smtClean="0"/>
              <a:t>27/11/2018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3585002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10578" y="12565002"/>
            <a:ext cx="27944386" cy="20964976"/>
          </a:xfrm>
        </p:spPr>
        <p:txBody>
          <a:bodyPr anchor="b"/>
          <a:lstStyle>
            <a:lvl1pPr>
              <a:defRPr sz="21259"/>
            </a:lvl1pPr>
          </a:lstStyle>
          <a:p>
            <a:r>
              <a:rPr lang="en-US" smtClean="0"/>
              <a:t>Click to edit Master title style</a:t>
            </a:r>
            <a:endParaRPr lang="en-US" dirty="0"/>
          </a:p>
        </p:txBody>
      </p:sp>
      <p:sp>
        <p:nvSpPr>
          <p:cNvPr id="3" name="Text Placeholder 2"/>
          <p:cNvSpPr>
            <a:spLocks noGrp="1"/>
          </p:cNvSpPr>
          <p:nvPr>
            <p:ph type="body" idx="1"/>
          </p:nvPr>
        </p:nvSpPr>
        <p:spPr>
          <a:xfrm>
            <a:off x="2210578" y="33728315"/>
            <a:ext cx="27944386" cy="11024985"/>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0ABD33-37E0-44D2-A314-10016DC24403}" type="datetimeFigureOut">
              <a:rPr lang="en-GB" smtClean="0"/>
              <a:t>27/11/2018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1005077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27451" y="13416653"/>
            <a:ext cx="13769697" cy="3197830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402140" y="13416653"/>
            <a:ext cx="13769697" cy="3197830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10ABD33-37E0-44D2-A314-10016DC24403}" type="datetimeFigureOut">
              <a:rPr lang="en-GB" smtClean="0"/>
              <a:t>27/11/2018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1779173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683342"/>
            <a:ext cx="27944386" cy="97416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31675" y="12354992"/>
            <a:ext cx="13706415" cy="605499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n-US" smtClean="0"/>
              <a:t>Click to edit Master text styles</a:t>
            </a:r>
          </a:p>
        </p:txBody>
      </p:sp>
      <p:sp>
        <p:nvSpPr>
          <p:cNvPr id="4" name="Content Placeholder 3"/>
          <p:cNvSpPr>
            <a:spLocks noGrp="1"/>
          </p:cNvSpPr>
          <p:nvPr>
            <p:ph sz="half" idx="2"/>
          </p:nvPr>
        </p:nvSpPr>
        <p:spPr>
          <a:xfrm>
            <a:off x="2231675" y="18409982"/>
            <a:ext cx="13706415" cy="270783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402142" y="12354992"/>
            <a:ext cx="13773917" cy="605499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n-US" smtClean="0"/>
              <a:t>Click to edit Master text styles</a:t>
            </a:r>
          </a:p>
        </p:txBody>
      </p:sp>
      <p:sp>
        <p:nvSpPr>
          <p:cNvPr id="6" name="Content Placeholder 5"/>
          <p:cNvSpPr>
            <a:spLocks noGrp="1"/>
          </p:cNvSpPr>
          <p:nvPr>
            <p:ph sz="quarter" idx="4"/>
          </p:nvPr>
        </p:nvSpPr>
        <p:spPr>
          <a:xfrm>
            <a:off x="16402142" y="18409982"/>
            <a:ext cx="13773917" cy="270783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0ABD33-37E0-44D2-A314-10016DC24403}" type="datetimeFigureOut">
              <a:rPr lang="en-GB" smtClean="0"/>
              <a:t>27/11/2018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369197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0ABD33-37E0-44D2-A314-10016DC24403}" type="datetimeFigureOut">
              <a:rPr lang="en-GB" smtClean="0"/>
              <a:t>27/11/2018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1453558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ABD33-37E0-44D2-A314-10016DC24403}" type="datetimeFigureOut">
              <a:rPr lang="en-GB" smtClean="0"/>
              <a:t>27/11/2018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561526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3359997"/>
            <a:ext cx="10449614" cy="11759988"/>
          </a:xfrm>
        </p:spPr>
        <p:txBody>
          <a:bodyPr anchor="b"/>
          <a:lstStyle>
            <a:lvl1pPr>
              <a:defRPr sz="11338"/>
            </a:lvl1pPr>
          </a:lstStyle>
          <a:p>
            <a:r>
              <a:rPr lang="en-US" smtClean="0"/>
              <a:t>Click to edit Master title style</a:t>
            </a:r>
            <a:endParaRPr lang="en-US" dirty="0"/>
          </a:p>
        </p:txBody>
      </p:sp>
      <p:sp>
        <p:nvSpPr>
          <p:cNvPr id="3" name="Content Placeholder 2"/>
          <p:cNvSpPr>
            <a:spLocks noGrp="1"/>
          </p:cNvSpPr>
          <p:nvPr>
            <p:ph idx="1"/>
          </p:nvPr>
        </p:nvSpPr>
        <p:spPr>
          <a:xfrm>
            <a:off x="13773917" y="7256671"/>
            <a:ext cx="16402140" cy="35816631"/>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31671" y="15119985"/>
            <a:ext cx="10449614" cy="28011643"/>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0ABD33-37E0-44D2-A314-10016DC24403}" type="datetimeFigureOut">
              <a:rPr lang="en-GB" smtClean="0"/>
              <a:t>27/11/2018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944632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3359997"/>
            <a:ext cx="10449614" cy="11759988"/>
          </a:xfrm>
        </p:spPr>
        <p:txBody>
          <a:bodyPr anchor="b"/>
          <a:lstStyle>
            <a:lvl1pPr>
              <a:defRPr sz="11338"/>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73917" y="7256671"/>
            <a:ext cx="16402140" cy="35816631"/>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en-US" smtClean="0"/>
              <a:t>Click icon to add picture</a:t>
            </a:r>
            <a:endParaRPr lang="en-US" dirty="0"/>
          </a:p>
        </p:txBody>
      </p:sp>
      <p:sp>
        <p:nvSpPr>
          <p:cNvPr id="4" name="Text Placeholder 3"/>
          <p:cNvSpPr>
            <a:spLocks noGrp="1"/>
          </p:cNvSpPr>
          <p:nvPr>
            <p:ph type="body" sz="half" idx="2"/>
          </p:nvPr>
        </p:nvSpPr>
        <p:spPr>
          <a:xfrm>
            <a:off x="2231671" y="15119985"/>
            <a:ext cx="10449614" cy="28011643"/>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0ABD33-37E0-44D2-A314-10016DC24403}" type="datetimeFigureOut">
              <a:rPr lang="en-GB" smtClean="0"/>
              <a:t>27/11/2018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DE5ECA-C184-49F7-95B1-2DA702050C35}" type="slidenum">
              <a:rPr lang="en-GB" smtClean="0"/>
              <a:t>‹#›</a:t>
            </a:fld>
            <a:endParaRPr lang="en-GB"/>
          </a:p>
        </p:txBody>
      </p:sp>
    </p:spTree>
    <p:extLst>
      <p:ext uri="{BB962C8B-B14F-4D97-AF65-F5344CB8AC3E}">
        <p14:creationId xmlns:p14="http://schemas.microsoft.com/office/powerpoint/2010/main" val="2294397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683342"/>
            <a:ext cx="27944386" cy="974166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27451" y="13416653"/>
            <a:ext cx="27944386" cy="3197830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227451" y="46713298"/>
            <a:ext cx="7289840" cy="2683331"/>
          </a:xfrm>
          <a:prstGeom prst="rect">
            <a:avLst/>
          </a:prstGeom>
        </p:spPr>
        <p:txBody>
          <a:bodyPr vert="horz" lIns="91440" tIns="45720" rIns="91440" bIns="45720" rtlCol="0" anchor="ctr"/>
          <a:lstStyle>
            <a:lvl1pPr algn="l">
              <a:defRPr sz="4252">
                <a:solidFill>
                  <a:schemeClr val="tx1">
                    <a:tint val="75000"/>
                  </a:schemeClr>
                </a:solidFill>
              </a:defRPr>
            </a:lvl1pPr>
          </a:lstStyle>
          <a:p>
            <a:fld id="{710ABD33-37E0-44D2-A314-10016DC24403}" type="datetimeFigureOut">
              <a:rPr lang="en-GB" smtClean="0"/>
              <a:t>27/11/2018</a:t>
            </a:fld>
            <a:endParaRPr lang="en-GB"/>
          </a:p>
        </p:txBody>
      </p:sp>
      <p:sp>
        <p:nvSpPr>
          <p:cNvPr id="5" name="Footer Placeholder 4"/>
          <p:cNvSpPr>
            <a:spLocks noGrp="1"/>
          </p:cNvSpPr>
          <p:nvPr>
            <p:ph type="ftr" sz="quarter" idx="3"/>
          </p:nvPr>
        </p:nvSpPr>
        <p:spPr>
          <a:xfrm>
            <a:off x="10732264" y="46713298"/>
            <a:ext cx="10934760" cy="2683331"/>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2881997" y="46713298"/>
            <a:ext cx="7289840" cy="2683331"/>
          </a:xfrm>
          <a:prstGeom prst="rect">
            <a:avLst/>
          </a:prstGeom>
        </p:spPr>
        <p:txBody>
          <a:bodyPr vert="horz" lIns="91440" tIns="45720" rIns="91440" bIns="45720" rtlCol="0" anchor="ctr"/>
          <a:lstStyle>
            <a:lvl1pPr algn="r">
              <a:defRPr sz="4252">
                <a:solidFill>
                  <a:schemeClr val="tx1">
                    <a:tint val="75000"/>
                  </a:schemeClr>
                </a:solidFill>
              </a:defRPr>
            </a:lvl1pPr>
          </a:lstStyle>
          <a:p>
            <a:fld id="{60DE5ECA-C184-49F7-95B1-2DA702050C35}" type="slidenum">
              <a:rPr lang="en-GB" smtClean="0"/>
              <a:t>‹#›</a:t>
            </a:fld>
            <a:endParaRPr lang="en-GB"/>
          </a:p>
        </p:txBody>
      </p:sp>
    </p:spTree>
    <p:extLst>
      <p:ext uri="{BB962C8B-B14F-4D97-AF65-F5344CB8AC3E}">
        <p14:creationId xmlns:p14="http://schemas.microsoft.com/office/powerpoint/2010/main" val="2409929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8" Type="http://schemas.openxmlformats.org/officeDocument/2006/relationships/image" Target="../media/image5.emf"/><Relationship Id="rId26" Type="http://schemas.openxmlformats.org/officeDocument/2006/relationships/chart" Target="../charts/chart10.xml"/><Relationship Id="rId3" Type="http://schemas.openxmlformats.org/officeDocument/2006/relationships/chart" Target="../charts/chart2.xml"/><Relationship Id="rId21" Type="http://schemas.openxmlformats.org/officeDocument/2006/relationships/chart" Target="../charts/chart6.xml"/><Relationship Id="rId17" Type="http://schemas.openxmlformats.org/officeDocument/2006/relationships/image" Target="../media/image4.emf"/><Relationship Id="rId25" Type="http://schemas.openxmlformats.org/officeDocument/2006/relationships/chart" Target="../charts/chart9.xml"/><Relationship Id="rId2" Type="http://schemas.openxmlformats.org/officeDocument/2006/relationships/chart" Target="../charts/chart1.xml"/><Relationship Id="rId16" Type="http://schemas.openxmlformats.org/officeDocument/2006/relationships/image" Target="../media/image3.emf"/><Relationship Id="rId20" Type="http://schemas.openxmlformats.org/officeDocument/2006/relationships/chart" Target="../charts/chart5.xml"/><Relationship Id="rId29" Type="http://schemas.openxmlformats.org/officeDocument/2006/relationships/chart" Target="../charts/chart13.xml"/><Relationship Id="rId1" Type="http://schemas.openxmlformats.org/officeDocument/2006/relationships/slideLayout" Target="../slideLayouts/slideLayout1.xml"/><Relationship Id="rId6" Type="http://schemas.openxmlformats.org/officeDocument/2006/relationships/image" Target="../media/image2.png"/><Relationship Id="rId24" Type="http://schemas.openxmlformats.org/officeDocument/2006/relationships/image" Target="../media/image6.png"/><Relationship Id="rId32" Type="http://schemas.openxmlformats.org/officeDocument/2006/relationships/chart" Target="../charts/chart16.xml"/><Relationship Id="rId5" Type="http://schemas.openxmlformats.org/officeDocument/2006/relationships/image" Target="../media/image1.png"/><Relationship Id="rId15" Type="http://schemas.openxmlformats.org/officeDocument/2006/relationships/chart" Target="../charts/chart4.xml"/><Relationship Id="rId23" Type="http://schemas.openxmlformats.org/officeDocument/2006/relationships/chart" Target="../charts/chart8.xml"/><Relationship Id="rId28" Type="http://schemas.openxmlformats.org/officeDocument/2006/relationships/chart" Target="../charts/chart12.xml"/><Relationship Id="rId19" Type="http://schemas.openxmlformats.org/officeDocument/2006/relationships/hyperlink" Target="http://www.nudge-it.eu/" TargetMode="External"/><Relationship Id="rId31" Type="http://schemas.openxmlformats.org/officeDocument/2006/relationships/chart" Target="../charts/chart15.xml"/><Relationship Id="rId4" Type="http://schemas.openxmlformats.org/officeDocument/2006/relationships/chart" Target="../charts/chart3.xml"/><Relationship Id="rId14" Type="http://schemas.openxmlformats.org/officeDocument/2006/relationships/image" Target="../media/image8.png"/><Relationship Id="rId22" Type="http://schemas.openxmlformats.org/officeDocument/2006/relationships/chart" Target="../charts/chart7.xml"/><Relationship Id="rId27" Type="http://schemas.openxmlformats.org/officeDocument/2006/relationships/chart" Target="../charts/chart11.xml"/><Relationship Id="rId30" Type="http://schemas.openxmlformats.org/officeDocument/2006/relationships/chart" Target="../charts/char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8" name="Group 227"/>
          <p:cNvGrpSpPr/>
          <p:nvPr/>
        </p:nvGrpSpPr>
        <p:grpSpPr>
          <a:xfrm>
            <a:off x="853134" y="28230097"/>
            <a:ext cx="19811849" cy="15798425"/>
            <a:chOff x="853417" y="27964237"/>
            <a:chExt cx="19811849" cy="15166046"/>
          </a:xfrm>
        </p:grpSpPr>
        <p:sp>
          <p:nvSpPr>
            <p:cNvPr id="28" name="Rounded Rectangle 27"/>
            <p:cNvSpPr/>
            <p:nvPr/>
          </p:nvSpPr>
          <p:spPr>
            <a:xfrm>
              <a:off x="853417" y="27964237"/>
              <a:ext cx="19811849" cy="15166046"/>
            </a:xfrm>
            <a:prstGeom prst="roundRect">
              <a:avLst/>
            </a:prstGeom>
            <a:solidFill>
              <a:schemeClr val="accent4">
                <a:alpha val="4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59" name="TextBox 58"/>
            <p:cNvSpPr txBox="1"/>
            <p:nvPr/>
          </p:nvSpPr>
          <p:spPr>
            <a:xfrm>
              <a:off x="7833095" y="28142592"/>
              <a:ext cx="5911305" cy="1733188"/>
            </a:xfrm>
            <a:prstGeom prst="rect">
              <a:avLst/>
            </a:prstGeom>
            <a:noFill/>
          </p:spPr>
          <p:txBody>
            <a:bodyPr wrap="square" rtlCol="0">
              <a:spAutoFit/>
            </a:bodyPr>
            <a:lstStyle/>
            <a:p>
              <a:pPr algn="ctr"/>
              <a:r>
                <a:rPr lang="en-GB" dirty="0" smtClean="0"/>
                <a:t>The AHP role</a:t>
              </a:r>
              <a:endParaRPr lang="en-GB" dirty="0"/>
            </a:p>
          </p:txBody>
        </p:sp>
        <p:sp>
          <p:nvSpPr>
            <p:cNvPr id="88" name="Rounded Rectangle 87"/>
            <p:cNvSpPr/>
            <p:nvPr/>
          </p:nvSpPr>
          <p:spPr>
            <a:xfrm>
              <a:off x="9280558" y="35488900"/>
              <a:ext cx="1603959" cy="575406"/>
            </a:xfrm>
            <a:prstGeom prst="roundRect">
              <a:avLst/>
            </a:prstGeom>
            <a:solidFill>
              <a:srgbClr val="FF0000">
                <a:alpha val="7000"/>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34" name="TextBox 133"/>
            <p:cNvSpPr txBox="1"/>
            <p:nvPr/>
          </p:nvSpPr>
          <p:spPr>
            <a:xfrm>
              <a:off x="11084072" y="29530459"/>
              <a:ext cx="8908221" cy="1270464"/>
            </a:xfrm>
            <a:prstGeom prst="rect">
              <a:avLst/>
            </a:prstGeom>
            <a:noFill/>
          </p:spPr>
          <p:txBody>
            <a:bodyPr wrap="square" rtlCol="0">
              <a:spAutoFit/>
            </a:bodyPr>
            <a:lstStyle/>
            <a:p>
              <a:pPr algn="just"/>
              <a:r>
                <a:rPr lang="en-GB" sz="2000" dirty="0" smtClean="0"/>
                <a:t>To test this, we compared secretion from a model cell with and without an AHP. We show below how the AHP is affecting the baseline behavior and the response to CCK in the spike rate –left-, secretion –middle- and plasma concentration –right, assuming a half-life of 2 min for secreted oxytocin.</a:t>
              </a:r>
            </a:p>
          </p:txBody>
        </p:sp>
        <p:sp>
          <p:nvSpPr>
            <p:cNvPr id="159" name="TextBox 158"/>
            <p:cNvSpPr txBox="1"/>
            <p:nvPr/>
          </p:nvSpPr>
          <p:spPr>
            <a:xfrm>
              <a:off x="1605100" y="29530459"/>
              <a:ext cx="8903447" cy="1357884"/>
            </a:xfrm>
            <a:prstGeom prst="rect">
              <a:avLst/>
            </a:prstGeom>
            <a:noFill/>
          </p:spPr>
          <p:txBody>
            <a:bodyPr wrap="square" rtlCol="0">
              <a:spAutoFit/>
            </a:bodyPr>
            <a:lstStyle/>
            <a:p>
              <a:pPr algn="just"/>
              <a:r>
                <a:rPr lang="en-GB" sz="2000" dirty="0" smtClean="0"/>
                <a:t>Previously, we showed that the AHP reduces the variability of firing rate of oxytocin neurons. Due to the non-linearity in secretion, we wondered if the AHP was even more important in reducing the variability of oxytocin secretion. </a:t>
              </a:r>
            </a:p>
          </p:txBody>
        </p:sp>
        <p:grpSp>
          <p:nvGrpSpPr>
            <p:cNvPr id="25" name="Group 24"/>
            <p:cNvGrpSpPr/>
            <p:nvPr/>
          </p:nvGrpSpPr>
          <p:grpSpPr>
            <a:xfrm>
              <a:off x="1364864" y="36981878"/>
              <a:ext cx="6053546" cy="5567626"/>
              <a:chOff x="1292675" y="35489972"/>
              <a:chExt cx="6053546" cy="5567626"/>
            </a:xfrm>
          </p:grpSpPr>
          <p:sp>
            <p:nvSpPr>
              <p:cNvPr id="89" name="Rounded Rectangle 88"/>
              <p:cNvSpPr/>
              <p:nvPr/>
            </p:nvSpPr>
            <p:spPr>
              <a:xfrm>
                <a:off x="1405658" y="35571774"/>
                <a:ext cx="2868884" cy="3847183"/>
              </a:xfrm>
              <a:prstGeom prst="roundRect">
                <a:avLst/>
              </a:prstGeom>
              <a:solidFill>
                <a:srgbClr val="00B0F0">
                  <a:alpha val="7000"/>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41" name="TextBox 140"/>
              <p:cNvSpPr txBox="1"/>
              <p:nvPr/>
            </p:nvSpPr>
            <p:spPr>
              <a:xfrm>
                <a:off x="4623046" y="35489972"/>
                <a:ext cx="2723175" cy="4238243"/>
              </a:xfrm>
              <a:prstGeom prst="rect">
                <a:avLst/>
              </a:prstGeom>
              <a:noFill/>
            </p:spPr>
            <p:txBody>
              <a:bodyPr wrap="square" rtlCol="0">
                <a:spAutoFit/>
              </a:bodyPr>
              <a:lstStyle/>
              <a:p>
                <a:pPr algn="just"/>
                <a:r>
                  <a:rPr lang="en-GB" sz="2000" dirty="0" smtClean="0"/>
                  <a:t>The model was given a PSP rate that produced an average firing rate of 1 spike/s, which increased to 3.5 spikes/s after CCK. Removing the AHP results in a slightly higher basal firing rate but a massively greater response to CCK</a:t>
                </a:r>
              </a:p>
            </p:txBody>
          </p:sp>
          <p:sp>
            <p:nvSpPr>
              <p:cNvPr id="142" name="TextBox 141"/>
              <p:cNvSpPr txBox="1"/>
              <p:nvPr/>
            </p:nvSpPr>
            <p:spPr>
              <a:xfrm>
                <a:off x="1292675" y="39699714"/>
                <a:ext cx="3013911" cy="1357884"/>
              </a:xfrm>
              <a:prstGeom prst="rect">
                <a:avLst/>
              </a:prstGeom>
              <a:noFill/>
            </p:spPr>
            <p:txBody>
              <a:bodyPr wrap="square" rtlCol="0">
                <a:spAutoFit/>
              </a:bodyPr>
              <a:lstStyle/>
              <a:p>
                <a:pPr algn="just"/>
                <a:r>
                  <a:rPr lang="en-GB" sz="2000" dirty="0" smtClean="0"/>
                  <a:t>The basal firing rate is less variable with an AHP than without it.</a:t>
                </a:r>
              </a:p>
            </p:txBody>
          </p:sp>
        </p:grpSp>
        <p:grpSp>
          <p:nvGrpSpPr>
            <p:cNvPr id="26" name="Group 25"/>
            <p:cNvGrpSpPr/>
            <p:nvPr/>
          </p:nvGrpSpPr>
          <p:grpSpPr>
            <a:xfrm>
              <a:off x="7866775" y="36921569"/>
              <a:ext cx="5812721" cy="5707497"/>
              <a:chOff x="7794586" y="35429663"/>
              <a:chExt cx="5812721" cy="5707497"/>
            </a:xfrm>
          </p:grpSpPr>
          <p:sp>
            <p:nvSpPr>
              <p:cNvPr id="91" name="Rounded Rectangle 90"/>
              <p:cNvSpPr/>
              <p:nvPr/>
            </p:nvSpPr>
            <p:spPr>
              <a:xfrm>
                <a:off x="7794586" y="35571774"/>
                <a:ext cx="2959536" cy="3887070"/>
              </a:xfrm>
              <a:prstGeom prst="roundRect">
                <a:avLst/>
              </a:prstGeom>
              <a:solidFill>
                <a:srgbClr val="FF0000">
                  <a:alpha val="7000"/>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58" name="TextBox 157"/>
              <p:cNvSpPr txBox="1"/>
              <p:nvPr/>
            </p:nvSpPr>
            <p:spPr>
              <a:xfrm>
                <a:off x="11051731" y="35429663"/>
                <a:ext cx="2555576" cy="3415282"/>
              </a:xfrm>
              <a:prstGeom prst="rect">
                <a:avLst/>
              </a:prstGeom>
              <a:noFill/>
            </p:spPr>
            <p:txBody>
              <a:bodyPr wrap="square" rtlCol="0">
                <a:spAutoFit/>
              </a:bodyPr>
              <a:lstStyle/>
              <a:p>
                <a:pPr algn="just"/>
                <a:r>
                  <a:rPr lang="en-GB" sz="2000" dirty="0" smtClean="0"/>
                  <a:t>Secretion is a non-linear function of the firing rate. When there is a fast change in firing rate, as produced by CCK, the non-linearity is much larger without the AHP.</a:t>
                </a:r>
              </a:p>
            </p:txBody>
          </p:sp>
          <p:sp>
            <p:nvSpPr>
              <p:cNvPr id="160" name="TextBox 159"/>
              <p:cNvSpPr txBox="1"/>
              <p:nvPr/>
            </p:nvSpPr>
            <p:spPr>
              <a:xfrm>
                <a:off x="7816210" y="39779276"/>
                <a:ext cx="3047991" cy="1357884"/>
              </a:xfrm>
              <a:prstGeom prst="rect">
                <a:avLst/>
              </a:prstGeom>
              <a:noFill/>
            </p:spPr>
            <p:txBody>
              <a:bodyPr wrap="square" rtlCol="0">
                <a:spAutoFit/>
              </a:bodyPr>
              <a:lstStyle/>
              <a:p>
                <a:pPr algn="just"/>
                <a:r>
                  <a:rPr lang="en-GB" sz="2000" dirty="0" smtClean="0"/>
                  <a:t>The basal secretion rate  is much less variable with an AHP than without it.</a:t>
                </a:r>
              </a:p>
            </p:txBody>
          </p:sp>
        </p:grpSp>
        <p:grpSp>
          <p:nvGrpSpPr>
            <p:cNvPr id="27" name="Group 26"/>
            <p:cNvGrpSpPr/>
            <p:nvPr/>
          </p:nvGrpSpPr>
          <p:grpSpPr>
            <a:xfrm>
              <a:off x="14113209" y="36947554"/>
              <a:ext cx="6015649" cy="6089266"/>
              <a:chOff x="14041020" y="35455648"/>
              <a:chExt cx="6015649" cy="6089266"/>
            </a:xfrm>
          </p:grpSpPr>
          <p:sp>
            <p:nvSpPr>
              <p:cNvPr id="90" name="Rounded Rectangle 89"/>
              <p:cNvSpPr/>
              <p:nvPr/>
            </p:nvSpPr>
            <p:spPr>
              <a:xfrm>
                <a:off x="14106958" y="35571774"/>
                <a:ext cx="2919263" cy="3887070"/>
              </a:xfrm>
              <a:prstGeom prst="roundRect">
                <a:avLst/>
              </a:prstGeom>
              <a:solidFill>
                <a:srgbClr val="FFC000">
                  <a:alpha val="7000"/>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61" name="TextBox 160"/>
              <p:cNvSpPr txBox="1"/>
              <p:nvPr/>
            </p:nvSpPr>
            <p:spPr>
              <a:xfrm>
                <a:off x="17374725" y="35455648"/>
                <a:ext cx="2681944" cy="3415282"/>
              </a:xfrm>
              <a:prstGeom prst="rect">
                <a:avLst/>
              </a:prstGeom>
              <a:noFill/>
            </p:spPr>
            <p:txBody>
              <a:bodyPr wrap="square" rtlCol="0">
                <a:spAutoFit/>
              </a:bodyPr>
              <a:lstStyle/>
              <a:p>
                <a:pPr algn="just"/>
                <a:r>
                  <a:rPr lang="en-GB" sz="2000" dirty="0" smtClean="0"/>
                  <a:t>Without the AHP, the oxytocin plasma concentration would vary extremely following modest changes in the PSP rate. The AHP minimises these fluctuations. </a:t>
                </a:r>
              </a:p>
            </p:txBody>
          </p:sp>
          <p:sp>
            <p:nvSpPr>
              <p:cNvPr id="162" name="TextBox 161"/>
              <p:cNvSpPr txBox="1"/>
              <p:nvPr/>
            </p:nvSpPr>
            <p:spPr>
              <a:xfrm>
                <a:off x="14041020" y="39775551"/>
                <a:ext cx="2985201" cy="1769363"/>
              </a:xfrm>
              <a:prstGeom prst="rect">
                <a:avLst/>
              </a:prstGeom>
              <a:noFill/>
            </p:spPr>
            <p:txBody>
              <a:bodyPr wrap="square" rtlCol="0">
                <a:spAutoFit/>
              </a:bodyPr>
              <a:lstStyle/>
              <a:p>
                <a:pPr algn="just"/>
                <a:r>
                  <a:rPr lang="en-GB" sz="2000" dirty="0" smtClean="0"/>
                  <a:t>The basal oxytocin concentration in plasma is much less variable with an AHP than without it.  </a:t>
                </a:r>
              </a:p>
            </p:txBody>
          </p:sp>
        </p:grpSp>
        <p:grpSp>
          <p:nvGrpSpPr>
            <p:cNvPr id="29" name="Group 28"/>
            <p:cNvGrpSpPr/>
            <p:nvPr/>
          </p:nvGrpSpPr>
          <p:grpSpPr>
            <a:xfrm>
              <a:off x="2821354" y="33942643"/>
              <a:ext cx="1965989" cy="2069639"/>
              <a:chOff x="2944748" y="33432050"/>
              <a:chExt cx="1716546" cy="1446757"/>
            </a:xfrm>
          </p:grpSpPr>
          <p:sp>
            <p:nvSpPr>
              <p:cNvPr id="82" name="Rounded Rectangle 81"/>
              <p:cNvSpPr/>
              <p:nvPr/>
            </p:nvSpPr>
            <p:spPr>
              <a:xfrm>
                <a:off x="2944748" y="34016274"/>
                <a:ext cx="1603959" cy="862533"/>
              </a:xfrm>
              <a:prstGeom prst="roundRect">
                <a:avLst/>
              </a:prstGeom>
              <a:solidFill>
                <a:srgbClr val="00B0F0">
                  <a:alpha val="7000"/>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56" name="TextBox 155"/>
              <p:cNvSpPr txBox="1"/>
              <p:nvPr/>
            </p:nvSpPr>
            <p:spPr>
              <a:xfrm>
                <a:off x="4109540" y="33432050"/>
                <a:ext cx="551754" cy="410463"/>
              </a:xfrm>
              <a:prstGeom prst="rect">
                <a:avLst/>
              </a:prstGeom>
              <a:noFill/>
            </p:spPr>
            <p:txBody>
              <a:bodyPr wrap="none" rtlCol="0">
                <a:spAutoFit/>
              </a:bodyPr>
              <a:lstStyle/>
              <a:p>
                <a:r>
                  <a:rPr lang="es-ES" sz="1800" dirty="0" smtClean="0"/>
                  <a:t>CCK</a:t>
                </a:r>
                <a:endParaRPr lang="en-GB" sz="1800" dirty="0"/>
              </a:p>
            </p:txBody>
          </p:sp>
          <p:sp>
            <p:nvSpPr>
              <p:cNvPr id="163" name="Down Arrow 162"/>
              <p:cNvSpPr/>
              <p:nvPr/>
            </p:nvSpPr>
            <p:spPr>
              <a:xfrm>
                <a:off x="4510577" y="33495919"/>
                <a:ext cx="76260" cy="3465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7" name="Group 226"/>
            <p:cNvGrpSpPr/>
            <p:nvPr/>
          </p:nvGrpSpPr>
          <p:grpSpPr>
            <a:xfrm>
              <a:off x="15506685" y="34246763"/>
              <a:ext cx="1662629" cy="1793402"/>
              <a:chOff x="15858932" y="33678272"/>
              <a:chExt cx="1598497" cy="1104189"/>
            </a:xfrm>
          </p:grpSpPr>
          <p:sp>
            <p:nvSpPr>
              <p:cNvPr id="3" name="Rounded Rectangle 2"/>
              <p:cNvSpPr/>
              <p:nvPr/>
            </p:nvSpPr>
            <p:spPr>
              <a:xfrm>
                <a:off x="15858932" y="34392160"/>
                <a:ext cx="1530329" cy="390301"/>
              </a:xfrm>
              <a:prstGeom prst="roundRect">
                <a:avLst/>
              </a:prstGeom>
              <a:solidFill>
                <a:srgbClr val="FFC000">
                  <a:alpha val="7000"/>
                </a:srgb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64" name="TextBox 163"/>
              <p:cNvSpPr txBox="1"/>
              <p:nvPr/>
            </p:nvSpPr>
            <p:spPr>
              <a:xfrm>
                <a:off x="16905675" y="33678272"/>
                <a:ext cx="551754" cy="410463"/>
              </a:xfrm>
              <a:prstGeom prst="rect">
                <a:avLst/>
              </a:prstGeom>
              <a:noFill/>
            </p:spPr>
            <p:txBody>
              <a:bodyPr wrap="none" rtlCol="0">
                <a:spAutoFit/>
              </a:bodyPr>
              <a:lstStyle/>
              <a:p>
                <a:r>
                  <a:rPr lang="es-ES" sz="1800" dirty="0" smtClean="0"/>
                  <a:t>CCK</a:t>
                </a:r>
                <a:endParaRPr lang="en-GB" sz="1800" dirty="0"/>
              </a:p>
            </p:txBody>
          </p:sp>
          <p:sp>
            <p:nvSpPr>
              <p:cNvPr id="172" name="Down Arrow 171"/>
              <p:cNvSpPr/>
              <p:nvPr/>
            </p:nvSpPr>
            <p:spPr>
              <a:xfrm>
                <a:off x="17351131" y="33726216"/>
                <a:ext cx="76260" cy="3465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aphicFrame>
        <p:nvGraphicFramePr>
          <p:cNvPr id="192" name="Chart 191"/>
          <p:cNvGraphicFramePr>
            <a:graphicFrameLocks/>
          </p:cNvGraphicFramePr>
          <p:nvPr>
            <p:extLst>
              <p:ext uri="{D42A27DB-BD31-4B8C-83A1-F6EECF244321}">
                <p14:modId xmlns:p14="http://schemas.microsoft.com/office/powerpoint/2010/main" val="3446584801"/>
              </p:ext>
            </p:extLst>
          </p:nvPr>
        </p:nvGraphicFramePr>
        <p:xfrm>
          <a:off x="1215532" y="31377127"/>
          <a:ext cx="6489393" cy="61837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5" name="Chart 194"/>
          <p:cNvGraphicFramePr>
            <a:graphicFrameLocks/>
          </p:cNvGraphicFramePr>
          <p:nvPr>
            <p:extLst>
              <p:ext uri="{D42A27DB-BD31-4B8C-83A1-F6EECF244321}">
                <p14:modId xmlns:p14="http://schemas.microsoft.com/office/powerpoint/2010/main" val="177774547"/>
              </p:ext>
            </p:extLst>
          </p:nvPr>
        </p:nvGraphicFramePr>
        <p:xfrm>
          <a:off x="13546281" y="31320828"/>
          <a:ext cx="6445729" cy="60582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7" name="Chart 156"/>
          <p:cNvGraphicFramePr>
            <a:graphicFrameLocks/>
          </p:cNvGraphicFramePr>
          <p:nvPr>
            <p:extLst>
              <p:ext uri="{D42A27DB-BD31-4B8C-83A1-F6EECF244321}">
                <p14:modId xmlns:p14="http://schemas.microsoft.com/office/powerpoint/2010/main" val="2907030765"/>
              </p:ext>
            </p:extLst>
          </p:nvPr>
        </p:nvGraphicFramePr>
        <p:xfrm>
          <a:off x="10529082" y="8428965"/>
          <a:ext cx="6743505" cy="3406226"/>
        </p:xfrm>
        <a:graphic>
          <a:graphicData uri="http://schemas.openxmlformats.org/drawingml/2006/chart">
            <c:chart xmlns:c="http://schemas.openxmlformats.org/drawingml/2006/chart" xmlns:r="http://schemas.openxmlformats.org/officeDocument/2006/relationships" r:id="rId4"/>
          </a:graphicData>
        </a:graphic>
      </p:graphicFrame>
      <p:grpSp>
        <p:nvGrpSpPr>
          <p:cNvPr id="43" name="Group 42"/>
          <p:cNvGrpSpPr/>
          <p:nvPr/>
        </p:nvGrpSpPr>
        <p:grpSpPr>
          <a:xfrm>
            <a:off x="847133" y="8110090"/>
            <a:ext cx="8914471" cy="19555470"/>
            <a:chOff x="9130889" y="6669461"/>
            <a:chExt cx="9687872" cy="15636920"/>
          </a:xfrm>
        </p:grpSpPr>
        <p:pic>
          <p:nvPicPr>
            <p:cNvPr id="181" name="Picture 180"/>
            <p:cNvPicPr>
              <a:picLocks noChangeAspect="1"/>
            </p:cNvPicPr>
            <p:nvPr/>
          </p:nvPicPr>
          <p:blipFill>
            <a:blip r:embed="rId5"/>
            <a:stretch>
              <a:fillRect/>
            </a:stretch>
          </p:blipFill>
          <p:spPr>
            <a:xfrm>
              <a:off x="14510201" y="14689848"/>
              <a:ext cx="2875515" cy="2960118"/>
            </a:xfrm>
            <a:prstGeom prst="rect">
              <a:avLst/>
            </a:prstGeom>
          </p:spPr>
        </p:pic>
        <p:pic>
          <p:nvPicPr>
            <p:cNvPr id="180" name="Picture 179"/>
            <p:cNvPicPr>
              <a:picLocks noChangeAspect="1"/>
            </p:cNvPicPr>
            <p:nvPr/>
          </p:nvPicPr>
          <p:blipFill>
            <a:blip r:embed="rId6"/>
            <a:stretch>
              <a:fillRect/>
            </a:stretch>
          </p:blipFill>
          <p:spPr>
            <a:xfrm>
              <a:off x="10131158" y="14654207"/>
              <a:ext cx="3093884" cy="3194289"/>
            </a:xfrm>
            <a:prstGeom prst="rect">
              <a:avLst/>
            </a:prstGeom>
            <a:noFill/>
          </p:spPr>
        </p:pic>
        <p:sp>
          <p:nvSpPr>
            <p:cNvPr id="41" name="Rounded Rectangle 40"/>
            <p:cNvSpPr/>
            <p:nvPr/>
          </p:nvSpPr>
          <p:spPr>
            <a:xfrm>
              <a:off x="9130889" y="6669461"/>
              <a:ext cx="9687872" cy="15636920"/>
            </a:xfrm>
            <a:prstGeom prst="roundRect">
              <a:avLst/>
            </a:prstGeom>
            <a:solidFill>
              <a:schemeClr val="accent2">
                <a:alpha val="10000"/>
              </a:schemeClr>
            </a:solidFill>
            <a:ln>
              <a:solidFill>
                <a:srgbClr val="FFC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9" name="Rectangle 48"/>
                <p:cNvSpPr/>
                <p:nvPr/>
              </p:nvSpPr>
              <p:spPr>
                <a:xfrm>
                  <a:off x="9531249" y="13350008"/>
                  <a:ext cx="8845752" cy="8228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4400" i="1" smtClean="0">
                            <a:latin typeface="Cambria Math" panose="02040503050406030204" pitchFamily="18" charset="0"/>
                          </a:rPr>
                          <m:t>𝑉</m:t>
                        </m:r>
                        <m:r>
                          <a:rPr lang="en-GB" sz="4400" b="0" i="1" baseline="-25000" smtClean="0">
                            <a:latin typeface="Cambria Math" panose="02040503050406030204" pitchFamily="18" charset="0"/>
                          </a:rPr>
                          <m:t>𝑚</m:t>
                        </m:r>
                        <m:r>
                          <a:rPr lang="en-GB" sz="4400" i="0">
                            <a:latin typeface="Cambria Math" panose="02040503050406030204" pitchFamily="18" charset="0"/>
                          </a:rPr>
                          <m:t>=</m:t>
                        </m:r>
                        <m:sSub>
                          <m:sSubPr>
                            <m:ctrlPr>
                              <a:rPr lang="en-GB" sz="4400" i="1">
                                <a:latin typeface="Cambria Math" panose="02040503050406030204" pitchFamily="18" charset="0"/>
                              </a:rPr>
                            </m:ctrlPr>
                          </m:sSubPr>
                          <m:e>
                            <m:r>
                              <a:rPr lang="en-GB" sz="4400" i="1">
                                <a:latin typeface="Cambria Math" panose="02040503050406030204" pitchFamily="18" charset="0"/>
                              </a:rPr>
                              <m:t>𝑉</m:t>
                            </m:r>
                          </m:e>
                          <m:sub>
                            <m:r>
                              <a:rPr lang="en-GB" sz="4400" i="1">
                                <a:latin typeface="Cambria Math" panose="02040503050406030204" pitchFamily="18" charset="0"/>
                              </a:rPr>
                              <m:t>𝑟𝑒𝑠𝑡</m:t>
                            </m:r>
                          </m:sub>
                        </m:sSub>
                        <m:r>
                          <a:rPr lang="en-GB" sz="4400" i="0">
                            <a:latin typeface="Cambria Math" panose="02040503050406030204" pitchFamily="18" charset="0"/>
                          </a:rPr>
                          <m:t>+</m:t>
                        </m:r>
                        <m:sSub>
                          <m:sSubPr>
                            <m:ctrlPr>
                              <a:rPr lang="en-GB" sz="4400" i="1">
                                <a:latin typeface="Cambria Math" panose="02040503050406030204" pitchFamily="18" charset="0"/>
                              </a:rPr>
                            </m:ctrlPr>
                          </m:sSubPr>
                          <m:e>
                            <m:r>
                              <a:rPr lang="en-GB" sz="4400" i="1">
                                <a:latin typeface="Cambria Math" panose="02040503050406030204" pitchFamily="18" charset="0"/>
                              </a:rPr>
                              <m:t>𝑉</m:t>
                            </m:r>
                          </m:e>
                          <m:sub>
                            <m:r>
                              <a:rPr lang="en-GB" sz="4400" i="1">
                                <a:latin typeface="Cambria Math" panose="02040503050406030204" pitchFamily="18" charset="0"/>
                              </a:rPr>
                              <m:t>𝑠𝑦𝑛</m:t>
                            </m:r>
                          </m:sub>
                        </m:sSub>
                        <m:r>
                          <a:rPr lang="en-GB" sz="4400" i="0">
                            <a:latin typeface="Cambria Math" panose="02040503050406030204" pitchFamily="18" charset="0"/>
                          </a:rPr>
                          <m:t>−</m:t>
                        </m:r>
                        <m:r>
                          <a:rPr lang="en-GB" sz="4400" i="1">
                            <a:latin typeface="Cambria Math" panose="02040503050406030204" pitchFamily="18" charset="0"/>
                          </a:rPr>
                          <m:t>𝐻𝐴𝑃</m:t>
                        </m:r>
                        <m:r>
                          <a:rPr lang="en-GB" sz="4400" i="0">
                            <a:latin typeface="Cambria Math" panose="02040503050406030204" pitchFamily="18" charset="0"/>
                          </a:rPr>
                          <m:t>−</m:t>
                        </m:r>
                        <m:r>
                          <a:rPr lang="en-GB" sz="4400" i="1">
                            <a:latin typeface="Cambria Math" panose="02040503050406030204" pitchFamily="18" charset="0"/>
                          </a:rPr>
                          <m:t>𝐴𝐻𝑃</m:t>
                        </m:r>
                      </m:oMath>
                    </m:oMathPara>
                  </a14:m>
                  <a:endParaRPr lang="en-GB" sz="4400" dirty="0"/>
                </a:p>
              </p:txBody>
            </p:sp>
          </mc:Choice>
          <mc:Fallback xmlns="">
            <p:sp>
              <p:nvSpPr>
                <p:cNvPr id="49" name="Rectangle 48"/>
                <p:cNvSpPr>
                  <a:spLocks noRot="1" noChangeAspect="1" noMove="1" noResize="1" noEditPoints="1" noAdjustHandles="1" noChangeArrowheads="1" noChangeShapeType="1" noTextEdit="1"/>
                </p:cNvSpPr>
                <p:nvPr/>
              </p:nvSpPr>
              <p:spPr>
                <a:xfrm>
                  <a:off x="9531249" y="13350008"/>
                  <a:ext cx="8845752" cy="822854"/>
                </a:xfrm>
                <a:prstGeom prst="rect">
                  <a:avLst/>
                </a:prstGeom>
                <a:blipFill rotWithShape="0">
                  <a:blip r:embed="rId14"/>
                  <a:stretch>
                    <a:fillRect/>
                  </a:stretch>
                </a:blipFill>
              </p:spPr>
              <p:txBody>
                <a:bodyPr/>
                <a:lstStyle/>
                <a:p>
                  <a:r>
                    <a:rPr lang="en-GB">
                      <a:noFill/>
                    </a:rPr>
                    <a:t> </a:t>
                  </a:r>
                </a:p>
              </p:txBody>
            </p:sp>
          </mc:Fallback>
        </mc:AlternateContent>
        <p:sp>
          <p:nvSpPr>
            <p:cNvPr id="202" name="TextBox 201"/>
            <p:cNvSpPr txBox="1"/>
            <p:nvPr/>
          </p:nvSpPr>
          <p:spPr>
            <a:xfrm>
              <a:off x="9835180" y="7063280"/>
              <a:ext cx="8279291" cy="1036611"/>
            </a:xfrm>
            <a:prstGeom prst="rect">
              <a:avLst/>
            </a:prstGeom>
            <a:noFill/>
          </p:spPr>
          <p:txBody>
            <a:bodyPr wrap="square" rtlCol="0">
              <a:spAutoFit/>
            </a:bodyPr>
            <a:lstStyle/>
            <a:p>
              <a:pPr algn="ctr"/>
              <a:r>
                <a:rPr lang="en-GB" dirty="0" smtClean="0"/>
                <a:t>Spiking Model</a:t>
              </a:r>
              <a:endParaRPr lang="en-GB" dirty="0"/>
            </a:p>
          </p:txBody>
        </p:sp>
        <p:sp>
          <p:nvSpPr>
            <p:cNvPr id="126" name="TextBox 125"/>
            <p:cNvSpPr txBox="1"/>
            <p:nvPr/>
          </p:nvSpPr>
          <p:spPr>
            <a:xfrm>
              <a:off x="10155403" y="17965425"/>
              <a:ext cx="3351010" cy="2677656"/>
            </a:xfrm>
            <a:prstGeom prst="rect">
              <a:avLst/>
            </a:prstGeom>
            <a:noFill/>
          </p:spPr>
          <p:txBody>
            <a:bodyPr wrap="square" rtlCol="0">
              <a:spAutoFit/>
            </a:bodyPr>
            <a:lstStyle/>
            <a:p>
              <a:pPr algn="just"/>
              <a:r>
                <a:rPr lang="en-GB" sz="2800" dirty="0" smtClean="0"/>
                <a:t>The </a:t>
              </a:r>
              <a:r>
                <a:rPr lang="en-GB" sz="2800" b="1" dirty="0" smtClean="0"/>
                <a:t>HAP</a:t>
              </a:r>
              <a:r>
                <a:rPr lang="en-GB" sz="2800" dirty="0" smtClean="0"/>
                <a:t> deeply hyperpolarises  the cell making it unable to fire. However, its effect only last for 30-50ms. </a:t>
              </a:r>
            </a:p>
          </p:txBody>
        </p:sp>
        <p:sp>
          <p:nvSpPr>
            <p:cNvPr id="127" name="TextBox 126"/>
            <p:cNvSpPr txBox="1"/>
            <p:nvPr/>
          </p:nvSpPr>
          <p:spPr>
            <a:xfrm>
              <a:off x="14173077" y="17965425"/>
              <a:ext cx="3671889" cy="3970318"/>
            </a:xfrm>
            <a:prstGeom prst="rect">
              <a:avLst/>
            </a:prstGeom>
            <a:noFill/>
          </p:spPr>
          <p:txBody>
            <a:bodyPr wrap="square" rtlCol="0">
              <a:spAutoFit/>
            </a:bodyPr>
            <a:lstStyle/>
            <a:p>
              <a:pPr algn="just"/>
              <a:r>
                <a:rPr lang="en-GB" sz="2800" dirty="0" smtClean="0"/>
                <a:t>The </a:t>
              </a:r>
              <a:r>
                <a:rPr lang="en-GB" sz="2800" b="1" dirty="0" smtClean="0"/>
                <a:t>AHP</a:t>
              </a:r>
              <a:r>
                <a:rPr lang="en-GB" sz="2800" dirty="0" smtClean="0"/>
                <a:t> also hyperpolarises the cell, but only the accumulation of many consecutive spikes prevents new firing. However, the effect, when produced, can last for seconds. </a:t>
              </a:r>
            </a:p>
          </p:txBody>
        </p:sp>
        <p:sp>
          <p:nvSpPr>
            <p:cNvPr id="30" name="Rectangle 29"/>
            <p:cNvSpPr/>
            <p:nvPr/>
          </p:nvSpPr>
          <p:spPr>
            <a:xfrm>
              <a:off x="9810750" y="8503556"/>
              <a:ext cx="8286750" cy="4401205"/>
            </a:xfrm>
            <a:prstGeom prst="rect">
              <a:avLst/>
            </a:prstGeom>
          </p:spPr>
          <p:txBody>
            <a:bodyPr wrap="square">
              <a:spAutoFit/>
            </a:bodyPr>
            <a:lstStyle/>
            <a:p>
              <a:pPr algn="just"/>
              <a:r>
                <a:rPr lang="en-GB" sz="2800" dirty="0" smtClean="0"/>
                <a:t>Every oxytocin neuron receives hundreds of input signals that produce presynaptic potentials (PSPs). Excitatory PSPs increase its membrane potential </a:t>
              </a:r>
              <a:r>
                <a:rPr lang="en-GB" sz="2800" dirty="0"/>
                <a:t>(</a:t>
              </a:r>
              <a:r>
                <a:rPr lang="en-GB" sz="2800" i="1" dirty="0" err="1"/>
                <a:t>Vm</a:t>
              </a:r>
              <a:r>
                <a:rPr lang="en-GB" sz="2800" dirty="0" smtClean="0"/>
                <a:t>), and inhibitory PSPs reduce it. The model assumes that these arrive randomly at some given rate.</a:t>
              </a:r>
            </a:p>
            <a:p>
              <a:pPr algn="just"/>
              <a:endParaRPr lang="en-GB" sz="2800" dirty="0"/>
            </a:p>
            <a:p>
              <a:pPr algn="just"/>
              <a:r>
                <a:rPr lang="en-GB" sz="2800" dirty="0"/>
                <a:t>The sum of PSPs (</a:t>
              </a:r>
              <a:r>
                <a:rPr lang="en-GB" sz="2800" i="1" dirty="0" err="1"/>
                <a:t>Vsyn</a:t>
              </a:r>
              <a:r>
                <a:rPr lang="en-GB" sz="2800" dirty="0"/>
                <a:t>) is added to the membrane resting potential (</a:t>
              </a:r>
              <a:r>
                <a:rPr lang="en-GB" sz="2800" i="1" dirty="0" err="1"/>
                <a:t>Vrest</a:t>
              </a:r>
              <a:r>
                <a:rPr lang="en-GB" sz="2800" dirty="0"/>
                <a:t>). When that addition reaches a </a:t>
              </a:r>
              <a:r>
                <a:rPr lang="en-GB" sz="2800" i="1" dirty="0" err="1"/>
                <a:t>Vthreshold</a:t>
              </a:r>
              <a:r>
                <a:rPr lang="en-GB" sz="2800" dirty="0"/>
                <a:t>, a spike is produced and the oxytocin neurone membrane reacts with a </a:t>
              </a:r>
              <a:r>
                <a:rPr lang="en-GB" sz="2800" b="1" dirty="0"/>
                <a:t>HAP </a:t>
              </a:r>
              <a:r>
                <a:rPr lang="en-GB" sz="2800" dirty="0"/>
                <a:t>and an </a:t>
              </a:r>
              <a:r>
                <a:rPr lang="en-GB" sz="2800" b="1" dirty="0" smtClean="0"/>
                <a:t>AHP. </a:t>
              </a:r>
              <a:endParaRPr lang="en-GB" sz="2800" dirty="0"/>
            </a:p>
          </p:txBody>
        </p:sp>
      </p:grpSp>
      <p:graphicFrame>
        <p:nvGraphicFramePr>
          <p:cNvPr id="186" name="Chart 185"/>
          <p:cNvGraphicFramePr>
            <a:graphicFrameLocks/>
          </p:cNvGraphicFramePr>
          <p:nvPr>
            <p:extLst>
              <p:ext uri="{D42A27DB-BD31-4B8C-83A1-F6EECF244321}">
                <p14:modId xmlns:p14="http://schemas.microsoft.com/office/powerpoint/2010/main" val="1569502150"/>
              </p:ext>
            </p:extLst>
          </p:nvPr>
        </p:nvGraphicFramePr>
        <p:xfrm>
          <a:off x="10639811" y="14009059"/>
          <a:ext cx="6782819" cy="3797744"/>
        </p:xfrm>
        <a:graphic>
          <a:graphicData uri="http://schemas.openxmlformats.org/drawingml/2006/chart">
            <c:chart xmlns:c="http://schemas.openxmlformats.org/drawingml/2006/chart" xmlns:r="http://schemas.openxmlformats.org/officeDocument/2006/relationships" r:id="rId15"/>
          </a:graphicData>
        </a:graphic>
      </p:graphicFrame>
      <p:sp>
        <p:nvSpPr>
          <p:cNvPr id="4" name="Text Placeholder 724"/>
          <p:cNvSpPr txBox="1">
            <a:spLocks/>
          </p:cNvSpPr>
          <p:nvPr/>
        </p:nvSpPr>
        <p:spPr>
          <a:xfrm>
            <a:off x="4334252" y="5341486"/>
            <a:ext cx="23643464" cy="1792235"/>
          </a:xfrm>
          <a:prstGeom prst="rect">
            <a:avLst/>
          </a:prstGeom>
        </p:spPr>
        <p:txBody>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lgn="ctr">
              <a:buNone/>
            </a:pPr>
            <a:r>
              <a:rPr lang="en-US" sz="5000" i="1" dirty="0" smtClean="0">
                <a:solidFill>
                  <a:schemeClr val="accent5">
                    <a:lumMod val="50000"/>
                  </a:schemeClr>
                </a:solidFill>
              </a:rPr>
              <a:t>Centre for Integrative Physiology, University of Edinburgh, UK</a:t>
            </a:r>
            <a:endParaRPr lang="en-US" sz="5000" i="1" dirty="0">
              <a:solidFill>
                <a:schemeClr val="accent5">
                  <a:lumMod val="50000"/>
                </a:schemeClr>
              </a:solidFill>
            </a:endParaRPr>
          </a:p>
        </p:txBody>
      </p:sp>
      <p:sp>
        <p:nvSpPr>
          <p:cNvPr id="5" name="Text Placeholder 725"/>
          <p:cNvSpPr txBox="1">
            <a:spLocks/>
          </p:cNvSpPr>
          <p:nvPr/>
        </p:nvSpPr>
        <p:spPr>
          <a:xfrm>
            <a:off x="4127598" y="4445368"/>
            <a:ext cx="23643464" cy="1792235"/>
          </a:xfrm>
          <a:prstGeom prst="rect">
            <a:avLst/>
          </a:prstGeom>
        </p:spPr>
        <p:txBody>
          <a:bodyPr>
            <a:normAutofit/>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lgn="ctr">
              <a:buNone/>
            </a:pPr>
            <a:r>
              <a:rPr lang="en-US" sz="6000" dirty="0" smtClean="0">
                <a:solidFill>
                  <a:schemeClr val="accent5">
                    <a:lumMod val="50000"/>
                  </a:schemeClr>
                </a:solidFill>
              </a:rPr>
              <a:t>Jorge Ma</a:t>
            </a:r>
            <a:r>
              <a:rPr lang="es-ES" sz="6000" dirty="0" smtClean="0">
                <a:solidFill>
                  <a:schemeClr val="accent5">
                    <a:lumMod val="50000"/>
                  </a:schemeClr>
                </a:solidFill>
              </a:rPr>
              <a:t>ícas Royo, Duncan J. MacGregor and Gareth Leng</a:t>
            </a:r>
            <a:endParaRPr lang="en-US" sz="6000" dirty="0">
              <a:solidFill>
                <a:schemeClr val="accent5">
                  <a:lumMod val="50000"/>
                </a:schemeClr>
              </a:solidFill>
            </a:endParaRPr>
          </a:p>
        </p:txBody>
      </p:sp>
      <p:sp>
        <p:nvSpPr>
          <p:cNvPr id="6" name="Text Placeholder 726"/>
          <p:cNvSpPr txBox="1">
            <a:spLocks/>
          </p:cNvSpPr>
          <p:nvPr/>
        </p:nvSpPr>
        <p:spPr>
          <a:xfrm>
            <a:off x="3672983" y="1788367"/>
            <a:ext cx="25812406" cy="2293177"/>
          </a:xfrm>
          <a:prstGeom prst="rect">
            <a:avLst/>
          </a:prstGeom>
        </p:spPr>
        <p:txBody>
          <a:bodyPr>
            <a:noAutofit/>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lgn="ctr">
              <a:buNone/>
            </a:pPr>
            <a:r>
              <a:rPr lang="en-GB" sz="8800" dirty="0" smtClean="0"/>
              <a:t>Oxytocin single neuron dynamics. From a complete mathematical model to biological predictions. </a:t>
            </a:r>
            <a:endParaRPr lang="en-GB" sz="8800" dirty="0"/>
          </a:p>
        </p:txBody>
      </p:sp>
      <p:pic>
        <p:nvPicPr>
          <p:cNvPr id="7" name="Picture 6"/>
          <p:cNvPicPr>
            <a:picLocks noChangeAspect="1"/>
          </p:cNvPicPr>
          <p:nvPr/>
        </p:nvPicPr>
        <p:blipFill>
          <a:blip r:embed="rId16"/>
          <a:stretch>
            <a:fillRect/>
          </a:stretch>
        </p:blipFill>
        <p:spPr>
          <a:xfrm>
            <a:off x="28909421" y="48449138"/>
            <a:ext cx="2254064" cy="1519561"/>
          </a:xfrm>
          <a:prstGeom prst="rect">
            <a:avLst/>
          </a:prstGeom>
        </p:spPr>
      </p:pic>
      <p:pic>
        <p:nvPicPr>
          <p:cNvPr id="8" name="Picture 7"/>
          <p:cNvPicPr>
            <a:picLocks noChangeAspect="1"/>
          </p:cNvPicPr>
          <p:nvPr/>
        </p:nvPicPr>
        <p:blipFill>
          <a:blip r:embed="rId17"/>
          <a:stretch>
            <a:fillRect/>
          </a:stretch>
        </p:blipFill>
        <p:spPr>
          <a:xfrm>
            <a:off x="487875" y="48660020"/>
            <a:ext cx="3786535" cy="1517430"/>
          </a:xfrm>
          <a:prstGeom prst="rect">
            <a:avLst/>
          </a:prstGeom>
        </p:spPr>
      </p:pic>
      <p:pic>
        <p:nvPicPr>
          <p:cNvPr id="9" name="Picture 8"/>
          <p:cNvPicPr>
            <a:picLocks noChangeAspect="1"/>
          </p:cNvPicPr>
          <p:nvPr/>
        </p:nvPicPr>
        <p:blipFill>
          <a:blip r:embed="rId18"/>
          <a:stretch>
            <a:fillRect/>
          </a:stretch>
        </p:blipFill>
        <p:spPr>
          <a:xfrm>
            <a:off x="1348392" y="1879243"/>
            <a:ext cx="3042919" cy="3047782"/>
          </a:xfrm>
          <a:prstGeom prst="rect">
            <a:avLst/>
          </a:prstGeom>
        </p:spPr>
      </p:pic>
      <p:sp>
        <p:nvSpPr>
          <p:cNvPr id="57" name="Text Placeholder 672"/>
          <p:cNvSpPr txBox="1">
            <a:spLocks/>
          </p:cNvSpPr>
          <p:nvPr/>
        </p:nvSpPr>
        <p:spPr>
          <a:xfrm>
            <a:off x="11950541" y="46421512"/>
            <a:ext cx="19361075" cy="815815"/>
          </a:xfrm>
          <a:prstGeom prst="rect">
            <a:avLst/>
          </a:prstGeom>
        </p:spPr>
        <p:txBody>
          <a:bodyPr vert="horz" lIns="91440" tIns="45720" rIns="91440" bIns="45720" rtlCol="0" anchor="ctr"/>
          <a:lstStyle>
            <a:defPPr>
              <a:defRPr lang="en-US"/>
            </a:defPPr>
            <a:lvl1pPr marL="0" algn="ctr" defTabSz="3974348" rtl="0" eaLnBrk="1" latinLnBrk="0" hangingPunct="1">
              <a:defRPr sz="4252" kern="1200">
                <a:solidFill>
                  <a:schemeClr val="tx1">
                    <a:tint val="75000"/>
                  </a:schemeClr>
                </a:solidFill>
                <a:latin typeface="+mn-lt"/>
                <a:ea typeface="+mn-ea"/>
                <a:cs typeface="+mn-cs"/>
              </a:defRPr>
            </a:lvl1pPr>
            <a:lvl2pPr marL="1987174" algn="l" defTabSz="3974348" rtl="0" eaLnBrk="1" latinLnBrk="0" hangingPunct="1">
              <a:defRPr sz="7824" kern="1200">
                <a:solidFill>
                  <a:schemeClr val="tx1"/>
                </a:solidFill>
                <a:latin typeface="+mn-lt"/>
                <a:ea typeface="+mn-ea"/>
                <a:cs typeface="+mn-cs"/>
              </a:defRPr>
            </a:lvl2pPr>
            <a:lvl3pPr marL="3974348" algn="l" defTabSz="3974348" rtl="0" eaLnBrk="1" latinLnBrk="0" hangingPunct="1">
              <a:defRPr sz="7824" kern="1200">
                <a:solidFill>
                  <a:schemeClr val="tx1"/>
                </a:solidFill>
                <a:latin typeface="+mn-lt"/>
                <a:ea typeface="+mn-ea"/>
                <a:cs typeface="+mn-cs"/>
              </a:defRPr>
            </a:lvl3pPr>
            <a:lvl4pPr marL="5961522" algn="l" defTabSz="3974348" rtl="0" eaLnBrk="1" latinLnBrk="0" hangingPunct="1">
              <a:defRPr sz="7824" kern="1200">
                <a:solidFill>
                  <a:schemeClr val="tx1"/>
                </a:solidFill>
                <a:latin typeface="+mn-lt"/>
                <a:ea typeface="+mn-ea"/>
                <a:cs typeface="+mn-cs"/>
              </a:defRPr>
            </a:lvl4pPr>
            <a:lvl5pPr marL="7948696" algn="l" defTabSz="3974348" rtl="0" eaLnBrk="1" latinLnBrk="0" hangingPunct="1">
              <a:defRPr sz="7824" kern="1200">
                <a:solidFill>
                  <a:schemeClr val="tx1"/>
                </a:solidFill>
                <a:latin typeface="+mn-lt"/>
                <a:ea typeface="+mn-ea"/>
                <a:cs typeface="+mn-cs"/>
              </a:defRPr>
            </a:lvl5pPr>
            <a:lvl6pPr marL="9935870" algn="l" defTabSz="3974348" rtl="0" eaLnBrk="1" latinLnBrk="0" hangingPunct="1">
              <a:defRPr sz="7824" kern="1200">
                <a:solidFill>
                  <a:schemeClr val="tx1"/>
                </a:solidFill>
                <a:latin typeface="+mn-lt"/>
                <a:ea typeface="+mn-ea"/>
                <a:cs typeface="+mn-cs"/>
              </a:defRPr>
            </a:lvl6pPr>
            <a:lvl7pPr marL="11923044" algn="l" defTabSz="3974348" rtl="0" eaLnBrk="1" latinLnBrk="0" hangingPunct="1">
              <a:defRPr sz="7824" kern="1200">
                <a:solidFill>
                  <a:schemeClr val="tx1"/>
                </a:solidFill>
                <a:latin typeface="+mn-lt"/>
                <a:ea typeface="+mn-ea"/>
                <a:cs typeface="+mn-cs"/>
              </a:defRPr>
            </a:lvl7pPr>
            <a:lvl8pPr marL="13910219" algn="l" defTabSz="3974348" rtl="0" eaLnBrk="1" latinLnBrk="0" hangingPunct="1">
              <a:defRPr sz="7824" kern="1200">
                <a:solidFill>
                  <a:schemeClr val="tx1"/>
                </a:solidFill>
                <a:latin typeface="+mn-lt"/>
                <a:ea typeface="+mn-ea"/>
                <a:cs typeface="+mn-cs"/>
              </a:defRPr>
            </a:lvl8pPr>
            <a:lvl9pPr marL="15897393" algn="l" defTabSz="3974348" rtl="0" eaLnBrk="1" latinLnBrk="0" hangingPunct="1">
              <a:defRPr sz="7824" kern="1200">
                <a:solidFill>
                  <a:schemeClr val="tx1"/>
                </a:solidFill>
                <a:latin typeface="+mn-lt"/>
                <a:ea typeface="+mn-ea"/>
                <a:cs typeface="+mn-cs"/>
              </a:defRPr>
            </a:lvl9pPr>
          </a:lstStyle>
          <a:p>
            <a:endParaRPr lang="en-US" sz="3600" b="1" dirty="0">
              <a:solidFill>
                <a:srgbClr val="0070C0"/>
              </a:solidFill>
            </a:endParaRPr>
          </a:p>
        </p:txBody>
      </p:sp>
      <p:sp>
        <p:nvSpPr>
          <p:cNvPr id="58" name="Rectangle 57"/>
          <p:cNvSpPr/>
          <p:nvPr/>
        </p:nvSpPr>
        <p:spPr>
          <a:xfrm>
            <a:off x="4714874" y="48971888"/>
            <a:ext cx="22974301" cy="954107"/>
          </a:xfrm>
          <a:prstGeom prst="rect">
            <a:avLst/>
          </a:prstGeom>
        </p:spPr>
        <p:txBody>
          <a:bodyPr wrap="square">
            <a:spAutoFit/>
          </a:bodyPr>
          <a:lstStyle/>
          <a:p>
            <a:pPr algn="just"/>
            <a:r>
              <a:rPr lang="en-GB" sz="2800" dirty="0"/>
              <a:t>This work was supported by Nudge-it (</a:t>
            </a:r>
            <a:r>
              <a:rPr lang="en-GB" sz="2800" u="sng" dirty="0">
                <a:hlinkClick r:id="rId19"/>
              </a:rPr>
              <a:t>http://www.nudge-it.eu/</a:t>
            </a:r>
            <a:r>
              <a:rPr lang="en-GB" sz="2800" dirty="0"/>
              <a:t>) a research program that aims to better understand decision-making in food choice and to build predictive models to contribute to improving public health policy. Nudge-it is a European Commission-funded FP7 project.</a:t>
            </a:r>
          </a:p>
        </p:txBody>
      </p:sp>
      <p:grpSp>
        <p:nvGrpSpPr>
          <p:cNvPr id="35" name="Group 34"/>
          <p:cNvGrpSpPr/>
          <p:nvPr/>
        </p:nvGrpSpPr>
        <p:grpSpPr>
          <a:xfrm>
            <a:off x="18498902" y="12863992"/>
            <a:ext cx="6227767" cy="5050321"/>
            <a:chOff x="1734534" y="21208605"/>
            <a:chExt cx="6227767" cy="5050321"/>
          </a:xfrm>
        </p:grpSpPr>
        <p:graphicFrame>
          <p:nvGraphicFramePr>
            <p:cNvPr id="62" name="Chart 61"/>
            <p:cNvGraphicFramePr>
              <a:graphicFrameLocks/>
            </p:cNvGraphicFramePr>
            <p:nvPr>
              <p:extLst>
                <p:ext uri="{D42A27DB-BD31-4B8C-83A1-F6EECF244321}">
                  <p14:modId xmlns:p14="http://schemas.microsoft.com/office/powerpoint/2010/main" val="3725581442"/>
                </p:ext>
              </p:extLst>
            </p:nvPr>
          </p:nvGraphicFramePr>
          <p:xfrm>
            <a:off x="1734534" y="21208605"/>
            <a:ext cx="6018447" cy="3968585"/>
          </p:xfrm>
          <a:graphic>
            <a:graphicData uri="http://schemas.openxmlformats.org/drawingml/2006/chart">
              <c:chart xmlns:c="http://schemas.openxmlformats.org/drawingml/2006/chart" xmlns:r="http://schemas.openxmlformats.org/officeDocument/2006/relationships" r:id="rId20"/>
            </a:graphicData>
          </a:graphic>
        </p:graphicFrame>
        <p:sp>
          <p:nvSpPr>
            <p:cNvPr id="23" name="TextBox 22"/>
            <p:cNvSpPr txBox="1"/>
            <p:nvPr/>
          </p:nvSpPr>
          <p:spPr>
            <a:xfrm>
              <a:off x="1734534" y="25243263"/>
              <a:ext cx="6227767" cy="1015663"/>
            </a:xfrm>
            <a:prstGeom prst="rect">
              <a:avLst/>
            </a:prstGeom>
            <a:noFill/>
          </p:spPr>
          <p:txBody>
            <a:bodyPr wrap="square" rtlCol="0">
              <a:spAutoFit/>
            </a:bodyPr>
            <a:lstStyle/>
            <a:p>
              <a:pPr algn="just"/>
              <a:r>
                <a:rPr lang="en-GB" sz="2000" dirty="0" smtClean="0"/>
                <a:t>More oxytocin is secreted from the pituitary when a train of 156 pulses is applied at higher frequencies, matching experimental data (from Bicknell </a:t>
              </a:r>
              <a:r>
                <a:rPr lang="en-GB" sz="2000" dirty="0"/>
                <a:t>1988)</a:t>
              </a:r>
              <a:r>
                <a:rPr lang="en-GB" sz="2000" dirty="0" smtClean="0"/>
                <a:t> . </a:t>
              </a:r>
              <a:endParaRPr lang="en-GB" sz="2000" dirty="0"/>
            </a:p>
          </p:txBody>
        </p:sp>
      </p:grpSp>
      <p:grpSp>
        <p:nvGrpSpPr>
          <p:cNvPr id="34" name="Group 33"/>
          <p:cNvGrpSpPr/>
          <p:nvPr/>
        </p:nvGrpSpPr>
        <p:grpSpPr>
          <a:xfrm>
            <a:off x="24992447" y="12837008"/>
            <a:ext cx="6227765" cy="5077305"/>
            <a:chOff x="6840616" y="21384984"/>
            <a:chExt cx="6227765" cy="5077305"/>
          </a:xfrm>
        </p:grpSpPr>
        <p:graphicFrame>
          <p:nvGraphicFramePr>
            <p:cNvPr id="64" name="Chart 63"/>
            <p:cNvGraphicFramePr>
              <a:graphicFrameLocks/>
            </p:cNvGraphicFramePr>
            <p:nvPr>
              <p:extLst>
                <p:ext uri="{D42A27DB-BD31-4B8C-83A1-F6EECF244321}">
                  <p14:modId xmlns:p14="http://schemas.microsoft.com/office/powerpoint/2010/main" val="1694523330"/>
                </p:ext>
              </p:extLst>
            </p:nvPr>
          </p:nvGraphicFramePr>
          <p:xfrm>
            <a:off x="6840616" y="21384984"/>
            <a:ext cx="5794223" cy="4075614"/>
          </p:xfrm>
          <a:graphic>
            <a:graphicData uri="http://schemas.openxmlformats.org/drawingml/2006/chart">
              <c:chart xmlns:c="http://schemas.openxmlformats.org/drawingml/2006/chart" xmlns:r="http://schemas.openxmlformats.org/officeDocument/2006/relationships" r:id="rId21"/>
            </a:graphicData>
          </a:graphic>
        </p:graphicFrame>
        <p:sp>
          <p:nvSpPr>
            <p:cNvPr id="95" name="TextBox 94"/>
            <p:cNvSpPr txBox="1"/>
            <p:nvPr/>
          </p:nvSpPr>
          <p:spPr>
            <a:xfrm>
              <a:off x="7056434" y="25446626"/>
              <a:ext cx="6011947" cy="1015663"/>
            </a:xfrm>
            <a:prstGeom prst="rect">
              <a:avLst/>
            </a:prstGeom>
            <a:noFill/>
          </p:spPr>
          <p:txBody>
            <a:bodyPr wrap="square" rtlCol="0">
              <a:spAutoFit/>
            </a:bodyPr>
            <a:lstStyle/>
            <a:p>
              <a:pPr algn="just"/>
              <a:r>
                <a:rPr lang="en-GB" sz="2000" dirty="0" smtClean="0"/>
                <a:t>Oxytocin secretion is very steady over time during stimulation at 13Hz (</a:t>
              </a:r>
              <a:r>
                <a:rPr lang="en-GB" sz="2000" dirty="0"/>
                <a:t>Bicknell et al. 1984)</a:t>
              </a:r>
              <a:r>
                <a:rPr lang="en-GB" sz="2000" dirty="0" smtClean="0"/>
                <a:t>. The model is able to match that </a:t>
              </a:r>
              <a:r>
                <a:rPr lang="en-GB" sz="2000" dirty="0" err="1" smtClean="0"/>
                <a:t>behavior</a:t>
              </a:r>
              <a:r>
                <a:rPr lang="en-GB" sz="2000" dirty="0" smtClean="0"/>
                <a:t> as well.</a:t>
              </a:r>
              <a:endParaRPr lang="en-GB" sz="2000" dirty="0"/>
            </a:p>
          </p:txBody>
        </p:sp>
      </p:grpSp>
      <p:sp>
        <p:nvSpPr>
          <p:cNvPr id="124" name="TextBox 123"/>
          <p:cNvSpPr txBox="1"/>
          <p:nvPr/>
        </p:nvSpPr>
        <p:spPr>
          <a:xfrm>
            <a:off x="1135415" y="6875189"/>
            <a:ext cx="9692950" cy="954107"/>
          </a:xfrm>
          <a:prstGeom prst="rect">
            <a:avLst/>
          </a:prstGeom>
          <a:noFill/>
        </p:spPr>
        <p:txBody>
          <a:bodyPr wrap="square" rtlCol="0">
            <a:spAutoFit/>
          </a:bodyPr>
          <a:lstStyle/>
          <a:p>
            <a:pPr algn="just"/>
            <a:r>
              <a:rPr lang="en-GB" sz="2800" dirty="0"/>
              <a:t>Here we show a mathematical model that </a:t>
            </a:r>
            <a:r>
              <a:rPr lang="en-GB" sz="2800" dirty="0" smtClean="0"/>
              <a:t>mimics </a:t>
            </a:r>
            <a:r>
              <a:rPr lang="en-GB" sz="2800" dirty="0"/>
              <a:t>the </a:t>
            </a:r>
            <a:r>
              <a:rPr lang="en-GB" sz="2800" dirty="0" smtClean="0"/>
              <a:t>spiking and secretory </a:t>
            </a:r>
            <a:r>
              <a:rPr lang="en-GB" sz="2800" dirty="0"/>
              <a:t>behavior of </a:t>
            </a:r>
            <a:r>
              <a:rPr lang="en-GB" sz="2800" dirty="0" smtClean="0"/>
              <a:t>oxytocin neurons</a:t>
            </a:r>
            <a:r>
              <a:rPr lang="en-GB" sz="2800" dirty="0"/>
              <a:t>. </a:t>
            </a:r>
          </a:p>
        </p:txBody>
      </p:sp>
      <p:grpSp>
        <p:nvGrpSpPr>
          <p:cNvPr id="45" name="Group 44"/>
          <p:cNvGrpSpPr/>
          <p:nvPr/>
        </p:nvGrpSpPr>
        <p:grpSpPr>
          <a:xfrm>
            <a:off x="17936270" y="7241643"/>
            <a:ext cx="13670563" cy="4812349"/>
            <a:chOff x="8065365" y="22992373"/>
            <a:chExt cx="9687872" cy="5642761"/>
          </a:xfrm>
        </p:grpSpPr>
        <p:sp>
          <p:nvSpPr>
            <p:cNvPr id="149" name="Rounded Rectangle 148"/>
            <p:cNvSpPr/>
            <p:nvPr/>
          </p:nvSpPr>
          <p:spPr>
            <a:xfrm>
              <a:off x="8065365" y="22992373"/>
              <a:ext cx="9687872" cy="5642761"/>
            </a:xfrm>
            <a:prstGeom prst="roundRect">
              <a:avLst/>
            </a:prstGeom>
            <a:solidFill>
              <a:srgbClr val="92D050">
                <a:alpha val="20000"/>
              </a:srgbClr>
            </a:solidFill>
            <a:ln>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01" name="TextBox 200"/>
            <p:cNvSpPr txBox="1"/>
            <p:nvPr/>
          </p:nvSpPr>
          <p:spPr>
            <a:xfrm>
              <a:off x="9536338" y="23088198"/>
              <a:ext cx="6943963" cy="1296381"/>
            </a:xfrm>
            <a:prstGeom prst="rect">
              <a:avLst/>
            </a:prstGeom>
            <a:noFill/>
            <a:ln>
              <a:noFill/>
            </a:ln>
          </p:spPr>
          <p:txBody>
            <a:bodyPr wrap="square" rtlCol="0">
              <a:spAutoFit/>
            </a:bodyPr>
            <a:lstStyle/>
            <a:p>
              <a:pPr algn="ctr"/>
              <a:r>
                <a:rPr lang="en-GB" dirty="0" smtClean="0"/>
                <a:t>Secretion Model</a:t>
              </a:r>
              <a:endParaRPr lang="en-GB" dirty="0"/>
            </a:p>
          </p:txBody>
        </p:sp>
        <p:sp>
          <p:nvSpPr>
            <p:cNvPr id="36" name="Rectangle 35"/>
            <p:cNvSpPr/>
            <p:nvPr/>
          </p:nvSpPr>
          <p:spPr>
            <a:xfrm>
              <a:off x="8734086" y="24955585"/>
              <a:ext cx="8346451" cy="2634468"/>
            </a:xfrm>
            <a:prstGeom prst="rect">
              <a:avLst/>
            </a:prstGeom>
            <a:ln>
              <a:noFill/>
            </a:ln>
          </p:spPr>
          <p:txBody>
            <a:bodyPr wrap="square">
              <a:spAutoFit/>
            </a:bodyPr>
            <a:lstStyle/>
            <a:p>
              <a:pPr algn="just"/>
              <a:r>
                <a:rPr lang="en-GB" sz="2800" dirty="0" smtClean="0"/>
                <a:t>Oxytocin neurons project axons to the posterior pituitary gland. The spikes produced at the cell bodies propagate down the axons and trigger oxytocin secretion from the terminals.  However, oxytocin secretion </a:t>
              </a:r>
              <a:r>
                <a:rPr lang="en-GB" sz="2800" dirty="0"/>
                <a:t>is a </a:t>
              </a:r>
              <a:r>
                <a:rPr lang="en-GB" sz="2800" dirty="0" smtClean="0"/>
                <a:t>very non-linear </a:t>
              </a:r>
              <a:r>
                <a:rPr lang="en-GB" sz="2800" dirty="0"/>
                <a:t>function of the spike rate. </a:t>
              </a:r>
              <a:r>
                <a:rPr lang="en-GB" sz="2800" dirty="0" smtClean="0"/>
                <a:t>A given number of </a:t>
              </a:r>
              <a:r>
                <a:rPr lang="en-GB" sz="2800" dirty="0"/>
                <a:t>spikes </a:t>
              </a:r>
              <a:r>
                <a:rPr lang="en-GB" sz="2800" dirty="0" smtClean="0"/>
                <a:t>produce </a:t>
              </a:r>
              <a:r>
                <a:rPr lang="en-GB" sz="2800" dirty="0"/>
                <a:t>much more </a:t>
              </a:r>
              <a:r>
                <a:rPr lang="en-GB" sz="2800" dirty="0" smtClean="0"/>
                <a:t>secretion </a:t>
              </a:r>
              <a:r>
                <a:rPr lang="en-GB" sz="2800" dirty="0"/>
                <a:t>when </a:t>
              </a:r>
              <a:r>
                <a:rPr lang="en-GB" sz="2800" dirty="0" smtClean="0"/>
                <a:t>they occur close together.</a:t>
              </a:r>
              <a:endParaRPr lang="en-GB" sz="2800" dirty="0"/>
            </a:p>
          </p:txBody>
        </p:sp>
      </p:grpSp>
      <p:grpSp>
        <p:nvGrpSpPr>
          <p:cNvPr id="14" name="Group 13"/>
          <p:cNvGrpSpPr/>
          <p:nvPr/>
        </p:nvGrpSpPr>
        <p:grpSpPr>
          <a:xfrm>
            <a:off x="10936107" y="11729793"/>
            <a:ext cx="6240546" cy="2226839"/>
            <a:chOff x="1122636" y="16566937"/>
            <a:chExt cx="6240546" cy="2226839"/>
          </a:xfrm>
        </p:grpSpPr>
        <p:sp>
          <p:nvSpPr>
            <p:cNvPr id="119" name="TextBox 118"/>
            <p:cNvSpPr txBox="1"/>
            <p:nvPr/>
          </p:nvSpPr>
          <p:spPr>
            <a:xfrm>
              <a:off x="1122636" y="16566937"/>
              <a:ext cx="6240546" cy="1938992"/>
            </a:xfrm>
            <a:prstGeom prst="rect">
              <a:avLst/>
            </a:prstGeom>
            <a:noFill/>
          </p:spPr>
          <p:txBody>
            <a:bodyPr wrap="square" rtlCol="0">
              <a:spAutoFit/>
            </a:bodyPr>
            <a:lstStyle/>
            <a:p>
              <a:pPr algn="just"/>
              <a:r>
                <a:rPr lang="en-GB" sz="2000" dirty="0" smtClean="0"/>
                <a:t>The interspike interval distribution shows how often two consecutive spikes have a particular distance between them. These histograms are constructed from the activity shown in the panel below, showing that the model closely matches the precise statistical features of oxytocin neurons.</a:t>
              </a:r>
              <a:endParaRPr lang="en-GB" sz="2000" dirty="0"/>
            </a:p>
          </p:txBody>
        </p:sp>
        <p:sp>
          <p:nvSpPr>
            <p:cNvPr id="152" name="Right Arrow 151"/>
            <p:cNvSpPr/>
            <p:nvPr/>
          </p:nvSpPr>
          <p:spPr>
            <a:xfrm rot="5400000" flipH="1">
              <a:off x="4007395" y="18223388"/>
              <a:ext cx="471027" cy="669750"/>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 name="Group 10"/>
          <p:cNvGrpSpPr/>
          <p:nvPr/>
        </p:nvGrpSpPr>
        <p:grpSpPr>
          <a:xfrm>
            <a:off x="21102410" y="38555580"/>
            <a:ext cx="10498803" cy="9026277"/>
            <a:chOff x="20520578" y="29895738"/>
            <a:chExt cx="10642908" cy="9975912"/>
          </a:xfrm>
        </p:grpSpPr>
        <p:sp>
          <p:nvSpPr>
            <p:cNvPr id="51" name="Rounded Rectangle 50"/>
            <p:cNvSpPr/>
            <p:nvPr/>
          </p:nvSpPr>
          <p:spPr>
            <a:xfrm>
              <a:off x="20520578" y="29895738"/>
              <a:ext cx="10642908" cy="9975912"/>
            </a:xfrm>
            <a:prstGeom prst="roundRect">
              <a:avLst/>
            </a:prstGeom>
            <a:solidFill>
              <a:schemeClr val="accent1">
                <a:alpha val="1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7" name="TextBox 166"/>
            <p:cNvSpPr txBox="1"/>
            <p:nvPr/>
          </p:nvSpPr>
          <p:spPr>
            <a:xfrm>
              <a:off x="20931971" y="30270945"/>
              <a:ext cx="9719479" cy="5212623"/>
            </a:xfrm>
            <a:prstGeom prst="rect">
              <a:avLst/>
            </a:prstGeom>
            <a:noFill/>
          </p:spPr>
          <p:txBody>
            <a:bodyPr wrap="square" rtlCol="0">
              <a:spAutoFit/>
            </a:bodyPr>
            <a:lstStyle/>
            <a:p>
              <a:pPr algn="ctr"/>
              <a:r>
                <a:rPr lang="en-GB" dirty="0" smtClean="0"/>
                <a:t>Spiking + Secretion Model </a:t>
              </a:r>
            </a:p>
            <a:p>
              <a:pPr algn="ctr"/>
              <a:r>
                <a:rPr lang="en-GB" sz="4800" dirty="0" smtClean="0"/>
                <a:t>its ability to make predictions</a:t>
              </a:r>
            </a:p>
            <a:p>
              <a:pPr algn="ctr"/>
              <a:r>
                <a:rPr lang="en-GB" sz="4800" dirty="0" smtClean="0"/>
                <a:t>and the AHP importance</a:t>
              </a:r>
            </a:p>
            <a:p>
              <a:pPr algn="ctr"/>
              <a:endParaRPr lang="en-GB" sz="4800" dirty="0"/>
            </a:p>
          </p:txBody>
        </p:sp>
        <p:sp>
          <p:nvSpPr>
            <p:cNvPr id="170" name="TextBox 169"/>
            <p:cNvSpPr txBox="1"/>
            <p:nvPr/>
          </p:nvSpPr>
          <p:spPr>
            <a:xfrm>
              <a:off x="20992836" y="35117906"/>
              <a:ext cx="9719479" cy="3108543"/>
            </a:xfrm>
            <a:prstGeom prst="rect">
              <a:avLst/>
            </a:prstGeom>
            <a:noFill/>
          </p:spPr>
          <p:txBody>
            <a:bodyPr wrap="square" rtlCol="0">
              <a:spAutoFit/>
            </a:bodyPr>
            <a:lstStyle/>
            <a:p>
              <a:pPr algn="just"/>
              <a:r>
                <a:rPr lang="en-GB" sz="2800" dirty="0" smtClean="0"/>
                <a:t>From this model, we can infer the spiking behaviour of oxytocin neurons measurements of plasma oxytocin alone. </a:t>
              </a:r>
            </a:p>
            <a:p>
              <a:pPr algn="just"/>
              <a:r>
                <a:rPr lang="en-GB" sz="2800" dirty="0" smtClean="0"/>
                <a:t>We have also revealed the physiological importance of the AHP – by showing that it reduces the variability of firing rate and secretion, that it minimises the impact of small fluctuations in firing rate, and that it ensures that the secretory response to a larger challenge (like CCK) is independent of basal firing rate</a:t>
              </a:r>
              <a:endParaRPr lang="en-GB" sz="2800" dirty="0"/>
            </a:p>
          </p:txBody>
        </p:sp>
      </p:grpSp>
      <p:sp>
        <p:nvSpPr>
          <p:cNvPr id="54" name="Rectangle 53"/>
          <p:cNvSpPr/>
          <p:nvPr/>
        </p:nvSpPr>
        <p:spPr>
          <a:xfrm>
            <a:off x="847132" y="44492040"/>
            <a:ext cx="19822491" cy="4893647"/>
          </a:xfrm>
          <a:prstGeom prst="rect">
            <a:avLst/>
          </a:prstGeom>
        </p:spPr>
        <p:txBody>
          <a:bodyPr wrap="square">
            <a:spAutoFit/>
          </a:bodyPr>
          <a:lstStyle/>
          <a:p>
            <a:pPr algn="ctr"/>
            <a:r>
              <a:rPr lang="en-GB" sz="4800" dirty="0" smtClean="0"/>
              <a:t>References</a:t>
            </a:r>
          </a:p>
          <a:p>
            <a:endParaRPr lang="en-GB" sz="2400" dirty="0"/>
          </a:p>
          <a:p>
            <a:r>
              <a:rPr lang="en-GB" sz="2400" dirty="0" smtClean="0"/>
              <a:t>Bicknell RJ (1988).  Optimizing </a:t>
            </a:r>
            <a:r>
              <a:rPr lang="en-GB" sz="2400" dirty="0"/>
              <a:t>r</a:t>
            </a:r>
            <a:r>
              <a:rPr lang="en-GB" sz="2400" dirty="0" smtClean="0"/>
              <a:t>elease </a:t>
            </a:r>
            <a:r>
              <a:rPr lang="en-GB" sz="2400" dirty="0"/>
              <a:t>from </a:t>
            </a:r>
            <a:r>
              <a:rPr lang="en-GB" sz="2400" dirty="0" smtClean="0"/>
              <a:t>peptide </a:t>
            </a:r>
            <a:r>
              <a:rPr lang="en-GB" sz="2400" dirty="0"/>
              <a:t>h</a:t>
            </a:r>
            <a:r>
              <a:rPr lang="en-GB" sz="2400" dirty="0" smtClean="0"/>
              <a:t>ormone </a:t>
            </a:r>
            <a:r>
              <a:rPr lang="en-GB" sz="2400" dirty="0"/>
              <a:t>s</a:t>
            </a:r>
            <a:r>
              <a:rPr lang="en-GB" sz="2400" dirty="0" smtClean="0"/>
              <a:t>ecretory </a:t>
            </a:r>
            <a:r>
              <a:rPr lang="en-GB" sz="2400" dirty="0"/>
              <a:t>n</a:t>
            </a:r>
            <a:r>
              <a:rPr lang="en-GB" sz="2400" dirty="0" smtClean="0"/>
              <a:t>erve </a:t>
            </a:r>
            <a:r>
              <a:rPr lang="en-GB" sz="2400" dirty="0"/>
              <a:t>t</a:t>
            </a:r>
            <a:r>
              <a:rPr lang="en-GB" sz="2400" dirty="0" smtClean="0"/>
              <a:t>erminals. </a:t>
            </a:r>
            <a:r>
              <a:rPr lang="en-GB" sz="2400" i="1" dirty="0" smtClean="0"/>
              <a:t>J </a:t>
            </a:r>
            <a:r>
              <a:rPr lang="en-GB" sz="2400" i="1" dirty="0" err="1" smtClean="0"/>
              <a:t>Exp</a:t>
            </a:r>
            <a:r>
              <a:rPr lang="en-GB" sz="2400" i="1" dirty="0" smtClean="0"/>
              <a:t> </a:t>
            </a:r>
            <a:r>
              <a:rPr lang="en-GB" sz="2400" i="1" dirty="0" err="1" smtClean="0"/>
              <a:t>Biol</a:t>
            </a:r>
            <a:r>
              <a:rPr lang="en-GB" sz="2400" dirty="0" smtClean="0"/>
              <a:t> 139: 51–65.</a:t>
            </a:r>
          </a:p>
          <a:p>
            <a:r>
              <a:rPr lang="en-GB" sz="2400" dirty="0" smtClean="0"/>
              <a:t>Bicknell</a:t>
            </a:r>
            <a:r>
              <a:rPr lang="en-GB" sz="2400" dirty="0"/>
              <a:t>, R J, D Brown, C Chapman, P D Hancock, and G </a:t>
            </a:r>
            <a:r>
              <a:rPr lang="en-GB" sz="2400" dirty="0" smtClean="0"/>
              <a:t>Leng (1984). </a:t>
            </a:r>
            <a:r>
              <a:rPr lang="en-GB" sz="2400" dirty="0"/>
              <a:t>‘Reversible </a:t>
            </a:r>
            <a:r>
              <a:rPr lang="en-GB" sz="2400" dirty="0" smtClean="0"/>
              <a:t>fatigue </a:t>
            </a:r>
            <a:r>
              <a:rPr lang="en-GB" sz="2400" dirty="0"/>
              <a:t>of </a:t>
            </a:r>
            <a:r>
              <a:rPr lang="en-GB" sz="2400" dirty="0" smtClean="0"/>
              <a:t>stimulus-secretion </a:t>
            </a:r>
            <a:r>
              <a:rPr lang="en-GB" sz="2400" dirty="0"/>
              <a:t>c</a:t>
            </a:r>
            <a:r>
              <a:rPr lang="en-GB" sz="2400" dirty="0" smtClean="0"/>
              <a:t>oupling </a:t>
            </a:r>
            <a:r>
              <a:rPr lang="en-GB" sz="2400" dirty="0"/>
              <a:t>in the </a:t>
            </a:r>
            <a:r>
              <a:rPr lang="en-GB" sz="2400" dirty="0" smtClean="0"/>
              <a:t>rat </a:t>
            </a:r>
            <a:r>
              <a:rPr lang="en-GB" sz="2400" dirty="0"/>
              <a:t>n</a:t>
            </a:r>
            <a:r>
              <a:rPr lang="en-GB" sz="2400" dirty="0" smtClean="0"/>
              <a:t>eurohypophysis</a:t>
            </a:r>
            <a:r>
              <a:rPr lang="en-GB" sz="2400" dirty="0"/>
              <a:t>.’ </a:t>
            </a:r>
            <a:r>
              <a:rPr lang="en-GB" sz="2400" i="1" dirty="0" smtClean="0"/>
              <a:t>J </a:t>
            </a:r>
            <a:r>
              <a:rPr lang="en-GB" sz="2400" i="1" dirty="0"/>
              <a:t>Physiology</a:t>
            </a:r>
            <a:r>
              <a:rPr lang="en-GB" sz="2400" dirty="0"/>
              <a:t> </a:t>
            </a:r>
            <a:r>
              <a:rPr lang="en-GB" sz="2400" dirty="0" smtClean="0"/>
              <a:t>348: </a:t>
            </a:r>
            <a:r>
              <a:rPr lang="en-GB" sz="2400" dirty="0"/>
              <a:t>601–13</a:t>
            </a:r>
            <a:r>
              <a:rPr lang="en-GB" sz="2400" dirty="0" smtClean="0"/>
              <a:t>.</a:t>
            </a:r>
          </a:p>
          <a:p>
            <a:r>
              <a:rPr lang="en-GB" sz="2400" dirty="0" smtClean="0"/>
              <a:t>MacGregor</a:t>
            </a:r>
            <a:r>
              <a:rPr lang="en-GB" sz="2400" dirty="0"/>
              <a:t>, </a:t>
            </a:r>
            <a:r>
              <a:rPr lang="en-GB" sz="2400" dirty="0" smtClean="0"/>
              <a:t>D </a:t>
            </a:r>
            <a:r>
              <a:rPr lang="en-GB" sz="2400" dirty="0"/>
              <a:t>J., and </a:t>
            </a:r>
            <a:r>
              <a:rPr lang="en-GB" sz="2400" dirty="0" smtClean="0"/>
              <a:t>G Leng (2013). </a:t>
            </a:r>
            <a:r>
              <a:rPr lang="en-GB" sz="2400" dirty="0"/>
              <a:t>‘Spike </a:t>
            </a:r>
            <a:r>
              <a:rPr lang="en-GB" sz="2400" dirty="0" smtClean="0"/>
              <a:t>triggered hormone secretion </a:t>
            </a:r>
            <a:r>
              <a:rPr lang="en-GB" sz="2400" dirty="0"/>
              <a:t>in </a:t>
            </a:r>
            <a:r>
              <a:rPr lang="en-GB" sz="2400" dirty="0" smtClean="0"/>
              <a:t>vasopressin cells</a:t>
            </a:r>
            <a:r>
              <a:rPr lang="en-GB" sz="2400" dirty="0"/>
              <a:t>; a </a:t>
            </a:r>
            <a:r>
              <a:rPr lang="en-GB" sz="2400" dirty="0" smtClean="0"/>
              <a:t>model investigation </a:t>
            </a:r>
            <a:r>
              <a:rPr lang="en-GB" sz="2400" dirty="0"/>
              <a:t>of </a:t>
            </a:r>
            <a:r>
              <a:rPr lang="en-GB" sz="2400" dirty="0" smtClean="0"/>
              <a:t>mechanism </a:t>
            </a:r>
            <a:r>
              <a:rPr lang="en-GB" sz="2400" dirty="0"/>
              <a:t>and </a:t>
            </a:r>
            <a:r>
              <a:rPr lang="en-GB" sz="2400" dirty="0" smtClean="0"/>
              <a:t>heterogeneous population function</a:t>
            </a:r>
            <a:r>
              <a:rPr lang="en-GB" sz="2400" dirty="0"/>
              <a:t>’. </a:t>
            </a:r>
            <a:r>
              <a:rPr lang="en-GB" sz="2400" i="1" dirty="0" err="1"/>
              <a:t>PLoS</a:t>
            </a:r>
            <a:r>
              <a:rPr lang="en-GB" sz="2400" i="1" dirty="0"/>
              <a:t> </a:t>
            </a:r>
            <a:r>
              <a:rPr lang="en-GB" sz="2400" i="1" dirty="0" err="1"/>
              <a:t>Comput</a:t>
            </a:r>
            <a:r>
              <a:rPr lang="en-GB" sz="2400" i="1" dirty="0"/>
              <a:t> </a:t>
            </a:r>
            <a:r>
              <a:rPr lang="en-GB" sz="2400" i="1" dirty="0" err="1"/>
              <a:t>Biol</a:t>
            </a:r>
            <a:r>
              <a:rPr lang="en-GB" sz="2400" dirty="0"/>
              <a:t> 9, no</a:t>
            </a:r>
            <a:r>
              <a:rPr lang="en-GB" sz="2400" dirty="0" smtClean="0"/>
              <a:t>.: </a:t>
            </a:r>
            <a:r>
              <a:rPr lang="en-GB" sz="2400" dirty="0"/>
              <a:t>e1003187. </a:t>
            </a:r>
          </a:p>
          <a:p>
            <a:r>
              <a:rPr lang="en-GB" sz="2400" dirty="0" smtClean="0"/>
              <a:t>Ma</a:t>
            </a:r>
            <a:r>
              <a:rPr lang="es-ES" sz="2400" dirty="0" err="1" smtClean="0"/>
              <a:t>ícas</a:t>
            </a:r>
            <a:r>
              <a:rPr lang="es-ES" sz="2400" dirty="0" smtClean="0"/>
              <a:t> </a:t>
            </a:r>
            <a:r>
              <a:rPr lang="en-GB" sz="2400" dirty="0" err="1" smtClean="0"/>
              <a:t>Royo</a:t>
            </a:r>
            <a:r>
              <a:rPr lang="en-GB" sz="2400" dirty="0"/>
              <a:t>, </a:t>
            </a:r>
            <a:r>
              <a:rPr lang="en-GB" sz="2400" dirty="0" smtClean="0"/>
              <a:t>J, C </a:t>
            </a:r>
            <a:r>
              <a:rPr lang="en-GB" sz="2400" dirty="0"/>
              <a:t>H. Brown, </a:t>
            </a:r>
            <a:r>
              <a:rPr lang="en-GB" sz="2400" dirty="0" smtClean="0"/>
              <a:t>G </a:t>
            </a:r>
            <a:r>
              <a:rPr lang="en-GB" sz="2400" dirty="0" err="1"/>
              <a:t>Leng</a:t>
            </a:r>
            <a:r>
              <a:rPr lang="en-GB" sz="2400" dirty="0"/>
              <a:t>, and </a:t>
            </a:r>
            <a:r>
              <a:rPr lang="en-GB" sz="2400" dirty="0" smtClean="0"/>
              <a:t>D J MacGregor (2015). </a:t>
            </a:r>
            <a:r>
              <a:rPr lang="en-GB" sz="2400" dirty="0"/>
              <a:t>‘Oxytocin </a:t>
            </a:r>
            <a:r>
              <a:rPr lang="en-GB" sz="2400" dirty="0" smtClean="0"/>
              <a:t>neurones</a:t>
            </a:r>
            <a:r>
              <a:rPr lang="en-GB" sz="2400" dirty="0"/>
              <a:t>: </a:t>
            </a:r>
            <a:r>
              <a:rPr lang="en-GB" sz="2400" dirty="0" smtClean="0"/>
              <a:t>intrinsic mechanisms governing </a:t>
            </a:r>
            <a:r>
              <a:rPr lang="en-GB" sz="2400" dirty="0"/>
              <a:t>the </a:t>
            </a:r>
            <a:r>
              <a:rPr lang="en-GB" sz="2400" dirty="0" smtClean="0"/>
              <a:t>regularity </a:t>
            </a:r>
            <a:r>
              <a:rPr lang="en-GB" sz="2400" dirty="0"/>
              <a:t>of </a:t>
            </a:r>
            <a:r>
              <a:rPr lang="en-GB" sz="2400" dirty="0" smtClean="0"/>
              <a:t>spiking activity</a:t>
            </a:r>
            <a:r>
              <a:rPr lang="en-GB" sz="2400" dirty="0"/>
              <a:t>’. </a:t>
            </a:r>
            <a:r>
              <a:rPr lang="en-GB" sz="2400" i="1" dirty="0" smtClean="0"/>
              <a:t>J </a:t>
            </a:r>
            <a:r>
              <a:rPr lang="en-GB" sz="2400" i="1" dirty="0" err="1" smtClean="0"/>
              <a:t>Neuroendocr</a:t>
            </a:r>
            <a:r>
              <a:rPr lang="en-GB" sz="2400" dirty="0" smtClean="0"/>
              <a:t>, </a:t>
            </a:r>
            <a:r>
              <a:rPr lang="en-GB" sz="2400" dirty="0"/>
              <a:t>n/a – n/a. doi:10.1111/jne.12358.</a:t>
            </a:r>
          </a:p>
          <a:p>
            <a:endParaRPr lang="en-GB" sz="2400" dirty="0"/>
          </a:p>
          <a:p>
            <a:endParaRPr lang="en-GB" sz="2400" dirty="0"/>
          </a:p>
          <a:p>
            <a:endParaRPr lang="en-GB" sz="2400" dirty="0">
              <a:effectLst/>
            </a:endParaRPr>
          </a:p>
        </p:txBody>
      </p:sp>
      <p:grpSp>
        <p:nvGrpSpPr>
          <p:cNvPr id="13" name="Group 12"/>
          <p:cNvGrpSpPr/>
          <p:nvPr/>
        </p:nvGrpSpPr>
        <p:grpSpPr>
          <a:xfrm>
            <a:off x="9838303" y="15679503"/>
            <a:ext cx="7352335" cy="5057170"/>
            <a:chOff x="-10418" y="9371907"/>
            <a:chExt cx="7352335" cy="5057170"/>
          </a:xfrm>
        </p:grpSpPr>
        <p:sp>
          <p:nvSpPr>
            <p:cNvPr id="118" name="TextBox 117"/>
            <p:cNvSpPr txBox="1"/>
            <p:nvPr/>
          </p:nvSpPr>
          <p:spPr>
            <a:xfrm>
              <a:off x="1101371" y="11566755"/>
              <a:ext cx="6240546" cy="2862322"/>
            </a:xfrm>
            <a:prstGeom prst="rect">
              <a:avLst/>
            </a:prstGeom>
            <a:noFill/>
          </p:spPr>
          <p:txBody>
            <a:bodyPr wrap="square" rtlCol="0">
              <a:spAutoFit/>
            </a:bodyPr>
            <a:lstStyle/>
            <a:p>
              <a:pPr algn="just"/>
              <a:r>
                <a:rPr lang="en-GB" sz="2000" dirty="0" smtClean="0"/>
                <a:t>Oxytocin neurons are strongly excited </a:t>
              </a:r>
              <a:r>
                <a:rPr lang="en-GB" sz="2000" dirty="0"/>
                <a:t>when the gut peptide cholecystokinin (CCK</a:t>
              </a:r>
              <a:r>
                <a:rPr lang="en-GB" sz="2000" dirty="0" smtClean="0"/>
                <a:t>)  is injected i.v. , and a typical response from a rat oxytocin cell is shown above in red. With a model cell that has a HAP and an AHP (in blue) it is possible to match this response very closely. In this simulation, CCK increases the EPSP rate, making the net PSPs (EPSPs + IPSPs) clearly positive, as shown in green – the increase in EPSP rate decays exponentially with the known half life of CCK in blood.</a:t>
              </a:r>
              <a:endParaRPr lang="en-GB" sz="2000" dirty="0"/>
            </a:p>
          </p:txBody>
        </p:sp>
        <p:sp>
          <p:nvSpPr>
            <p:cNvPr id="46" name="Right Arrow 45"/>
            <p:cNvSpPr/>
            <p:nvPr/>
          </p:nvSpPr>
          <p:spPr>
            <a:xfrm>
              <a:off x="-10418" y="10809665"/>
              <a:ext cx="560678" cy="569349"/>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3" name="Group 122"/>
            <p:cNvGrpSpPr/>
            <p:nvPr/>
          </p:nvGrpSpPr>
          <p:grpSpPr>
            <a:xfrm>
              <a:off x="2323926" y="9371907"/>
              <a:ext cx="551754" cy="795137"/>
              <a:chOff x="2334558" y="11253870"/>
              <a:chExt cx="551754" cy="795137"/>
            </a:xfrm>
          </p:grpSpPr>
          <p:sp>
            <p:nvSpPr>
              <p:cNvPr id="121" name="TextBox 120"/>
              <p:cNvSpPr txBox="1"/>
              <p:nvPr/>
            </p:nvSpPr>
            <p:spPr>
              <a:xfrm>
                <a:off x="2334558" y="11253870"/>
                <a:ext cx="551754" cy="369332"/>
              </a:xfrm>
              <a:prstGeom prst="rect">
                <a:avLst/>
              </a:prstGeom>
              <a:noFill/>
            </p:spPr>
            <p:txBody>
              <a:bodyPr wrap="none" rtlCol="0">
                <a:spAutoFit/>
              </a:bodyPr>
              <a:lstStyle/>
              <a:p>
                <a:r>
                  <a:rPr lang="es-ES" sz="1800" dirty="0" smtClean="0"/>
                  <a:t>CCK</a:t>
                </a:r>
                <a:endParaRPr lang="en-GB" sz="1800" dirty="0"/>
              </a:p>
            </p:txBody>
          </p:sp>
          <p:sp>
            <p:nvSpPr>
              <p:cNvPr id="122" name="Down Arrow 121"/>
              <p:cNvSpPr/>
              <p:nvPr/>
            </p:nvSpPr>
            <p:spPr>
              <a:xfrm>
                <a:off x="2694656" y="11598400"/>
                <a:ext cx="84762" cy="4506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8" name="Group 17"/>
          <p:cNvGrpSpPr/>
          <p:nvPr/>
        </p:nvGrpSpPr>
        <p:grpSpPr>
          <a:xfrm>
            <a:off x="21530281" y="31320827"/>
            <a:ext cx="9543780" cy="6609507"/>
            <a:chOff x="21861547" y="24955514"/>
            <a:chExt cx="9543780" cy="6609507"/>
          </a:xfrm>
        </p:grpSpPr>
        <p:grpSp>
          <p:nvGrpSpPr>
            <p:cNvPr id="96" name="Group 95"/>
            <p:cNvGrpSpPr/>
            <p:nvPr/>
          </p:nvGrpSpPr>
          <p:grpSpPr>
            <a:xfrm>
              <a:off x="21861547" y="24955514"/>
              <a:ext cx="9543780" cy="6609507"/>
              <a:chOff x="21829072" y="29084773"/>
              <a:chExt cx="9543780" cy="6609507"/>
            </a:xfrm>
          </p:grpSpPr>
          <p:graphicFrame>
            <p:nvGraphicFramePr>
              <p:cNvPr id="171" name="Chart 170"/>
              <p:cNvGraphicFramePr>
                <a:graphicFrameLocks/>
              </p:cNvGraphicFramePr>
              <p:nvPr>
                <p:extLst>
                  <p:ext uri="{D42A27DB-BD31-4B8C-83A1-F6EECF244321}">
                    <p14:modId xmlns:p14="http://schemas.microsoft.com/office/powerpoint/2010/main" val="2447659904"/>
                  </p:ext>
                </p:extLst>
              </p:nvPr>
            </p:nvGraphicFramePr>
            <p:xfrm>
              <a:off x="21829072" y="30079634"/>
              <a:ext cx="9453710" cy="3442460"/>
            </p:xfrm>
            <a:graphic>
              <a:graphicData uri="http://schemas.openxmlformats.org/drawingml/2006/chart">
                <c:chart xmlns:c="http://schemas.openxmlformats.org/drawingml/2006/chart" xmlns:r="http://schemas.openxmlformats.org/officeDocument/2006/relationships" r:id="rId22"/>
              </a:graphicData>
            </a:graphic>
          </p:graphicFrame>
          <p:sp>
            <p:nvSpPr>
              <p:cNvPr id="207" name="TextBox 206"/>
              <p:cNvSpPr txBox="1"/>
              <p:nvPr/>
            </p:nvSpPr>
            <p:spPr>
              <a:xfrm>
                <a:off x="21936370" y="29084773"/>
                <a:ext cx="9436482" cy="954107"/>
              </a:xfrm>
              <a:prstGeom prst="rect">
                <a:avLst/>
              </a:prstGeom>
              <a:noFill/>
            </p:spPr>
            <p:txBody>
              <a:bodyPr wrap="square" rtlCol="0">
                <a:spAutoFit/>
              </a:bodyPr>
              <a:lstStyle/>
              <a:p>
                <a:r>
                  <a:rPr lang="es-ES" sz="2800" dirty="0" err="1" smtClean="0"/>
                  <a:t>The</a:t>
                </a:r>
                <a:r>
                  <a:rPr lang="es-ES" sz="2800" dirty="0" smtClean="0"/>
                  <a:t> </a:t>
                </a:r>
                <a:r>
                  <a:rPr lang="es-ES" sz="2800" dirty="0" err="1" smtClean="0"/>
                  <a:t>model</a:t>
                </a:r>
                <a:r>
                  <a:rPr lang="es-ES" sz="2800" dirty="0" smtClean="0"/>
                  <a:t> reproduces </a:t>
                </a:r>
                <a:r>
                  <a:rPr lang="es-ES" sz="2800" dirty="0" err="1" smtClean="0"/>
                  <a:t>how</a:t>
                </a:r>
                <a:r>
                  <a:rPr lang="es-ES" sz="2800" dirty="0" smtClean="0"/>
                  <a:t> plasma </a:t>
                </a:r>
                <a:r>
                  <a:rPr lang="es-ES" sz="2800" dirty="0" err="1" smtClean="0"/>
                  <a:t>oxytocin</a:t>
                </a:r>
                <a:r>
                  <a:rPr lang="es-ES" sz="2800" dirty="0" smtClean="0"/>
                  <a:t> </a:t>
                </a:r>
                <a:r>
                  <a:rPr lang="es-ES" sz="2800" dirty="0" err="1" smtClean="0"/>
                  <a:t>concentrations</a:t>
                </a:r>
                <a:r>
                  <a:rPr lang="es-ES" sz="2800" dirty="0" smtClean="0"/>
                  <a:t> </a:t>
                </a:r>
                <a:r>
                  <a:rPr lang="es-ES" sz="2800" dirty="0" err="1" smtClean="0"/>
                  <a:t>change</a:t>
                </a:r>
                <a:r>
                  <a:rPr lang="es-ES" sz="2800" dirty="0" smtClean="0"/>
                  <a:t> </a:t>
                </a:r>
                <a:r>
                  <a:rPr lang="es-ES" sz="2800" dirty="0" err="1" smtClean="0"/>
                  <a:t>after</a:t>
                </a:r>
                <a:r>
                  <a:rPr lang="es-ES" sz="2800" dirty="0" smtClean="0"/>
                  <a:t> </a:t>
                </a:r>
                <a:r>
                  <a:rPr lang="es-ES" sz="2800" dirty="0" err="1" smtClean="0"/>
                  <a:t>injection</a:t>
                </a:r>
                <a:r>
                  <a:rPr lang="es-ES" sz="2800" dirty="0" smtClean="0"/>
                  <a:t> of </a:t>
                </a:r>
                <a:r>
                  <a:rPr lang="es-ES" sz="2800" dirty="0"/>
                  <a:t>CCK.</a:t>
                </a:r>
                <a:endParaRPr lang="en-GB" sz="2800" dirty="0"/>
              </a:p>
            </p:txBody>
          </p:sp>
          <p:sp>
            <p:nvSpPr>
              <p:cNvPr id="209" name="TextBox 208"/>
              <p:cNvSpPr txBox="1"/>
              <p:nvPr/>
            </p:nvSpPr>
            <p:spPr>
              <a:xfrm>
                <a:off x="22026730" y="33447511"/>
                <a:ext cx="9207547" cy="2246769"/>
              </a:xfrm>
              <a:prstGeom prst="rect">
                <a:avLst/>
              </a:prstGeom>
              <a:noFill/>
            </p:spPr>
            <p:txBody>
              <a:bodyPr wrap="square" rtlCol="0">
                <a:spAutoFit/>
              </a:bodyPr>
              <a:lstStyle/>
              <a:p>
                <a:pPr algn="just"/>
                <a:r>
                  <a:rPr lang="en-GB" sz="2000" dirty="0" smtClean="0"/>
                  <a:t>In vivo, oxytocin neurons typically fire at a baseline of 1 spike/s. At that rate, when CCK is injected, the plasma concentration is three times bigger after 300 s and two times after 600 s. Under those restrictions, a FR = 1 spike/s and the presence of the AHP, we can obtain the same results with our model multiplying by 10.000 the modelled spike and secretion activity of a single oxytocin neuron. The advantage is that we do not need to look into the cell membrane potential looking for its FR because we now can obtain that information from computational parameter values. </a:t>
                </a:r>
              </a:p>
            </p:txBody>
          </p:sp>
        </p:grpSp>
        <p:grpSp>
          <p:nvGrpSpPr>
            <p:cNvPr id="242" name="Group 241"/>
            <p:cNvGrpSpPr/>
            <p:nvPr/>
          </p:nvGrpSpPr>
          <p:grpSpPr>
            <a:xfrm>
              <a:off x="23763338" y="27182517"/>
              <a:ext cx="590636" cy="567742"/>
              <a:chOff x="118769" y="10598805"/>
              <a:chExt cx="590636" cy="567742"/>
            </a:xfrm>
          </p:grpSpPr>
          <p:sp>
            <p:nvSpPr>
              <p:cNvPr id="243" name="TextBox 242"/>
              <p:cNvSpPr txBox="1"/>
              <p:nvPr/>
            </p:nvSpPr>
            <p:spPr>
              <a:xfrm>
                <a:off x="118769" y="10598805"/>
                <a:ext cx="551754" cy="369332"/>
              </a:xfrm>
              <a:prstGeom prst="rect">
                <a:avLst/>
              </a:prstGeom>
              <a:noFill/>
            </p:spPr>
            <p:txBody>
              <a:bodyPr wrap="none" rtlCol="0">
                <a:spAutoFit/>
              </a:bodyPr>
              <a:lstStyle/>
              <a:p>
                <a:r>
                  <a:rPr lang="es-ES" sz="1800" dirty="0" smtClean="0"/>
                  <a:t>CCK</a:t>
                </a:r>
                <a:endParaRPr lang="en-GB" sz="1800" dirty="0"/>
              </a:p>
            </p:txBody>
          </p:sp>
          <p:sp>
            <p:nvSpPr>
              <p:cNvPr id="244" name="Down Arrow 243"/>
              <p:cNvSpPr/>
              <p:nvPr/>
            </p:nvSpPr>
            <p:spPr>
              <a:xfrm>
                <a:off x="624643" y="10715940"/>
                <a:ext cx="84762" cy="4506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5" name="Group 14"/>
          <p:cNvGrpSpPr/>
          <p:nvPr/>
        </p:nvGrpSpPr>
        <p:grpSpPr>
          <a:xfrm>
            <a:off x="10594375" y="20736676"/>
            <a:ext cx="6780350" cy="6508415"/>
            <a:chOff x="921962" y="17547921"/>
            <a:chExt cx="6780350" cy="5856232"/>
          </a:xfrm>
        </p:grpSpPr>
        <p:sp>
          <p:nvSpPr>
            <p:cNvPr id="153" name="Right Arrow 152"/>
            <p:cNvSpPr/>
            <p:nvPr/>
          </p:nvSpPr>
          <p:spPr>
            <a:xfrm rot="5400000">
              <a:off x="4157937" y="17453060"/>
              <a:ext cx="480028" cy="669750"/>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9" name="Group 248"/>
            <p:cNvGrpSpPr/>
            <p:nvPr/>
          </p:nvGrpSpPr>
          <p:grpSpPr>
            <a:xfrm>
              <a:off x="921962" y="17924899"/>
              <a:ext cx="6780350" cy="5479254"/>
              <a:chOff x="921962" y="17924899"/>
              <a:chExt cx="6780350" cy="5479254"/>
            </a:xfrm>
          </p:grpSpPr>
          <p:grpSp>
            <p:nvGrpSpPr>
              <p:cNvPr id="31" name="Group 30"/>
              <p:cNvGrpSpPr/>
              <p:nvPr/>
            </p:nvGrpSpPr>
            <p:grpSpPr>
              <a:xfrm>
                <a:off x="921962" y="17924899"/>
                <a:ext cx="6780350" cy="5479254"/>
                <a:chOff x="13748439" y="12971964"/>
                <a:chExt cx="6780350" cy="5479254"/>
              </a:xfrm>
            </p:grpSpPr>
            <p:graphicFrame>
              <p:nvGraphicFramePr>
                <p:cNvPr id="165" name="Chart 164"/>
                <p:cNvGraphicFramePr>
                  <a:graphicFrameLocks/>
                </p:cNvGraphicFramePr>
                <p:nvPr>
                  <p:extLst>
                    <p:ext uri="{D42A27DB-BD31-4B8C-83A1-F6EECF244321}">
                      <p14:modId xmlns:p14="http://schemas.microsoft.com/office/powerpoint/2010/main" val="2553267245"/>
                    </p:ext>
                  </p:extLst>
                </p:nvPr>
              </p:nvGraphicFramePr>
              <p:xfrm>
                <a:off x="13748439" y="12971964"/>
                <a:ext cx="6780350" cy="4139243"/>
              </p:xfrm>
              <a:graphic>
                <a:graphicData uri="http://schemas.openxmlformats.org/drawingml/2006/chart">
                  <c:chart xmlns:c="http://schemas.openxmlformats.org/drawingml/2006/chart" xmlns:r="http://schemas.openxmlformats.org/officeDocument/2006/relationships" r:id="rId23"/>
                </a:graphicData>
              </a:graphic>
            </p:graphicFrame>
            <p:sp>
              <p:nvSpPr>
                <p:cNvPr id="131" name="TextBox 130"/>
                <p:cNvSpPr txBox="1"/>
                <p:nvPr/>
              </p:nvSpPr>
              <p:spPr>
                <a:xfrm>
                  <a:off x="13949113" y="17127779"/>
                  <a:ext cx="6240547" cy="1323439"/>
                </a:xfrm>
                <a:prstGeom prst="rect">
                  <a:avLst/>
                </a:prstGeom>
                <a:noFill/>
              </p:spPr>
              <p:txBody>
                <a:bodyPr wrap="square" rtlCol="0">
                  <a:spAutoFit/>
                </a:bodyPr>
                <a:lstStyle/>
                <a:p>
                  <a:pPr algn="just"/>
                  <a:r>
                    <a:rPr lang="en-GB" sz="2000" dirty="0" smtClean="0"/>
                    <a:t>We know from electrophysiological recordings that the response of oxytocin neurons to CCK is independent of the baseline firing rate. The model (above) matches that behavior accurately. </a:t>
                  </a:r>
                </a:p>
              </p:txBody>
            </p:sp>
          </p:grpSp>
          <p:grpSp>
            <p:nvGrpSpPr>
              <p:cNvPr id="224" name="Group 223"/>
              <p:cNvGrpSpPr/>
              <p:nvPr/>
            </p:nvGrpSpPr>
            <p:grpSpPr>
              <a:xfrm>
                <a:off x="3905592" y="19448525"/>
                <a:ext cx="575209" cy="496527"/>
                <a:chOff x="2718366" y="10636743"/>
                <a:chExt cx="575209" cy="496527"/>
              </a:xfrm>
            </p:grpSpPr>
            <p:sp>
              <p:nvSpPr>
                <p:cNvPr id="225" name="TextBox 224"/>
                <p:cNvSpPr txBox="1"/>
                <p:nvPr/>
              </p:nvSpPr>
              <p:spPr>
                <a:xfrm>
                  <a:off x="2718366" y="10636743"/>
                  <a:ext cx="551754" cy="369332"/>
                </a:xfrm>
                <a:prstGeom prst="rect">
                  <a:avLst/>
                </a:prstGeom>
                <a:noFill/>
              </p:spPr>
              <p:txBody>
                <a:bodyPr wrap="none" rtlCol="0">
                  <a:spAutoFit/>
                </a:bodyPr>
                <a:lstStyle/>
                <a:p>
                  <a:r>
                    <a:rPr lang="es-ES" sz="1800" dirty="0" smtClean="0"/>
                    <a:t>CCK</a:t>
                  </a:r>
                  <a:endParaRPr lang="en-GB" sz="1800" dirty="0"/>
                </a:p>
              </p:txBody>
            </p:sp>
            <p:sp>
              <p:nvSpPr>
                <p:cNvPr id="226" name="Down Arrow 225"/>
                <p:cNvSpPr/>
                <p:nvPr/>
              </p:nvSpPr>
              <p:spPr>
                <a:xfrm>
                  <a:off x="3217315" y="10821407"/>
                  <a:ext cx="76260" cy="3118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5" name="Down Arrow 244"/>
              <p:cNvSpPr/>
              <p:nvPr/>
            </p:nvSpPr>
            <p:spPr>
              <a:xfrm flipV="1">
                <a:off x="4404541" y="19299423"/>
                <a:ext cx="76260" cy="2772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20" name="Right Arrow 119"/>
          <p:cNvSpPr/>
          <p:nvPr/>
        </p:nvSpPr>
        <p:spPr>
          <a:xfrm rot="5400000">
            <a:off x="24666661" y="12088769"/>
            <a:ext cx="489230" cy="669750"/>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17520318" y="25457480"/>
            <a:ext cx="4680426" cy="3031518"/>
          </a:xfrm>
          <a:prstGeom prst="rect">
            <a:avLst/>
          </a:prstGeom>
        </p:spPr>
      </p:pic>
      <p:sp>
        <p:nvSpPr>
          <p:cNvPr id="130" name="Rounded Rectangle 129"/>
          <p:cNvSpPr/>
          <p:nvPr/>
        </p:nvSpPr>
        <p:spPr>
          <a:xfrm>
            <a:off x="10496669" y="8165089"/>
            <a:ext cx="6925961" cy="19555470"/>
          </a:xfrm>
          <a:prstGeom prst="roundRect">
            <a:avLst/>
          </a:prstGeom>
          <a:noFill/>
          <a:ln w="57150">
            <a:solidFill>
              <a:srgbClr val="FFC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7" name="Rounded Rectangle 136"/>
          <p:cNvSpPr/>
          <p:nvPr/>
        </p:nvSpPr>
        <p:spPr>
          <a:xfrm>
            <a:off x="17936270" y="12784575"/>
            <a:ext cx="13670563" cy="5274126"/>
          </a:xfrm>
          <a:prstGeom prst="roundRect">
            <a:avLst/>
          </a:prstGeom>
          <a:noFill/>
          <a:ln w="57150">
            <a:solidFill>
              <a:srgbClr val="92D05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40" name="Right Arrow 139"/>
          <p:cNvSpPr/>
          <p:nvPr/>
        </p:nvSpPr>
        <p:spPr>
          <a:xfrm rot="5400000">
            <a:off x="27858529" y="27670341"/>
            <a:ext cx="5598113" cy="66975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3" name="Right Arrow 142"/>
          <p:cNvSpPr/>
          <p:nvPr/>
        </p:nvSpPr>
        <p:spPr>
          <a:xfrm rot="5400000">
            <a:off x="26026935" y="30302811"/>
            <a:ext cx="489230" cy="669750"/>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Rounded Rectangle 143"/>
          <p:cNvSpPr/>
          <p:nvPr/>
        </p:nvSpPr>
        <p:spPr>
          <a:xfrm>
            <a:off x="21136694" y="31079614"/>
            <a:ext cx="10404195" cy="6982286"/>
          </a:xfrm>
          <a:prstGeom prst="round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oup 20"/>
          <p:cNvGrpSpPr/>
          <p:nvPr/>
        </p:nvGrpSpPr>
        <p:grpSpPr>
          <a:xfrm>
            <a:off x="17881021" y="18452116"/>
            <a:ext cx="13720192" cy="6353501"/>
            <a:chOff x="17881021" y="18452116"/>
            <a:chExt cx="13720192" cy="6353501"/>
          </a:xfrm>
        </p:grpSpPr>
        <p:grpSp>
          <p:nvGrpSpPr>
            <p:cNvPr id="17" name="Group 16"/>
            <p:cNvGrpSpPr/>
            <p:nvPr/>
          </p:nvGrpSpPr>
          <p:grpSpPr>
            <a:xfrm>
              <a:off x="25162620" y="19304343"/>
              <a:ext cx="6286193" cy="5184593"/>
              <a:chOff x="8781200" y="23551002"/>
              <a:chExt cx="6286193" cy="5184593"/>
            </a:xfrm>
          </p:grpSpPr>
          <p:grpSp>
            <p:nvGrpSpPr>
              <p:cNvPr id="33" name="Group 32"/>
              <p:cNvGrpSpPr/>
              <p:nvPr/>
            </p:nvGrpSpPr>
            <p:grpSpPr>
              <a:xfrm>
                <a:off x="8781200" y="23551002"/>
                <a:ext cx="6286193" cy="5184593"/>
                <a:chOff x="13903466" y="23939551"/>
                <a:chExt cx="6286193" cy="6432350"/>
              </a:xfrm>
            </p:grpSpPr>
            <p:graphicFrame>
              <p:nvGraphicFramePr>
                <p:cNvPr id="168" name="Chart 167"/>
                <p:cNvGraphicFramePr>
                  <a:graphicFrameLocks/>
                </p:cNvGraphicFramePr>
                <p:nvPr>
                  <p:extLst>
                    <p:ext uri="{D42A27DB-BD31-4B8C-83A1-F6EECF244321}">
                      <p14:modId xmlns:p14="http://schemas.microsoft.com/office/powerpoint/2010/main" val="1802097963"/>
                    </p:ext>
                  </p:extLst>
                </p:nvPr>
              </p:nvGraphicFramePr>
              <p:xfrm>
                <a:off x="13903466" y="23939551"/>
                <a:ext cx="6286193" cy="4015414"/>
              </p:xfrm>
              <a:graphic>
                <a:graphicData uri="http://schemas.openxmlformats.org/drawingml/2006/chart">
                  <c:chart xmlns:c="http://schemas.openxmlformats.org/drawingml/2006/chart" xmlns:r="http://schemas.openxmlformats.org/officeDocument/2006/relationships" r:id="rId25"/>
                </a:graphicData>
              </a:graphic>
            </p:graphicFrame>
            <p:sp>
              <p:nvSpPr>
                <p:cNvPr id="133" name="TextBox 132"/>
                <p:cNvSpPr txBox="1"/>
                <p:nvPr/>
              </p:nvSpPr>
              <p:spPr>
                <a:xfrm>
                  <a:off x="13949112" y="27966259"/>
                  <a:ext cx="6240547" cy="2405642"/>
                </a:xfrm>
                <a:prstGeom prst="rect">
                  <a:avLst/>
                </a:prstGeom>
                <a:noFill/>
              </p:spPr>
              <p:txBody>
                <a:bodyPr wrap="square" rtlCol="0">
                  <a:spAutoFit/>
                </a:bodyPr>
                <a:lstStyle/>
                <a:p>
                  <a:pPr algn="just"/>
                  <a:r>
                    <a:rPr lang="en-GB" sz="2000" dirty="0" smtClean="0"/>
                    <a:t>Plasma oxytocin </a:t>
                  </a:r>
                  <a:r>
                    <a:rPr lang="en-GB" sz="2000" dirty="0"/>
                    <a:t>concentration </a:t>
                  </a:r>
                  <a:r>
                    <a:rPr lang="en-GB" sz="2000" dirty="0" smtClean="0"/>
                    <a:t>reaches a plateau that depends on the firing rate. That plateau is much higher for higher spike frequencies. However, CCK produces a fairly similar increase in plasma concentration regardless of basal firing rate both in the model and in experimental data. </a:t>
                  </a:r>
                </a:p>
              </p:txBody>
            </p:sp>
          </p:grpSp>
          <p:sp>
            <p:nvSpPr>
              <p:cNvPr id="250" name="TextBox 249"/>
              <p:cNvSpPr txBox="1"/>
              <p:nvPr/>
            </p:nvSpPr>
            <p:spPr>
              <a:xfrm>
                <a:off x="11635097" y="24686018"/>
                <a:ext cx="551754" cy="369332"/>
              </a:xfrm>
              <a:prstGeom prst="rect">
                <a:avLst/>
              </a:prstGeom>
              <a:noFill/>
            </p:spPr>
            <p:txBody>
              <a:bodyPr wrap="none" rtlCol="0">
                <a:spAutoFit/>
              </a:bodyPr>
              <a:lstStyle/>
              <a:p>
                <a:r>
                  <a:rPr lang="es-ES" sz="1800" dirty="0" smtClean="0"/>
                  <a:t>CCK</a:t>
                </a:r>
                <a:endParaRPr lang="en-GB" sz="1800" dirty="0"/>
              </a:p>
            </p:txBody>
          </p:sp>
          <p:sp>
            <p:nvSpPr>
              <p:cNvPr id="251" name="Down Arrow 250"/>
              <p:cNvSpPr/>
              <p:nvPr/>
            </p:nvSpPr>
            <p:spPr>
              <a:xfrm>
                <a:off x="12110591" y="24923797"/>
                <a:ext cx="76260" cy="3118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2" name="Down Arrow 251"/>
              <p:cNvSpPr/>
              <p:nvPr/>
            </p:nvSpPr>
            <p:spPr>
              <a:xfrm flipV="1">
                <a:off x="12111780" y="24515223"/>
                <a:ext cx="76260" cy="2772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18106036" y="19560341"/>
              <a:ext cx="6809703" cy="4918428"/>
              <a:chOff x="-71260" y="23984153"/>
              <a:chExt cx="6809703" cy="4918428"/>
            </a:xfrm>
          </p:grpSpPr>
          <p:grpSp>
            <p:nvGrpSpPr>
              <p:cNvPr id="32" name="Group 31"/>
              <p:cNvGrpSpPr/>
              <p:nvPr/>
            </p:nvGrpSpPr>
            <p:grpSpPr>
              <a:xfrm>
                <a:off x="-71260" y="23984153"/>
                <a:ext cx="6809703" cy="4918428"/>
                <a:chOff x="13157565" y="18672666"/>
                <a:chExt cx="6809703" cy="4918428"/>
              </a:xfrm>
            </p:grpSpPr>
            <p:graphicFrame>
              <p:nvGraphicFramePr>
                <p:cNvPr id="166" name="Chart 165"/>
                <p:cNvGraphicFramePr>
                  <a:graphicFrameLocks/>
                </p:cNvGraphicFramePr>
                <p:nvPr>
                  <p:extLst>
                    <p:ext uri="{D42A27DB-BD31-4B8C-83A1-F6EECF244321}">
                      <p14:modId xmlns:p14="http://schemas.microsoft.com/office/powerpoint/2010/main" val="2687690087"/>
                    </p:ext>
                  </p:extLst>
                </p:nvPr>
              </p:nvGraphicFramePr>
              <p:xfrm>
                <a:off x="13157565" y="18672666"/>
                <a:ext cx="6809703" cy="4217085"/>
              </p:xfrm>
              <a:graphic>
                <a:graphicData uri="http://schemas.openxmlformats.org/drawingml/2006/chart">
                  <c:chart xmlns:c="http://schemas.openxmlformats.org/drawingml/2006/chart" xmlns:r="http://schemas.openxmlformats.org/officeDocument/2006/relationships" r:id="rId26"/>
                </a:graphicData>
              </a:graphic>
            </p:graphicFrame>
            <p:sp>
              <p:nvSpPr>
                <p:cNvPr id="132" name="TextBox 131"/>
                <p:cNvSpPr txBox="1"/>
                <p:nvPr/>
              </p:nvSpPr>
              <p:spPr>
                <a:xfrm>
                  <a:off x="13949112" y="22575431"/>
                  <a:ext cx="5829086" cy="1015663"/>
                </a:xfrm>
                <a:prstGeom prst="rect">
                  <a:avLst/>
                </a:prstGeom>
                <a:noFill/>
              </p:spPr>
              <p:txBody>
                <a:bodyPr wrap="square" rtlCol="0">
                  <a:spAutoFit/>
                </a:bodyPr>
                <a:lstStyle/>
                <a:p>
                  <a:pPr algn="just"/>
                  <a:r>
                    <a:rPr lang="en-GB" sz="2000" dirty="0" smtClean="0"/>
                    <a:t>Secretion is a function of spike rate, but it is very non- linear. The model produces more secretion for higher firing rates in both the baseline and after CCK. </a:t>
                  </a:r>
                </a:p>
              </p:txBody>
            </p:sp>
          </p:grpSp>
          <p:grpSp>
            <p:nvGrpSpPr>
              <p:cNvPr id="10" name="Group 9"/>
              <p:cNvGrpSpPr/>
              <p:nvPr/>
            </p:nvGrpSpPr>
            <p:grpSpPr>
              <a:xfrm>
                <a:off x="2998889" y="25690811"/>
                <a:ext cx="634515" cy="703366"/>
                <a:chOff x="16730891" y="31420124"/>
                <a:chExt cx="634515" cy="703366"/>
              </a:xfrm>
            </p:grpSpPr>
            <p:sp>
              <p:nvSpPr>
                <p:cNvPr id="253" name="TextBox 252"/>
                <p:cNvSpPr txBox="1"/>
                <p:nvPr/>
              </p:nvSpPr>
              <p:spPr>
                <a:xfrm>
                  <a:off x="16730891" y="31568644"/>
                  <a:ext cx="551754" cy="369332"/>
                </a:xfrm>
                <a:prstGeom prst="rect">
                  <a:avLst/>
                </a:prstGeom>
                <a:noFill/>
              </p:spPr>
              <p:txBody>
                <a:bodyPr wrap="none" rtlCol="0">
                  <a:spAutoFit/>
                </a:bodyPr>
                <a:lstStyle/>
                <a:p>
                  <a:r>
                    <a:rPr lang="es-ES" sz="1800" dirty="0" smtClean="0"/>
                    <a:t>CCK</a:t>
                  </a:r>
                  <a:endParaRPr lang="en-GB" sz="1800" dirty="0"/>
                </a:p>
              </p:txBody>
            </p:sp>
            <p:sp>
              <p:nvSpPr>
                <p:cNvPr id="254" name="Down Arrow 253"/>
                <p:cNvSpPr/>
                <p:nvPr/>
              </p:nvSpPr>
              <p:spPr>
                <a:xfrm>
                  <a:off x="17289146" y="31811627"/>
                  <a:ext cx="76260" cy="3118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5" name="Down Arrow 254"/>
                <p:cNvSpPr/>
                <p:nvPr/>
              </p:nvSpPr>
              <p:spPr>
                <a:xfrm flipV="1">
                  <a:off x="17289146" y="31420124"/>
                  <a:ext cx="76260" cy="2772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36" name="Rounded Rectangle 135"/>
            <p:cNvSpPr/>
            <p:nvPr/>
          </p:nvSpPr>
          <p:spPr>
            <a:xfrm>
              <a:off x="17936270" y="18949983"/>
              <a:ext cx="13664943" cy="5855634"/>
            </a:xfrm>
            <a:prstGeom prst="round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0" name="Group 19"/>
            <p:cNvGrpSpPr/>
            <p:nvPr/>
          </p:nvGrpSpPr>
          <p:grpSpPr>
            <a:xfrm>
              <a:off x="17881021" y="18452116"/>
              <a:ext cx="5896879" cy="939745"/>
              <a:chOff x="18654887" y="23844861"/>
              <a:chExt cx="5896879" cy="939745"/>
            </a:xfrm>
          </p:grpSpPr>
          <p:sp>
            <p:nvSpPr>
              <p:cNvPr id="145" name="Rounded Rectangle 144"/>
              <p:cNvSpPr/>
              <p:nvPr/>
            </p:nvSpPr>
            <p:spPr>
              <a:xfrm>
                <a:off x="18654887" y="23844861"/>
                <a:ext cx="5896879" cy="939745"/>
              </a:xfrm>
              <a:prstGeom prst="roundRect">
                <a:avLst/>
              </a:prstGeom>
              <a:solidFill>
                <a:schemeClr val="accent1">
                  <a:lumMod val="20000"/>
                  <a:lumOff val="80000"/>
                </a:schemeClr>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TextBox 145"/>
              <p:cNvSpPr txBox="1"/>
              <p:nvPr/>
            </p:nvSpPr>
            <p:spPr>
              <a:xfrm>
                <a:off x="18879903" y="23994461"/>
                <a:ext cx="5504098" cy="646331"/>
              </a:xfrm>
              <a:prstGeom prst="rect">
                <a:avLst/>
              </a:prstGeom>
              <a:noFill/>
              <a:ln>
                <a:noFill/>
              </a:ln>
            </p:spPr>
            <p:txBody>
              <a:bodyPr wrap="square" rtlCol="0">
                <a:spAutoFit/>
              </a:bodyPr>
              <a:lstStyle/>
              <a:p>
                <a:pPr algn="ctr"/>
                <a:r>
                  <a:rPr lang="en-GB" sz="3600" dirty="0" smtClean="0"/>
                  <a:t>Spiking + Secretion Model</a:t>
                </a:r>
                <a:endParaRPr lang="en-GB" sz="3600" dirty="0"/>
              </a:p>
            </p:txBody>
          </p:sp>
        </p:grpSp>
      </p:grpSp>
      <p:sp>
        <p:nvSpPr>
          <p:cNvPr id="138" name="Right Arrow 137"/>
          <p:cNvSpPr/>
          <p:nvPr/>
        </p:nvSpPr>
        <p:spPr>
          <a:xfrm>
            <a:off x="17291084" y="20808691"/>
            <a:ext cx="773728" cy="2654415"/>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Right Arrow 138"/>
          <p:cNvSpPr/>
          <p:nvPr/>
        </p:nvSpPr>
        <p:spPr>
          <a:xfrm rot="5400000">
            <a:off x="24451685" y="17240530"/>
            <a:ext cx="1146079" cy="2493651"/>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3205932" y="8700946"/>
            <a:ext cx="3751258" cy="830997"/>
          </a:xfrm>
          <a:prstGeom prst="rect">
            <a:avLst/>
          </a:prstGeom>
          <a:solidFill>
            <a:schemeClr val="bg1"/>
          </a:solidFill>
        </p:spPr>
        <p:txBody>
          <a:bodyPr wrap="square" rtlCol="0">
            <a:spAutoFit/>
          </a:bodyPr>
          <a:lstStyle/>
          <a:p>
            <a:pPr algn="r"/>
            <a:endParaRPr lang="en-GB" sz="1600" dirty="0" smtClean="0"/>
          </a:p>
          <a:p>
            <a:pPr algn="r"/>
            <a:r>
              <a:rPr lang="en-GB" sz="1600" dirty="0" smtClean="0"/>
              <a:t>Modelled –blue- and real –red- </a:t>
            </a:r>
          </a:p>
          <a:p>
            <a:pPr algn="r"/>
            <a:r>
              <a:rPr lang="en-GB" sz="1600" dirty="0" smtClean="0"/>
              <a:t>Interspike interval distributions. BINs 5ms</a:t>
            </a:r>
            <a:endParaRPr lang="en-GB" sz="1600" dirty="0"/>
          </a:p>
        </p:txBody>
      </p:sp>
      <p:grpSp>
        <p:nvGrpSpPr>
          <p:cNvPr id="232" name="Group 231"/>
          <p:cNvGrpSpPr/>
          <p:nvPr/>
        </p:nvGrpSpPr>
        <p:grpSpPr>
          <a:xfrm>
            <a:off x="11908275" y="22048025"/>
            <a:ext cx="1047669" cy="2697174"/>
            <a:chOff x="11908275" y="22048025"/>
            <a:chExt cx="1047669" cy="2697174"/>
          </a:xfrm>
        </p:grpSpPr>
        <p:sp>
          <p:nvSpPr>
            <p:cNvPr id="229" name="TextBox 228"/>
            <p:cNvSpPr txBox="1"/>
            <p:nvPr/>
          </p:nvSpPr>
          <p:spPr>
            <a:xfrm>
              <a:off x="11950541" y="22048025"/>
              <a:ext cx="1005403" cy="338554"/>
            </a:xfrm>
            <a:prstGeom prst="rect">
              <a:avLst/>
            </a:prstGeom>
            <a:noFill/>
          </p:spPr>
          <p:txBody>
            <a:bodyPr wrap="none" rtlCol="0">
              <a:spAutoFit/>
            </a:bodyPr>
            <a:lstStyle/>
            <a:p>
              <a:r>
                <a:rPr lang="en-GB" sz="1600" b="1" dirty="0" smtClean="0">
                  <a:solidFill>
                    <a:srgbClr val="FFC000"/>
                  </a:solidFill>
                </a:rPr>
                <a:t>FR = 13Hz</a:t>
              </a:r>
              <a:endParaRPr lang="en-GB" sz="1600" b="1" dirty="0">
                <a:solidFill>
                  <a:srgbClr val="FFC000"/>
                </a:solidFill>
              </a:endParaRPr>
            </a:p>
          </p:txBody>
        </p:sp>
        <p:sp>
          <p:nvSpPr>
            <p:cNvPr id="173" name="TextBox 172"/>
            <p:cNvSpPr txBox="1"/>
            <p:nvPr/>
          </p:nvSpPr>
          <p:spPr>
            <a:xfrm>
              <a:off x="11934574" y="23195788"/>
              <a:ext cx="906017" cy="338554"/>
            </a:xfrm>
            <a:prstGeom prst="rect">
              <a:avLst/>
            </a:prstGeom>
            <a:noFill/>
          </p:spPr>
          <p:txBody>
            <a:bodyPr wrap="none" rtlCol="0">
              <a:spAutoFit/>
            </a:bodyPr>
            <a:lstStyle/>
            <a:p>
              <a:r>
                <a:rPr lang="en-GB" sz="1600" b="1" dirty="0" smtClean="0">
                  <a:solidFill>
                    <a:srgbClr val="00B050"/>
                  </a:solidFill>
                </a:rPr>
                <a:t>FR = 7Hz</a:t>
              </a:r>
              <a:endParaRPr lang="en-GB" sz="1600" b="1" dirty="0">
                <a:solidFill>
                  <a:srgbClr val="00B050"/>
                </a:solidFill>
              </a:endParaRPr>
            </a:p>
          </p:txBody>
        </p:sp>
        <p:sp>
          <p:nvSpPr>
            <p:cNvPr id="175" name="TextBox 174"/>
            <p:cNvSpPr txBox="1"/>
            <p:nvPr/>
          </p:nvSpPr>
          <p:spPr>
            <a:xfrm>
              <a:off x="11908276" y="24005707"/>
              <a:ext cx="906017" cy="338554"/>
            </a:xfrm>
            <a:prstGeom prst="rect">
              <a:avLst/>
            </a:prstGeom>
            <a:noFill/>
          </p:spPr>
          <p:txBody>
            <a:bodyPr wrap="none" rtlCol="0">
              <a:spAutoFit/>
            </a:bodyPr>
            <a:lstStyle/>
            <a:p>
              <a:r>
                <a:rPr lang="en-GB" sz="1600" b="1" dirty="0" smtClean="0">
                  <a:solidFill>
                    <a:srgbClr val="C00000"/>
                  </a:solidFill>
                </a:rPr>
                <a:t>FR = 3Hz</a:t>
              </a:r>
              <a:endParaRPr lang="en-GB" sz="1600" b="1" dirty="0">
                <a:solidFill>
                  <a:srgbClr val="C00000"/>
                </a:solidFill>
              </a:endParaRPr>
            </a:p>
          </p:txBody>
        </p:sp>
        <p:sp>
          <p:nvSpPr>
            <p:cNvPr id="176" name="TextBox 175"/>
            <p:cNvSpPr txBox="1"/>
            <p:nvPr/>
          </p:nvSpPr>
          <p:spPr>
            <a:xfrm>
              <a:off x="11908275" y="24406645"/>
              <a:ext cx="906017" cy="338554"/>
            </a:xfrm>
            <a:prstGeom prst="rect">
              <a:avLst/>
            </a:prstGeom>
            <a:noFill/>
          </p:spPr>
          <p:txBody>
            <a:bodyPr wrap="none" rtlCol="0">
              <a:spAutoFit/>
            </a:bodyPr>
            <a:lstStyle/>
            <a:p>
              <a:r>
                <a:rPr lang="en-GB" sz="1600" b="1" dirty="0" smtClean="0">
                  <a:solidFill>
                    <a:srgbClr val="00B0F0"/>
                  </a:solidFill>
                </a:rPr>
                <a:t>FR = 1Hz</a:t>
              </a:r>
              <a:endParaRPr lang="en-GB" sz="1600" b="1" dirty="0">
                <a:solidFill>
                  <a:srgbClr val="00B0F0"/>
                </a:solidFill>
              </a:endParaRPr>
            </a:p>
          </p:txBody>
        </p:sp>
      </p:grpSp>
      <p:sp>
        <p:nvSpPr>
          <p:cNvPr id="230" name="Rounded Rectangle 229"/>
          <p:cNvSpPr/>
          <p:nvPr/>
        </p:nvSpPr>
        <p:spPr>
          <a:xfrm>
            <a:off x="2277981" y="32356927"/>
            <a:ext cx="593557" cy="11229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ounded Rectangle 176"/>
          <p:cNvSpPr/>
          <p:nvPr/>
        </p:nvSpPr>
        <p:spPr>
          <a:xfrm>
            <a:off x="2277980" y="32704802"/>
            <a:ext cx="593557" cy="11229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1" name="TextBox 230"/>
          <p:cNvSpPr txBox="1"/>
          <p:nvPr/>
        </p:nvSpPr>
        <p:spPr>
          <a:xfrm>
            <a:off x="2941631" y="32243797"/>
            <a:ext cx="1561646" cy="338554"/>
          </a:xfrm>
          <a:prstGeom prst="rect">
            <a:avLst/>
          </a:prstGeom>
          <a:noFill/>
        </p:spPr>
        <p:txBody>
          <a:bodyPr wrap="none" rtlCol="0">
            <a:spAutoFit/>
          </a:bodyPr>
          <a:lstStyle/>
          <a:p>
            <a:r>
              <a:rPr lang="en-GB" sz="1600" b="1" dirty="0" smtClean="0">
                <a:solidFill>
                  <a:srgbClr val="00B050"/>
                </a:solidFill>
              </a:rPr>
              <a:t>Without an AHP</a:t>
            </a:r>
            <a:endParaRPr lang="en-GB" sz="1600" b="1" dirty="0">
              <a:solidFill>
                <a:srgbClr val="00B050"/>
              </a:solidFill>
            </a:endParaRPr>
          </a:p>
        </p:txBody>
      </p:sp>
      <p:sp>
        <p:nvSpPr>
          <p:cNvPr id="178" name="TextBox 177"/>
          <p:cNvSpPr txBox="1"/>
          <p:nvPr/>
        </p:nvSpPr>
        <p:spPr>
          <a:xfrm>
            <a:off x="2941631" y="32617346"/>
            <a:ext cx="1269899" cy="338554"/>
          </a:xfrm>
          <a:prstGeom prst="rect">
            <a:avLst/>
          </a:prstGeom>
          <a:noFill/>
        </p:spPr>
        <p:txBody>
          <a:bodyPr wrap="none" rtlCol="0">
            <a:spAutoFit/>
          </a:bodyPr>
          <a:lstStyle/>
          <a:p>
            <a:r>
              <a:rPr lang="en-GB" sz="1600" b="1" dirty="0" smtClean="0">
                <a:solidFill>
                  <a:srgbClr val="7030A0"/>
                </a:solidFill>
              </a:rPr>
              <a:t>With an AHP</a:t>
            </a:r>
            <a:endParaRPr lang="en-GB" sz="1600" b="1" dirty="0">
              <a:solidFill>
                <a:srgbClr val="7030A0"/>
              </a:solidFill>
            </a:endParaRPr>
          </a:p>
        </p:txBody>
      </p:sp>
      <p:grpSp>
        <p:nvGrpSpPr>
          <p:cNvPr id="179" name="Group 178"/>
          <p:cNvGrpSpPr/>
          <p:nvPr/>
        </p:nvGrpSpPr>
        <p:grpSpPr>
          <a:xfrm>
            <a:off x="19123172" y="20645129"/>
            <a:ext cx="1005403" cy="2346203"/>
            <a:chOff x="11899309" y="22137280"/>
            <a:chExt cx="1005403" cy="2195923"/>
          </a:xfrm>
        </p:grpSpPr>
        <p:sp>
          <p:nvSpPr>
            <p:cNvPr id="182" name="TextBox 181"/>
            <p:cNvSpPr txBox="1"/>
            <p:nvPr/>
          </p:nvSpPr>
          <p:spPr>
            <a:xfrm>
              <a:off x="11899309" y="22137280"/>
              <a:ext cx="1005403" cy="338554"/>
            </a:xfrm>
            <a:prstGeom prst="rect">
              <a:avLst/>
            </a:prstGeom>
            <a:noFill/>
          </p:spPr>
          <p:txBody>
            <a:bodyPr wrap="none" rtlCol="0">
              <a:spAutoFit/>
            </a:bodyPr>
            <a:lstStyle/>
            <a:p>
              <a:r>
                <a:rPr lang="en-GB" sz="1600" b="1" dirty="0" smtClean="0">
                  <a:solidFill>
                    <a:srgbClr val="FFC000"/>
                  </a:solidFill>
                </a:rPr>
                <a:t>FR = 13Hz</a:t>
              </a:r>
              <a:endParaRPr lang="en-GB" sz="1600" b="1" dirty="0">
                <a:solidFill>
                  <a:srgbClr val="FFC000"/>
                </a:solidFill>
              </a:endParaRPr>
            </a:p>
          </p:txBody>
        </p:sp>
        <p:sp>
          <p:nvSpPr>
            <p:cNvPr id="183" name="TextBox 182"/>
            <p:cNvSpPr txBox="1"/>
            <p:nvPr/>
          </p:nvSpPr>
          <p:spPr>
            <a:xfrm>
              <a:off x="11911899" y="23239645"/>
              <a:ext cx="906017" cy="338554"/>
            </a:xfrm>
            <a:prstGeom prst="rect">
              <a:avLst/>
            </a:prstGeom>
            <a:noFill/>
          </p:spPr>
          <p:txBody>
            <a:bodyPr wrap="none" rtlCol="0">
              <a:spAutoFit/>
            </a:bodyPr>
            <a:lstStyle/>
            <a:p>
              <a:r>
                <a:rPr lang="en-GB" sz="1600" b="1" dirty="0" smtClean="0">
                  <a:solidFill>
                    <a:srgbClr val="00B050"/>
                  </a:solidFill>
                </a:rPr>
                <a:t>FR = 7Hz</a:t>
              </a:r>
              <a:endParaRPr lang="en-GB" sz="1600" b="1" dirty="0">
                <a:solidFill>
                  <a:srgbClr val="00B050"/>
                </a:solidFill>
              </a:endParaRPr>
            </a:p>
          </p:txBody>
        </p:sp>
        <p:sp>
          <p:nvSpPr>
            <p:cNvPr id="184" name="TextBox 183"/>
            <p:cNvSpPr txBox="1"/>
            <p:nvPr/>
          </p:nvSpPr>
          <p:spPr>
            <a:xfrm>
              <a:off x="11908274" y="23672800"/>
              <a:ext cx="906017" cy="338554"/>
            </a:xfrm>
            <a:prstGeom prst="rect">
              <a:avLst/>
            </a:prstGeom>
            <a:noFill/>
          </p:spPr>
          <p:txBody>
            <a:bodyPr wrap="none" rtlCol="0">
              <a:spAutoFit/>
            </a:bodyPr>
            <a:lstStyle/>
            <a:p>
              <a:r>
                <a:rPr lang="en-GB" sz="1600" b="1" dirty="0" smtClean="0">
                  <a:solidFill>
                    <a:srgbClr val="C00000"/>
                  </a:solidFill>
                </a:rPr>
                <a:t>FR = 3Hz</a:t>
              </a:r>
              <a:endParaRPr lang="en-GB" sz="1600" b="1" dirty="0">
                <a:solidFill>
                  <a:srgbClr val="C00000"/>
                </a:solidFill>
              </a:endParaRPr>
            </a:p>
          </p:txBody>
        </p:sp>
        <p:sp>
          <p:nvSpPr>
            <p:cNvPr id="185" name="TextBox 184"/>
            <p:cNvSpPr txBox="1"/>
            <p:nvPr/>
          </p:nvSpPr>
          <p:spPr>
            <a:xfrm>
              <a:off x="11908274" y="23994649"/>
              <a:ext cx="906017" cy="338554"/>
            </a:xfrm>
            <a:prstGeom prst="rect">
              <a:avLst/>
            </a:prstGeom>
            <a:noFill/>
          </p:spPr>
          <p:txBody>
            <a:bodyPr wrap="none" rtlCol="0">
              <a:spAutoFit/>
            </a:bodyPr>
            <a:lstStyle/>
            <a:p>
              <a:r>
                <a:rPr lang="en-GB" sz="1600" b="1" dirty="0" smtClean="0">
                  <a:solidFill>
                    <a:srgbClr val="00B0F0"/>
                  </a:solidFill>
                </a:rPr>
                <a:t>FR = 1Hz</a:t>
              </a:r>
              <a:endParaRPr lang="en-GB" sz="1600" b="1" dirty="0">
                <a:solidFill>
                  <a:srgbClr val="00B0F0"/>
                </a:solidFill>
              </a:endParaRPr>
            </a:p>
          </p:txBody>
        </p:sp>
      </p:grpSp>
      <p:sp>
        <p:nvSpPr>
          <p:cNvPr id="246" name="TextBox 245"/>
          <p:cNvSpPr txBox="1"/>
          <p:nvPr/>
        </p:nvSpPr>
        <p:spPr>
          <a:xfrm>
            <a:off x="2989465" y="17914313"/>
            <a:ext cx="1773243" cy="1323439"/>
          </a:xfrm>
          <a:prstGeom prst="rect">
            <a:avLst/>
          </a:prstGeom>
          <a:noFill/>
        </p:spPr>
        <p:txBody>
          <a:bodyPr wrap="square" rtlCol="0">
            <a:spAutoFit/>
          </a:bodyPr>
          <a:lstStyle/>
          <a:p>
            <a:r>
              <a:rPr lang="en-GB" sz="1600" b="1" dirty="0" smtClean="0"/>
              <a:t>HAP</a:t>
            </a:r>
            <a:r>
              <a:rPr lang="en-GB" sz="1600" dirty="0" smtClean="0"/>
              <a:t>: A single spike is enough to deeply hyperpolarize the cell</a:t>
            </a:r>
            <a:endParaRPr lang="en-GB" sz="1600" dirty="0"/>
          </a:p>
        </p:txBody>
      </p:sp>
      <p:sp>
        <p:nvSpPr>
          <p:cNvPr id="187" name="TextBox 186"/>
          <p:cNvSpPr txBox="1"/>
          <p:nvPr/>
        </p:nvSpPr>
        <p:spPr>
          <a:xfrm>
            <a:off x="6818305" y="17874351"/>
            <a:ext cx="1773243" cy="1323439"/>
          </a:xfrm>
          <a:prstGeom prst="rect">
            <a:avLst/>
          </a:prstGeom>
          <a:noFill/>
        </p:spPr>
        <p:txBody>
          <a:bodyPr wrap="square" rtlCol="0">
            <a:spAutoFit/>
          </a:bodyPr>
          <a:lstStyle/>
          <a:p>
            <a:r>
              <a:rPr lang="en-GB" sz="1600" b="1" dirty="0" smtClean="0"/>
              <a:t>AHP</a:t>
            </a:r>
            <a:r>
              <a:rPr lang="en-GB" sz="1600" dirty="0" smtClean="0"/>
              <a:t>: Several consecutive spikes are needed  to get a deep hyperpolarization. </a:t>
            </a:r>
            <a:endParaRPr lang="en-GB" sz="1600" dirty="0"/>
          </a:p>
        </p:txBody>
      </p:sp>
      <p:sp>
        <p:nvSpPr>
          <p:cNvPr id="247" name="TextBox 246"/>
          <p:cNvSpPr txBox="1"/>
          <p:nvPr/>
        </p:nvSpPr>
        <p:spPr>
          <a:xfrm>
            <a:off x="5824641" y="32274934"/>
            <a:ext cx="1534266" cy="338554"/>
          </a:xfrm>
          <a:prstGeom prst="rect">
            <a:avLst/>
          </a:prstGeom>
          <a:noFill/>
        </p:spPr>
        <p:txBody>
          <a:bodyPr wrap="none" rtlCol="0">
            <a:spAutoFit/>
          </a:bodyPr>
          <a:lstStyle/>
          <a:p>
            <a:r>
              <a:rPr lang="en-GB" sz="1600" dirty="0" smtClean="0"/>
              <a:t>16 seconds BINs</a:t>
            </a:r>
            <a:endParaRPr lang="en-GB" sz="1600" dirty="0"/>
          </a:p>
        </p:txBody>
      </p:sp>
      <p:sp>
        <p:nvSpPr>
          <p:cNvPr id="188" name="TextBox 187"/>
          <p:cNvSpPr txBox="1"/>
          <p:nvPr/>
        </p:nvSpPr>
        <p:spPr>
          <a:xfrm>
            <a:off x="11671123" y="32292248"/>
            <a:ext cx="1534266" cy="338554"/>
          </a:xfrm>
          <a:prstGeom prst="rect">
            <a:avLst/>
          </a:prstGeom>
          <a:noFill/>
        </p:spPr>
        <p:txBody>
          <a:bodyPr wrap="none" rtlCol="0">
            <a:spAutoFit/>
          </a:bodyPr>
          <a:lstStyle/>
          <a:p>
            <a:r>
              <a:rPr lang="en-GB" sz="1600" dirty="0" smtClean="0"/>
              <a:t>16 seconds BINs</a:t>
            </a:r>
            <a:endParaRPr lang="en-GB" sz="1600" dirty="0"/>
          </a:p>
        </p:txBody>
      </p:sp>
      <p:sp>
        <p:nvSpPr>
          <p:cNvPr id="189" name="Down Arrow 188"/>
          <p:cNvSpPr/>
          <p:nvPr/>
        </p:nvSpPr>
        <p:spPr>
          <a:xfrm flipV="1">
            <a:off x="12532745" y="15300312"/>
            <a:ext cx="84762" cy="4048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90" name="Chart 189"/>
          <p:cNvGraphicFramePr>
            <a:graphicFrameLocks/>
          </p:cNvGraphicFramePr>
          <p:nvPr>
            <p:extLst>
              <p:ext uri="{D42A27DB-BD31-4B8C-83A1-F6EECF244321}">
                <p14:modId xmlns:p14="http://schemas.microsoft.com/office/powerpoint/2010/main" val="3392810390"/>
              </p:ext>
            </p:extLst>
          </p:nvPr>
        </p:nvGraphicFramePr>
        <p:xfrm>
          <a:off x="22482740" y="25337132"/>
          <a:ext cx="7452935" cy="3763248"/>
        </p:xfrm>
        <a:graphic>
          <a:graphicData uri="http://schemas.openxmlformats.org/drawingml/2006/chart">
            <c:chart xmlns:c="http://schemas.openxmlformats.org/drawingml/2006/chart" xmlns:r="http://schemas.openxmlformats.org/officeDocument/2006/relationships" r:id="rId27"/>
          </a:graphicData>
        </a:graphic>
      </p:graphicFrame>
      <p:sp>
        <p:nvSpPr>
          <p:cNvPr id="191" name="TextBox 190"/>
          <p:cNvSpPr txBox="1"/>
          <p:nvPr/>
        </p:nvSpPr>
        <p:spPr>
          <a:xfrm>
            <a:off x="22747705" y="29014699"/>
            <a:ext cx="7062887" cy="1015663"/>
          </a:xfrm>
          <a:prstGeom prst="rect">
            <a:avLst/>
          </a:prstGeom>
          <a:noFill/>
        </p:spPr>
        <p:txBody>
          <a:bodyPr wrap="square" rtlCol="0">
            <a:spAutoFit/>
          </a:bodyPr>
          <a:lstStyle/>
          <a:p>
            <a:pPr algn="just"/>
            <a:r>
              <a:rPr lang="en-GB" sz="2000" dirty="0" smtClean="0"/>
              <a:t>Average oxytocin plasma of 23 rat exposed to CCK. Measurements were taken at the baseline and 300 s, 600 s and 70 minutes after CCK. Trend lines are approximate. </a:t>
            </a:r>
          </a:p>
        </p:txBody>
      </p:sp>
      <p:sp>
        <p:nvSpPr>
          <p:cNvPr id="2" name="Rounded Rectangle 1"/>
          <p:cNvSpPr/>
          <p:nvPr/>
        </p:nvSpPr>
        <p:spPr>
          <a:xfrm>
            <a:off x="22433856" y="25206159"/>
            <a:ext cx="7564881" cy="5039694"/>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Rounded Rectangle 192"/>
          <p:cNvSpPr/>
          <p:nvPr/>
        </p:nvSpPr>
        <p:spPr>
          <a:xfrm>
            <a:off x="26116010" y="25169505"/>
            <a:ext cx="3882727" cy="1323593"/>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TextBox 193"/>
          <p:cNvSpPr txBox="1"/>
          <p:nvPr/>
        </p:nvSpPr>
        <p:spPr>
          <a:xfrm>
            <a:off x="26228303" y="25231136"/>
            <a:ext cx="3714962" cy="1200329"/>
          </a:xfrm>
          <a:prstGeom prst="rect">
            <a:avLst/>
          </a:prstGeom>
          <a:noFill/>
          <a:ln>
            <a:noFill/>
          </a:ln>
        </p:spPr>
        <p:txBody>
          <a:bodyPr wrap="square" rtlCol="0">
            <a:spAutoFit/>
          </a:bodyPr>
          <a:lstStyle/>
          <a:p>
            <a:pPr algn="ctr"/>
            <a:r>
              <a:rPr lang="en-GB" sz="3600" dirty="0" smtClean="0"/>
              <a:t>CCK experimental  response </a:t>
            </a:r>
            <a:endParaRPr lang="en-GB" sz="3600" dirty="0"/>
          </a:p>
        </p:txBody>
      </p:sp>
      <p:graphicFrame>
        <p:nvGraphicFramePr>
          <p:cNvPr id="169" name="Chart 168"/>
          <p:cNvGraphicFramePr/>
          <p:nvPr>
            <p:extLst>
              <p:ext uri="{D42A27DB-BD31-4B8C-83A1-F6EECF244321}">
                <p14:modId xmlns:p14="http://schemas.microsoft.com/office/powerpoint/2010/main" val="3067182792"/>
              </p:ext>
            </p:extLst>
          </p:nvPr>
        </p:nvGraphicFramePr>
        <p:xfrm>
          <a:off x="21810700" y="32356927"/>
          <a:ext cx="8846886" cy="3373257"/>
        </p:xfrm>
        <a:graphic>
          <a:graphicData uri="http://schemas.openxmlformats.org/drawingml/2006/chart">
            <c:chart xmlns:c="http://schemas.openxmlformats.org/drawingml/2006/chart" xmlns:r="http://schemas.openxmlformats.org/officeDocument/2006/relationships" r:id="rId28"/>
          </a:graphicData>
        </a:graphic>
      </p:graphicFrame>
      <p:graphicFrame>
        <p:nvGraphicFramePr>
          <p:cNvPr id="174" name="Chart 173"/>
          <p:cNvGraphicFramePr>
            <a:graphicFrameLocks/>
          </p:cNvGraphicFramePr>
          <p:nvPr>
            <p:extLst>
              <p:ext uri="{D42A27DB-BD31-4B8C-83A1-F6EECF244321}">
                <p14:modId xmlns:p14="http://schemas.microsoft.com/office/powerpoint/2010/main" val="3465589648"/>
              </p:ext>
            </p:extLst>
          </p:nvPr>
        </p:nvGraphicFramePr>
        <p:xfrm>
          <a:off x="7748337" y="31303272"/>
          <a:ext cx="5930876" cy="6320476"/>
        </p:xfrm>
        <a:graphic>
          <a:graphicData uri="http://schemas.openxmlformats.org/drawingml/2006/chart">
            <c:chart xmlns:c="http://schemas.openxmlformats.org/drawingml/2006/chart" xmlns:r="http://schemas.openxmlformats.org/officeDocument/2006/relationships" r:id="rId29"/>
          </a:graphicData>
        </a:graphic>
      </p:graphicFrame>
      <p:graphicFrame>
        <p:nvGraphicFramePr>
          <p:cNvPr id="196" name="Chart 195"/>
          <p:cNvGraphicFramePr>
            <a:graphicFrameLocks/>
          </p:cNvGraphicFramePr>
          <p:nvPr>
            <p:extLst>
              <p:ext uri="{D42A27DB-BD31-4B8C-83A1-F6EECF244321}">
                <p14:modId xmlns:p14="http://schemas.microsoft.com/office/powerpoint/2010/main" val="271884640"/>
              </p:ext>
            </p:extLst>
          </p:nvPr>
        </p:nvGraphicFramePr>
        <p:xfrm>
          <a:off x="1604817" y="37822089"/>
          <a:ext cx="2522781" cy="3894469"/>
        </p:xfrm>
        <a:graphic>
          <a:graphicData uri="http://schemas.openxmlformats.org/drawingml/2006/chart">
            <c:chart xmlns:c="http://schemas.openxmlformats.org/drawingml/2006/chart" xmlns:r="http://schemas.openxmlformats.org/officeDocument/2006/relationships" r:id="rId30"/>
          </a:graphicData>
        </a:graphic>
      </p:graphicFrame>
      <p:graphicFrame>
        <p:nvGraphicFramePr>
          <p:cNvPr id="197" name="Chart 196"/>
          <p:cNvGraphicFramePr>
            <a:graphicFrameLocks/>
          </p:cNvGraphicFramePr>
          <p:nvPr>
            <p:extLst>
              <p:ext uri="{D42A27DB-BD31-4B8C-83A1-F6EECF244321}">
                <p14:modId xmlns:p14="http://schemas.microsoft.com/office/powerpoint/2010/main" val="1607608109"/>
              </p:ext>
            </p:extLst>
          </p:nvPr>
        </p:nvGraphicFramePr>
        <p:xfrm>
          <a:off x="8039099" y="37928549"/>
          <a:ext cx="2749365" cy="3788009"/>
        </p:xfrm>
        <a:graphic>
          <a:graphicData uri="http://schemas.openxmlformats.org/drawingml/2006/chart">
            <c:chart xmlns:c="http://schemas.openxmlformats.org/drawingml/2006/chart" xmlns:r="http://schemas.openxmlformats.org/officeDocument/2006/relationships" r:id="rId31"/>
          </a:graphicData>
        </a:graphic>
      </p:graphicFrame>
      <p:graphicFrame>
        <p:nvGraphicFramePr>
          <p:cNvPr id="198" name="Chart 197"/>
          <p:cNvGraphicFramePr>
            <a:graphicFrameLocks/>
          </p:cNvGraphicFramePr>
          <p:nvPr>
            <p:extLst>
              <p:ext uri="{D42A27DB-BD31-4B8C-83A1-F6EECF244321}">
                <p14:modId xmlns:p14="http://schemas.microsoft.com/office/powerpoint/2010/main" val="2847678517"/>
              </p:ext>
            </p:extLst>
          </p:nvPr>
        </p:nvGraphicFramePr>
        <p:xfrm>
          <a:off x="14391255" y="37871400"/>
          <a:ext cx="2605589" cy="3845159"/>
        </p:xfrm>
        <a:graphic>
          <a:graphicData uri="http://schemas.openxmlformats.org/drawingml/2006/chart">
            <c:chart xmlns:c="http://schemas.openxmlformats.org/drawingml/2006/chart" xmlns:r="http://schemas.openxmlformats.org/officeDocument/2006/relationships" r:id="rId32"/>
          </a:graphicData>
        </a:graphic>
      </p:graphicFrame>
      <p:sp>
        <p:nvSpPr>
          <p:cNvPr id="151" name="TextBox 163"/>
          <p:cNvSpPr txBox="1"/>
          <p:nvPr/>
        </p:nvSpPr>
        <p:spPr>
          <a:xfrm>
            <a:off x="23179299" y="33438993"/>
            <a:ext cx="573871" cy="694494"/>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1800" dirty="0" smtClean="0"/>
              <a:t>CCK</a:t>
            </a:r>
            <a:endParaRPr lang="en-GB" sz="1800" dirty="0"/>
          </a:p>
        </p:txBody>
      </p:sp>
      <p:sp>
        <p:nvSpPr>
          <p:cNvPr id="154" name="Down Arrow 153"/>
          <p:cNvSpPr/>
          <p:nvPr/>
        </p:nvSpPr>
        <p:spPr>
          <a:xfrm>
            <a:off x="23600830" y="33766125"/>
            <a:ext cx="45719" cy="301814"/>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a:p>
        </p:txBody>
      </p:sp>
    </p:spTree>
    <p:extLst>
      <p:ext uri="{BB962C8B-B14F-4D97-AF65-F5344CB8AC3E}">
        <p14:creationId xmlns:p14="http://schemas.microsoft.com/office/powerpoint/2010/main" val="19710672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24126</TotalTime>
  <Words>1558</Words>
  <Application>Microsoft Office PowerPoint</Application>
  <PresentationFormat>Custom</PresentationFormat>
  <Paragraphs>118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PowerPoint Presentation</vt:lpstr>
    </vt:vector>
  </TitlesOfParts>
  <Company>University of Edinburgh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MAICAS ROYO Jorge</dc:creator>
  <cp:lastModifiedBy>WOLLASTON Carol</cp:lastModifiedBy>
  <cp:revision>279</cp:revision>
  <cp:lastPrinted>2015-09-18T11:47:04Z</cp:lastPrinted>
  <dcterms:created xsi:type="dcterms:W3CDTF">2015-09-16T18:37:29Z</dcterms:created>
  <dcterms:modified xsi:type="dcterms:W3CDTF">2018-11-27T16:50:34Z</dcterms:modified>
</cp:coreProperties>
</file>